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notesSlides/notesSlide2.xml" ContentType="application/vnd.openxmlformats-officedocument.presentationml.notesSlide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notesSlides/notesSlide3.xml" ContentType="application/vnd.openxmlformats-officedocument.presentationml.notesSlide+xml"/>
  <Override PartName="/ppt/ink/ink998.xml" ContentType="application/inkml+xml"/>
  <Override PartName="/ppt/ink/ink999.xml" ContentType="application/inkml+xml"/>
  <Override PartName="/ppt/notesSlides/notesSlide4.xml" ContentType="application/vnd.openxmlformats-officedocument.presentationml.notesSlide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notesSlides/notesSlide5.xml" ContentType="application/vnd.openxmlformats-officedocument.presentationml.notesSlide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notesSlides/notesSlide6.xml" ContentType="application/vnd.openxmlformats-officedocument.presentationml.notesSlide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notesSlides/notesSlide7.xml" ContentType="application/vnd.openxmlformats-officedocument.presentationml.notesSlide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notesSlides/notesSlide8.xml" ContentType="application/vnd.openxmlformats-officedocument.presentationml.notesSlide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1405" r:id="rId2"/>
    <p:sldId id="256" r:id="rId3"/>
    <p:sldId id="1539" r:id="rId4"/>
    <p:sldId id="261" r:id="rId5"/>
    <p:sldId id="488" r:id="rId6"/>
    <p:sldId id="1027" r:id="rId7"/>
    <p:sldId id="487" r:id="rId8"/>
    <p:sldId id="489" r:id="rId9"/>
    <p:sldId id="1028" r:id="rId10"/>
    <p:sldId id="1000" r:id="rId11"/>
    <p:sldId id="1400" r:id="rId12"/>
    <p:sldId id="270" r:id="rId13"/>
    <p:sldId id="1092" r:id="rId14"/>
    <p:sldId id="1093" r:id="rId15"/>
    <p:sldId id="1090" r:id="rId16"/>
    <p:sldId id="1088" r:id="rId17"/>
    <p:sldId id="1089" r:id="rId18"/>
    <p:sldId id="855" r:id="rId19"/>
    <p:sldId id="652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0:16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53 2530,'0'0'151,"0"1"-1,0-1 1,0 0-1,0 0 1,-1 0-1,1 1 0,0-1 1,0 0-1,0 0 1,-1 0-1,1 0 0,0 1 1,0-1-1,-1 0 1,1 0-1,0 0 1,0 0-1,-1 0 0,1 0 1,0 0-1,0 0 1,-1 0-1,1 0 1,0 0-1,-1 0 0,1 0 1,0 0-1,0 0 1,-1 0-1,1 0 1,0 0-1,-1 0 0,1 0 1,0 0-1,0 0 1,-1 0-1,1-1 1,0 1-1,0 0 0,0 0 1,-1 0-1,1 0 1,0-1-1,0 1 0,0 0 1,-1 0-1,1-1 1,0 1-1,0 0 1,0 0-1,0-1 0,0 1 1,0 0-1,-1 0 1,1-1-1,0 1 1,0-1-1,-14 26 2768,8-6-2224,2 0 0,0 0 0,2 0 0,-2 29 0,4-48-528,0-11 362,1-5-6,1 0-1,7-30 1,-6 30 22,0 0 1,2-31-1,-5 46-128,0 15-21,-2 17-390,-9 43 0,6-46 156,26-117 179,-16 75-80,-1-1-1,0 0 0,1-17 1,-7 58-214,-1 0 0,-1 0 0,-9 29 0,-7 50 21,26-141 290,13-50 1,3-13-65,-47 296 412,30-221-688,1 0 0,14-37 0,-12 38 26,0 0 1,8-47 0,-20 89 3,-1 1 0,-11 31 0,9-34-90,1 0 0,1 0-1,1 1 1,1 0 0,-3 25 0,26-40-5587,-13-5 824,-1-10-2321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1:08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14 15567,'0'0'9011,"-7"9"-8178,-3 4-408,1 1 1,-14 27-1,20-36-314,1 0 1,0-1-1,0 1 0,0 0 0,1 1 0,0-1 0,0 0 0,0 0 0,1 0 0,-1 1 0,1-1 0,1 0 0,-1 0 0,1 1 0,2 9 0,-2-13-104,0-1 0,0 1-1,0-1 1,0 0 0,1 1 0,-1-1-1,1 0 1,-1 0 0,1 0-1,-1 0 1,1 0 0,-1 0 0,1 0-1,0 0 1,0-1 0,-1 1-1,1 0 1,0-1 0,0 0 0,0 1-1,0-1 1,0 0 0,-1 0-1,1 0 1,0 0 0,0-1 0,0 1-1,0 0 1,0-1 0,3-1-1,1 1 45,0-1 0,0 0 0,0 0-1,0 0 1,0-1 0,0 0-1,9-7 1,-10 5 47,0 0 0,0 0 0,0-1 0,-1 1-1,0-1 1,-1 0 0,1 0 0,-1-1 0,0 1 0,0-1 0,-1 1-1,0-1 1,0 0 0,1-9 0,-3 13-77,0 0-1,0 0 1,1 1 0,-2-1-1,1 0 1,0 0 0,0 1-1,-1-1 1,0 0 0,1 1-1,-1-1 1,0 1 0,0-1-1,-1 1 1,1-1 0,0 1-1,-1 0 1,0-1 0,1 1 0,-1 0-1,0 0 1,0 0 0,0 0-1,0 1 1,0-1 0,-1 1-1,1-1 1,0 1 0,-1 0-1,1 0 1,-1 0 0,0 0-1,1 0 1,-1 0 0,0 1-1,1-1 1,-1 1 0,-4 0-1,2-1-225,0 1 0,0 0 0,-1 0 0,1 1 0,0 0 0,-1 0 0,1 0 0,0 0 0,0 1 0,0 0 0,0 0 0,0 0 0,1 1 0,-1-1 0,1 1 0,-5 4 0,-4 4-2001,1 1 0,0 0-1,-18 24 1,4 0-4152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22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1 695 13325,'0'0'6048,"15"-7"-4847,6-2-736,-1-2 1,-1 0-1,0-1 0,-1-1 1,33-29-1,87-104 1318,173-240 0,-275 341-1073,-35 44-671,0 0 0,-1 0 0,1 0 0,0 0 0,0 0 0,0 0-1,0 1 1,1-1 0,-1 0 0,0 0 0,0 1 0,0-1 0,1 1 0,-1-1 0,2 0 0,-2 2-29,0-1 0,-1 1 1,1 0-1,0 0 0,-1-1 1,1 1-1,-1 0 0,1 0 1,-1 0-1,1 0 0,-1-1 1,0 1-1,1 0 0,-1 0 1,0 0-1,0 0 0,1 0 1,-1 0-1,0 0 0,0 0 1,0 0-1,0 0 0,0 0 1,-1 2-1,1 84 418,-19 155 0,1-66-238,7 154-891,25-165-1881,-8-126 607,2-1 0,15 43 0,18 17-6247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41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6197 337 13004,'-10'-4'1826,"-16"-5"-1398,1-2 0,0-1 0,1 0 1,-24-18-1,31 19-453,0 0 0,-1 2 0,1 0 1,-2 1-1,1 0 0,-1 2 0,0 0 0,-31-4 1,-18 0-46,-77-1 0,95 9 48,-253-14-8,-485-36 541,-476-33 1960,340 87-2185,0 44 90,753-29-5,-227 55 0,300-48-201,1 5-1,1 5 1,-151 75-1,222-96-162,0 1-1,1 1 1,1 2-1,1 0 1,-34 33-1,46-39 1,0 0 1,1 1-1,1 0 0,0 0 1,1 1-1,0 0 0,1 0 0,0 1 1,1-1-1,0 1 0,2 0 1,-5 24-1,6-18 41,1-1 1,0 0-1,1 0 1,1 1-1,1-1 1,1 0-1,0 0 1,2 0-1,0 0 1,13 29-1,-8-26 5,2-1 0,0-1 0,1 0 0,2-1-1,0 0 1,0-1 0,2 0 0,24 19 0,6 0-18,2-2 0,1-3 0,1-1 0,1-3 1,101 38-1,-37-27 30,219 46 1,-117-48-39,356 13 1,225-46 51,-699-6-75,1484-65 52,-1206 45-37,-309 18-6,683-49-43,-531 27-349,299-74 1,-440 79 382,-2-4 0,81-36 0,-130 48 21,0-2 1,0-1-1,-2-1 0,0-1 1,-1-2-1,-1 0 0,0-2 1,24-29-1,-40 41 28,-1 1-1,-1-1 0,0-1 1,-1 1-1,0-1 1,0 0-1,-1 0 0,0-1 1,-1 0-1,-1 0 1,0 0-1,0 0 0,-1 0 1,-1-1-1,0 1 1,-1 0-1,0-1 0,-1 1 1,0-1-1,-1 1 1,0 0-1,-1 0 0,-1 0 1,1 0-1,-2 1 0,-7-15 1,-2 5 20,-1 1 0,-1 0 0,-1 1 0,0 1 0,-2 0 0,0 2 0,-1 0 1,0 1-1,-41-22 0,-8 1 109,-143-53-1,76 44-113,-1 7-1,-3 5 1,-176-17-1,-431-6-1911,716 54 1651,-226-15-2548,93-7-2253,9-17-7146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44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455 28 19378,'-10'-5'705,"-3"0"-370,1 1-1,-1 1 1,0-1 0,0 2 0,0 0-1,0 0 1,0 2 0,0-1-1,-1 2 1,1 0 0,0 0 0,0 1-1,0 1 1,0 0 0,0 1-1,1 0 1,0 1 0,-1 0 0,-15 10-1,16-8-106,0 1-1,0 1 1,0 0-1,1 0 1,0 1-1,1 0 1,0 1-1,1 0 0,0 1 1,1 0-1,0 0 1,1 0-1,0 1 1,1 1-1,1-1 1,0 1-1,1 0 1,0 0-1,1 0 1,0 0-1,1 1 0,1 24 1,1-35-208,0 0 1,0 0-1,0 0 1,1 0 0,0-1-1,0 1 1,0 0-1,0 0 1,1-1-1,-1 1 1,1-1-1,0 1 1,0-1-1,0 0 1,0 1-1,1-1 1,-1 0-1,1-1 1,4 5-1,-1-3 10,0-1-1,0 1 1,1-1 0,-1 0-1,1-1 1,-1 1-1,1-1 1,0-1-1,0 1 1,8 0-1,12-1-295,0 0-1,0-2 0,0-1 1,44-9-1,-63 10-3,79-18-4458,-32-1-3486,-25 4-152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44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19186,'0'0'8168,"-7"9"-6956,2-1-1016,1 0 1,0 0 0,0 0-1,0 0 1,1 0-1,1 1 1,-1 0 0,1-1-1,1 1 1,-1 0 0,1 15-1,2-11-80,0-1-1,0 0 0,1 0 0,1 0 0,0-1 1,7 19-1,-9-27-89,1 1 0,0-1 0,-1 0 0,1 0-1,1 0 1,-1 0 0,0 0 0,1 0 0,-1-1 0,1 1 0,5 3 0,-6-5 3,0 0 0,0 0 0,0 0 0,0-1 0,0 1 0,1-1 0,-1 1 0,0-1 0,0 0 0,0 0 0,1 0 0,-1 0 0,0 0 0,0 0 0,0-1 0,0 1 0,0-1 0,1 0 0,-1 1 0,0-1 1,3-2-1,-1 0-23,0 1-1,0-1 1,0-1 0,-1 1 0,1 0 0,-1-1 0,0 0 0,0 0 0,0 0 0,0 0 0,-1 0 0,1-1 0,-1 1 0,0-1 0,-1 1-1,1-1 1,0-7 0,2-4-10,-1 0 0,-1 1 0,-1-1-1,0-18 1,-1 32 4,0 1 0,0-1 0,0 1 0,0 0 0,0-1 0,0 1 0,0-1 0,0 1 0,-1-1 0,1 1 0,0 0 0,-1-1 0,0 1 0,1 0 0,-1-1 0,0 1 0,1 0 0,-1 0 0,0 0 0,0 0 0,0 0 0,0 0 0,0 0 0,0 0 0,0 0 0,-1 0 0,1 0 0,0 1 0,0-1 0,-1 0 0,1 1 0,0-1 0,-1 1 0,1 0 0,-1-1 0,1 1 0,0 0 0,-1 0 0,1 0 0,-1 0 0,1 0 0,-1 0 0,1 0 0,0 0 0,-1 1 0,-1 0 0,1-1 0,0 1 0,0 0 0,0 0 0,0 0 0,0 0 0,1 0 0,-1 0 0,0 0 0,1 1 0,-1-1 0,1 1 0,-1-1 0,1 1 0,0-1 0,-1 1 0,1 0 0,0 0 0,0-1 0,0 1 0,1 0 0,-1 0 0,0 0 0,1 0 0,-1 0 0,1 0 0,0 0 0,-1 0 0,1 1 0,0-1 0,0 0 0,1 0 0,-1 3 0,2-4 0,-1 0 0,0 0 0,0 0 0,0 0 0,1-1 0,-1 1 0,0-1 0,1 1 0,-1-1 0,1 1 0,-1-1 0,1 1 0,-1-1 0,0 0 0,1 0 0,-1 0 0,1 0 0,-1 0 0,1 0 0,-1-1 0,3 1 0,35-6 0,-25 1-1605,-1-1 0,1 0 0,-1-1 1,19-12-1,21-12-5350,-40 24-647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44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14606,'0'0'8007,"-8"10"-6896,3-4-897,-1 0-1,1 1 1,0-1 0,1 1 0,0 0 0,0 1 0,0-1 0,1 0-1,0 1 1,1 0 0,-1 0 0,2 0 0,-1 0 0,1 0 0,0 0-1,1 15 1,0-21-177,1 1 0,0-1 0,0 0 0,0 0 0,0 0-1,0 0 1,1 0 0,-1 0 0,1 0 0,-1 0 0,1-1 0,-1 1 0,1-1-1,0 1 1,0-1 0,0 0 0,0 1 0,0-1 0,0 0 0,0 0-1,0 0 1,1-1 0,-1 1 0,0 0 0,0-1 0,1 0 0,-1 1 0,0-1-1,1 0 1,-1 0 0,0 0 0,4-1 0,-1 1-1,1 0 0,0-1 0,0 0 1,-1 0-1,1 0 0,-1-1 0,1 1 0,-1-1 0,1-1 1,-1 1-1,0-1 0,5-3 0,-6 2 17,0 1 0,0-1-1,-1 0 1,1 0 0,-1-1 0,0 1-1,0-1 1,-1 1 0,1-1 0,-1 0-1,0 0 1,-1 0 0,1 0 0,-1 0-1,0 0 1,0-1 0,-1 1 0,1-8-1,-1 10-22,-1 0 0,1 0-1,-1 0 1,0 0-1,0 0 1,0 0-1,0 0 1,-1 0 0,1 0-1,-1 1 1,1-1-1,-1 0 1,0 1-1,0 0 1,0-1 0,-1 1-1,1 0 1,0 0-1,-1 0 1,1 0-1,-1 1 1,0-1 0,0 1-1,1 0 1,-1-1-1,0 1 1,0 0-1,0 1 1,0-1 0,0 1-1,-6-1 1,6 0-47,-30-1-786,32 2 767,1 0 1,-1 0-1,1 0 0,-1 0 1,0 0-1,1 0 1,-1 0-1,1 0 0,-1 0 1,1 0-1,-1 0 1,0 0-1,1 0 0,-1 1 1,1-1-1,-1 0 1,1 0-1,-1 1 0,1-1 1,-1 0-1,1 1 1,-1-1-1,1 0 0,-1 1 1,1-1-1,0 1 1,-1-1-1,1 1 0,0-1 1,-1 1-1,1-1 1,0 1-1,0-1 0,-1 1 1,1-1-1,0 1 1,0-1-1,0 1 0,0 0 1,0-1-1,0 1 1,0-1-1,0 2 0,0-1-178,1 0-1,0-1 0,-1 1 0,1 0 0,0-1 0,0 1 0,-1 0 1,1-1-1,0 1 0,0-1 0,0 1 0,0-1 0,0 1 1,0-1-1,0 0 0,0 1 0,0-1 0,0 0 0,0 0 1,0 0-1,0 0 0,1 0 0,31 1-2874,-26-1 1751,34-1-4535,7-3-2337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45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6887,'0'0'14659,"-13"0"-12294,2 0-1974,0 1 0,-1 0 0,1 0 0,0 1 0,0 1 1,0 0-1,1 0 0,-1 1 0,1 1 0,-12 6 0,13-6-140,-28 19 693,35-23-916,0 1 1,0-1-1,1 1 1,-1-1-1,0 1 1,1 0-1,0-1 0,-1 1 1,1 0-1,0 0 1,0 0-1,0 0 1,0 0-1,0 0 1,0 4-1,1-6-35,0 1 0,0-1 0,0 0 0,1 1 0,-1-1 0,0 1 0,0-1-1,1 0 1,-1 1 0,0-1 0,1 1 0,-1-1 0,0 0 0,1 0 0,-1 1 0,0-1 0,1 0 0,-1 0 0,1 1 0,-1-1 0,1 0 0,-1 0 0,1 0 0,-1 0 0,0 0 0,1 1-1,-1-1 1,1 0 0,-1 0 0,1 0 0,-1 0 0,2-1 0,21 1-532,-17 0 307,91-7-4000,-71 4 3202,0 1-1,1 1 0,41 4 1,-67-3 1134,0 0 1,0 0 0,-1 0-1,1 0 1,0 0 0,0 0-1,0 0 1,-1 1 0,1-1-1,0 0 1,-1 1 0,1-1-1,0 1 1,-1-1 0,1 0-1,0 1 1,-1-1 0,1 1-1,-1 0 1,1-1 0,-1 1-1,1-1 1,-1 1 0,1 0-1,-1-1 1,0 1 0,1 0-1,-1 1 1,-6 22 2376,3-19-2113,0 0 0,0 0 0,-1 0 0,0 0 1,0-1-1,-8 7 0,5-5-271,1-1 0,-2-1 0,1 1 0,0-1 0,-1 0 0,0-1 0,0 0 0,0 0 0,0-1 0,-15 3 0,23-5-245,-1-1 0,1 1-1,0 0 1,-1 0-1,1 0 1,0 0 0,0 0-1,-1-1 1,1 1 0,0 0-1,0 0 1,-1-1-1,1 1 1,0 0 0,0 0-1,0-1 1,0 1-1,-1 0 1,1 0 0,0-1-1,0 1 1,0 0 0,0-1-1,0 1 1,0 0-1,0-1 1,0 1 0,0 0-1,0-1 1,0 1-1,0 0 1,0 0 0,0-1-1,0 1 1,0 0 0,0-1-1,0 1 1,0 0-1,0-1 1,1 1 0,-1 0-1,0 0 1,0-1-1,0 1 1,0 0 0,1 0-1,-1-1 1,0 1-1,0 0 1,1 0 0,-1 0-1,0-1 1,0 1 0,1 0-1,0 0 1,13-16-8220,-1 7 665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45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7 13677,'0'0'3422,"-8"0"-3844,-26-1-688,15 3 59,2 5 11404,34-16-9181,-16 9-1139,6-5 383,-9 7-221,-31 28-12,32-29-139,-1 0 0,1 0 0,0 0-1,0 0 1,0 0 0,0 0-1,1 0 1,-1 1 0,0-1-1,0 0 1,1 1 0,-1-1-1,1 0 1,-1 1 0,1-1-1,-1 1 1,1-1 0,0 0-1,0 1 1,0-1 0,0 1-1,0-1 1,0 1 0,0-1 0,0 1-1,1 2 1,3-2 8,-1-1 0,1 1 0,-1-1 0,1 0 0,-1 0 0,1 0 0,0 0 0,0 0 0,0-1 0,-1 0 0,1 0 0,0 0 0,0 0 0,6-1 0,2 0 1,22 0-15,-22 0-149,1 1 1,-1 0 0,1 0-1,-1 1 1,16 4-1,-28-5 115,1 0 1,0 0-1,0 0 1,0 0-1,-1 1 0,1-1 1,0 0-1,0 0 1,-1 1-1,1-1 0,0 0 1,0 1-1,-1-1 1,1 1-1,-1-1 0,1 1 1,0-1-1,-1 1 1,1 0-1,-1-1 0,1 1 1,-1 0-1,1-1 0,-1 1 1,0 0-1,1-1 1,-1 1-1,0 0 0,0 0 1,1-1-1,-1 1 1,0 0-1,0 0 0,0 0 1,0-1-1,0 1 1,0 0-1,0 0 0,0 0 1,0-1-1,-1 1 1,1 0-1,0 0 0,0 0 1,-1-1-1,1 1 1,0 0-1,-1-1 0,1 1 1,-1 0-1,1-1 0,-1 1 1,1-1-1,-1 1 1,0 0-1,-35 29 1448,16-19-557,-1-2 1,-42 15 0,53-20-1157,-2-2 0,1 1 0,0-2 0,-17 2 0,23-3-3780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46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17969,'0'0'6342,"60"15"-4869,-24-15-544,7 0-672,6 0-193,1-5-993,-2-4-1826,-7-4-2114,-8-1-3330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46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10634,'0'0'9065,"-17"51"-7592,10-19-448,4 4-224,3 8 96,0 2-545,0-1-224,4 0-64,4-2-32,-2-6-416,-2-5-1186,-3-5-480,-1-10-320,-2-9-2146,-14-8-4933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46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3 209 13549,'-1'-11'2733,"1"8"-2620,-1-3 273,1 0 0,0 0 1,0 0-1,0 1 1,1-1-1,-1 0 1,1 0-1,1 1 0,-1-1 1,1 0-1,0 1 1,0 0-1,1-1 0,-1 1 1,1 0-1,0 0 1,7-7-1,0 3 105,0 1-1,1 0 1,0 0-1,1 1 1,-1 0 0,1 1-1,16-5 1,-15 6-398,0 0 1,1 1 0,0 1 0,-1 1 0,1-1-1,0 2 1,1 0 0,-1 1 0,0 0 0,0 1-1,21 5 1,-32-6-100,-1 1 0,1-1 1,-1 1-1,1 0 0,-1 0 0,1 0 0,-1 1 0,0-1 0,0 0 0,0 1 0,1-1 0,-1 1 0,0 0 1,-1 0-1,1 0 0,0 0 0,-1 0 0,1 0 0,-1 0 0,1 0 0,-1 1 0,0-1 0,0 0 1,0 1-1,0-1 0,-1 1 0,1 0 0,-1-1 0,1 1 0,-1-1 0,0 1 0,0 0 0,-1 3 1,1 0 51,-2 1 1,1-1-1,-1 0 1,0 1 0,0-1-1,-1 0 1,1 0 0,-1-1-1,-1 1 1,1 0 0,-1-1-1,-6 7 1,-13 11 348,-2 0 0,-36 25 0,-9 7 64,65-46-792,16-9-271,18-9-648,100-43-7764,-58 21 581,-18 11-261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47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11915,'-2'9'4319,"-4"15"-761,-17 44-1,16-52-2785,1 1 1,0 0-1,1 0 1,1 0-1,0 0 0,2 0 1,0 1-1,0 27 1,2-44-758,1-1 0,-1 1 0,0 0 0,0 0 0,1 0 0,-1 0 0,0 0 0,1 0 0,-1 0 0,1 0 0,-1-1 0,1 1 0,-1 0 0,1 0 0,0 0 0,-1-1 0,1 1 0,0-1 1,-1 1-1,1 0 0,0-1 0,0 1 0,0-1 0,0 0 0,0 1 0,-1-1 0,1 0 0,0 1 0,0-1 0,0 0 0,0 0 0,0 0 0,0 0 0,0 0 0,0 0 0,0 0 0,0 0 0,0 0 0,0 0 0,0-1 0,2 0 1,0 1 12,0-1 1,0 0 0,1-1 0,-1 1 0,0 0 0,0-1 0,0 0 0,-1 0 0,1 0 0,4-4 0,-1-2-14,0 0 0,-1-1 0,0 0 0,-1 0 0,0 0 0,0 0 0,-1-1 0,0 1 0,-1-1 1,2-12-1,-3 16-76,0 0 0,-1-1 0,1 1 0,-1 0 0,0-1 0,-1 1 0,1 0 0,-1-1 0,-1 1 0,1 0 0,-1 0 0,0 0 0,0 0 1,-1 0-1,0 0 0,-6-9 0,8 14 22,0 0 0,1 0 0,-1 0 0,0 0 0,0 0 0,0 0 0,0 0 1,0 0-1,0 1 0,0-1 0,0 0 0,0 1 0,0-1 0,0 1 0,0-1 0,0 1 0,-1 0 1,1-1-1,0 1 0,0 0 0,0 0 0,-1 0 0,1 0 0,0 0 0,0 0 0,-1 0 0,1 0 1,0 0-1,0 1 0,0-1 0,0 0 0,-1 1 0,1-1 0,0 1 0,0 0 0,0-1 0,0 1 1,0 0-1,-2 1 0,3-1-28,-1 0 1,1 0-1,-1-1 1,0 1-1,1 0 1,0 0-1,-1 0 1,1 0-1,-1 0 1,1 0-1,0 0 1,0 0-1,0 1 1,0-1 0,0 0-1,0 0 1,0 0-1,0 0 1,0 0-1,0 0 1,0 0-1,1 0 1,-1 0-1,0 0 1,1 0-1,-1 0 1,1 0-1,-1 0 1,1 0-1,-1 0 1,1-1-1,0 1 1,0 0-1,-1 0 1,1 0-1,0-1 1,0 1-1,0-1 1,0 1-1,-1 0 1,1-1-1,2 1 1,4 2-818,0 0-1,0 0 1,1-1-1,0 0 1,-1-1 0,1 0-1,0 0 1,11 0-1,20 0-4597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23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86 3844,'-2'-10'13645,"1"7"-13036,1 0-312,-1-1 0,1 1 0,-1 0 0,0-1 0,0 1 0,0 0 0,0 0 0,0 0 0,-1 0-1,1 0 1,-1 0 0,0 0 0,0 1 0,0-1 0,0 1 0,-1-1 0,1 1 0,-1 0 0,1 0 0,-1 0 0,0 0 0,0 0 0,0 1 0,0-1 0,0 1 0,0 0 0,0 0 0,0 0 0,-6-1 0,0 2-159,0 0 0,0 1 1,-1 0-1,1 0 0,0 1 0,0 0 1,1 1-1,-1 0 0,0 0 0,1 1 1,0 0-1,0 0 0,0 1 0,0 0 1,1 0-1,0 1 0,0 0 0,0 0 1,1 1-1,-11 13 0,8-8-140,1-1 0,0 1 0,1 1 0,0-1 0,1 1 0,0 0 0,1 1 0,1-1 0,0 1 0,1 0 0,0 0 0,-1 27 0,4-38 0,0-1-1,0 0 1,1 1 0,-1-1-1,0 0 1,1 1-1,0-1 1,0 0 0,0 0-1,0 1 1,0-1-1,0 0 1,0 0 0,0 0-1,1-1 1,-1 1-1,1 0 1,0 0 0,-1-1-1,1 1 1,0-1-1,0 1 1,0-1 0,0 0-1,0 0 1,0 0-1,1 0 1,-1 0 0,0-1-1,0 1 1,4 0-1,9 2 27,-1-2 0,0 1-1,1-2 1,17-1-1,-8 1 6,26-2 31,-34 0-61,0 1 1,0 1 0,0 0 0,0 1 0,0 1 0,0 1 0,23 6-1,-37-9-2,0 1 0,1 0 0,-1 1 0,0-1 0,1 0 0,-1 1 0,0-1 0,0 1 0,0-1-1,0 1 1,0 0 0,-1 0 0,1 0 0,0 0 0,-1 0 0,0 1 0,1-1 0,-1 0 0,0 1-1,1 4 1,-1-3 54,-1-1-1,0 1 0,0 0 1,0-1-1,0 1 0,-1 0 1,1 0-1,-1-1 0,0 1 1,0-1-1,-1 1 0,1-1 1,-2 4-1,-5 5 215,1 1 0,-1-2-1,-1 1 1,0-1 0,-1 0 0,-14 12-1,-10 5-132,-64 42-1,83-60-131,1-2 0,-2 0 0,1-1 0,-1-1 0,0 0-1,-1-1 1,-26 5 0,42-10-28,0 1 1,0-1-1,-1 0 0,1 0 0,0 0 1,-1 0-1,1-1 0,0 1 1,-1 0-1,1 0 0,0-1 0,-1 1 1,1-1-1,0 1 0,0-1 1,0 1-1,-1-1 0,1 0 0,0 0 1,0 1-1,0-1 0,0 0 1,0 0-1,0 0 0,1 0 0,-1 0 1,0 0-1,0-1 0,1 1 1,-1 0-1,1 0 0,-1 0 0,1-1 1,-1 1-1,1 0 0,0 0 1,0-1-1,-1 1 0,1 0 0,0-1 1,0 1-1,0 0 0,1-1 1,-1 1-1,0 0 0,1-2 0,0-7-546,1-1-1,0 1 0,1 0 0,0 0 1,5-9-1,14-28-5131,35-52 0,-54 92 5106,53-84-8934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47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65 6566,'0'0'15407,"-8"-3"-14003,6 1-1292,-1 1 0,0 0 0,1 1 0,-1-1 0,0 0 0,0 1 0,0-1 0,0 1 0,0 0 0,1 0 0,-1 0 0,0 1 0,0-1 0,-5 2 0,3 0 77,0 0 0,1 1 1,-1 0-1,1-1 0,0 2 0,-1-1 0,1 0 0,1 1 0,-7 6 0,2 0 281,0 0-1,0 0 1,-10 19-1,16-26-410,1 0 0,-1 0 0,1 0 0,-1 0 0,1 0 0,0 0 0,0 0 1,1 0-1,-1 1 0,1-1 0,-1 0 0,1 0 0,0 1 0,0-1 0,1 0 0,-1 1 0,1-1 0,-1 0 0,3 6 0,-1-7-51,-1 0 0,1-1 0,0 1 1,-1-1-1,1 0 0,0 0 0,0 0 0,0 0 0,0 0 1,0 0-1,0 0 0,0 0 0,0-1 0,0 1 0,0-1 0,0 1 1,0-1-1,0 0 0,1 0 0,-1 0 0,0 0 0,0 0 0,0-1 1,0 1-1,1-1 0,1 0 0,2 0-19,0-1-1,0 0 1,0 0-1,0 0 1,0 0-1,0-1 1,10-7-1,-10 5 0,0-1 1,-1 0-1,0 0 0,0 0 0,0 0 0,-1-1 1,0 0-1,0 0 0,-1 0 0,0-1 0,0 1 1,-1-1-1,0 1 0,0-1 0,-1 0 1,1 0-1,-2 0 0,1 0 0,-1 0 0,-1 1 1,1-1-1,-1 0 0,-4-13 0,5 20 7,-1-1-1,0 0 1,0 1-1,0-1 1,0 1-1,0-1 1,0 1-1,0-1 1,0 1-1,-1 0 1,1-1-1,0 1 1,-1 0-1,1 0 1,-1 0 0,1 0-1,-1 0 1,0 1-1,0-1 1,1 0-1,-1 1 1,0-1-1,0 1 1,1 0-1,-1-1 1,0 1-1,-3 0 1,4 0-21,-1 1 1,1-1-1,0 0 0,0 0 1,0 1-1,-1-1 1,1 1-1,0-1 1,0 1-1,0-1 0,0 1 1,0 0-1,0-1 1,0 1-1,0 0 0,0 0 1,0 0-1,1 0 1,-1 0-1,0 0 1,0 0-1,1 0 0,-1 0 1,1 0-1,-1 0 1,1 0-1,-1 0 1,1 1-1,0-1 0,0 0 1,-1 0-1,1 1 1,0-1-1,0 0 0,0 0 1,0 0-1,1 1 1,-1-1-1,0 0 1,0 0-1,1 2 0,0-2-149,0 1 0,0-1 0,0 1 0,0-1 0,0 1 0,0-1 0,0 0 0,1 0 0,-1 1 0,0-1 0,1 0 0,-1 0 0,1-1 0,-1 1 0,1 0 0,-1 0 0,1-1 0,0 1 0,-1-1 0,1 1 0,0-1 0,-1 0 0,4 1 0,46 3-3903,-44-4 3089,37 1-3522,5-1-2391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47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220 149 18001,'-9'0'1618,"-4"1"-870,-1 0 0,1 1 1,0 0-1,0 1 0,0 1 1,0 0-1,-14 7 1,21-9-490,0 1 1,0 0 0,0 0 0,0 1-1,1 0 1,0-1 0,-1 2 0,2-1-1,-1 1 1,0 0 0,1 0 0,0 0-1,0 0 1,0 1 0,1-1 0,0 1-1,0 0 1,-2 8 0,4-12-255,1-1 1,0 0-1,0 1 0,0-1 0,0 1 1,0-1-1,0 0 0,0 1 1,0-1-1,1 0 0,-1 1 1,0-1-1,1 0 0,-1 0 1,1 1-1,0-1 0,-1 0 1,1 0-1,0 0 0,0 0 1,0 0-1,0 0 0,0 0 1,0 0-1,0 0 0,0 0 1,0 0-1,0-1 0,0 1 0,0 0 1,1-1-1,-1 1 0,0-1 1,1 1-1,-1-1 0,0 0 1,1 1-1,-1-1 0,0 0 1,1 0-1,2 0 0,6 1-56,1-1-1,0 0 0,21-2 0,-23 0 2,0-1 0,0 0 1,0 0-1,-1-1 0,1 0 0,-1 0 0,0-1 1,-1 0-1,1 0 0,-1-1 0,0 0 1,0 0-1,-1-1 0,1 0 0,-2 0 1,1 0-1,7-14 0,-2 4 30,-2 0 0,1-2 0,-2 1-1,-1-1 1,0 0 0,-1 0 0,3-22 0,-8 40 28,-1-1 0,1 0 0,-1 1 0,0-1-1,1 0 1,-1 1 0,0-1 0,0 0 0,0 1 0,0-1 0,-1 0 0,1 1 0,0-1 0,-1 0 0,1 1 0,-1-1-1,-1-3 1,1 5 8,1 0-1,-1 0 1,0 0-1,0 0 1,1 0-1,-1 0 0,0 0 1,0 0-1,1 0 1,-1 0-1,0 1 1,1-1-1,-1 0 1,0 0-1,0 1 0,1-1 1,-1 0-1,1 1 1,-1-1-1,0 1 1,1-1-1,-1 1 1,1-1-1,-1 1 0,1-1 1,-1 2-1,-7 6 134,0 1-1,0 0 1,-9 16-1,12-16-33,0 0 0,0 1 0,1 0 0,0 0 0,1 0 1,0 1-1,1-1 0,0 1 0,0-1 0,1 15 0,1-22-101,0 1 1,0-1-1,1 1 0,-1-1 1,1 0-1,0 1 0,0-1 1,0 1-1,0-1 0,1 0 0,-1 0 1,1 0-1,0 0 0,0 0 1,0 0-1,0 0 0,1-1 1,-1 1-1,1-1 0,-1 0 1,1 1-1,0-1 0,0 0 1,0-1-1,0 1 0,0 0 0,1-1 1,-1 0-1,0 0 0,1 0 1,-1 0-1,0 0 0,1-1 1,5 1-1,-1 0-73,1-1-1,0 0 1,0 0 0,-1 0-1,1-1 1,0-1 0,-1 0-1,1 0 1,-1 0 0,0-1 0,1 0-1,-1-1 1,-1 0 0,1 0-1,0-1 1,-1 1 0,0-2-1,0 1 1,-1-1 0,0 0-1,1 0 1,-2-1 0,1 0-1,-1 0 1,0 0 0,4-9-1,-6 7 266,-13 18 11,-12 20 252,21-27-429,0 0 0,0 0 0,0 0-1,0 0 1,0 0 0,0 0 0,1 0 0,-1 1 0,1-1-1,-1 0 1,1 0 0,0 1 0,0-1 0,0 0 0,0 0-1,0 1 1,1-1 0,-1 0 0,1 0 0,-1 1 0,2 2-1,0-4-26,-1 1 0,1 0-1,0-1 1,-1 1 0,1-1-1,0 1 1,0-1 0,0 0 0,0 0-1,0 0 1,0 0 0,0 0-1,0 0 1,0-1 0,1 1-1,-1-1 1,3 1 0,6 0-28,-1-1 1,0 0 0,0 0 0,1-1 0,-1 0-1,0-1 1,0 0 0,13-5 0,21-15-602,-35 16 389,0 1 1,0 1 0,0 0 0,0 0 0,1 1 0,9-3 0,-15 40-1563,-3-32 1577,0-1 0,0 0-1,1 0 1,-1 0 0,0 0 0,1 0-1,-1 0 1,0 0 0,1 0 0,-1 0-1,1-1 1,0 1 0,-1 0 0,1-1 0,-1 0-1,1 1 1,0-1 0,-1 0 0,3 0-1,39 1-3359,-31-1 1486,20-2-2953,-2-5 58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48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98 208 10218,'0'0'3005,"-9"-1"193,4 1-2794,0 0 1,1 1-1,-1-1 1,0 1-1,0 0 0,0 1 1,1-1-1,-1 1 1,0 0-1,-8 4 0,11-4-231,0-1 0,0 0 0,0 1 0,1-1 0,-1 1-1,0 0 1,1 0 0,-1-1 0,1 1 0,-1 0 0,1 0 0,0 1-1,0-1 1,0 0 0,0 0 0,0 0 0,1 1 0,-1-1-1,1 0 1,-1 1 0,1-1 0,0 1 0,0-1 0,0 0-1,0 1 1,0-1 0,1 1 0,-1-1 0,1 0 0,1 3-1,-1-3-131,0 0-1,0 0 0,1 0 0,-1-1 0,1 1 0,0 0 0,-1-1 0,1 0 0,0 1 0,0-1 0,0 0 0,0 0 0,0 0 0,0 0 0,0 0 0,0-1 0,1 1 0,-1-1 0,0 1 0,0-1 0,1 0 0,-1 0 0,0 0 0,0 0 0,3-1 0,5 2-70,0-2 1,0 0-1,0 0 0,15-4 0,-12 0-240,0-1 0,-1 0-1,0-1 1,0 0 0,-1 0 0,0-2-1,0 1 1,-1-1 0,0-1 0,0 0 0,13-18-1,-13 15 198,0-1 0,-2 0 1,1-1-1,-2 0 0,1 0 0,-2 0 0,0-1 0,-1 0 0,3-20 0,-9 12 387,1 24-280,-1 0 0,1 0 0,0 0 0,-1-1-1,1 1 1,0 0 0,-1 0 0,1 0 0,-1 0-1,1 0 1,0 0 0,-1 0 0,1 0-1,0 0 1,-1 0 0,1 0 0,0 0 0,-1 0-1,1 0 1,0 0 0,-1 0 0,1 1 0,0-1-1,-1 0 1,1 0 0,0 0 0,-1 1-1,1-1 1,0 0 0,-1 0 0,1 1 0,0-1-1,-1 1 1,-26 33 1301,21-24-1167,1 1 1,0-1 0,1 1 0,0 0-1,1 0 1,0 0 0,1 0-1,0 1 1,1-1 0,0 1 0,1-1-1,0 1 1,1-1 0,0 1 0,1-1-1,0 1 1,0-1 0,2 0 0,-1 0-1,10 19 1,-7-19-422,0-1-1,0 0 1,1 0 0,0-1 0,1 0-1,0 0 1,1 0 0,-1-1 0,2-1-1,-1 0 1,1 0 0,19 10-1,-112-103-1539,50 53 1768,-18-17 1799,-58-76 0,107 124-1672,1 0 1,-1 0-1,1 0 1,-1 0-1,1 0 0,0-1 1,0 1-1,0-1 0,0 1 1,1-1-1,-1-2 1,1 4-62,0 1 1,0-1 0,0 0-1,0 1 1,0-1-1,0 0 1,1 0 0,-1 1-1,0-1 1,0 0 0,1 1-1,-1-1 1,0 1 0,1-1-1,-1 0 1,1 1 0,-1-1-1,1 1 1,-1-1-1,1 1 1,-1-1 0,1 1-1,-1-1 1,1 1 0,1-1-1,4-1 37,0 0-1,1 1 1,-1 0-1,0 0 1,1 0-1,0 1 1,6 0-1,-10 0-125,163-1-74,-45 1-2491,1-5-5484,-41 0-957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4:11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11883,'0'0'1009,"-10"4"555,-30 12-469,39-16-1010,0 0 1,0 1 0,0-1-1,0 0 1,0 1 0,0-1-1,0 1 1,1-1 0,-1 1-1,0-1 1,0 1 0,0 0-1,1 0 1,-1-1 0,0 1-1,1 0 1,-1 0-1,1-1 1,-1 2 0,11 6 1067,24-4-202,698-1 2649,-384-5-2652,-95 2-316,704-5 2676,-950 5-3648,45-3 1276,-28-4-2172,-23 6 975,0 1 1,-1 0-1,1-1 1,0 1-1,0-1 1,-1 0-1,1 1 1,0-1-1,0 1 1,-1-1-1,1 0 1,-1 0-1,1 1 1,-1-1-1,1 0 1,-1 0-1,1 0 1,-1-1-1,1-15-6598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4:20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 5125,'0'0'5610,"14"3"-4542,68 7-51,0-2-1,161-8 1,-132-2-939,199 0 86,1667-25 495,-1702 25-629,280-18 41,-534 18-70,60-10 14,-75 10-12,0 1 0,0-1-1,0 0 1,0 0 0,0-1-1,0 1 1,-1-1-1,0-1 1,10-6 0,-14 9 9,-1 1 0,1-1 0,0 1 0,-1-1 0,1 1 0,-1-1 0,1 1 0,-1-1 0,1 1 0,-1-1 0,1 0 0,-1 1 0,0-1 0,1 0 0,-1 1 0,0-1 0,0 0 1,1 0-1,-1 1 0,0-1 0,0 0 0,0 1 0,0-1 0,0 0 0,0 0 0,0 0 0,0 1 0,0-1 0,-1 0 0,1 1 0,0-1 0,0 0 0,-1 0 0,1 1 0,0-1 0,-1 0 0,1 1 0,0-1 0,-1 1 1,1-1-1,-1 0 0,0 1 0,1-1 0,-1 1 0,0-1 0,-35-15 379,-19 1-314,-1 3 1,-104-10-1,-119 10-28,254 11-42,-295-1-4,-403 48-1,-395 90-34,1099-133-3,47-2-4,-24-1 38,483-15 58,-49 0-1,744 27-202,-781-5-813,-305-5 685,338-7-899,-414 3 1169,-4 2 11,-1-1 0,0-1 1,0 0-1,0-1 1,0-1-1,25-9 1,-40 13 3,1 0 0,-1 0 0,1 0 0,-1 0 0,0 0 0,1-1 0,-1 1 0,1 0 0,-1 0 0,0-1 0,1 1 0,-1 0 0,0 0 0,1-1 0,-1 1 0,0 0 0,0-1 0,1 1 0,-1 0 0,0-1 0,0 1-1,0-1 1,1 1 0,-1 0 0,0-1 0,0 1 0,0-1 0,0 1 0,0 0 0,0-1 0,0 1 0,0-1 0,0 1 0,0-1 0,-13-8 229,-24-2-58,-113-12 451,-293-5 0,359 26-596,-789 7 165,531 44-431,204-20-5088,120-27-2883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4:23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2099 412 7399,'5'-11'374,"1"-2"-100,0 1 0,-2-1 1,1 0-1,4-25 0,-8 31-83,0 0 0,-1 1 0,0-1-1,0 0 1,0 0 0,-1 1 0,0-1 0,0 0-1,0 1 1,-1-1 0,0 1 0,-1-1-1,1 1 1,-6-9 0,0 3 36,0 1 0,-1-1 0,-1 1 0,0 1-1,0 0 1,-1 0 0,0 1 0,-23-14 0,14 12-137,-1 0 0,-1 1 0,0 1 0,-41-10 0,2 7-120,0 2-1,-1 3 1,-74 1-1,32 5 31,0 5 0,0 5-1,-114 24 1,144-17 1,0 4 1,1 3-1,1 3 0,-133 70 1,153-67 61,1 2 1,2 3-1,2 2 1,-76 73-1,104-89-35,0 0 1,2 1-1,0 1 0,2 0 0,0 2 0,2 0 0,0 0 0,2 1 0,0 0 1,2 1-1,1 0 0,-7 42 0,13-57-19,1 0-1,1 0 1,-1 0 0,2 0 0,0 0-1,0 0 1,1 0 0,0-1 0,1 1-1,0-1 1,0 1 0,1-1 0,1 0-1,0 0 1,0 0 0,1-1 0,13 17-1,-6-13 23,0-1 0,1 0 0,0-1 0,0 0-1,1-1 1,1-1 0,0 0 0,0-1 0,1-1 0,24 8-1,8-1 149,1-2-1,1-1 0,90 5 1,162-11 575,-141-9-221,-1-8 0,212-42 0,-265 31-443,-1-5 0,-2-5 1,-1-4-1,135-69 0,-190 81-76,-2-3 0,0-2 0,70-60 0,-101 77 0,-1-2 0,0 0 0,-1-1 1,0 0-1,-1-1 0,-1-1 0,-1 0 0,0-1 1,-2 0-1,0 0 0,-1-1 0,8-28 1,-14 37-15,-1 1 1,1 0-1,-2-1 1,1 1-1,-1-1 1,-1 1-1,0-1 1,0 1 0,-1 0-1,-1 0 1,0-1-1,0 2 1,-1-1-1,0 0 1,0 1-1,-1-1 1,0 1-1,-1 1 1,0-1 0,-1 1-1,0 0 1,0 0-1,0 1 1,-1 0-1,0 0 1,-11-6-1,-10-5-53,-1 1 0,0 1 0,-1 1 0,-1 2-1,0 2 1,-59-14 0,-3 5-346,-181-13 0,-96 21-4900,255 11 1114,46-2-3342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4:24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3506 351 2498,'11'-10'1933,"-3"3"-1798,15-14 960,0-1 1,30-40-1,-48 56-873,0 0-1,0-1 0,-1 1 0,0-1 1,0 0-1,-1 0 0,0-1 1,0 1-1,-1-1 0,0 1 0,0-1 1,0 0-1,-1 0 0,-1 0 0,1 0 1,-1 1-1,-2-15 0,1 18-150,-1 0-1,1 1 0,-1-1 1,0 1-1,0-1 0,-1 1 1,1 0-1,0 0 0,-1 0 1,0 0-1,0 0 0,0 0 1,0 1-1,0-1 0,-1 1 1,1 0-1,-1 0 0,1 1 1,-1-1-1,0 1 0,-4-2 1,-8-2-43,0 1 0,0 1 0,-31-3 0,-83 1-417,-1 7 0,-159 21 0,-31 1-691,-404-29 1864,-13 0 1460,578 12-1625,0 8 0,-248 55 0,369-61-513,1 1 1,0 2 0,0 2-1,-57 30 1,82-36-109,0 0 0,0 1 0,1 0-1,0 1 1,1 1 0,0 0 0,0 0 0,1 1 0,1 1 0,0-1 0,1 2 0,0-1 0,1 1-1,-10 26 1,10-19-1,0 0-1,2 1 0,0-1 0,1 1 0,2 0 0,0 0 0,1 0 0,1 1 1,2-1-1,0 0 0,1 0 0,1-1 0,1 1 0,1-1 0,1 0 1,1 0-1,0 0 0,2-2 0,0 1 0,1-1 0,2 0 0,-1-1 0,2-1 1,0 0-1,2-1 0,-1 0 0,2-2 0,19 15 0,1-5 14,1-2-1,0-1 0,2-3 0,0 0 1,1-3-1,1-2 0,76 15 1,21-6 49,152 4-1,-70-15 53,0-9 0,360-46 0,-441 23 110,-2-6 0,0-6 1,-3-6-1,-1-6 0,159-78 1,-235 95 125,-2-3 0,85-62 1,-125 82-205,0-2 1,-1 0 0,-1 0-1,0-1 1,-1-1 0,-1-1-1,0 0 1,-1 0 0,-1-1-1,0 0 1,-1-1-1,12-34 1,-19 45-111,0 0 0,-1-1 0,0 1 0,0 0 0,0-1 0,-1 1 0,0 0 0,0-1 0,-1 1 0,0-1 0,-1 1-1,1 0 1,-1 0 0,-1 0 0,1 0 0,-1 0 0,0 0 0,-8-10 0,4 9-35,0 0 1,0 0-1,-1 1 1,0 1-1,0-1 0,0 1 1,-1 1-1,0-1 0,0 2 1,-1-1-1,1 1 1,-1 1-1,-12-4 0,-14-2-80,0 1-1,-1 2 1,0 2-1,-47 0 1,-158 19-984,115 5 152,0 5 1,2 6 0,-130 50 0,-357 172-6421,327-123 1980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4:33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7394 478 15439,'-428'-83'1651,"81"20"-964,-600-110 850,-188 83-1641,802 67 155,-1196-22 259,1335 57-304,1 10 1,1 7 0,2 10-1,1 7 1,3 8 0,2 9-1,-205 100 1,306-122-3,3 3 0,2 3-1,1 4 1,3 3 0,3 3 0,2 4 0,-100 111 0,138-133-1,1 2 0,1 1 1,3 1-1,1 1 0,3 1 1,-27 76-1,38-85-2,1 1 1,2 1 0,2 0-1,1 0 1,2 0-1,2 0 1,1 0-1,2 0 1,10 58-1,-3-57 0,2-1-1,1 0 0,2 0 1,2-2-1,1 0 1,2 0-1,1-2 0,2-1 1,37 44-1,-10-20 6,3-2-1,2-3 1,2-2 0,69 46-1,-32-33-9,3-4-1,3-4 0,156 62 1,-110-63 15,1-7-1,159 30 1,-18-29 9,2-12 1,375-2-1,-262-30 114,744-92-1,-824 31-4,-2-15 0,-3-13 1,-5-13-1,559-261 0,-727 288-40,150-101 0,-240 135-41,-2-1 0,-2-3-1,-1-2 1,-2-2 0,67-85-1,-97 106 8,0-1 0,-2 0 0,-1-2 0,0 0 1,-3 0-1,0-1 0,-1 0 0,-2-1 0,6-42 0,-11 48 8,0 0 1,-2 0 0,-1 0-1,-1-1 1,-1 1-1,-1 0 1,-1 0 0,-1 0-1,-1 1 1,-1 0-1,-1 0 1,-17-34 0,2 18 9,-1 1 1,-2 1 0,-1 1 0,-2 2 0,-2 1-1,0 1 1,-3 2 0,0 1 0,-69-43 0,30 29 46,-2 2 0,-1 4 1,-2 4-1,-103-29 1,29 21-586,-1 8 0,-2 6 0,-163-6 0,-477 15-4303,625 18 3489,-180-1-7694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08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12268,'0'0'6390,"-8"18"-5504,-1 6-520,0 0-1,2 1 1,0 0 0,2 1-1,-3 28 1,-9 1039 4598,18-917-4889,127 1552-512,-107-1586-55,6 50-3255,-26-186 2941,0-1-222,-5-12-2503,-13-25-1930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08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1018 13869,'-11'13'683,"-4"5"-5,2 0-1,-23 39 1,31-49-352,1 0 0,1 1 0,-1-1 0,1 1 0,1 0 1,0-1-1,0 1 0,0 0 0,1 0 0,1 0 1,-1 1-1,3 14 0,-2-23-278,0 0-1,1 0 1,-1 0 0,1 0 0,-1 1-1,1-1 1,-1 0 0,1 0 0,0 0-1,-1 0 1,1 0 0,0-1 0,0 1-1,0 0 1,0 0 0,0 0-1,0-1 1,0 1 0,0 0 0,0-1-1,0 1 1,0-1 0,0 0 0,1 1-1,-1-1 1,0 0 0,0 1-1,0-1 1,0 0 0,1 0 0,-1 0-1,0 0 1,0 0 0,1 0 0,-1-1-1,0 1 1,0 0 0,2-1-1,4-1 47,-1 0 1,1 0-1,-1 0 0,1-1 0,-1 0 0,7-4 0,7-7 268,-1 0 0,0-1 0,-1-1 1,25-29-1,59-84 1007,-69 85-1149,238-346 460,-206 282-617,88-201 0,-146 292-112,1 0-1,-2-1 1,-1 0-1,0 0 1,-1 0-1,3-32 0,-7 49 48,0 1-1,0 0 0,0 0 1,0-1-1,1 1 0,-1 0 0,0 0 1,0-1-1,0 1 0,0 0 1,0-1-1,0 1 0,0 0 0,0-1 1,0 1-1,0 0 0,0 0 1,0-1-1,0 1 0,0 0 0,0-1 1,0 1-1,0 0 0,0 0 1,-1-1-1,1 1 0,0 0 1,0 0-1,0-1 0,0 1 0,-1 0 1,1 0-1,0-1 0,0 1 1,0 0-1,-1 0 0,1 0 0,0-1 1,0 1-1,-1 0 0,1 0 1,0 0-1,0 0 0,-1 0 0,1 0 1,0 0-1,-1 0 0,1-1 1,0 1-1,0 0 0,-1 0 0,1 0 1,0 0-1,-1 1 0,1-1 1,0 0-1,-1 0 0,1 0 0,0 0 1,0 0-1,-1 0 0,1 0 1,0 0-1,-1 1 0,-3 1-18,0 1 0,0 0 0,0 1-1,1-1 1,-1 1 0,1-1 0,-1 1 0,1 0-1,0 0 1,-3 7 0,-25 53-65,30-61 85,-27 70 5,3 2 0,3 0 0,4 1 0,3 1 0,3 1 0,4 0 0,3 128 0,5-179-323,2-1-1,1 0 1,2 1 0,9 32 0,-10-47-191,0-1 0,0 0 0,1 0 1,1-1-1,0 1 0,0-1 0,1-1 0,1 1 0,-1-1 1,1 0-1,16 12 0,-11-12-1695,0 0 0,28 13 0,-41-22 2190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24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20916,'0'0'3187,"1"12"-1148,-11 202 861,4-142-1658,3 1-1,10 114 1,4-138-1242,-11-48 0,1 1 0,-1-1 0,0 0 0,0 0 0,1 0 0,-1 0 0,1 0 0,-1 1 0,1-1 0,-1 0 0,1 0 0,0 0 0,0-1 0,-1 1 0,1 0 0,0 0 0,0 0 0,0 0 0,0-1 0,0 1 0,0 0 0,0-1 0,0 1 0,0-1 0,0 1 0,0-1 0,0 0 0,1 1 0,-1-1 0,0 0 0,0 0 0,0 0 0,0 0 0,1 0 0,-1 0 0,2 0 0,-2-1 0,1 0 0,-1 0 0,1 0 0,-1-1 0,0 1 0,0 0 0,0 0 0,1-1 0,-1 1 0,-1-1 0,1 1 0,0-1 0,0 1 0,0-1 0,-1 0 0,1 1 0,0-4 0,5-35 0,-5 31 0,4-47-186,-4-66 0,-2 63 88,4 64 45,-1 0-1,1 0 1,0 0 0,0 0-1,0-1 1,1 0 0,-1 1-1,1-2 1,0 1-1,1 0 1,8 5 0,-8-4 79,1-2 0,-1 1 0,1-1 0,0 0 0,0 0 0,0 0 0,1-1 0,-1 0 0,1 0 0,-1-1 0,1 0 0,-1 0 0,1 0 0,0-1 0,0 0 1,-1 0-1,1-1 0,0 0 0,-1 0 0,13-4 0,-13 3-5,-1 0 1,0-1 0,0 1-1,0-1 1,0 0 0,-1 0-1,1-1 1,-1 0 0,0 1-1,0-1 1,0-1 0,0 1-1,-1-1 1,1 1 0,-1-1-1,0 0 1,-1 0 0,1 0-1,-1 0 1,0-1 0,-1 1-1,1-1 1,-1 1 0,0-1-1,0-6 1,-1 9-22,0-32 0,0 34 0,-1 1 0,1-1 0,0 0 0,-1 0 0,1 1 0,0-1 0,-1 0 0,1 1 0,-1-1 0,1 0 0,-1 1 0,1-1 0,-1 1 0,1-1 0,-1 1 0,0-1 0,1 1 0,-1-1 0,0 1 0,1 0 0,-1-1 0,0 1 0,0 0 0,1-1 0,-1 1 0,0 0 0,0 0 0,0 0 0,1 0 0,-1 0 0,0 0 0,0 0 0,0 0 0,1 0 0,-1 0 0,0 0 0,0 1 0,1-1 0,-1 0 0,-1 1 0,-2 1 0,1 0 0,-1 1 0,1-1 0,0 1 0,-1-1 0,1 1 0,0 0 0,1 0 0,-1 1 0,1-1 0,-1 0 0,1 1 0,0 0 0,0-1 0,0 1 0,1 0 0,0 0 0,-3 8 0,-1 6 0,1 1 0,-4 33 0,7-44 0,1 0 0,-1 0 0,1 1 0,1-1 0,1 13 0,-1-19 0,-1 0 0,1 0 0,0 0 0,0 0 0,0-1 0,0 1 0,0 0 0,0 0 0,0 0 0,0-1 0,1 1 0,-1-1 0,1 1 0,-1-1 0,1 0 0,-1 1 0,1-1 0,0 0 0,0 0 0,-1 0 0,1 0 0,0-1 0,0 1 0,0 0 0,0-1 0,0 1 0,3-1 0,2 1-207,0 0 0,0-1-1,1 0 1,-1 0 0,0-1 0,0 0 0,8-2-1,-5 1-638,0-2-1,-1 1 0,1-1 1,-1-1-1,0 0 1,0 0-1,15-12 0,-13 8-282,-1 0-1,-1 0 0,0-1 1,0 0-1,-1-1 0,0 0 1,-1 0-1,0-1 0,-1 0 1,9-20-1,-6-1-7385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15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15951,'0'0'3235,"21"62"-1793,-13-38-642,6-1-704,3-5-32,7-5-64,8-9-1057,6-4-416,6-13-225,4-14-928,-2-10-993,-4-6-1987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15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11979,'0'0'6022,"-67"93"-4004,33-34-481,2 9-736,1 1-32,8 1-161,12-5-383,11-2-97,1-5-192,21-14-2242,6-17-2243,0-21-10601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17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19026,'0'0'705,"-28"82"-417,11-9-224,7 11 0,2 11 0,6 5-32,2-1-32,3-9 32,12-11-512,4-16-1026,0-20-1505,-5-18-1313,-7-23 385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18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0 241 13196,'0'-9'1191,"0"3"-980,1-1 1,-1 1 0,1-1-1,0 1 1,0-1-1,1 1 1,0 0-1,0-1 1,0 1-1,1 0 1,0 1-1,0-1 1,0 0-1,1 1 1,8-10-1,2 2-16,1 0 0,1 1 0,0 1 0,1 0 0,0 1 0,0 1 0,1 1 0,0 1 0,0 0 0,1 1 0,0 1 0,0 1 0,1 0 0,-1 2 0,1 0 0,-1 1 0,1 1 0,-1 1 0,1 1 0,26 5 0,-40-5-191,0 0 1,0 0-1,0 1 0,0 0 0,0 0 1,0 0-1,-1 1 0,1 0 1,-1 0-1,0 0 0,-1 0 0,1 1 1,-1 0-1,1 0 0,-1 0 1,-1 1-1,1-1 0,-1 1 1,0 0-1,0 0 0,-1 0 0,0 0 1,0 0-1,0 1 0,-1-1 1,0 1-1,0 8 0,0 1 17,-1-1 0,0 1 0,-1 0 1,-1-1-1,-1 1 0,0-1 0,-1 0 0,0 0 0,-1 0 0,-11 21 0,-61 89 1116,51-86-152,-30 59 0,54-94-965,0 0 1,0 0-1,0 0 0,1 0 0,-1 1 0,1-1 0,0 1 0,1-1 0,-1 0 0,1 1 1,0-1-1,0 1 0,0-1 0,0 1 0,1-1 0,1 6 0,-1-7-20,1-1 0,0 1 0,0-1-1,-1 1 1,1-1 0,1 0 0,-1 0-1,0 0 1,0 0 0,1-1 0,-1 1 0,1 0-1,-1-1 1,1 0 0,0 0 0,0 1-1,0-2 1,-1 1 0,1 0 0,0-1 0,0 1-1,0-1 1,0 0 0,5 0 0,34 3-1076,68-6 0,-10-12-4038,-39 1-374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18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13997,'0'0'3492,"8"58"-2019,-8 0-160,0 15 97,0 19-482,-3 9-575,-1 10-65,1-1-224,3-2-192,0-6-1153,11-19-2018,3-21-4196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02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11147,'0'0'9368,"-4"8"-7990,-79 221 3256,66-172-4364,4 2 0,1-1 0,4 1 0,-2 82 0,8-127-3111,-3-12 496,-10-26-1384,-12-43-3574,10 17 1153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03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0 311 8360,'3'-15'2301,"0"2"-1729,0 0 1,1 0-1,1 0 1,0 1-1,0 0 1,1 0 0,1 0-1,0 1 1,0 0-1,1 0 1,17-17-1,-7 13-46,1 1 0,0 0 0,0 2 0,2 0-1,-1 1 1,2 1 0,-1 1 0,1 1 0,1 0 0,-1 2-1,1 1 1,0 1 0,1 1 0,-1 1 0,47 1 0,-67 1-524,0 0 0,0 0 1,0 0-1,0 0 0,0 0 1,0 1-1,-1 0 1,1-1-1,0 1 0,0 0 1,0 0-1,-1 1 1,1-1-1,0 0 0,-1 1 1,0 0-1,1-1 0,-1 1 1,0 0-1,0 0 1,0 1-1,0-1 0,0 0 1,0 1-1,-1-1 0,1 1 1,-1-1-1,1 1 1,-1 0-1,0-1 0,0 1 1,-1 0-1,1 0 1,0 0-1,-1 0 0,0 0 1,0 0-1,0 0 0,0 0 1,0 0-1,-1 3 1,-1 6 61,0 0 1,-2 0 0,1 0 0,-1 0 0,-1-1-1,0 0 1,-1 0 0,-11 17 0,-17 18 439,-52 53 1,51-60 896,-60 82 0,92-116-1332,0 1 0,0-1 0,0 0 0,1 1-1,0-1 1,0 1 0,0 0 0,-1 8 0,3-13-65,0 1 0,0-1 0,0 1 1,0-1-1,0 1 0,0-1 0,1 1 1,-1-1-1,0 1 0,1-1 0,0 0 1,-1 1-1,1-1 0,0 0 0,-1 0 1,1 1-1,0-1 0,0 0 0,0 0 1,0 0-1,0 0 0,0 0 0,1 0 1,-1 0-1,0-1 0,0 1 0,1 0 1,-1-1-1,0 1 0,1 0 0,-1-1 1,1 0-1,-1 1 0,0-1 0,1 0 1,-1 0-1,1 0 0,1 0 0,56 4-1097,79-4 0,-52-2-4211,-28 2-877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03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11819,'0'0'11771,"3"8"-10735,0 1-867,-1-1-1,0 1 1,0-1 0,-1 1-1,0 0 1,-1 0 0,0 0-1,0 0 1,-1-1 0,0 1-1,-4 13 1,-5 18 338,-21 49 0,12-35-294,6-20-88,2 0-1,2 0 1,1 1-1,2 0 1,-4 66-1,10-99-159,0 0 0,0 0 0,0 1 0,0-1-1,1 0 1,-1 0 0,1 1 0,0-1-1,0 0 1,-1 0 0,1 0 0,1 0 0,-1 0-1,0 0 1,0 0 0,1 0 0,-1-1 0,1 1-1,-1 0 1,1-1 0,0 1 0,0-1-1,0 0 1,-1 0 0,5 2 0,-1-1-433,0-1 0,0 1 0,1-1 0,-1 0 0,0-1 0,1 1 1,-1-1-1,1 0 0,9-2 0,29-5-5234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04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15054,'0'0'1346,"14"1"-663,466-4 4428,14-35-3982,-216 15-718,2690-79-928,-2967 102-903,-11 0-3380,-3 0 7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05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57 8456,'0'0'8525,"-8"-8"-5471,-28-27-1741,35 35-1262,1 0 0,0 0 0,0 0-1,-1 0 1,1-1 0,0 1 0,0 0 0,0 0-1,-1 0 1,1-1 0,0 1 0,0 0 0,0 0-1,-1-1 1,1 1 0,0 0 0,0-1 0,0 1-1,0 0 1,0-1 0,0 1 0,0 0 0,0 0 0,0-1-1,0 1 1,0 0 0,0-1 0,0 1 0,0 0-1,0-1 1,0 1 0,0 0 0,0-1 0,0 1-1,0 0 1,1-1 0,11-2 652,21 5-347,-32-2-289,78 14 343,-1 4 0,93 33 0,-50-13-316,8-2-80,154 49-50,-279-84 27,0 0 0,0 1-1,-1 0 1,1-1 0,0 2-1,-1-1 1,1 0 0,-1 1-1,0-1 1,4 5 0,-6-6 14,0 1 1,-1-1 0,1 0 0,-1 1 0,1-1 0,-1 0 0,1 1-1,-1-1 1,0 1 0,0-1 0,0 0 0,0 1 0,0-1 0,0 1-1,0-1 1,0 1 0,0-1 0,-1 0 0,1 1 0,0-1 0,-1 0 0,0 1-1,1-1 1,-1 0 0,0 1 0,1-1 0,-1 0 0,0 0 0,0 0-1,0 0 1,0 0 0,-2 1 0,-8 9 311,0 0 0,-1-1-1,-1 0 1,0-1 0,-21 11 0,-80 36 762,72-37-829,-23 10-18,-85 44 215,127-60-581,1 1 0,0 1 1,1 0-1,-24 25 0,39-35-271,0 2-1,0-1 0,1 1 1,0-1-1,1 1 1,-5 9-1,7-13-300,1 1 1,0-1-1,0 0 0,0 1 1,0-1-1,1 0 0,-1 1 0,1-1 1,0 1-1,0 4 0,12 28-17679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24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4388,'0'0'7499,"-5"6"-3590,-5 13-1216,0 1-1,2 0 0,-7 26 0,9-27-1960,2 1-1,0 0 0,1 0 0,1 0 0,0 0 0,4 38 0,0-50-726,0 0 0,1 0 0,1 0-1,-1 0 1,1-1 0,0 1 0,1-1-1,0 0 1,0-1 0,1 1 0,-1-1-1,1 0 1,1 0 0,10 7 0,-9-7-21,0 1 1,-1 0 0,0 1 0,0-1 0,0 1-1,-1 1 1,0-1 0,0 1 0,-1 0-1,5 12 1,-6 0 400,-1 1 1,0 37-1,-3-60-361,0 1-24,-1-54-8,5-128-80,-2 158 77,2 1 0,0-1 1,1 1-1,1 0 0,14-34 1,-16 48 17,2-1 0,-1 1 0,1 0 0,0 1 0,1-1 0,0 1 0,0 1 0,1-1 0,0 1-1,0 1 1,1-1 0,0 1 0,0 1 0,0 0 0,1 0 0,0 1 0,0 0 0,0 1 0,0 0 0,0 0 0,1 1 0,13-1 0,-23 3-7,0 0 0,0 0 0,-1 0 0,1 0 0,0 0 0,0 0 0,0 0 0,-1 0 0,1 0 0,0 1 0,0-1 0,-1 0 0,1 1 0,0-1 0,-1 0 0,1 1 0,0-1 0,-1 1 0,1-1 0,-1 1 0,1-1 0,-1 1 0,1-1 0,-1 1 0,1 0 0,-1-1 0,1 1 0,0 1 0,-3 23 0,0-18 0,-1 0 0,0-1 0,0 0 0,0 1 0,-8 9 0,3-6 0,-1-1 0,1 0 0,-2-1 0,1 0 0,-1 0 0,0-1 0,0 0 0,-1-1 0,0 0 0,0-1 0,-1 0 0,0-1 0,1 0 0,-1-1 0,0 0 0,-1-1 0,-16 1 0,28-3-57,-1 0 0,1 0 0,-1 0 0,0 0 1,1 0-1,-1-1 0,1 1 0,-1 0 0,1-1 0,-1 1 0,1-1 0,0 0 0,-1 1 0,1-1 1,0 0-1,-1 0 0,1 0 0,0 0 0,0 0 0,0 0 0,0 0 0,0 0 0,0-1 0,0 1 1,0 0-1,0-1 0,1 1 0,-1 0 0,0-3 0,-1-2-1080,1 0 0,0 1-1,1-1 1,-1 0 0,1 0-1,1-11 1,3-19-14691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14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1 20147,'-50'44'128,"-2"6"353,3 8 768,7 0-384,6-3-225,7-10-191,6-7-289,7-10-96,4-8-32,6-14-64,4-6-1345,2-9-1250,0-19-2177,0-13-2307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14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14798,'0'0'3395,"3"72"-2530,17-43 801,11-1-257,10-1-64,9 0-32,5-5-864,7-1-321,2-4-673,-6-5-3394,-4-8-4966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16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16047,'0'0'1922,"-9"59"-1602,-2-10 833,-2 13 97,1 10-418,3 6-415,6 3-225,3-1-128,0-9 0,5-12-576,8-12-1026,-1-15-448,0-13-480,-6-16-1378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16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13 241 13485,'-3'-9'1292,"1"3"-1104,1 3 2,0 0 0,-1-1-1,1 1 1,0 0 0,1-1 0,-1 1 0,1-1 0,-1 1 0,1 0 0,0-1 0,0 1 0,0-1 0,1 1-1,-1-1 1,1 1 0,0-1 0,0 1 0,0 0 0,1 0 0,-1 0 0,1-1 0,-1 1 0,5-4-1,6-4 157,1 1 0,1 0 0,0 1 0,0 1 0,1 0-1,-1 1 1,22-7 0,9-1 123,59-11 0,-68 18-403,-1 2 0,1 1 0,1 2 0,-1 2 0,63 5-1,-97-4-71,1 0-1,0 0 1,-1 0-1,1 1 0,-1-1 1,1 1-1,-1 0 0,1 0 1,-1 0-1,1 0 1,-1 0-1,0 0 0,0 1 1,1-1-1,-1 1 1,0-1-1,0 1 0,-1 0 1,1 0-1,0 0 1,-1 0-1,1 0 0,-1 0 1,1 1-1,-1-1 1,0 0-1,0 1 0,0-1 1,0 1-1,-1-1 0,1 1 1,-1-1-1,1 1 1,-1-1-1,0 5 0,-1 0 74,0-1 0,0 1 0,-1-1 0,0 0 0,0 0 0,0 0 0,-1 0 0,0 0 0,0 0 0,-1-1 0,0 1 0,0-1 0,-6 7 0,-33 28 819,-1-1 1,-59 39 0,-5 5 617,84-58-1252,24-15-235,17-5-30,27-2-10,-9-2 117,0 2 0,0 1 0,60 16 0,-86-18-234,0 1 0,0 1-1,0 0 1,0 0 0,0 1 0,-1 0-1,0 1 1,0-1 0,0 1 0,-1 1-1,0 0 1,0 0 0,-1 0 0,0 1-1,0 0 1,-1 0 0,1 0 0,4 13-1,4 29-1619,-1-3-1791,0-23-1943,-6-20 343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16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12940,'0'0'5734,"-47"64"-4293,43-10-32,4 13 33,0 9-481,0 5-577,2 2-192,8-3-96,1-3-32,4-7 0,3-9-32,2-10-448,4-13-865,0-19-929,1-19-577,0-6-2882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21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11627,'0'0'7655,"14"52"-6149,-7-10 319,-1 13-287,-1 8-385,-3 3-544,1-1-385,2-5-160,-2-6 0,0-11-288,-1-11-513,-2-7-256,0-15-1377,-13-10-1218,-6-1-800,-5-25-2466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21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15086,'6'-11'1500,"0"1"-1113,0 0 0,1 0-1,0 1 1,0 0-1,1 1 1,1 0-1,-1 0 1,1 0 0,0 1-1,1 0 1,13-6-1,-5 4 1,0 2 0,1 0 1,0 0-1,0 2 0,1 1 0,0 0 0,-1 1 0,1 1 0,35 2 0,-52 0-366,1 0 0,0 0 0,-1 0 0,1 1 0,0 0 0,-1 0 1,1 0-1,-1 0 0,0 0 0,1 1 0,-1-1 0,0 1 0,0 0 0,0 0 1,0 0-1,0 1 0,0-1 0,-1 0 0,1 1 0,-1 0 0,3 3 0,-3-1 12,1 0-1,-1 1 1,0-1-1,0 1 1,-1 0-1,0-1 0,0 1 1,0 0-1,-1 0 1,1 0-1,-2-1 0,0 12 1,-4 8 225,0-1 0,-2 0 1,-1 0-1,-1-1 0,0 0 1,-21 34-1,19-38-88,0 0 1,2 1-1,0 1 1,1 0-1,2 0 0,0 0 1,1 1-1,-4 41 1,9-60-172,0 0 1,0 0-1,0 1 0,1-1 1,0 0-1,-1 0 0,1 0 1,0 0-1,1 0 1,-1-1-1,0 1 0,1 0 1,0 0-1,-1-1 0,1 1 1,0-1-1,0 0 1,1 1-1,-1-1 0,0 0 1,1 0-1,-1 0 1,1-1-1,0 1 0,-1-1 1,1 1-1,0-1 0,0 0 1,0 0-1,4 1 1,9 1-385,0 0 1,0-1 0,1-1-1,25-1 1,-27 0-270,0 0-540,-1 0 0,1-2 0,0 1 0,-1-2 0,20-5 0,14-11-5271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22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16784,'0'0'4196,"53"54"-3139,-49-5 192,-4 13-416,0 11-385,-4 8-288,-7-1-128,2-7 65,1-9-65,8-14-353,0-19-447,11-22-738,11-12-1056,9-32-2307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23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0 17424,'0'0'3657,"-6"10"-2594,-83 151 1035,42-72-1207,-78 109 1,125-197-947,0-1 1,0 0-1,0 1 1,0-1 0,0 0-1,0 0 1,0 0-1,0 1 1,-1-1 0,1 0-1,0 0 1,0 1-1,0-1 1,0 0 0,-1 0-1,1 0 1,0 0-1,0 1 1,0-1 0,-1 0-1,1 0 1,0 0-1,0 0 1,-1 0 0,1 0-1,0 1 1,0-1-1,-1 0 1,1 0-1,0 0 1,0 0 0,-1 0-1,1 0 1,0 0-1,0 0 1,-1 0 0,1 0-1,0 0 1,0 0-1,-1-1 1,1 1 0,0 0-1,0 0 1,-1 0-1,1 0 1,0 0 0,0 0-1,0-1 1,-1 1-1,1 0 1,0 0 0,0-1-1,-5-20-2559,4-47-2241,2 50 3047,-1-48-3184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23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9289,'0'0'7143,"47"50"-5094,-29-10-639,0 5-65,5-2-512,2-4-321,8-7-287,9-9-161,4-14-321,3-9-2081,-1-8-2178,-4-25-8873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25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11499,'0'0'14227,"1"14"-12775,-1 58 136,-1-20-914,2 0 1,3 1 0,13 68-1,-17-119-652,0 1-1,1-1 1,0 0-1,-1 0 0,1 1 1,0-1-1,0 0 1,0 0-1,0 0 0,0 0 1,1 0-1,-1 0 1,1-1-1,-1 1 1,1 0-1,-1-1 0,1 1 1,0-1-1,0 1 1,0-1-1,0 0 0,0 0 1,0 0-1,0 0 1,0 0-1,4 0 0,-4-1 13,1 0-1,0 0 0,0-1 0,0 1 1,0-1-1,-1 0 0,1 0 0,0 0 1,0 0-1,-1-1 0,1 1 0,-1-1 0,0 1 1,1-1-1,-1 0 0,0 0 0,0 0 1,0 0-1,0 0 0,3-4 0,13-19-28,-1-1-1,-1 0 1,-2-2-1,0 1 1,11-37-1,-12 40-4,-13 24 0,0 0 0,1 0 0,-1 0 0,0 0 0,0 0 0,1 0 0,-1 0 0,0 0 0,0 0 0,1 0 0,-1 0 0,0 0 0,0 0 0,1 0 0,-1 0 0,0 0 0,0 0 0,1 0 0,-1 0 0,0 0 0,0 1 0,0-1 0,1 0 0,-1 0 0,0 0 0,0 0 0,0 1 0,0-1 0,1 0 0,-1 0 0,0 0 0,0 1 0,0-1 0,0 0 0,0 0 0,0 1 0,1-1 0,-1 0 0,0 0 0,0 1 0,0-1 0,0 0 0,0 0 0,0 1 0,0-1 0,7 51 0,-6-34 0,1-6 0,-2-2 0,1 0 0,1 0 0,0-1 0,0 1 0,5 12 0,-7-19 0,1-1 0,0 0 0,0 1 0,-1-1 0,1 0 0,0 0 0,0 1 0,0-1 0,0 0 0,0 0 0,0 0 0,1 0 0,-1 0 0,0-1 0,0 1 0,1 0 0,-1-1 0,0 1 0,1 0 0,-1-1 0,1 0 0,-1 1 0,1-1 0,-1 0 0,0 0 0,1 0 0,-1 0 0,1 0 0,-1 0 0,1 0 0,-1 0 0,1-1 0,-1 1 0,1 0 0,-1-1 0,1 1 0,-1-1 0,0 0 0,1 1 0,-1-1 0,1-1 0,11-6 0,-1-1 0,0-1 0,-1 0 0,0 0 0,0-1 0,16-22 0,-16 19 0,2 0 0,-1 0 0,2 1 0,16-13 0,-28 25 0,-1-1 1,1 1-1,-1 0 1,1 0-1,-1 0 0,1 0 1,-1 0-1,1 0 0,0 0 1,0 1-1,-1-1 1,1 1-1,0-1 0,0 1 1,0 0-1,0-1 0,0 1 1,-1 0-1,1 0 1,0 0-1,0 1 0,0-1 1,0 0-1,0 1 0,-1-1 1,1 1-1,0 0 1,0 0-1,-1-1 0,1 1 1,-1 0-1,1 0 1,0 0-1,-1 1 0,0-1 1,1 0-1,-1 1 0,1 1 1,4 6-3,-1 0 1,0 1 0,0 0-1,-2 0 1,6 20 0,-6-21-15,0 1-1,0-1 1,0 0 0,9 14-1,-2-15-1800,-6-14-1509,-2-21-3311,-2 24 6054,0-30-7510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23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19538,'0'0'289,"-41"86"1216,26-36-63,9 3-962,6-3 32,6-4-351,17-2-97,5-5-513,2-6-1665,2-6-993,-11-10-1633,-11-10-2019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3:24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5 275 15631,'-1'-9'2413,"0"5"-2211,0 0 0,0 0 0,1 0 0,-1 0 0,1 0 0,0 0 0,0 0 0,1 0 0,-1 0 0,1 0 0,0 0 1,0 0-1,0 0 0,1 0 0,0 0 0,-1 1 0,1-1 0,0 1 0,1-1 0,-1 1 0,0 0 0,1-1 0,0 1 0,0 1 0,0-1 1,6-4-1,18-11 183,0 1 0,2 1 1,-1 1-1,2 2 1,57-18-1,-38 17-189,1 2-1,99-9 0,-130 19-175,-3 1-22,0-1 1,0 2-1,29 2 1,-42-1 0,0-1-1,0 1 1,0-1 0,0 1 0,0 0 0,-1 0 0,1 0 0,0 0 0,0 1-1,-1-1 1,1 1 0,-1 0 0,1 0 0,-1 0 0,0 0 0,1 0-1,-1 0 1,0 0 0,-1 1 0,1-1 0,0 1 0,-1-1 0,1 1 0,-1 0-1,2 4 1,-1 1 74,-1-1 0,1 1 0,-1 0 0,-1 0 0,0-1 0,0 1 0,0 0 0,-1 0 0,0-1 0,0 1 0,-1 0 0,0-1-1,-1 0 1,-5 14 0,-5 2 205,0-1-1,-1 0 0,-21 23 0,21-28-127,0 1 0,1 1 0,1 0 0,-12 26-1,23-42-143,0-1-1,0 0 0,0 0 0,1 0 1,-1 1-1,0-1 0,1 0 0,0 1 1,0-1-1,-1 0 0,1 1 0,1-1 1,-1 1-1,0-1 0,1 0 0,-1 1 0,1-1 1,-1 0-1,1 0 0,0 0 0,0 1 1,0-1-1,0 0 0,1 0 0,-1 0 1,1 0-1,-1-1 0,1 1 0,-1 0 1,1-1-1,0 1 0,0-1 0,0 1 1,0-1-1,2 1 0,8 4 24,1-1 0,-1 0 0,1-1 0,0-1 0,16 3 0,-1 0-13,-5-1-2332,44 18 0,-61-20 1684,0-1 0,0 1-1,0 1 1,0-1 0,-1 1-1,0 0 1,1 0 0,-2 1 0,1 0-1,0-1 1,7 12 0,-6-4-6420</inkml:trace>
  <inkml:trace contextRef="#ctx0" brushRef="#br0" timeOffset="0.99">227 229 14478,'0'0'9513,"2"79"-7880,-2-29-255,-2 5-546,-4 3-127,4-5-289,2-5-223,2-10-161,17-6-385,9-11-1504,7-12-802,2-9-2242,1-5-7975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5:12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5545 516 3619,'-296'-110'8915,"-408"-86"-8290,425 129-481,-222-44 230,396 96-401,0 5-1,0 4 1,-1 5 0,1 5-1,0 4 1,0 5-1,-171 43 1,55 2 118,3 9 0,3 10-1,4 9 1,3 10 0,-228 141 0,343-174-54,2 3 1,3 4 0,4 3 0,3 5 0,3 3-1,4 3 1,3 3 0,5 3 0,3 4 0,5 1 0,-49 109-1,50-83-291,6 2 0,6 3 0,-32 137 0,57-173 129,4 2 0,4-1 0,4 2 0,4 0-1,10 118 1,4-135 78,3 0 0,3-1 0,3 0 0,3-2 0,4 0 0,43 85 0,-14-52 52,4-3 0,5-2 0,100 122 0,-96-143 82,4-3-1,2-4 1,4-3 0,3-3 0,128 80 0,-86-74 41,2-5 0,4-6 0,193 65 1,-100-58 62,318 55 1,228-17-61,-209-54-59,837-29 0,-1030-52-1,-1-16 0,413-106 1,-613 110-58,-1-8 1,-3-6-1,213-104 1,-286 113-7,-3-3 0,-2-5 0,-3-2 0,-1-5 0,-4-3 0,-2-2 0,83-100 0,-108 107 72,-4-3 1,-2-2-1,-2-1 0,-4-2 0,-2-2 0,-4-1 0,-2-1 1,-4-2-1,-3 0 0,-3-1 0,10-82 0,-19 75 167,-4-1 0,-3-1 0,-4 1 0,-3 0 0,-4 1 0,-3-1 0,-4 2 0,-4 0 0,-2 1 0,-39-88-1,9 54-25,-4 3-1,-4 2 1,-6 3-1,-3 3 0,-6 3 1,-3 3-1,-4 4 0,-177-151 1,137 145-117,-5 5 1,-4 6 0,-3 6 0,-4 5 0,-3 7 0,-232-78 0,148 77-136,-4 10 0,-358-44 0,253 70-771,-398 12-1,532 27-597,0 9 1,1 9-1,1 8 0,-273 82 0,202-28-2475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5:27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63 9897,'0'0'5045,"3"-9"-2824,10-31-977,-3 26-33,-1 17-532,2 20 79,-3 20-28,-2 0 1,-3 0 0,-1 0-1,-4 49 1,1-36-471,-6 135 226,-35 200 0,-65 188 1478,101-547-1919,-1-6-107,1 0-1,2 0 1,0 0 0,2 0 0,1 1 0,3 40 0,0-62-861,6 21-892,-9-17-8617,-16-9 3487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5:27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63 292 15375,'-9'5'2236,"7"-4"-1929,-30 21 1236,30-22-1421,1 1-1,0 0 0,-1 0 1,1 0-1,0 0 1,0 0-1,0 0 0,0 0 1,0 0-1,0 1 1,0-1-1,0 0 0,0 1 1,1-1-1,-1 1 0,1-1 1,-1 0-1,1 1 1,-1-1-1,1 1 0,0 0 1,0-1-1,0 1 1,0 1-1,1-1-68,0-1 0,0 0 1,1 0-1,-1 0 0,0 0 0,1 0 1,-1 0-1,1-1 0,0 1 0,-1-1 1,1 1-1,-1-1 0,1 1 0,0-1 0,-1 0 1,1 1-1,0-1 0,-1 0 0,1 0 1,0-1-1,-1 1 0,4-1 0,3 1 207,22 0 304,-1-2 0,0 0 0,-1-2 0,40-11 0,112-42 38,-70 20-442,-1 5-214,1 5-1,1 5 1,1 5-1,207-6 1,314 58-565,-52-1 688,-107-46 81,-350 1-681,219-48-1,-308 51-1567,57-23 0,-78 25-28,0 0 0,-1-1 0,21-16 1,1-9-9875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5:27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20179,'0'0'4778,"15"2"-4618,94 10-93,91 13 817,-181-22-816,0 2 0,1 0 0,-2 2 0,1 0 0,-1 1 0,0 0 0,29 20 0,-41-24-53,-1 0 0,0 0 0,0 0 0,0 1 0,-1 0-1,0 0 1,0 0 0,0 1 0,0-1 0,-1 1 0,0 0 0,0 0 0,0 0 0,-1 0 0,0 1 0,0-1 0,-1 1 0,0-1 0,0 1 0,0-1 0,-1 1 0,0 0 0,0-1-1,-1 1 1,0-1 0,0 1 0,0-1 0,-5 12 0,-1 0 160,-1 1 0,-1-1 0,0-1 0,-2 0 0,0 0-1,0-1 1,-2 0 0,-19 18 0,-39 35 218,-3-4 1,-136 93-1,209-157-468,-37 21-1429,13-20-3505,13-10-3981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5:28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1 905 15887,'0'0'4127,"11"1"-2633,-5-1-1328,0 0-1,0 0 1,0-1-1,-1 0 0,1 0 1,0-1-1,-1 0 1,1 0-1,-1 0 1,0 0-1,1-1 0,-1 0 1,0 0-1,-1 0 1,7-6-1,11-10 305,-2-1 0,21-27-1,-24 28-302,290-376 1461,-50 59-1425,-257 335-210,28-27 27,-14 21-70,-14 8 43,0-1 0,1 0 0,-1 0 0,1 0 1,-1 1-1,0-1 0,1 0 0,-1 0 1,0 1-1,1-1 0,-1 0 0,0 1 0,1-1 1,-1 0-1,0 1 0,0-1 0,0 0 0,1 1 1,-1-1-1,0 1 0,0-1 0,0 0 0,0 1 1,0-1-1,1 1 0,-1-1 0,0 1 0,0-1 1,0 0-1,0 1 0,0-1 0,-1 1 0,1 46 59,-3 0 0,-2-1 0,-14 61 0,-2 12-19,19-102-101,-4 18-457,2 0 1,2 0-1,1 0 1,4 48-1,3-67-1704,-1-14-3443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5:28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15631,'0'0'5669,"24"63"-5092,5-24 31,3 6-95,3 5-385,3 2-96,-1-5-32,-4-3-897,-8-3-608,-6-6-1,-11-9-448,-8-10-800,-9-7-2275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5:29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18 282 10474,'0'0'8328,"-17"-55"-6631,28 33-576,13-1 97,9-5-1,8-2-673,7 2-448,6 2-64,-2 4-1825,-2 3-1635,-9 2-1632,-10 5-2115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5:29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12172,'0'0'6203,"13"-5"-5114,9-4-776,87-30 1692,-99 36-1917,1 0 0,-1 1 0,0 1 0,1-1 0,-1 2 0,1-1 0,0 1 0,-1 1 0,14 2-1,-21-2-87,0 0-1,-1 0 0,1 0 0,0 0 1,-1 1-1,1-1 0,-1 0 0,0 1 1,0 0-1,1 0 0,-1 0 0,0 0 1,0 0-1,-1 0 0,1 0 0,0 0 0,1 5 1,0-1 14,-1-1 0,0 1 0,0 0 1,0 0-1,-1 0 0,0 0 0,1 12 1,-2-3 33,-1 0 0,0 1 0,-1-1 1,-1 0-1,-7 28 0,-2-15-8,0 0 0,-21 35 0,-8 15 1031,40-78-1071,1 0 0,0 0 0,0 1 1,0-1-1,0 0 0,0 0 0,0 0 1,0 0-1,0 1 0,-1-1 0,1 0 1,0 0-1,0 0 0,0 1 1,0-1-1,0 0 0,0 0 0,0 1 1,0-1-1,0 0 0,0 0 0,0 0 1,1 1-1,-1-1 0,0 0 0,0 0 1,0 0-1,0 0 0,0 1 0,0-1 1,0 0-1,0 0 0,1 0 1,-1 0-1,0 1 0,0-1 0,0 0 1,0 0-1,1 0 0,-1 0 0,0 0 1,0 0-1,0 1 0,0-1 0,1 0 1,-1 0-1,0 0 0,0 0 0,0 0 1,1 0-1,-1 0 0,0 0 0,0 0 1,0 0-1,1 0 0,-1 0 0,21-4-206,19-13-755,67-43-6946,-42 24-2855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26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17232,'0'0'13869,"75"46"-21876,-38-26-1058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5:29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14638,'0'0'8280,"1"11"-7362,3 6-725,0 0 0,1 0 1,1 0-1,1-1 0,0 0 0,1 0 1,1-1-1,0 0 0,20 24 0,-6-8-417,1-1 0,1-1 0,1-1 0,56 45-1,-71-67-2382,-13-11-1860,-15-13-1420,-14-2-1571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5:30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99 284 9705,'0'0'2979,"-70"4"-353,51 1 225,9-1 769,17-5-2948,20-19-95,12-10 416,15-9-289,8-5-511,8-2-161,-1 0-1826,-6 7-2626,-13 7-2915</inkml:trace>
  <inkml:trace contextRef="#ctx0" brushRef="#br0" timeOffset="1">456 510 15375,'0'0'3656,"11"-15"-2417,53-85-245,87-123-264,-148 220-753,40-43 78,-43 46-71,1-1 0,-1 0-1,1 0 1,-1 1 0,1-1 0,0 1 0,-1-1 0,1 0 0,0 1 0,0-1 0,0 1 0,-1-1-1,1 1 1,0 0 0,0-1 0,0 1 0,0 0 0,0 0 0,-1 0 0,1-1 0,0 1 0,0 0-1,0 0 1,0 0 0,0 1 0,0-1 0,0 0 0,0 0 0,-1 0 0,1 1 0,0-1-1,0 0 1,0 1 0,0-1 0,-1 0 0,1 1 0,0 0 0,0-1 0,-1 1 0,1-1 0,0 1-1,-1 0 1,1-1 0,0 1 0,-1 0 0,1 0 0,-1-1 0,0 1 0,1 0 0,-1 0 0,0 0-1,1 0 1,-1 0 0,0-1 0,0 1 0,0 1 0,4 22 25,-1 0 0,-1-1 1,-2 1-1,-2 33 0,0-28-1371,2 0-1,4 40 1,0-55-4366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5:30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11723,'0'0'9246,"-6"14"-9070,3-7-148,-2 2 40,0 1 0,1 0 0,1 0 1,0 0-1,0 0 0,1 0 1,0 1-1,1-1 0,0 20 0,9 46 519,4 1-1,3-2 1,3 0-1,3-1 1,4-1-1,51 105 1,-50-124-515,2-1 1,3-1 0,2-2-1,2-1 1,2-2 0,2-1-1,2-3 1,2-1 0,2-2-1,2-1 1,1-3 0,73 41-1,169 73 42,-23-13-30,-250-127 214,2 0 1,-1-2-1,1 0 1,0-1-1,0-1 1,1 0-1,0-2 1,0 0-1,0-2 1,33 1-1,41-3 903,-95-2-2208,0-1 1,1 1-1,-1-1 0,0 1 0,0-1 0,0 1 0,-1 0 1,1-1-1,-3-2 0,-12-13-6643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5:32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1 1 13357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5:32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1288 14542,'-12'3'811,"7"-1"-456,-42 12 398,29-10 675,18-4-1367,0 0-1,1 0 1,-1 0-1,0 0 0,0 0 1,0 0-1,0 0 0,0 0 1,0 0-1,0 0 1,0-1-1,1 1 0,-1 0 1,0 0-1,0 0 1,0 0-1,0 0 0,0 0 1,0 0-1,0 0 1,0 0-1,0-1 0,0 1 1,0 0-1,0 0 0,0 0 1,0 0-1,0 0 1,0 0-1,0 0 0,0-1 1,0 1-1,0 0 1,0 0-1,0 0 0,0 0 1,0 0-1,0 0 1,0 0-1,0-1 0,0 1 1,0 0-1,0 0 0,0 0 1,0 0-1,0 0 1,0 0-1,0 0 0,0 0 1,-1-1-1,278-227 2082,-153 119-1737,400-319 68,-79 65-578,-393 318-200,-30 24-484,1 1 1,1 1 0,1 1 0,0 1 0,35-17 0,-49 30-1176,-10 6 90,-6 4-2712,-26 18-2509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5:33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1120 7175,'-13'19'1417,"2"-3"444,0 1-1,-15 32 0,26-49-1830,0 0-1,0 0 1,1 0-1,-1 0 1,0 1-1,0-1 1,0 0-1,0 0 0,0 0 1,0 0-1,0 1 1,1-1-1,-1 0 1,0 0-1,0 0 1,0 0-1,0 0 1,0 0-1,1 1 0,-1-1 1,0 0-1,0 0 1,0 0-1,1 0 1,-1 0-1,0 0 1,0 0-1,0 0 0,1 0 1,-1 0-1,0 0 1,0 0-1,0 0 1,1 0-1,-1 0 1,0 0-1,0 0 1,0 0-1,1 0 0,-1 0 1,0 0-1,0-1 1,0 1-1,0 0 1,1 0-1,-1 0 1,0 0-1,0 0 0,0 0 1,0-1-1,0 1 1,1 0-1,15-8 316,46-38 1292,74-71 0,-13 9-987,948-708-1098,-1005 772-485,35-28-3969,-90 61 855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5:3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1334 10570,'-5'11'699,"-12"34"220,17-45-906,0 0 0,0-1 0,1 1 0,-1 0 0,0 0 0,0-1 0,1 1 0,-1 0 0,0 0 0,0 0 0,1 0 0,-1-1 1,0 1-1,1 0 0,-1 0 0,0 0 0,1 0 0,-1 0 0,0 0 0,1 0 0,-1 0 0,0 0 0,0 0 0,1 0 0,-1 0 0,0 0 1,1 0-1,-1 0 0,0 0 0,1 0 0,-1 1 0,0-1 0,1 0 0,-1 0 0,0 0 0,0 0 0,1 1 0,-1-1 0,0 0 1,0 0-1,0 0 0,1 1 0,-1-1 0,0 0 0,0 1 0,0-1 0,0 0 0,1 0 0,-1 1 0,0-1 0,0 0 0,0 1 0,0-1 1,0 0-1,0 1 0,0-1 0,0 0 0,0 0 0,0 1 0,0-1 0,0 0 0,0 1 0,0-1 0,0 0 0,0 1 0,0-1 1,0 0-1,-1 1 0,26-11 487,0-2 1,-1 0-1,-1-2 1,0 0-1,-1-2 1,30-26-1,-6 6-32,767-615 1133,-227 177-1552,-490 402-51,-40 30-3098,-53 40-2035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5:3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1431 13036,'11'-5'246,"34"-25"483,-1-1 0,-1-2 0,74-77 0,-41 38-100,533-474 3465,32 40-3731,-628 497-405,9-8-403,1 1 1,1 1-1,46-21 1,-44 32-1023,-25 4 1400,-1 0 0,0 0 0,1 1 0,-1-1-1,0 0 1,1 0 0,-1 0 0,0 1 0,1-1-1,-1 0 1,0 1 0,0-1 0,1 0 0,-1 0 0,0 1-1,0-1 1,0 0 0,1 1 0,-1-1 0,0 0 0,0 1-1,0-1 1,0 1 0,0-1 0,0 0 0,0 1-1,0-1 1,0 0 0,0 1 0,0-1 0,0 1 0,0-1-1,0 0 1,0 1 0,-2 4-475,0 0 1,0 0-1,0 0 0,-1-1 0,0 1 1,0-1-1,-3 5 0,-45 49-5613</inkml:trace>
  <inkml:trace contextRef="#ctx0" brushRef="#br0" timeOffset="1">339 1713 13485,'0'0'192,"67"-16"-192,12-46 865,25-30-161,23-23-287,23-23 352,14-11 544,6-8-416,0 5-481,-17 15-224,-16 22-128,-27 27-32,-26 25-1409,-28 27-4356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5:34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1635 25624,'0'0'641,"98"-93"-2275,32-20 1474,32-37-769,27-27 961,18-15 0,6 2-608,-4 5-898,-20 18 866,-17 21-1666,-29 24-1154,-30 22-2593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5:34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17424,'0'0'6065,"-2"12"-5200,-3 28-129,-1 51 0,6-77-677,0-1 1,1 1-1,0 0 1,2 0-1,-1 0 1,2-1-1,0 0 0,8 21 1,-8-27-549,9 21-2126,-14-11-4146,-7-12 451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26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108 415 23638,'-9'5'2990,"3"-2"-2420,-49 31 2594,52-32-3019,0 1 0,0-1 0,0 1 0,0 0 0,1-1 0,-1 1 0,1 0 0,0 1 0,0-1 0,0 0 0,0 1 0,0-1 0,1 1 0,0-1 0,-2 8 0,3-10-149,0 0 0,0 0 1,1 0-1,-1 0 1,0 0-1,1 0 0,-1 0 1,0 0-1,1 0 1,0 0-1,-1-1 0,1 1 1,-1 0-1,1 0 1,0-1-1,-1 1 1,1 0-1,0-1 0,0 1 1,0 0-1,0-1 1,-1 0-1,1 1 0,0-1 1,0 1-1,0-1 1,0 0-1,0 0 0,0 1 1,0-1-1,0 0 1,0 0-1,0 0 0,0 0 1,0 0-1,2-1 1,40-3 13,-35 1-5,-1 0 1,0 0-1,1-1 1,-1 1-1,-1-2 1,1 1-1,-1-1 1,1 0-1,-2 0 1,1-1-1,0 1 1,-1-1-1,0-1 1,0 1-1,-1-1 0,0 1 1,4-9-1,4-13 21,0-1 0,-2 0-1,7-32 1,-7 23-19,-7 42-7,-1-1 0,0 1 0,1 0 0,0-1 0,0 1 0,0-1 0,1 0 0,-1 0 0,1 0 0,-1-1 0,1 1 0,0-1 0,7 3 0,-6-4 0,1 0 0,-1 0 0,1-1 0,-1 0 0,1 0 0,-1-1 0,1 1 0,-1-1 0,0 0 0,1-1 0,-1 1 0,0-1 0,0 0 0,6-4 0,-2 1 0,1-1 0,-1 0 0,-1-1 0,1 0 0,-1-1 0,12-13 0,-4 0 0,-1 0 0,-1-1 0,-1 0 0,0-1 0,10-30 0,-4-4 0,-41 99 0,12-15 0,1 0 0,2 0 0,0 1 0,2 0 0,1 0 0,1 0 0,1 1 0,2-1 0,1 1 0,1-1 0,1 0 0,2 1 0,1-2 0,1 1 0,1-1 0,1 0 0,2 0 0,1-1 0,1-1 0,29 44 0,5-13 0,-32-40 0,-1 0 0,-1 1 0,18 31 0,-28-38 0,-7-8 0,-12-12 0,-1-8 0,1 0 0,1-2 0,1 0 0,1-1 0,0 0 0,2-1 0,0 0 0,1-1 0,2 0 0,0-1 0,2 1 0,0-1 0,2-1 0,-3-39 0,8 59-28,-1 0-1,1 0 1,0 0-1,0-1 1,0 1-1,1 0 1,0 1-1,0-1 1,0 0-1,1 0 1,0 1-1,-1 0 1,2-1 0,-1 1-1,0 0 1,1 1-1,0-1 1,0 0-1,0 1 1,0 0-1,0 0 1,8-4-1,8-3-784,1 1 0,1 0 0,41-10 0,-46 14-20,30-9-7111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5:35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11627,'0'0'9897,"67"-30"-8423,-22 7-1,10-4-320,10-1-448,-2 2-513,-2 4-96,-7 6-480,-13 4-1090,-13 6-543,-13 2-578,-15 1-224,-4-1-1152,-23-2-6856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5:35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0 199 14574,'0'0'5317,"4"-57"-3748,31 39-127,10 1-97,13-2-576,4 1-417,6 0-288,-4 3-64,-3 3-897,-7 4-832,-9 2-1410,-10 1-2082,-14 0-3716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5:35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655 9 15086,'-16'-2'1410,"0"-1"-1247,0 2 1,0-1-1,0 2 1,0 0-1,0 1 1,0 1-1,0 0 1,0 1 0,1 0-1,-29 12 1,14 1 141,1 2 1,1 1 0,1 1 0,0 2-1,2 0 1,1 2 0,0 1 0,2 1-1,1 0 1,-35 59 0,38-53-131,1 1 0,1 1 0,2 0 0,1 1 0,2 1 0,2 0 0,1 0 1,1 1-1,-2 67 0,9-89-177,0-1 0,1 0 0,1 0-1,0 0 1,1-1 0,0 1 0,1 0 0,0-1 0,2 0 0,6 14 0,-7-19-14,1 0-1,-1 0 1,2 0 0,-1-1 0,1 0-1,0 0 1,0 0 0,1-1 0,0 0-1,0-1 1,1 0 0,-1 0 0,1-1-1,0 0 1,14 4 0,-2-2 77,0-1 0,0 0 0,1-2 0,-1-1 0,1 0 0,0-2 0,0 0 0,30-5 0,-21 0 163,0-2-1,-1-1 1,1-1 0,-2-2 0,39-19 0,-26 8 96,-2-2 0,-1-1 0,-1-3 0,-1-1 0,-1-1 0,-2-2 0,57-69 0,-69 72-25,-1-1 1,-2-1-1,0 0 0,18-47 0,-29 56-242,0 0-1,-1 0 0,-1-1 1,-2 0-1,0 0 1,-1 0-1,-1-44 0,-2 58-49,-1-1-1,0 1 1,-1 0-1,0-1 1,0 1-1,-1 0 1,0 0-1,-1 0 1,0 1-1,0-1 1,0 1-1,-2 0 1,1 0-1,-11-12 1,7 11-9,-1 1 1,0 0 0,0 1 0,0 0 0,-1 0 0,0 1 0,0 1-1,0 0 1,-1 0 0,-13-3 0,-6 1-19,-2 1-1,1 2 1,0 1 0,-1 1 0,0 2-1,1 1 1,-59 10 0,49-3-287,0 2 0,0 3 1,2 0-1,-48 24 0,58-22-762,0 1 0,0 1 0,2 2 0,0 1 0,-45 42 0,45-28-3763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5:40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18898,'0'0'4148,"-5"16"-3769,-10 28-24,2 1 1,3 0-1,1 1 0,2 1 1,3-1-1,1 51 1,3-94-325,0 1 1,0 0 0,1 0 0,-1 0 0,1 0 0,0-1 0,0 1 0,1 0 0,-1-1 0,1 1 0,0-1 0,-1 1-1,2-1 1,-1 0 0,0 0 0,1 0 0,-1 0 0,1 0 0,0-1 0,4 4 0,-3-4 46,0 0 0,0-1 0,0 1 0,1-1 0,-1 0 1,0 0-1,1 0 0,-1-1 0,0 0 0,1 0 0,-1 0 0,1 0 0,-1-1 1,0 1-1,1-1 0,-1 0 0,8-3 0,4-2 91,-1-1 0,0-1 0,-1 0-1,0 0 1,24-20 0,62-62 10,-86 77-154,14-12-67,-1-2-1,-2 0 0,0-2 0,34-54 1,-57 81-149,-1 0 0,1-1 1,-1 1-1,0-1 0,0 1 1,0-1-1,0 1 0,0-1 1,-1 0-1,1 0 0,-1 1 0,0-1 1,0-4-1,0 6-192,-1 0 0,0 0 0,1 0 0,-1 0 0,0 0-1,0 0 1,1 0 0,-1 0 0,0 1 0,0-1 0,0 0 0,0 0 0,0 1 0,0-1 0,0 1-1,0-1 1,-1 1 0,1 0 0,0-1 0,0 1 0,0 0 0,0 0 0,-1 0 0,1-1 0,0 1-1,0 1 1,0-1 0,-1 0 0,0 0 0,-18 0-6888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5:4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14029,'0'0'6791,"-23"66"-5414,23-46 32,0-2-576,12 3-545,9-2-192,7 0-256,8-6-1633,5-5-1378,-1-7-1538,-3-1-2978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5:41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12075,'0'0'1725,"-8"2"218,2-1-1792,0 1 0,1 0 0,-1 1 0,1-1 0,-1 1 0,1 0 0,0 0 1,0 1-1,1-1 0,-1 1 0,1 0 0,0 0 0,-1 1 0,2-1 0,-1 1 0,1 0 0,-1 0 0,2 0 0,-5 8 0,5-9-130,0 1 0,0 0-1,0 0 1,1 0-1,-1 0 1,1 0 0,0 0-1,0 0 1,1 0-1,0 0 1,0 9 0,0-13-17,1 0 1,-1 0-1,0 0 1,1 0-1,-1-1 1,1 1-1,-1 0 1,1 0-1,-1 0 1,1-1-1,-1 1 1,1 0-1,0 0 1,-1-1-1,1 1 1,0-1-1,0 1 1,0 0-1,-1-1 1,1 1-1,0-1 1,0 0-1,0 1 1,1-1-1,1 1 26,0-1 0,0 0-1,0 0 1,0 0-1,0 0 1,0-1 0,1 1-1,-1-1 1,0 0 0,0 0-1,3-1 1,7-4 3,0-1 0,-1 0 0,0 0 0,21-18-1,-23 16 171,1 1 0,0 0 0,0 1 0,1 0 0,20-8 0,-31 15-120,1 0 0,-1 1-1,1-1 1,-1 1 0,0-1-1,0 1 1,1-1-1,-1 1 1,0 0 0,0 0-1,0-1 1,0 1 0,0 0-1,0 0 1,0 0 0,0 0-1,0 0 1,0 1-1,0-1 1,-1 0 0,1 0-1,0 0 1,-1 1 0,1-1-1,0 2 1,17 20 192,-12-21-244,-1-1 1,0 0-1,0-1 0,0 0 0,1 1 1,-1-2-1,0 1 0,0 0 0,0-1 1,1 0-1,-1-1 0,0 1 0,0-1 1,-1 0-1,1 0 0,0 0 0,5-4 1,-3 3-57,0 0 1,0 0 0,1 0-1,-1 1 1,1 0 0,-1 0 0,9 0-1,-14 2-186,1 0-1,-1 1 1,0-1-1,0 1 0,0-1 1,0 1-1,0 0 0,0-1 1,0 1-1,0 0 0,0 0 1,2 2-1,-2-2-474,0 1 0,0-1 0,0 0 0,0 0 0,0 0 0,1 0 0,-1-1 0,0 1 0,1-1 0,3 1 0,14 0-6777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5:41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38 16271,'0'0'1869,"-9"9"-145,0 1-1314,0 1 1,1 0-1,0 0 0,0 1 1,-9 21-1,16-29-343,-1-1-1,1 1 1,0 0 0,0 0 0,0-1 0,0 1 0,1 0 0,0 0-1,-1 0 1,2 0 0,-1 0 0,1 6 0,0-7-65,0-1 0,0 0 0,0 1 0,1-1 0,-1 0 0,0 0 0,1 1 0,0-1-1,-1 0 1,1 0 0,0-1 0,0 1 0,0 0 0,0-1 0,1 1 0,-1-1 0,0 0 0,0 0 0,1 0 0,-1 0 0,5 1 0,0 0 0,1 0 0,-1-1 0,1 0 0,0-1 0,-1 1 0,1-2 0,-1 1 0,1-1 0,0 0 0,14-4 0,-19 4 73,0 1 0,0-1 0,0 0 0,0-1 0,0 1 0,0 0 0,0-1-1,0 1 1,-1-1 0,1 0 0,-1 0 0,1 0 0,-1 0 0,0-1 0,0 1 0,0 0-1,0-1 1,0 0 0,0 1 0,-1-1 0,1 0 0,-1 0 0,0 0 0,0 0 0,0 0-1,0 0 1,0 0 0,0-5 0,-1 7-42,0 0 0,0 0-1,0-1 1,-1 1 0,1 0 0,0 0-1,0 0 1,-1 0 0,1 0-1,-1 0 1,1 0 0,-1 0 0,1 0-1,-1 0 1,0 0 0,1 0 0,-1 1-1,0-1 1,0 0 0,0 0 0,0 1-1,1-1 1,-1 0 0,0 1 0,0-1-1,0 1 1,0 0 0,0-1 0,-3 0-1,-14-11 86,60 12 186,-25 2-278,1 1-3,-1-1 0,1-1 0,0 0 0,0-2 0,28-3 0,-42 3 17,0 0-1,-1 0 0,1 0 0,0 0 0,-1-1 1,1 1-1,-1-1 0,0 0 0,0 0 0,1 0 0,-1-1 1,-1 1-1,1-1 0,0 0 0,-1 0 0,1 0 1,-1 0-1,0 0 0,0 0 0,0 0 0,0-1 0,-1 1 1,1-1-1,-1 1 0,0-1 0,0 0 0,0 1 1,0-1-1,-1 0 0,0 0 0,0 0 0,0-6 0,0 9-11,0-1 0,0 1-1,0 0 1,0 0 0,0-1 0,0 1-1,-1 0 1,1 0 0,0-1-1,-1 1 1,1 0 0,-1 0-1,1 0 1,-1 0 0,0 0-1,1 0 1,-1 0 0,0 0-1,0 0 1,0 0 0,0 0-1,0 0 1,0 0 0,0 1 0,-1-2-1,0 1-7,-1 0-1,1 1 1,-1-1-1,1 1 1,-1 0-1,1-1 1,0 1-1,-1 0 1,1 0-1,-1 1 1,1-1-1,-4 1 0,-1 1-2,-1 0-1,1 0 1,0 1-1,0 0 1,0 0-1,0 1 1,-10 7-1,11-6-6,0-1-1,1 1 1,-1 1-1,1-1 1,1 1-1,-1-1 0,1 2 1,0-1-1,0 0 1,1 1-1,0-1 0,0 1 1,0 0-1,1 0 1,0 0-1,0 0 0,1 1 1,0-1-1,1 0 1,-1 13-1,2-18-53,-1 1-1,1-1 1,0 0 0,-1 0-1,1 1 1,0-1 0,0 0-1,1 0 1,-1 0 0,0 0-1,1 0 1,-1-1 0,1 1-1,0 0 1,-1-1 0,1 1-1,0-1 1,0 1 0,0-1-1,0 0 1,0 0 0,0 0-1,0 0 1,1 0-1,-1 0 1,0-1 0,5 1-1,6 2-572,0-2 0,1 0 0,22 0-1,-22-2 96,-3 1-515,0 0 1,-1-1 0,1 0 0,0-1 0,-1 0 0,0-1-1,1 0 1,-1-1 0,15-7 0,11-10-3491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5:42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0 9641,'0'0'10602,"-49"57"-8904,19-23 127,-4 4-127,1 1-64,1-2-513,7-5-609,6-5-416,5-6-96,9-7-544,2-10-1410,3-12-5189,0-10 0</inkml:trace>
  <inkml:trace contextRef="#ctx0" brushRef="#br0" timeOffset="1">1 77 14061,'0'0'8648,"63"20"-7014,-32-7-449,5 1-736,3 2-353,-2-1-321,0 2-2881,-1-4-3877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5:42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2 16624,'-8'0'2178,"-14"-1"-1656,1 1 1,-1 1-1,1 1 1,0 1-1,0 1 0,0 1 1,0 1-1,0 0 1,1 2-1,1 0 1,-1 2-1,1 0 1,1 1-1,-21 15 1,47-25-543,0 0 0,0 0 1,-1-1-1,1 0 1,11-1-1,-5-1 13,-1 1 0,0 0 0,1 2 0,-1-1 0,0 1-1,21 5 1,-31-5-3,1 1 0,-1-1 0,1 1-1,-1-1 1,0 1 0,0 0 0,0 0-1,0 1 1,0-1 0,0 1 0,0-1-1,-1 1 1,1 0 0,-1 0 0,0 0-1,0 0 1,0 0 0,0 0 0,-1 1-1,1-1 1,-1 1 0,0-1 0,0 1-1,0 0 1,0-1 0,-1 1 0,0 0-1,1 4 1,-2-1 110,1 1-1,-1-1 1,0 1-1,-1-1 1,1 0 0,-2 0-1,1 1 1,-1-1-1,0-1 1,0 1 0,-1 0-1,0-1 1,0 1-1,0-1 1,-1-1 0,0 1-1,-10 9 1,8-9 61,0 0 1,0 0 0,0 0-1,-1-1 1,0 0 0,0-1-1,0 0 1,-1 0 0,1-1-1,-1 0 1,0 0-1,0-1 1,0 0 0,-11 1-1,18-3-240,1 0-1,-1 0 0,0 0 0,1-1 1,-1 1-1,0 0 0,1-1 0,-1 1 1,0-1-1,1 0 0,-1 1 0,1-1 1,-1 0-1,1 0 0,0 0 0,-1 0 0,1 0 1,0-1-1,0 1 0,-1 0 0,1 0 1,0-1-1,0 1 0,1-1 0,-1 1 1,0-1-1,0 1 0,1-1 0,-1 1 1,1-1-1,-1 0 0,1 1 0,0-1 1,0 0-1,-1 1 0,1-1 0,0 0 0,1 0 1,-1-2-1,0-1-559,1 0 1,-1 0-1,1 0 0,0 0 0,1 0 1,-1 1-1,1-1 0,0 0 1,0 1-1,0-1 0,0 1 1,6-7-1,19-14-4166,6 1-1441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5:43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30 185 6694,'0'0'12796,"10"-1"-9982,-1 1-2352,0-1 1,1-1-1,-1 0 1,0 0-1,0-1 1,0 0-1,0 0 1,0-1 0,-1 0-1,0-1 1,0 0-1,0 0 1,12-11-1,20-33-164,-38 46-268,0 0-1,-1 0 1,1 0 0,-1-1 0,0 1 0,1 0-1,-1-1 1,-1 1 0,1 0 0,0-1-1,-1 1 1,0-1 0,0 1 0,0-1 0,-1-6-1,0 9-17,1-1-1,-1 1 1,0 0 0,1 0-1,-1 0 1,0 0-1,0 0 1,0 0 0,0 0-1,0 0 1,0 0-1,0 0 1,0 0-1,0 1 1,0-1 0,-1 0-1,1 1 1,0-1-1,0 1 1,-1-1 0,1 1-1,0 0 1,-1-1-1,1 1 1,0 0-1,-1 0 1,1 0 0,-1 0-1,1 0 1,0 0-1,-1 1 1,1-1-1,0 0 1,-2 1 0,-3 0-32,1 1 1,-1-1 0,1 1-1,-1 0 1,1 1 0,0-1 0,-7 5-1,1 1 8,0 1 0,0 1 1,1 0-1,0 0 0,1 1 0,0 0 0,1 0 0,0 1 0,1 0 1,0 1-1,1 0 0,0 0 0,1 0 0,1 1 0,0-1 0,1 1 1,-4 28-1,7-39 5,1 0 0,-1-1 0,0 1 0,1 0 1,-1-1-1,1 1 0,0-1 0,0 1 0,0-1 0,0 1 1,0-1-1,1 0 0,-1 1 0,1-1 0,-1 0 0,1 0 1,0 0-1,0 0 0,0-1 0,0 1 0,0 0 1,0-1-1,0 1 0,1-1 0,-1 0 0,1 0 0,-1 0 1,1 0-1,-1 0 0,1 0 0,-1-1 0,1 1 0,5-1 1,9 2-335,0-1 1,0 0 0,0-1 0,17-3-1,-32 3 267,18-3-1762,0 0 0,0-2-1,37-12 1,-3-4-5302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26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103 223 14157,'11'-23'741,"-2"8"756,-1 0 0,0-1 0,-2 0 0,1-1 0,-2 1 0,-1-1-1,6-35 1,-10 52-1436,0 0-1,0 0 0,0-1 1,0 1-1,0 0 0,0 0 0,0-1 1,0 1-1,0 0 0,0 0 1,0-1-1,0 1 0,0 0 0,0 0 1,0-1-1,-1 1 0,1 0 1,0 0-1,0 0 0,0-1 1,0 1-1,0 0 0,-1 0 0,1 0 1,0-1-1,0 1 0,0 0 1,0 0-1,-1 0 0,1 0 0,0 0 1,0-1-1,-1 1 0,1 0 1,0 0-1,0 0 0,0 0 0,-1 0 1,1 0-1,-11 5 750,-10 15-599,5 4-130,1 0 1,1 2-1,1 0 1,1 0-1,1 1 1,2 0-1,-6 29 1,5-13 268,3-1 0,1 1 0,2 0 0,3 45 0,1-80-343,0 1 0,1 0-1,0-1 1,0 1 0,1-1-1,0 0 1,1 1 0,0-1-1,0 0 1,7 12 0,-8-17-8,0 0 1,1 0-1,0-1 0,-1 1 1,1 0-1,0-1 1,0 0-1,0 0 1,1 0-1,-1 0 0,0 0 1,1 0-1,0-1 1,-1 0-1,1 0 1,0 0-1,-1 0 1,1 0-1,0-1 0,0 0 1,0 0-1,-1 0 1,1 0-1,0 0 1,6-2-1,3-1-144,0-1 1,0-1-1,0 0 1,0 0-1,-1-1 1,0-1-1,0 0 1,-1-1-1,0 0 1,0 0-1,-1-1 1,0-1-1,12-15 1,6-7-610,-3-2 0,0 0 0,21-42 0,-33 50 126,0 1 0,-2-2 1,-1 1-1,-1-1 0,7-37 1,-11 33-1965,-1 0 0,0-46 0,-4 9-4786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5:43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64 12172,'4'-8'2359,"-3"6"-1871,11-27 1245,-11 27-1494,-1 0 0,1 1 0,0-1 0,0 1 0,0-1 0,0 1 0,0 0 0,0-1 0,0 1 0,0 0 0,0 0 0,1 0 1,-1 0-1,1 0 0,-1 0 0,1 0 0,2-1 0,-3 2-191,-1 0 1,1 0 0,0 1 0,0-1 0,-1 0 0,1 0-1,0 1 1,0-1 0,-1 0 0,1 1 0,0-1 0,-1 1 0,1-1-1,-1 1 1,1-1 0,-1 1 0,1-1 0,-1 1 0,1 0-1,-1-1 1,1 1 0,-1 0 0,0-1 0,1 1 0,-1 0-1,0-1 1,0 1 0,1 0 0,-1 1 0,6 29 493,-6-26-329,5 55 949,-3 71 0,-2-68-300,9 82 1,-7-127-743,1 0 0,1 0 0,1-1 0,0 0 0,1 0-1,1 0 1,1-1 0,0 0 0,12 17 0,5-6-394,-17-26-564,-13-19 162,-30-50-820,-43-67 1,-29-55 1859,107 190-364,-18-51 924,17 49-896,1 1 0,0 0 0,-1 0 0,1 0 0,0-1 0,0 1 0,0 0 0,0 0 0,0-1 1,1 1-1,-1 0 0,0 0 0,0 0 0,1 0 0,-1-1 0,1 1 0,-1 0 0,1 0 0,0 0 1,-1 0-1,1 0 0,0 0 0,-1 0 0,1 0 0,0 0 0,0 1 0,0-1 0,0 0 0,0 0 1,0 1-1,0-1 0,0 1 0,0-1 0,1 1 0,-1-1 0,0 1 0,2-1 0,27-2-446,0 1-1,1 1 0,-1 2 1,0 1-1,45 9 0,-33-5-2103,22 2-3297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5:44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3542 279 14606,'0'0'2183,"-10"-9"150,1 2-1957,0 0 0,0 0 0,-1 1 1,0 0-1,0 1 0,0 0 0,-1 1 0,1 0 0,-1 0 0,-17-2 0,-138-14 392,-119-19-559,-127-33-893,326 62 508,1 5 0,-165 9 0,42 25 197,-239 65-1,180-33 84,-429 66 1070,664-120-1056,1 2 1,0 0-1,0 2 0,1 1 0,1 2 1,0 1-1,1 1 0,0 1 0,-42 36 1,55-40-91,0 2 1,1-1 0,1 2 0,0 0-1,1 1 1,1 0 0,1 0-1,0 1 1,1 1 0,1-1 0,1 1-1,0 1 1,2-1 0,0 1 0,1 0-1,-1 30 1,4-30-30,1-1-1,2 1 1,-1-1 0,2 0-1,1 0 1,0 0 0,1 0 0,11 24-1,-4-17-1,1-1-1,1 0 0,1 0 1,1-2-1,22 26 0,-3-11 21,2-1-1,1-2 0,2-2 0,1-1 1,86 49-1,-45-40-18,0-3 1,3-4-1,1-4 0,1-3 0,1-4 1,165 20-1,9-19-16,282-12 0,107-48 13,-491 14 14,-2-6-1,162-51 1,-251 57 218,0-2 0,-2-4-1,-1-2 1,-1-4-1,-2-2 1,116-88 0,-146 96-22,-2-1 1,-1-2 0,-1 0-1,-2-2 1,35-55 0,-45 59-119,-2-1 0,0 0 0,-2-1 0,-2 0 1,0-1-1,-2 0 0,8-59 0,-14 65-145,0-1 0,-2 1-1,-1 0 1,-1-1 0,-2 1-1,0 0 1,-2 0 0,0 0 0,-2 1-1,-1 0 1,-1 0 0,-1 0-1,-1 1 1,-2 1 0,0 0-1,-1 1 1,-1 0 0,-1 1-1,-1 1 1,-1 1 0,-1 0-1,0 1 1,-1 1 0,-1 1 0,-37-21-1,19 15-247,-2 2 1,-1 1-1,0 3 0,-1 1 0,-1 2 0,0 2 1,-1 2-1,0 2 0,0 2 0,-51 1 1,32 5-1084,0 2 0,-86 16 1,79-5-3087,-123 42 0,81-14-3800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4:47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0 180 17969,'0'0'6118,"88"-36"-4965,-14 23 96,15 0-480,10 1-545,7 3-192,2 3-32,-9-3-705,-10 2-1024,-11-3-1154,-13 0 32,-9-4-1024,-16-7-1026,-12 2-4324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4:47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13 448,'-11'-2'11387,"-25"-2"-7986,19 1-1466,26 0 2397,451 2-1278,-460 1-3054,132 12 48,-119-10-46,-1 0-1,0 1 1,0 1 0,0-1 0,0 2-1,-1 0 1,0 0 0,15 10 0,-24-14 14,0 0 0,-1 0 1,1 1-1,0-1 0,-1 1 0,1 0 1,-1-1-1,0 1 0,1 0 1,-1 0-1,0 0 0,0-1 0,0 1 1,0 1-1,0-1 0,-1 0 1,1 0-1,-1 0 0,1 0 1,-1 0-1,0 0 0,0 3 0,0-1 71,-1 0 0,0-1-1,0 1 1,-1 0 0,1-1-1,-1 1 1,1-1 0,-1 1-1,0-1 1,0 0 0,-5 6-1,-7 5 395,0 0 0,-1-1-1,-30 22 1,39-31-429,-114 72 970,71-47-775,-50 40 1,63-37-312,20-13-2423,12-1-6627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4:48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511 50 19763,'0'0'1051,"-11"-8"465,4 2-1183,2 2-130,0 0 1,0 1-1,-1-1 1,1 1-1,-1 0 1,0 1-1,0-1 1,0 1 0,0 0-1,0 0 1,0 1-1,-1 0 1,-8-1-1,-10 3 173,1 1-1,0 1 1,0 0 0,0 2-1,0 1 1,-29 12 0,15-3 116,0 1-1,-67 42 1,82-37-385,23-20-108,0-1 0,-1 0 0,1 1 0,0-1 0,0 1 0,0-1 0,0 0 0,0 1 0,0-1 0,0 1 0,0-1 0,0 0 0,0 1 0,0-1-1,0 1 1,0-1 0,1 0 0,-1 1 0,0-1 0,0 0 0,0 1 0,0-1 0,1 0 0,-1 1 0,0-1 0,0 0 0,1 1 0,-1-1 0,0 0 0,1 0 0,-1 1 0,0-1 0,1 0 0,-1 0 0,0 0 0,1 1-1,6 1 3,0 0 0,0 0 0,0 0 0,0-1 0,12 0 0,-19-1 0,47 5 49,104 13-505,-136-15 402,1 1 0,-1 0 0,0 1 1,0 1-1,0 0 0,-1 1 0,17 11 1,-28-17 58,-1 0 1,1 1-1,-1 0 1,0-1-1,1 1 1,-1 0-1,0 0 1,0 0-1,0 1 1,0-1 0,-1 0-1,1 1 1,-1-1-1,1 1 1,-1-1-1,0 1 1,0 0-1,0-1 1,0 1-1,-1 0 1,1 0-1,-1 0 1,0 0 0,1 0-1,-1 0 1,0-1-1,-1 1 1,1 0-1,-1 0 1,1 0-1,-1 0 1,0-1-1,0 1 1,0 0-1,0 0 1,0-1 0,-1 1-1,1-1 1,-1 0-1,0 1 1,-2 2-1,-4 4 269,0-1-1,-1 0 0,0 0 1,0 0-1,-1-2 0,0 1 1,0-1-1,-21 9 1,15-9-101,0-1 0,-1 0 0,1-1 1,-30 2-1,40-5-157,0 0 0,0-1 0,0 0 0,0 0-1,0 0 1,0-1 0,0 0 0,0 0 0,0-1 0,0 1 0,1-1 0,-1-1-1,1 1 1,-1-1 0,1 0 0,-8-5 0,11 7-84,1 0 1,0-1-1,-1 1 1,1 0-1,0-1 1,0 1-1,-1-1 0,1 1 1,0-1-1,1 1 1,-1-1-1,0 0 1,0 1-1,1-1 0,-1 0 1,1 0-1,-1 1 1,1-1-1,0 0 1,0 0-1,0 0 0,0-1 1,0 1-130,1 0 0,0 1 0,0-1 0,0 1 0,0-1 0,0 1 0,0-1 0,0 1 0,1 0 0,-1-1 0,0 1 0,1 0 0,-1 0 0,1 0 1,-1 0-1,1 0 0,-1 1 0,3-2 0,7-2-1271,0 1 0,1 0 0,-1 0 0,1 1 0,14-1 0,12 1-6898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4:4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19282,'0'0'8131,"1"12"-6615,-1 184 1410,-3-77-2014,4-109-1107,-1 0 0,1 0 0,1-1 0,0 1 0,4 10 0,-6-18 133,0 0 0,1-1 0,-1 1 1,1 0-1,-1-1 0,1 1 1,0 0-1,-1-1 0,1 1 0,0-1 1,0 1-1,0-1 0,1 0 1,-1 1-1,0-1 0,0 0 0,1 0 1,-1 0-1,0 0 0,1 0 1,-1 0-1,1 0 0,0 0 0,-1-1 1,1 1-1,0 0 0,-1-1 0,1 0 1,0 1-1,0-1 0,-1 0 1,1 0-1,0 0 0,0 0 0,-1 0 1,3-1-1,-3 0-372,0-1 0,0 1-1,0-1 1,0 0 0,-1 1 0,1-1-1,0 0 1,-1 0 0,0 0 0,1 0-1,-1 0 1,0 1 0,0-1 0,0 0-1,0 0 1,0 0 0,0 0-1,-1-3 1,0-4-1591,1-20-4008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4:49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18257,'0'0'12150,"9"-3"-11915,-9 3-234,4-1 20,1-1 1,-1 1-1,1 0 0,0 1 1,-1-1-1,1 1 0,0 0 0,-1 0 1,1 0-1,0 1 0,-1-1 1,1 1-1,6 3 0,-10-5-1,0 1 0,0-1-1,0 1 1,0-1-1,-1 1 1,1-1 0,0 1-1,0-1 1,-1 1-1,1-1 1,0 0 0,-1 0-1,1 1 1,-1-1-1,1 0 1,-1 0 0,1 0-1,-1 1 1,0-1 0,1 0-1,-1 0 1,0 0-1,1 0 1,-1 0 0,0 0-1,0 0 1,0 0-1,0 0 1,0 1 0,0-1-1,0 0 1,-1 0-1,1 0 1,0 0 0,0 0-1,-1 0 1,0-1 0,2 2-15,-1-1 1,0 0 0,0 1 0,0-1 0,0 0-1,0 1 1,0-1 0,-1 0 0,1 1-1,0-1 1,0 0 0,0 1 0,-1-1 0,1 0-1,0 1 1,0-1 0,-1 1 0,1-1 0,-1 1-1,1-1 1,-1 1 0,1-1 0,0 1-1,-1-1 1,0 1 0,1-1 0,-1 1 0,1 0-1,-1-1 1,1 1 0,-1 0 0,0 0 0,1 0-1,-1-1 1,0 1 0,1 0 0,-1 0 0,0 0-1,1 0 1,-1 0 0,0 0 0,1 0-1,-1 0 1,0 0 0,1 0 0,-1 1 0,0-1-1,1 0 1,-1 0 0,1 1 0,-1-1 0,0 0-1,1 1 1,-1-1 0,1 0 0,-1 1 0,1-1-1,-1 1 1,1-1 0,-1 1 0,1-1-1,0 1 1,-1 0 0,-25 34 137,25-33-132,-1 0-1,1 0 0,0 0 1,0 0-1,0 0 1,1 1-1,-1-1 1,1 0-1,-1 1 0,1-1 1,-1 0-1,1 1 1,0-1-1,0 0 0,1 1 1,-1 3-1,1-6-2,0 1-1,0-1 0,-1 1 1,1-1-1,0 0 1,0 1-1,-1-1 0,1 0 1,0 1-1,0-1 1,0 0-1,0 0 0,-1 0 1,1 0-1,0 0 1,0 0-1,0 0 0,0 0 1,0 0-1,-1 0 0,1 0 1,0-1-1,0 1 1,0 0-1,0-1 0,-1 1 1,2-1-1,23-11 176,-22 10-183,-1 0 0,1-1 0,-1 1 0,1-1 0,-1 0 0,0 1 0,0-1 0,0 0 0,0-1 0,0 1 0,-1 0 0,0 0 0,1-1 0,-1 1 0,0-1 0,-1 1 0,1-1 0,-1 1 0,1-1 0,-1 1 0,-1-6 0,1 8-2,0 1 0,-1-1 0,1 1 0,-1-1 0,1 1-1,-1-1 1,1 1 0,-1-1 0,1 1 0,-1-1 0,1 1 0,-1-1 0,0 1 0,1 0 0,-1-1-1,0 1 1,1 0 0,-1 0 0,0 0 0,1-1 0,-1 1 0,0 0 0,0 0 0,1 0 0,-1 0-1,0 0 1,0 0 0,1 1 0,-1-1 0,0 0 0,1 0 0,-1 0 0,0 1 0,0-1 0,-1 1-29,0-1 0,0 1 0,0-1 0,1 1 0,-1 0 0,0-1 0,1 1 0,-1 0 1,0 0-1,1 0 0,-1 1 0,-1 1 0,2-2-135,0-1 0,1 1 1,-1 0-1,1 0 0,-1 0 0,1 0 1,-1-1-1,1 1 0,0 0 0,-1 0 1,1 0-1,0 0 0,0 0 0,0 0 1,0 0-1,0 0 0,0 0 0,0 0 1,0 0-1,0 0 0,0 0 0,0 0 1,1 0-1,-1-1 0,0 1 0,1 0 1,-1 0-1,0 0 0,1 0 0,-1 0 1,2 1-1,0-1-621,0 0 0,0 0 0,0-1 1,0 1-1,0 0 0,0-1 0,0 1 0,0-1 1,0 0-1,0 1 0,0-1 0,0 0 0,3-1 0,19 1-11341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4:50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652 356 17232,'4'-11'2093,"-1"-4"-1128,-1 10-487,-1-1 1,1 0-1,0 1 0,0-1 0,0 1 0,1 0 1,0 0-1,5-8 0,-8 14-422,0-1 0,0 0 0,0 1 0,1-1 0,-1 0 0,0 1 0,0-1 0,0 0 0,0 1 0,0-1 0,0 0 0,1 1 1,-1-1-1,0 0 0,0 0 0,1 1 0,-1-1 0,0 0 0,0 0 0,1 1 0,-1-1 0,0 0 0,1 0 0,-1 0 0,0 0 0,1 1 0,-1-1 0,0 0 0,1 0 0,-1 0 0,0 0 0,1 0 0,-1 0 1,0 0-1,1 0 0,-1 0 0,0 0 0,1 0 0,-1 0 0,0 0 0,1 0 0,-1 0 0,0-1 0,1 1 0,-1 0 0,0 0 0,1 0 0,-1 0 0,0-1 0,1 1 0,-1 0 0,0 0 0,0-1 0,1 1 1,-1 0-1,0 0 0,0-1 0,0 1 0,0 0 0,1-1 0,-1 1 0,0 0 0,0-1 0,0 1 0,0 0 0,0-1 0,0 1 0,0-1 0,3 30 420,-3-28-452,-2 14 159,1-1 1,-2 0 0,0 1 0,0-1-1,-2 0 1,1-1 0,-2 1-1,0-1 1,-11 18 0,-79 110 1085,86-127-1162,-12 17 73,8-11-42,-1 0-1,-29 30 1,43-50-138,1 0 0,0 0 0,0 0 0,0 0 0,0 0 0,0 0 1,0 1-1,0-1 0,0 0 0,-1 0 0,1 0 0,0 0 0,0 0 0,0 0 0,0 0 0,0 0 0,-1 0 0,1 0 1,0 0-1,0 0 0,0 0 0,0 0 0,0 1 0,-1-1 0,1 0 0,0-1 0,0 1 0,0 0 0,0 0 0,0 0 1,-1 0-1,1 0 0,0 0 0,0 0 0,0 0 0,0 0 0,0 0 0,-1 0 0,1 0 0,0 0 0,0 0 0,0 0 1,0-1-1,0 1 0,0 0 0,0 0 0,-1 0 0,1 0 0,0 0 0,0 0 0,0-1 0,0 1 0,0 0 0,0 0 1,0 0-1,0 0 0,0-1 0,0 1 0,0 0 0,0 0 0,0 0 0,0 0 0,-1-11-17,1 10 8,14-152-1598,-1-4 731,-35 187 759,20-23 140,-1-1 1,2 1-1,-1 0 1,1-1-1,0 1 1,0 0-1,0 0 1,1 0-1,0 0 1,1-1-1,0 1 0,0 0 1,0 0-1,1-1 1,-1 1-1,6 11 1,0-7-2,-1-1 0,1 0 0,1 0 0,0-1 0,0 0 0,1 0 1,0-1-1,16 11 0,50 35 52,-100-91 437,13 16-488,-14-20-2,13 18-56,0 1 1,-2 1 0,-1 0 0,0 1 0,-2 0 0,-36-31-1,52 50 26,0-1 0,0 0 0,0 1 0,0 0 0,0-1 0,-1 1 0,1 0 0,0 0 0,-1 0 0,1 1 0,-1-1 0,1 1 0,-1-1 0,1 1 0,-1 0 0,1 0 0,-1 0 0,1 0 0,-1 0 0,1 1 0,-1-1 0,1 1 0,-5 1 0,5-1 2,0 1 1,1 0-1,-1-1 0,1 1 0,0 0 1,-1 0-1,1 0 0,0 0 0,0-1 1,0 2-1,1-1 0,-1 0 0,0 0 1,1 0-1,-1 0 0,1 0 0,0 1 0,0-1 1,0 0-1,0 0 0,0 0 0,0 1 1,1-1-1,-1 0 0,0 0 0,1 0 1,1 4-1,1 2 8,0-1 0,1 1 1,0 0-1,0-1 0,0 0 0,1 0 1,0 0-1,1-1 0,-1 1 0,1-1 1,0-1-1,1 1 0,8 5 0,7 4 10,1-1-1,46 22 0,-41-24 20,0 0 0,0-2 0,1-1 0,1-2 0,-1 0 0,1-2 0,47 2 0,-109-24-179,-210-66-5539,204 74 5301,0 1 0,-1 2 0,0 2-1,-60 0 1,97 4 382,0 0 2,0-1 0,1 1 0,-1 0 0,0 0-1,1 0 1,-1 0 0,0 0 0,1 0 0,-1 1 0,0-1 0,1 1 0,-1-1 0,1 1 0,-1-1 0,1 1 0,-1 0 0,1 0-1,-1 0 1,1 0 0,0 0 0,-1 0 0,1 0 0,0 0 0,0 0 0,-2 3 0,4-3 5,-1 0 1,1 0-1,0-1 0,-1 1 0,1 0 1,0-1-1,0 1 0,-1 0 1,1-1-1,0 1 0,0-1 1,0 1-1,0-1 0,0 0 1,0 1-1,0-1 0,0 0 0,0 0 1,0 0-1,0 1 0,0-1 1,0 0-1,0 0 0,0-1 1,2 1-1,1 0 29,52 4 214,-1-2 1,1-3-1,66-9 1,-88 5-437,-1-1 0,0-2 1,-1-1-1,1-1 1,-2-2-1,49-25 0,-73 33 231,0 0-1,-1 0 1,1-1-1,-1 0 1,0 0-1,0 0 1,-1-1-1,0 0 1,0 0-1,0 0 1,0-1-1,-1 1 1,0-1-1,-1 0 1,0-1-1,0 1 1,0 0-1,-1-1 1,0 1-1,0-1 1,-1 0-1,0 0 1,0 0-1,-1 0 1,0 1-1,-1-1 1,1 0-1,-1 0 1,-1 0-1,0 1 1,0-1-1,0 1 1,-1-1-1,0 1 1,0 0-1,-1 0 1,0 0-1,0 0 1,-8-7-1,-1-1 42,0 0 0,-2 2-1,1 0 1,-2 0-1,0 1 1,0 1-1,-1 1 1,0 0-1,-1 2 1,0 0-1,0 0 1,-1 2-1,0 0 1,0 1 0,0 2-1,-1-1 1,1 2-1,-1 1 1,0 0-1,-25 3 1,17 1 34,0 1-1,0 1 1,1 1 0,0 2 0,0 0 0,0 2 0,1 1 0,1 1-1,0 1 1,0 1 0,2 2 0,0 0 0,-34 32 0,47-39-82,1 0 0,1 1 0,-1 1 0,2 0 0,0 0-1,0 0 1,1 1 0,0 0 0,1 0 0,-4 13 0,6-16-31,1 0-1,1 0 0,-1 0 1,1 1-1,1-1 0,0 0 1,0 0-1,1 0 1,0 1-1,0-1 0,1 0 1,1 0-1,-1 0 0,1-1 1,7 13-1,-1-5-20,2 0 0,0-1 0,0-1 0,2 0 0,0 0 0,0-2 0,1 1 0,1-2 0,0 0 0,21 12 0,5 0-303,2-1 0,85 30 1,-72-34 80,0-2 1,110 16 0,-138-29 294,0-1 0,0-1 0,0-1 0,0-1 0,0-2 0,0-1 0,0-1 0,31-10 0,-44 9 140,1 0 1,-1-1 0,0-1 0,0 0 0,-1-2 0,-1 1 0,1-2-1,-1 1 1,-1-2 0,0 0 0,-1 0 0,0-1 0,-1 0-1,-1-1 1,0 0 0,0-1 0,-1 0 0,-1 0 0,-1-1-1,0 0 1,-1 0 0,-1 0 0,-1 0 0,0-1 0,-1 1-1,1-20 1,-3 15-189,0 0-1,-1 0 0,-1 0 0,-1 1 0,-1-1 1,-1 0-1,-1 1 0,0 0 0,-2 1 1,0-1-1,-1 1 0,-1 1 0,0 0 0,-2 0 1,0 1-1,-1 1 0,-1 0 0,0 0 1,-1 2-1,-25-20 0,24 23-107,-1 1 1,0 1-1,0 0 1,-1 1-1,0 1 0,0 1 1,-1 1-1,0 0 1,0 1-1,0 1 0,0 1 1,-1 1-1,-33 1 0,25 3-792,0 1-1,0 1 0,0 1 0,0 2 1,1 1-1,0 0 0,1 3 0,-41 22 0,-5 13-5479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00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3360 281 12908,'-95'-36'1268,"-90"-47"0,-55-21-981,203 91-281,-1 2-1,-1 1 1,1 2-1,-70-5 1,13 11-17,0 4 0,0 5 0,-107 21 0,-280 81 215,259-55 127,117-29 240,-43 8 645,-219 79 0,323-94-1096,1 1 0,0 2-1,2 3 1,1 1 0,1 2 0,1 1 0,2 2 0,1 2 0,-36 40-1,35-27-113,2 1-1,2 2 1,2 1-1,2 2 0,2 1 1,3 1-1,2 1 1,2 0-1,3 2 0,-11 64 1,19-71-24,3 0 0,2 1 1,2-1-1,2 1 0,2-1 1,2 0-1,3 0 0,2 0 0,1 0 1,3-2-1,2 1 0,25 53 1,-15-51 12,2-1 1,1-2-1,3-1 1,2-1 0,1-2-1,55 52 1,-40-50 5,3-1 0,1-3 0,2-2 0,102 54 0,-56-46-2,2-4 0,2-5 0,1-4 0,2-5 0,1-4 0,136 12 0,142-5 95,480-21-1,460-121 8,-1321 109-100,286-36 120,321-83 0,-447 75 0,-3-6 0,-2-8 0,206-107 0,-241 100-88,-3-6 1,-4-5 0,119-100 0,-185 131 2,-3-3 1,-1-1-1,48-67 1,-69 78 35,-1-2 1,-3 0-1,-1-2 0,-2-1 1,22-62-1,-32 69 44,-1 1 0,-2-2-1,-1 1 1,-2-1 0,-2 0 0,-1 0-1,-2-1 1,-1 1 0,-11-59 0,5 64 2,-1 0 1,-2 0-1,-2 1 1,0 1-1,-2 0 1,-2 0-1,0 2 1,-2 0-1,-2 1 1,-43-50-1,30 43-79,-2 3 1,-1 0-1,-2 2 0,-1 2 0,-65-35 0,47 34 39,-1 3-1,-1 2 0,-100-26 1,33 24 18,-1 5 0,0 6 0,-212 1 0,105 21-1544,0 10-1,-307 63 1,-452 148-5646,921-210 6708,-147 39-5854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5:19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1198 187 8104,'0'0'5034,"-12"-7"-3251,-1-2-1314,-2 2 0,1-1 0,-1 2 1,0 0-1,-1 1 0,1 0 0,-1 2 0,-25-4 0,7 6-176,1 1 0,0 2 0,0 1 0,0 1 0,1 2 0,-1 2-1,1 1 1,1 1 0,0 1 0,0 2 0,1 1 0,1 2-1,-53 37 1,36-21-172,2 3-1,2 1 1,1 3 0,1 1-1,3 2 1,1 1-1,3 2 1,1 1-1,-32 64 1,45-74-48,2 1 0,2 1 0,1 0 0,2 1-1,1 0 1,3 1 0,1 0 0,2 1 0,1 0 0,3-1 0,1 1 0,2 0 0,11 61-1,-5-72-63,1 0 0,1 0-1,2-1 1,1 0-1,1-1 1,2-1-1,1 0 1,0-1-1,2-1 1,1-1 0,1 0-1,40 33 1,-33-32-53,2-2 0,0-1 1,2-2-1,0 0 1,1-3-1,1 0 0,0-3 1,1 0-1,1-3 1,48 10-1,-47-16 35,0-2-1,0-1 1,0-2-1,0-2 0,0-1 1,0-2-1,0-1 1,-1-2-1,0-2 1,0-1-1,-1-2 1,48-24-1,-7-4 32,-2-3-1,-2-3 1,-2-4 0,80-73-1,-86 66 129,-3-2 0,-3-3 0,-2-2 0,-3-3 0,59-100 1,-89 129 82,-2-1 0,-2 0 0,-1-2 1,-3 0-1,-1-1 0,-2 0 0,-2-1 1,-2 0-1,-2 0 0,-1-1 0,-4-88 1,-4 112-125,0 0 0,-1 0 1,0 0-1,-2 1 1,-1 0-1,0 0 1,-2 0-1,0 1 1,-1 1-1,-1-1 1,-1 2-1,0-1 0,-1 2 1,-1 0-1,-25-23 1,19 23-71,0 0 0,0 2 0,-1 1 0,-1 0 0,-1 2 0,1 0 0,-2 2 0,1 0 0,-1 2 0,-1 0 0,1 2 0,-50-4 0,15 6-62,0 2 1,0 4-1,0 1 1,0 4-1,1 2 0,-102 30 1,116-24-2223,1 1 1,-71 39-1,96-45-3045,9-3-2777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27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13100,'-4'15'2744,"-3"14"-1734,1-1-1,1 1 0,2 1 1,1-1-1,1 0 0,6 57 1,-4-76-872,1 0 1,0-1 0,1 1-1,0 0 1,1-1 0,0 0-1,0 0 1,1 0-1,0 0 1,1-1 0,6 8-1,-6-10-151,-1-1 0,1 0 0,0 0-1,1-1 1,-1 1 0,1-2 0,0 1-1,0-1 1,0 0 0,0 0 0,0-1 0,1 1-1,-1-2 1,1 1 0,0-1 0,10 0-1,0-1-20,-1-1 0,0 0 0,23-5 0,3-1 1660,-37 7-1040,0 0 0,0 0 0,0 1 0,-1-1 0,1 2 0,0-1 0,0 0 0,10 5 0,-12-4-562,1 0 1,0 0-1,0-1 1,0 0-1,0 0 0,0 0 1,0 0-1,0-1 1,0 0-1,0 0 0,0 0 1,0-1-1,10-2 1,-5-1-49,1-1-1,0-1 1,-1 0 0,0 0 0,0-1 0,9-9 0,-11 9-103,-1 1 0,2 0 1,-1 0-1,1 1 0,-1 0 0,2 0 1,-1 1-1,0 0 0,13-3 1,-19 7 160,-1 0 1,0 0-1,1 0 0,-1 0 1,0 0-1,0 1 1,1-1-1,-1 1 0,0 0 1,0-1-1,0 1 1,0 0-1,0 0 0,0 1 1,0-1-1,0 0 0,0 1 1,0-1-1,-1 1 1,1-1-1,0 1 0,-1 0 1,0 0-1,1 0 1,-1 0-1,1 2 0,6 10 346,-1 0 0,-1 0-1,5 16 1,0 0-78,-9-25-302,0-1 0,0 1 0,1-1 0,-1 0 0,1 0 0,0 0 0,0-1 0,0 1 0,1-1 0,0 1 0,-1-1 0,1 0 0,8 5 0,-9-8 0,-1 1 0,0 0 0,1-1 0,-1 1 0,1-1 0,-1 1 0,0-1 0,1 0 0,-1 0 0,1-1 0,-1 1 0,1 0 0,-1-1 0,0 1 0,1-1 0,-1 0 0,0 0 0,1 0 0,-1 0 0,0 0 0,0 0 0,0-1 0,0 1 0,0-1 0,0 1 0,0-1 0,-1 0 0,1 0 0,1-3 0,15-16-481,-1-1-1,-1-1 1,-1-1 0,-1 0-1,11-29 1,-18 30-5338,-6 5-2995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5:20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7 10794,'-1'-1'169,"0"1"-1,-1-1 1,1 0 0,0 1-1,0-1 1,-1 0-1,1 1 1,-1 0-1,1-1 1,0 1 0,-1 0-1,1 0 1,-1-1-1,1 1 1,0 0 0,-1 1-1,1-1 1,-1 0-1,1 0 1,0 0 0,-1 1-1,1-1 1,0 1-1,-1-1 1,1 1-1,0 0 1,-1-1 0,0 2-1,0 1-32,0-1 0,0 1-1,0 0 1,0-1-1,0 1 1,1 0 0,0 0-1,0 0 1,-1 0 0,2 0-1,-1 0 1,0 4 0,-2 8-32,2 0 1,0 1-1,0-1 1,4 22-1,1-13 80,1 0-1,1-1 1,1 0 0,1 0 0,2-1-1,21 40 1,-13-33 105,0 0 1,2-2-1,1 0 1,33 32-1,-37-44-237,1 0 0,1-1 0,0-1 0,1-1 0,0-1 0,1 0 0,0-2 0,1 0 0,0-1-1,0-2 1,1 0 0,26 3 0,30 0 71,1-4 0,95-5 0,-78-1-56,-46 1-54,205-7 31,-220 4-35,0-2 0,0-1-1,-1-2 1,66-24 0,-80 22 94,-1 0-1,0-2 1,-1-1 0,0 0-1,-1-1 1,-1-1-1,0-1 1,-1 0 0,-1-1-1,-1-1 1,0 0-1,-1-1 1,-1 0 0,-1-1-1,0-1 1,-2 1 0,13-42-1,-15 26-500,-11 15-3250,-5 13-1141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04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466 126 14670,'4'-7'661,"-2"0"0,1-1 1,-1 1-1,0-1 0,0 1 0,-1-1 0,1-12 1,-2 18-484,0 0 0,0 0 0,-1 0 0,1 0 1,0 0-1,-1-1 0,1 1 0,-1 0 0,0 0 1,1 0-1,-1 1 0,0-1 0,0 0 0,0 0 0,-1 0 1,1 1-1,0-1 0,-1 1 0,1-1 0,-1 1 1,1-1-1,-1 1 0,0 0 0,0 0 0,1 0 0,-1 0 1,0 0-1,0 0 0,0 0 0,0 1 0,-4-2 1,-7 1-8,1 0 1,-1 1-1,1 0 0,-1 1 1,1 0-1,0 1 1,-1 0-1,1 1 1,0 0-1,1 1 1,-1 1-1,0 0 0,1 0 1,0 1-1,1 1 1,-11 7-1,-8 7 45,1 1 0,1 1-1,0 2 1,-29 37 0,9 1 29,45-60-238,0 1-1,0-1 1,0 1 0,0-1 0,1 1 0,0 0 0,-1 0 0,1-1 0,1 1 0,-1 0 0,0 0 0,1 0 0,0 0 0,0 0 0,0 0 0,2 6 0,-2-8-5,1-1 0,0 0 0,0 0 0,0 0 0,0 0 0,0 1 0,0-1 0,0 0 0,0-1 1,0 1-1,0 0 0,1 0 0,-1 0 0,0-1 0,1 1 0,-1-1 0,0 1 0,1-1 0,-1 1 0,1-1 0,-1 0 1,0 0-1,2 1 0,40 0 30,-32-1-18,94-4-203,44 2-759,-147 2 941,0 0 0,0 0 1,1 0-1,-1 0 0,0 1 0,0-1 1,0 1-1,0 0 0,0-1 0,0 1 1,0 0-1,0 0 0,0 0 1,0 0-1,0 1 0,2 2 0,-3-3 5,0 0-1,0 1 1,-1-1-1,1 0 0,0 1 1,-1-1-1,1 0 1,-1 1-1,0-1 1,1 1-1,-1-1 0,0 1 1,0-1-1,0 1 1,0-1-1,0 1 1,0-1-1,-1 3 0,0 2 39,-1-1 0,0 1 0,-1-1 0,1 0 0,-1 0 0,0 0-1,0 0 1,0 0 0,-1-1 0,0 1 0,-4 3 0,-11 10 284,-1 0 0,-1-2 1,-1 0-1,0-2 0,-1 0 0,0-2 1,-1 0-1,0-2 0,-1 0 1,-43 9-1,67-18-340,0-1 0,0 1 0,0-1 0,0 0 0,0 0 0,0 0 0,0 0 0,0 0 0,0 0 0,-1 0 0,1 0 0,0 0 0,0 0 0,0-1 1,0 1-1,0 0 0,0-1 0,0 1 0,0-1 0,0 1 0,0-1 0,0 0 0,0 1 0,-1-2 0,2 1-45,0 0 0,-1 0 0,1 0 0,0 0 0,0 0 0,0-1 0,0 1 0,0 0 0,0 0 0,0 0 0,0 0 0,0 0 0,1 0 0,-1 0 0,0-1 0,1 1 0,-1 0 0,1 0 0,0-1 0,5-7-889,-1-1-1,2 1 1,12-14 0,68-64-10812,-37 38 1154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0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28 20083,'-7'13'1746,"-76"175"4788,73-161-6010,1 0 0,2 1 0,1 0 0,1 0 0,-2 50 0,14-41-677,-7-36 136,1 0 0,-1-1 0,1 1 0,-1 0 0,1 0 0,-1-1 0,1 1 0,-1 0 0,1-1 0,-1 1 0,1 0 0,0-1 0,-1 1 0,1-1 0,0 1 0,0-1 0,-1 0 0,1 1 0,0-1 0,0 0 0,0 1 0,0-1 0,-1 0 0,1 0 0,0 0 0,0 0 0,0 0 0,0 0 0,0 0 0,0 0 0,0 0 0,-1 0 0,1 0 0,0 0 0,0-1 0,0 1 0,0 0 0,-1-1 0,2 0 0,0 0 1,0-1-1,0 0 0,0 1 1,0-1-1,-1 0 0,1 0 1,-1 0-1,1 0 0,-1 0 1,0-1-1,0 1 0,0 0 0,0-1 1,0 1-1,-1 0 0,2-4 1,7-47-143,-7 39 78,3-25-391,2 0-1,2 1 1,25-65-1,-30 92 445,1 0-1,0 0 1,1 0-1,1 1 1,0 0-1,0 0 0,1 0 1,0 1-1,0 0 1,1 1-1,0 0 0,1 0 1,0 1-1,0 0 1,0 1-1,17-7 1,-25 11 33,1 1 0,0 0 0,0 0 0,-1 0 0,1 0 0,0 1 1,0-1-1,0 1 0,0 0 0,0 0 0,0 0 0,0 0 0,0 0 0,-1 0 1,1 1-1,4 1 0,-5-2 5,-1 1 0,0 0 0,0 0 0,1 0 0,-1 0 0,0 0 0,0 0 0,0 0 0,0 1 0,0-1 0,-1 0 0,1 0 0,0 1 0,-1-1 0,1 1 0,0-1 0,-1 0 0,0 1 1,1-1-1,-1 1 0,0-1 0,1 3 0,-2 3 80,1-1-1,-1 0 1,1 0 0,-2 0 0,1 0 0,-1 0 0,0 0-1,0 0 1,0-1 0,-1 1 0,0-1 0,0 1 0,0-1-1,-5 5 1,-2 2 95,0-1 0,-1-1-1,1 0 1,-2 0 0,0-1 0,0-1 0,0 0-1,-1-1 1,0 0 0,-1-1 0,0 0-1,1-1 1,-2 0 0,1-2 0,0 1-1,-1-2 1,-19 2 0,33-4-209,0 0 1,0 0-1,0 0 0,1 1 1,-1-1-1,0 0 0,0 0 1,0 0-1,0 0 0,1 0 0,-1 0 1,0-1-1,0 1 0,0 0 1,0 0-1,1 0 0,-1-1 1,0 1-1,0-1 0,1 1 1,-1 0-1,0-1 0,1 1 1,-1-1-1,0 0 0,1 1 1,-1-1-1,1 1 0,-1-1 1,0 0-1,1 1 0,0-1 0,-1 0 1,1 0-1,0 0 0,-1 1 1,1-1-1,0 0 0,0 0 1,-1 0-1,1 1 0,0-1 1,0 0-1,0 0 0,0 0 1,0 0-1,0 0 0,1 1 1,-1-1-1,0 0 0,0 0 0,1 0 1,-1 1-1,1-2 0,0-2-199,1 1 0,0 0-1,0-1 1,0 1 0,1 0-1,-1 0 1,1 0 0,0 1 0,-1-1-1,1 1 1,4-3 0,19-9-4908,44-16 0,-48 22 1620,20-9-6376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05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14734,'0'0'7068,"0"12"-6641,9 536 9641,-7-549-10021,1-1 0,-1 1 0,1 0 0,-1-1 0,0 1 0,0-1 0,1 0 0,-1 0 0,2-2 0,87-110-47,-90 113 0,0-1 0,0 1 0,1 0 0,-1 0 0,1-1 0,-1 1 0,1 0 0,-1 0 0,1 1 0,0-1 0,-1 0 0,1 0 0,0 1 0,0-1 0,-1 1 0,1 0 0,0-1 0,0 1 0,0 0 0,0 0 0,-1 0 0,1 0 0,0 1 0,0-1 0,0 0 0,0 1 0,-1-1 0,1 1 0,0 0 0,-1-1 0,1 1 0,0 0 0,-1 0 0,1 0 0,-1 0 0,1 1 0,-1-1 0,0 0 0,1 0 0,-1 1 0,0-1 0,0 1 0,0-1 0,0 1 0,0 0 0,-1-1 0,1 1 0,0 0 0,-1 0 0,1-1 0,0 3 0,-2 6 1,1 0 1,-2 0-1,1 0 1,-1-1-1,-1 1 1,1-1-1,-6 10 1,-9 41-67,26-81-15112,-3-1 6929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05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12524,'0'0'4580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06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120 136 5125,'0'0'12529,"3"2"-10874,-1-2-1458,-1 1 1,1-1-1,-1 0 1,1 1 0,-1-1-1,1 0 1,-1 0-1,1 0 1,-1 0-1,1 0 1,-1 0-1,1 0 1,-1-1-1,1 1 1,-1 0-1,1-1 1,-1 1-1,1-1 1,-1 0-1,0 0 1,3-1-1,0-1 87,1-1 0,-1 1-1,0-1 1,0 0 0,0 0 0,5-8-1,-5 7-74,-1 0-1,0 0 1,0 0 0,0 0-1,0-1 1,-1 0-1,0 1 1,0-1-1,-1 0 1,1 0 0,-1 0-1,0 0 1,-1-11-1,0 16-172,-1 0 0,0 0 0,0 0 0,0 1-1,0-1 1,0 0 0,0 1 0,0-1 0,0 1-1,0-1 1,0 1 0,0 0 0,0-1 0,-1 1-1,1 0 1,0 0 0,0 0 0,0 0 0,0 0-1,-1 0 1,1 0 0,-2 0 0,-30 3 160,26-1-174,-1 1 0,0 0 0,1 0 0,0 1 0,0 0 0,0 0 1,0 1-1,1 0 0,-1 0 0,1 0 0,1 1 0,-1 0 0,-9 13 0,7-9 77,1 1-1,0 0 1,1 0-1,0 0 1,1 1-1,0-1 1,0 2-1,-2 14 1,6-22-61,0-1 0,0 1-1,0-1 1,1 1 0,0-1 0,0 1 0,0-1 0,1 1 0,0 0-1,-1-1 1,2 0 0,-1 1 0,4 8 0,-3-11-29,0 1-1,0-1 1,0 1 0,0-1 0,1 0-1,-1 0 1,1 0 0,0 0-1,-1 0 1,1-1 0,0 1 0,0-1-1,0 0 1,0 0 0,0 0 0,0 0-1,1 0 1,-1-1 0,6 1-1,14 2-576,0-2 1,44-3-1,6-12-5507,-29-2-1516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08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0 238 12876,'0'0'7789,"6"-11"-8104,3-4 211,-1 0-1,-1-1 1,0 1-1,-1-2 1,-1 1 0,-1-1-1,0 0 1,2-19-1,-6 33 200,0-34 1395,-4 26 804,-5 18 1792,3 3-3834,1 1-1,1-1 0,0 1 0,0 0 1,1 0-1,1 0 0,-1 1 1,1 13-1,0 1-10,1 1 0,4 41-1,-3-65-171,1 0-1,-1 0 0,1 0 0,0 0 1,-1 0-1,1 0 0,1 0 0,-1 0 0,0 0 1,1 0-1,0-1 0,-1 1 0,1 0 1,0-1-1,0 0 0,0 1 0,1-1 1,-1 0-1,1 0 0,-1 0 0,1-1 0,-1 1 1,1-1-1,0 1 0,0-1 0,0 0 1,0 0-1,0 0 0,0 0 0,0-1 1,5 1-1,-7-36 156,-3 23-224,1 0 0,-1 0 0,-1 0 0,0 0 0,-1 0 0,0 1 0,-8-16 0,16 26 0,0 0 0,0 0 0,0 0 0,0 1 0,0 0 0,0 0 0,8 0 0,-11 0 0,23 1 0,1-2 0,-1-1 0,1-1 0,-1-1 0,28-8 0,-42 9 0,0-1 0,0 0 0,0 0 0,0-1 0,-1 0 0,0-1 0,0 0 0,0 0 0,-1-1 0,0 0 0,0 0 0,-1-1 0,0 0 0,9-14 0,-14 20 0,-1-1 0,1 0 0,-1 0 0,0 0 0,0 1 0,0-1 0,0 0 0,-1-1 0,1-4 0,-1 8 0,0-1 0,0 0 0,0 1 0,0-1 0,0 1 0,0-1 0,0 1 0,0-1 0,-1 1 0,1-1 0,0 1 0,0-1 0,-1 1 0,1-1 0,0 1 0,-1-1 0,1 1 0,0 0 0,-1-1 0,1 1 0,-1-1 0,1 1 0,-1 0 0,1-1 0,-1 1 0,1 0 0,-1 0 0,1 0 0,-1-1 0,1 1 0,-1 0 0,1 0 0,-1 0 0,1 0 0,-1 0 0,1 0 0,-1 0 0,0 0 0,1 0 0,-1 0 0,1 0 0,-1 0 0,1 0 0,-1 1 0,1-1 0,-1 0 0,1 0 0,-1 0 0,1 1 0,-1-1 0,1 0 0,-1 1 0,1-1 0,-1 0 0,1 1 0,-1 0 0,-6 3 0,1 1 0,-1 0 0,1 0 0,0 0 0,1 1 0,-1 0 0,1 0 0,0 1 0,1-1 0,-1 1 0,-5 14 0,3-9 0,1 1 0,1 0 0,1 1 0,0-1 0,-5 29 0,9-42 0,0 43 0,1-42 0,-1 0 0,0 0 0,1 0 0,-1 0 0,1 0 0,-1 0 0,1 0 0,-1-1 0,1 1 0,0 0 0,-1 0 0,1-1 0,0 1 0,0 0 0,0-1 0,-1 1 0,1-1 0,0 1 0,0-1 0,0 0 0,0 1 0,0-1 0,0 0 0,0 1 0,0-1 0,0 0 0,0 0 0,0 0 0,0 0 0,0 0 0,0 0 0,0 0 0,0 0 0,0-1 0,0 1 0,0 0 0,0-1 0,0 1 0,8-3 0,-1-1 0,0 1 0,0-1 0,0-1 0,0 0 0,-1 0 0,0 0 0,0-1 0,0 0 0,10-11 0,-1-1 0,0-2 0,21-34 0,-31 45 0,0-1 0,-1 1 0,-1-1 0,0-1 0,5-18 0,-38 104 0,24-57-421,1-1 0,1 1 0,0 1 0,1-1 0,1 0 0,2 35 0,7-34-5873,9-12-5381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09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1323 77 14382,'-14'-9'3651,"-3"0"-3350,1-1-1,-1 2 1,-1 0-1,1 2 1,-1-1-1,0 2 1,-1 1-1,1 0 1,-23-1 0,11 4 9,0 1 0,-1 1 1,1 2-1,0 2 1,0 0-1,1 2 1,-1 1-1,2 1 1,-1 2-1,1 1 0,1 1 1,-27 17-1,4 2-34,2 3-1,1 1 1,2 2-1,2 2 1,-39 48-1,27-23 101,4 2 1,-82 140-1,108-161-232,2 1-1,2 1 1,2 1 0,2 1 0,-15 77 0,27-105-90,2-1 0,1 1-1,0 0 1,2 0 0,0 0 0,2 0 0,0 0-1,2-1 1,0 1 0,1-1 0,1 0 0,1 0 0,1-1-1,1 0 1,19 32 0,-11-29-59,0-1 0,2-1 0,0-1 0,1 0 1,1-1-1,1-2 0,1 0 0,0-1 0,1-2 0,1 0 0,0-2 0,0 0 0,1-2 1,1-1-1,51 11 0,-42-13 0,1-2 1,-1-2-1,1-1 0,0-1 1,0-3-1,0-1 1,0-1-1,-1-2 0,0-2 1,0-1-1,56-23 1,-46 12 148,-1-3 0,-1-1 1,0-3-1,-2-1 0,-2-2 1,0-2-1,-2-1 0,-2-2 1,-1-2-1,-2-1 1,-1-1-1,-2-2 0,-2-1 1,-2-2-1,-2 0 0,-2-2 1,-2 0-1,-1-1 1,-3-1-1,-2-1 0,-2 0 1,7-64-1,-13 52-144,-2 1 0,-4-82 0,-2 118 0,-1-1 0,0 0 0,-2 1 0,-1 0 0,-1 0 0,-1 0 0,-1 1 0,-17-31 0,20 45-30,1 0 1,-1 1-1,0 0 0,-1 1 1,1-1-1,-2 1 0,1 0 1,-1 1-1,0 0 1,0 0-1,-1 1 0,0 0 1,-16-7-1,11 8-84,0 0 0,0 0-1,0 2 1,0 0 0,0 0 0,-1 1 0,1 1-1,-25 3 1,1 3-255,0 1-1,1 3 0,1 1 1,0 1-1,0 3 0,-42 23 1,53-25-1901,-44 31 0,16 4-4636,31-20-872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09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1 235 16464,'0'0'2690,"8"5"-1777,22 8 342,1-2 0,0-1 0,1-1 0,37 5-1,3 1 245,212 67 43,51 11 712,-282-82-2027,0-2-1,1-3 0,0-2 0,71-3 0,-105-3-263,0 0 0,0-1 0,0-2 0,-1 0 1,0-1-1,0 0 0,0-2 0,-1 0 0,0-1 0,-1-1 0,1-1 0,-2 0 0,29-26 1,-34 26-115,0 0 0,-1-1 1,-1 0-1,0 0 0,0-1 1,-1 0-1,-1-1 0,0 0 0,-1 0 1,0-1-1,-2 1 0,1-1 1,-2 0-1,0 0 0,-1 0 1,0-1-1,-1 1 0,-2-24 1,-9-18-6774,-15 4-4329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11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325 166 11211,'6'-10'3934,"-1"1"-3065,-1 0 0,1 0 0,-2-1 0,1 1 0,-1-1-1,3-15 1,-6 23-693,1-1 0,-1 1-1,0-1 1,0 0 0,1 1 0,-2-1-1,1 1 1,0-1 0,0 1-1,-1-1 1,1 1 0,-1 0-1,0-1 1,0 1 0,0-1-1,0 1 1,0 0 0,-1 0 0,1 0-1,0 0 1,-1 0 0,0 0-1,1 0 1,-1 0 0,0 1-1,0-1 1,0 0 0,0 1 0,0 0-1,-1 0 1,1-1 0,0 1-1,-1 1 1,1-1 0,0 0-1,-1 0 1,-2 1 0,-4-2-120,-1 2 1,1-1-1,-1 2 1,1-1-1,-1 1 0,1 0 1,0 1-1,-1 0 1,1 1-1,0 0 1,0 0-1,1 1 1,-1 0-1,1 1 1,-9 5-1,0 1-71,1 1 1,0 0-1,1 1 0,1 1 1,0 0-1,-15 20 0,27-32 14,0 0 0,1 0-1,-1 0 1,0 0-1,1 1 1,-1-1-1,1 1 1,0-1-1,-1 1 1,1-1-1,0 1 1,1 0-1,-1 0 1,0-1-1,1 1 1,0 0-1,0 0 1,-1-1-1,2 1 1,-1 0-1,0 0 1,0 0-1,2 4 1,1-3-11,-1-1 0,1 0-1,0 0 1,0 0 0,0 0 0,0-1 0,1 1 0,-1-1 0,1 0 0,-1 0 0,1 0-1,0 0 1,0 0 0,-1-1 0,7 1 0,40 13-126,45 14-484,-90-27 594,1 1 0,-1 0 0,0-1 1,1 2-1,-1-1 0,-1 0 0,1 1 1,0 0-1,-1 0 0,0 1 0,0-1 1,7 10-1,-10-11 52,0-1 1,1 1-1,-1 0 0,0 0 1,-1-1-1,1 1 0,0 0 1,-1 0-1,1 0 1,-1 0-1,0 0 0,0 0 1,0 0-1,0 0 0,-1 0 1,1-1-1,-1 1 1,-2 6-1,1-4 68,-1 0 0,0 0 0,0 0 0,0 0 0,-1 0 0,0-1 0,0 1 0,-9 7 1,-3 0 178,-1 0 0,0-1 0,-1-1 0,-25 11 1,30-15-173,0 0 1,0-1-1,0-1 0,-1-1 1,0 1-1,0-2 1,-20 1-1,34-2-140,-1-1 0,0 0 0,1 0-1,-1 0 1,0 0 0,1 0 0,-1-1-1,0 1 1,1 0 0,-1 0 0,1 0 0,-1 0-1,0-1 1,1 1 0,-1 0 0,1-1 0,-1 1-1,1 0 1,-1-1 0,1 1 0,-1-1-1,1 1 1,-1-1 0,1 1 0,0-1 0,-1 1-1,1-1 1,0 1 0,-1-1 0,1 1 0,0-1-1,0 0 1,-1 1 0,1-1 0,0 0 0,0 1-1,0-1 1,0 1 0,0-1 0,0 0-1,0 1 1,0-1 0,0 0 0,0 1 0,0-1-1,1 1 1,-1-1 0,0 0 0,0 1 0,0-1-1,1 1 1,-1-1 0,0 0 0,1 1-1,-1-1 1,1 1 0,-1 0 0,1-2 0,27-34-3694,57-40-4731,-32 33 2551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27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20595,'0'0'8649,"75"-4"-8649,-35 11-545,7-4-2434,4-3-1441,-2 0-1281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11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46 11819,'0'0'7901,"-2"13"-5242,-15 94 1124,-7 45-265,22-132-3367,1 1-1,0-1 1,2 1-1,1-1 1,4 27 0,-4-41-135,0-1 1,0 1 0,0 0-1,0-1 1,6 10 0,-7-13-8,1 0-1,-1 0 1,0-1 0,0 1 0,1-1 0,-1 1 0,1-1 0,-1 0 0,1 1 0,-1-1 0,1 0 0,0 0 0,0 0 0,-1 0 0,1-1 0,0 1 0,0 0 0,0-1 0,0 1 0,2-1 0,-2 0 20,0-1 0,-1 0 0,1 1 1,0-1-1,-1 0 0,1 0 0,-1 0 0,1 0 0,-1 0 1,0-1-1,0 1 0,1 0 0,-1-1 0,0 1 1,0-1-1,0 1 0,0-1 0,0 1 0,-1-1 0,1 0 1,0 1-1,-1-1 0,1 0 0,-1 1 0,0-1 1,1-3-1,9-56 160,-9 55-179,11-258 66,-9 114-269,-4 150 186,1-1 0,0 1 0,0-1 0,0 1 0,0-1 0,0 1-1,0-1 1,0 1 0,0-1 0,0 1 0,1-1 0,-1 1 0,0-1 0,0 1 0,0-1 0,0 1 0,1-1 0,-1 1-1,0-1 1,1 1 0,-1 0 0,0-1 0,1 1 0,-1-1 0,0 1 0,1 0 0,-1-1 0,1 1 0,-1 0 0,1 0-1,-1-1 1,0 1 0,1 0 0,0 0 0,17 9-161,14 25 70,-31-33 105,2 2-16,-1-1-1,0 1 1,0-1 0,0 1 0,0 0 0,0 0-1,-1-1 1,0 2 0,1-1 0,-1 0 0,0 0-1,0 0 1,-1 0 0,1 1 0,0-1-1,-1 0 1,0 0 0,0 1 0,0-1 0,-1 6-1,-1-5 12,0 1 0,0-1-1,-1 0 1,1 0-1,-1 0 1,0 0 0,0-1-1,0 1 1,-1-1 0,1 1-1,-1-1 1,0 0-1,-7 4 1,-2 2-1,-1 0 1,0-1-1,0-1 0,-1 0 0,0-1 0,0 0 1,-1-1-1,1-1 0,-1-1 0,0 0 1,0-1-1,-26 0 0,42-2-18,0 0-1,0 0 1,-1 0-1,1 0 1,0 0 0,0 0-1,-1 0 1,1 0-1,0 0 1,-1 0-1,1 0 1,0 0 0,0 0-1,-1 0 1,1 0-1,0 0 1,0-1-1,-1 1 1,1 0 0,0 0-1,0 0 1,0 0-1,-1-1 1,1 1-1,0 0 1,0 0 0,0-1-1,0 1 1,0 0-1,-1 0 1,1-1 0,0 1-1,0 0 1,0 0-1,0-1 1,0 1-1,0 0 1,0 0 0,0-1-1,0 1 1,0 0-1,0 0 1,0-1-1,0 1 1,0 0 0,0-1-1,0 1 1,0 0-1,0 0 1,0-1-1,1 1 1,-1 0 0,0 0-1,0-1 1,0 1-1,0 0 1,0 0 0,1 0-1,-1-1 1,14-12-1330,6 5-190,0 0 0,1 1 0,0 1 0,0 1 0,23-2 0,17-5-4733,-10 0-2506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12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13741,'0'0'8856,"-1"14"-7809,-7 154 2294,8-138-2726,1 0 0,2-1 0,1 1 0,9 35 0,-12-62-592,-1 0-1,1 0 1,0 0-1,0 0 0,1 0 1,-1-1-1,1 1 0,-1 0 1,1-1-1,0 1 1,0-1-1,0 0 0,0 1 1,0-1-1,1 0 0,-1 0 1,0-1-1,1 1 1,0 0-1,5 2 0,-5-4 6,0 1-1,0-1 0,1 0 0,-1 0 0,0 0 1,0 0-1,0-1 0,0 1 0,0-1 1,1 0-1,-1 0 0,0 0 0,0 0 0,-1 0 1,1-1-1,0 1 0,0-1 0,-1 0 1,5-4-1,7-4 0,0-2 1,-1 0 0,-1 0 0,0-1 0,-1-1-1,0 0 1,-1 0 0,-1-1 0,14-29-1,-28 57 72,0 1-58,-1 0 0,2 0-1,0 1 1,0-1-1,2 1 1,0 0 0,0 0-1,2 17 1,0-32-145,0 1 1,0-1-1,0 1 0,1-1 1,-1 0-1,0 1 1,1-1-1,-1 1 1,1-1-1,-1 0 1,0 1-1,1-1 0,-1 0 1,1 1-1,-1-1 1,1 0-1,-1 0 1,1 1-1,-1-1 0,1 0 1,-1 0-1,1 0 1,-1 0-1,1 0 1,-1 0-1,1 0 0,-1 0 1,1 0-1,-1 0 1,1 0-1,-1 0 1,1 0-1,-1 0 0,1 0 1,-1-1-1,1 1 1,-1 0-1,1 0 1,-1-1-1,1 1 0,-1 0 1,1 0-1,-1-1 1,0 1-1,1-1 1,22-15-5612,-9-5-377,0-5-2652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12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51 123 17360,'0'0'3994,"1"10"-2174,3 30-331,-4-39-1378,1 1 1,-1-1-1,1 0 0,0 0 0,-1 0 0,1 0 0,0 1 0,0-1 0,0 0 0,0 0 0,0 0 0,0-1 0,0 1 1,0 0-1,0 0 0,0-1 0,0 1 0,1 0 0,-1-1 0,0 1 0,1-1 0,-1 0 0,0 1 0,1-1 0,-1 0 1,0 0-1,1 0 0,-1 0 0,0 0 0,1 0 0,-1 0 0,1 0 0,-1 0 0,0-1 0,1 1 0,-1-1 1,2 0-1,3-1 44,-1 1 1,1-1 0,0-1 0,-1 1-1,1-1 1,6-5 0,-6 3-104,-1-1-1,0 1 1,0-1 0,-1-1 0,1 1-1,5-12 1,-9 15-46,0 1 0,0 0 0,0-1 0,0 1 0,-1-1 0,1 1 0,-1-1 0,1 1-1,-1-1 1,0-4 0,0 6-4,-1 0-1,1 0 1,0 0-1,-1 0 1,1 0-1,0 0 1,-1 0-1,1 0 1,-1 1 0,0-1-1,1 0 1,-1 0-1,0 0 1,1 1-1,-1-1 1,0 0-1,0 1 1,1-1-1,-1 1 1,0-1-1,0 1 1,0-1-1,0 1 1,0 0-1,0-1 1,0 1-1,-1 0 1,-4-1-12,1 0 0,-1 1 1,1 0-1,-1 0 0,1 0 1,-1 1-1,1 0 0,-1 0 0,1 1 1,-1-1-1,1 1 0,0 0 1,0 0-1,0 1 0,0 0 1,0-1-1,1 2 0,-1-1 0,1 0 1,0 1-1,0 0 0,-7 9 1,6-7 28,0 0 1,0 1-1,0-1 1,1 1 0,0 0-1,0 1 1,1-1 0,0 1-1,1 0 1,-1-1-1,1 1 1,1 0 0,-1 0-1,1 1 1,1 10 0,0-18-15,0 0 1,0 0 0,0 0 0,1 0-1,-1 0 1,0 0 0,1 0-1,-1 0 1,0 0 0,1 0 0,0 0-1,-1 0 1,1 0 0,-1 0 0,1-1-1,0 1 1,0 0 0,-1 0 0,1-1-1,0 1 1,0-1 0,0 1-1,0-1 1,0 1 0,0-1 0,0 1-1,1-1 1,2 1 12,0 0 0,0 0 0,0-1 0,0 0 0,0 0 0,0 0 0,6-1 0,4-1 29,0-1 0,-1 0-1,20-8 1,9-7-23,-25 10-91,0 0 0,1 1 0,0 1 0,0 0 0,0 2-1,1 0 1,34-3 0,-52 8 67,0-1-1,1 0 1,-1 1 0,0-1-1,0 1 1,1-1-1,-1 1 1,0 0 0,0-1-1,0 1 1,0 0 0,0 0-1,0 0 1,0 0-1,0 0 1,0 0 0,0 0-1,0 0 1,-1 0-1,1 0 1,0 0 0,-1 1-1,1-1 1,-1 0 0,1 0-1,-1 1 1,0-1-1,1 0 1,-1 1 0,0-1-1,0 3 1,1 52 445,-2-39-285,5-10 484,6-14-126,6-15-63,-7 0-443,-2-1 0,8-36 0,-6 20-208,-8 39 176,1-1 0,-1 1-1,1 0 1,-1-1 0,1 1 0,-1 0-1,1 0 1,0 0 0,-1 0-1,1 0 1,-1 0 0,1 1 0,-1-1-1,1 1 1,-1-1 0,1 1 0,-1-1-1,0 1 1,1 0 0,-1-1 0,3 3-1,4 0-35,1-1 81,0 0-1,0-1 1,0-1-1,0 0 1,0 0 0,1 0-1,-1-1 1,0-1-1,0 1 1,-1-1-1,1-1 1,11-4-1,-16 5-12,0 1 0,0-1 0,-1 0 0,1 0 0,-1 0 0,1 0 0,-1 0 0,0-1 0,1 0 0,-1 0 0,-1 0 0,1 0 0,0 0 0,-1 0 0,0-1 0,1 1 0,-1-1 0,-1 0 0,1 1 0,0-1 0,-1 0 0,0 0 0,0 0-1,0 0 1,-1 0 0,1-1 0,-1 1 0,0 0 0,0-5 0,-1 8-11,1 0 0,0 0 0,-1 0 0,1 0-1,-1 0 1,1 0 0,-1 0 0,0 0 0,1 0-1,-1 0 1,0 0 0,0 1 0,0-1 0,0 0-1,0 0 1,1 1 0,-1-1 0,0 1 0,-1-1-1,1 1 1,0-1 0,0 1 0,0 0 0,0-1-1,0 1 1,0 0 0,0 0 0,0 0 0,-1 0-1,1 0 1,0 0 0,0 0 0,0 0 0,0 0-1,0 1 1,-1-1 0,0 1 0,-2 0-3,-1-1-1,1 1 1,0 1 0,0-1 0,0 1 0,0 0-1,0-1 1,-6 6 0,4-2 2,1 1-1,0 0 1,1 0 0,-1 0 0,1 0-1,0 1 1,1 0 0,0-1 0,0 2-1,0-1 1,1 0 0,0 0 0,0 1-1,1-1 1,-1 11 0,2-14 1,0 0-1,-1-1 1,2 1-1,-1 0 1,0 0 0,1 0-1,0-1 1,-1 1 0,2 0-1,-1-1 1,0 1-1,1-1 1,-1 1 0,1-1-1,0 0 1,0 1 0,1-1-1,-1 0 1,1 0-1,-1-1 1,1 1 0,0-1-1,0 1 1,0-1 0,0 0-1,0 0 1,1 0-1,-1 0 1,1-1 0,-1 1-1,7 0 1,6 2-534,1-1-1,0-1 1,0-1 0,32-1-1,-43 0 59,1 0-1,-1 0 0,0-1 0,1 0 0,-1-1 0,0 1 0,0-1 0,0-1 0,0 1 0,0-1 0,0 0 0,-1 0 0,0 0 0,1-1 0,8-8 0,0-11-11919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13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194 300 865,'-45'9'10377,"-20"8"-5289,-19 5 2786,111-40-4376,-2-1-3275,58-28-7,1 4 0,2 3 0,1 4 0,3 4 0,0 4 0,2 3 0,0 5 0,2 4 0,0 4 0,187 0 0,-273 12-193,1 1 1,-1 0 0,0 1-1,0 0 1,1 0 0,-2 0-1,1 1 1,0 0 0,0 1-1,8 5 1,-14-8-12,0 0 0,0 1-1,0 0 1,-1-1 0,1 1 0,0 0 0,-1 0-1,1 0 1,-1 0 0,1 0 0,-1 0 0,0 0-1,0 0 1,0 1 0,0-1 0,-1 0 0,1 1-1,0-1 1,-1 0 0,0 1 0,1-1 0,-1 1-1,0-1 1,0 1 0,-1-1 0,1 1 0,0-1-1,-1 0 1,0 1 0,1-1 0,-1 0 0,0 1 0,0-1-1,0 0 1,-1 0 0,1 0 0,0 0 0,-4 3-1,1 1-7,-1 0-1,0 0 1,0-1-1,-1 0 1,1 0-1,-1 0 1,0-1-1,0 0 1,-1 0-1,0-1 1,1 1-1,-1-1 0,0-1 1,0 0-1,0 0 1,-1 0-1,1 0 1,0-1-1,-12 0 1,18-2-306,0 0 0,-1 1 1,1-1-1,0 0 0,0 0 1,-1 0-1,1 0 0,0 0 1,0 0-1,0 0 0,0-1 1,0 1-1,1 0 0,-1 0 0,0-1 1,0 1-1,1-1 0,-1 1 1,1 0-1,0-1 0,-1 1 1,1-1-1,0 1 0,0-1 1,0 0-1,0 1 0,0-1 1,0-1-1,0-1-1119,-3-23-6175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14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10826,'0'0'4661,"8"0"-2024,-3 0-2328,0-1 0,0 1 1,0 0-1,-1 1 0,1-1 1,0 1-1,0 0 0,0 0 0,-1 0 1,1 1-1,0-1 0,-1 1 1,1 0-1,-1 1 0,0-1 1,0 1-1,0 0 0,0 0 0,0 0 1,-1 0-1,1 1 0,-1-1 1,0 1-1,0 0 0,0 0 0,-1 0 1,1 0-1,-1 1 0,0-1 1,0 1-1,1 5 0,-1 0-112,-1-1 1,0 1-1,0 0 0,-1-1 0,0 1 1,-1 0-1,0 0 0,-1-1 0,0 1 0,0-1 1,-1 0-1,0 1 0,-8 12 0,-6 13 229,-2-2 0,-27 36 0,11-18-344,-36 74-1015,59-97-3422,1 0-4034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14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59 13068,'0'0'9380,"0"12"-7965,-5 312 3656,5-323-4989,-1 1 0,1 0 0,0-1 0,0 1 0,0 0-1,0 0 1,0-1 0,0 1 0,0 0 0,1 0 0,-1-1 0,1 1 0,-1 0 0,2 1 0,-2-3-44,1 0 0,-1 0 0,1 0-1,0 0 1,-1-1 0,1 1 0,-1 0 0,1 0 0,-1-1 0,1 1 0,-1 0 0,1-1 0,-1 1 0,1-1 0,-1 1 0,1-1 0,-1 1 0,0-1 0,1 1 0,-1-1 0,0 1 0,0-1 0,1 1 0,-1-1 0,0 0 0,26-55 535,-25 55-597,10-29 42,-1 0 0,-2 0 0,0-1 0,-2-1-1,-2 1 1,-1 0 0,-1-1 0,-4-49-1,0 77-213,-2 10 98,-2 11 3,4-5 79,1-1 0,0 0 1,1 1-1,0-1 0,1 0 1,0 1-1,5 17 1,-5-26 19,0 0 0,1 0 0,-1 0 1,0 0-1,1 0 0,0 0 0,0-1 1,0 1-1,0-1 0,0 1 0,0-1 1,1 0-1,-1 0 0,1 0 0,0 0 0,-1-1 1,1 1-1,0-1 0,0 1 0,0-1 1,0 0-1,0 0 0,0 0 0,1-1 1,-1 1-1,0-1 0,0 1 0,0-1 1,1 0-1,-1-1 0,4 0 0,1 0 10,-1-1-1,1 0 1,-1 0-1,0 0 1,1-1-1,-1-1 1,-1 1-1,1-1 1,0 0-1,-1 0 1,0-1-1,0 0 1,0 0-1,-1-1 1,0 1-1,8-12 1,-5 7-16,0-1 1,-1 1-1,-1-2 0,1 1 1,-2-1-1,0 0 1,0 0-1,-1 0 1,3-16-1,-7 26-131,-2 39-141,-9 53 0,6-67-21,2 1 0,0 0 0,2 0 0,0 0 1,6 44-1,-4-66 64,-1 0 0,1 0 0,-1-1 0,1 1 1,0 0-1,0-1 0,0 1 0,0 0 0,0-1 1,0 1-1,0-1 0,0 0 0,1 1 0,-1-1 1,0 0-1,1 0 0,-1 0 0,1 0 0,0 0 1,-1 0-1,1 0 0,0 0 0,2 0 0,-3-1-206,1 1 0,0-1 0,-1 0-1,1 0 1,0 0 0,-1 0 0,1 0-1,0 0 1,0-1 0,-1 1 0,1 0-1,-1-1 1,1 1 0,0-1-1,-1 0 1,1 1 0,1-3 0,15-15-6813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15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18642,'0'0'1441,"-5"12"529,-5 12-1069,0-3 140,1 0 0,1 1 1,1 0-1,1 0 0,-3 25 0,8-46-1030,1-1 0,0 1 0,0 0 0,0-1 0,0 1 1,0 0-1,0-1 0,0 1 0,0 0 0,0-1 0,1 1 0,-1 0 0,0-1 0,0 1 0,0 0 0,1-1 1,-1 1-1,0-1 0,1 1 0,-1-1 0,1 1 0,-1-1 0,0 1 0,1-1 0,-1 1 0,1-1 1,-1 1-1,1-1 0,0 0 0,-1 1 0,1-1 0,-1 0 0,1 1 0,1-1 0,25-5 143,23-27-136,-40 23-81,-2 0-1,1-1 1,-1 0-1,-1-1 1,0 0-1,0 0 0,-1 0 1,-1-1-1,0 0 1,7-24-1,-17 72 205,-1 1 133,0 51 0,6-86-259,0-1 0,-1 0-1,1 0 1,1 1 0,-1-1 0,0 0 0,0 0 0,0 0 0,1 1 0,-1-1-1,0 0 1,1 0 0,-1 0 0,1 0 0,0 0 0,-1 0 0,1 0-1,0 0 1,0 0 0,-1 0 0,1 0 0,0 0 0,0-1 0,0 1 0,2 1-1,-1-1-49,0-1 0,0 1 0,0-1 0,0 0 0,0 0 0,0 1 0,0-1 0,0-1 0,0 1 0,1 0 0,-1 0 0,0-1 0,3-1 0,2 0-757,-1 0-1,0-1 0,1 0 0,-1 0 0,-1-1 0,1 0 1,0 0-1,7-7 0,4-11-5992,-4-1-5835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16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42 10922,'0'0'4463,"0"9"-1703,-3 256 7045,-1-65-7433,6-189-2213,2-13 140,2-21 1,-4-13-290,2 1 0,2-1 1,1 1-1,18-51 0,-21 74-24,0 1 1,1 0-1,1 0 0,0 0 0,0 1 0,1 0 0,0 0 1,1 1-1,0 0 0,1 0 0,0 1 0,0 0 1,0 0-1,1 1 0,1 1 0,-1-1 0,12-4 1,-20 10 9,1 0 1,0 0 0,0 0-1,-1 0 1,1 1 0,0-1 0,0 1-1,0 0 1,4-1 0,-6 2-5,-1-1 0,1 0-1,0 0 1,-1 0 0,1 0 0,0 0 0,-1 1-1,1-1 1,0 0 0,-1 1 0,1-1 0,0 0 0,-1 1-1,1-1 1,-1 1 0,1-1 0,-1 1 0,1-1-1,-1 1 1,1-1 0,-1 1 0,0 0 0,1-1 0,-1 2-1,1 1-2,-1-1 0,0 1 0,0 0 0,0-1 0,-1 1 0,1-1 0,-1 1-1,1-1 1,-1 1 0,0-1 0,0 1 0,0-1 0,0 1 0,-1-1 0,1 0-1,-1 0 1,1 0 0,-4 4 0,-19 21 21,-1-2-1,-1 0 1,-1-2-1,-2-1 1,0-1-1,-1-1 1,0-2-1,-38 16 1,68-34-24,0 1 1,0-1-1,0 0 1,0 0 0,0 0-1,-1 1 1,1-1-1,0 0 1,0 0 0,0 0-1,-1 0 1,1 1 0,0-1-1,0 0 1,0 0-1,-1 0 1,1 0 0,0 0-1,0 0 1,-1 0-1,1 0 1,0 0 0,0 0-1,-1 0 1,1 0-1,0 0 1,0 0 0,0 0-1,-1 0 1,1 0 0,0 0-1,0 0 1,-1 0-1,1 0 1,0 0 0,0 0-1,-1 0 1,1 0-1,0-1 1,0 1 0,0 0-1,-1 0 1,1 0 0,0 0-1,0-1 1,0 1-1,0 0 1,0 0 0,-1 0-1,1-1 1,9-13-864,22-18-852,205-192-13415,-139 123 15784,-97 101-513,0 0-1,0-1 1,0 1 0,0 0 0,0 0 0,0 0-1,0 0 1,1 0 0,-1-1 0,0 1 0,0 0 0,0 0-1,0 0 1,0 0 0,0 0 0,0 0 0,0-1 0,1 1-1,-1 0 1,0 0 0,0 0 0,0 0 0,0 0-1,0 0 1,0 0 0,1 0 0,-1 0 0,0 0 0,0 0-1,0 0 1,0 0 0,0 0 0,1 0 0,-1 0 0,0 0-1,0 0 1,0 0 0,0 0 0,1 0 0,-1 0-1,0 0 1,0 0 0,0 0 0,0 0 0,0 0 0,0 0-1,1 0 1,-1 1 0,0-1 0,0 0 0,0 0 0,0 0-1,0 0 1,0 0 0,0 0 0,1 0 0,-1 1-1,0 13 2040,-7 21-968,-12 36 1422,-16 120 0,18 78-829,16-230-1767,0-11 472,10-58 89,-6 12-537,120-479-352,-119 488 293,0-1 1,1 1 0,0-1 0,1 2 0,-1-1 0,9-9-1,-12 16 1,-1 0 1,1 1-1,0-1 0,0 0 0,-1 1 0,1 0 0,0-1 0,0 1 0,0 0 0,0 0 1,1 0-1,-1 0 0,0 1 0,3-2 0,-4 2 0,1 0 1,-1 1-1,1-1 0,-1 0 1,1 0-1,-1 1 1,0-1-1,1 1 0,-1-1 1,0 1-1,1 0 1,-1 0-1,0-1 0,0 1 1,0 0-1,0 0 0,1 0 1,-1 0-1,-1 0 1,1 0-1,0 1 0,0-1 1,0 0-1,-1 0 1,2 2-1,0 1 26,0 0 1,0 1-1,0-1 1,0 0-1,-1 0 1,0 1-1,0-1 1,0 1-1,0-1 1,-1 1-1,1 0 1,-1-1-1,-1 1 1,1-1-1,0 1 1,-3 7-1,1-5 50,-1 0 0,0 0 0,0 0 0,-1 0 0,0 0 0,0-1 0,-1 0 0,1 0 0,-8 7-1,-4 2 97,-1 0 0,0-1 0,-1-1 0,-1-1 0,-38 19 0,54-29-153,-1-1 0,1 1 0,-1-1 0,1 0 0,-1 0-1,0 0 1,1-1 0,-7 1 0,-2-8-89,14-14-240,0 17-158,1 0 0,-1 0 0,1 1 1,-1-1-1,1 1 0,0-1 0,4-3 1,28-21-7322,-35 28 7766,29-22-9133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17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59 8392,'-1'-17'3439,"1"12"-2391,-1 1 0,1-1-1,0 0 1,0 1 0,0-1-1,3-8 1,-2 13-953,0 0 0,-1 0 0,1 1 0,0-1 1,0 1-1,0-1 0,0 0 0,0 1 0,-1 0 0,1-1 1,0 1-1,0-1 0,-1 1 0,1 0 0,0 0 0,-1-1 1,1 1-1,-1 0 0,1 0 0,-1 0 0,0 0 0,1 1 1,9 19 534,0 1-1,-2 1 1,-1 0 0,-1 0 0,0 0 0,3 47 0,-8 145 2820,-4-98-1764,17-127-1019,0-6-552,-2-1 1,0-1-1,0 0 1,-2-1-1,14-32 1,-8 8-118,19-71 0,-26 70-10,-8 38-27,-2 22 39,-1-1 24,1-7-2,0-1 0,0 1 0,1-1 0,0 1 0,0-1 1,4 15-1,-4-20-17,1 0 1,0 0 0,0 0-1,0 0 1,0 0 0,0 0 0,1 0-1,-1-1 1,1 1 0,-1-1-1,1 1 1,-1-1 0,1 1 0,0-1-1,0 0 1,-1 0 0,1 0-1,0 0 1,0 0 0,0 0-1,0 0 1,1-1 0,-1 1 0,0-1-1,0 1 1,0-1 0,0 0-1,5 0 1,2-1 8,0 1 1,0-1-1,0-1 0,0 0 1,0 0-1,0-1 0,-1 0 0,1-1 1,-1 1-1,0-2 0,0 1 1,9-8-1,34-15 19,-50 26-33,-1 1 0,1 0 0,0 0 0,-1-1 0,1 1 0,0 0 0,0 0 0,-1 0 0,1 0 0,0 0 0,-1 0 0,1 0 0,0 0 0,0 0 0,-1 0 0,1 0 0,0 0 0,-1 1 0,1-1 0,0 0 0,-1 1 0,1-1 0,0 0 0,-1 1 0,1-1 0,0 1 0,-1-1 0,1 1 0,-1-1 0,1 1 0,-1-1 0,1 1 0,0 1 0,13 30 0,-13-28 0,0-1 0,0 1 0,1-1 0,-1 1 0,1-1 0,-1 0 0,1 0 0,0 0 0,0 0 0,1 0 0,-1 0 0,5 4 0,-6-6-80,1 0 0,-1-1 0,1 1 0,0 0 0,-1 0 1,1-1-1,0 1 0,0-1 0,-1 1 0,1-1 0,0 0 0,0 0 0,0 0 0,0 0 0,-1 0 1,1 0-1,0 0 0,0-1 0,0 1 0,-1-1 0,1 1 0,0-1 0,-1 0 0,1 1 0,0-1 0,-1 0 1,1 0-1,-1 0 0,1 0 0,-1-1 0,0 1 0,1 0 0,-1-1 0,0 1 0,0 0 0,0-1 0,0 0 1,1-1-1,0-1-274,-1 1 1,1-1 0,-1 0-1,0 0 1,0 0 0,0 0-1,-1 0 1,1 0 0,-1 0-1,0 0 1,0 0-1,0 0 1,-1 0 0,1 0-1,-1 0 1,-2-7 0,-13-20-6843,-5-4-3230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17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17296,'0'0'13069,"25"20"-25081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1:09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1 674 17777,'0'0'3950,"13"1"-3448,0-1-181,1 0 0,-1-1 0,1-1 1,-1-1-1,1 1 0,-1-2 0,0 0 0,22-11 0,115-62 1873,-90 44-1972,248-128 1296,50-27-636,-124 56-5764,-191 105-1529,-8 1-5729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28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17 17969,'0'0'4692,"-9"10"-1398,-2 5-2481,0 0-1,2 1 1,-1 0-1,-11 29 1,18-38-641,0 0-1,0 1 1,1 0 0,0 0 0,0-1 0,1 1 0,0 0-1,0 0 1,1 0 0,0 1 0,0-1 0,1 0 0,0 0-1,0-1 1,5 13 0,-5-17-172,1-1 0,-1 1 0,1-1 0,0 0 0,0 0 0,0 0 0,0 0 0,0 0 0,1 0 0,-1 0 0,1-1 0,-1 1 0,1-1 0,-1 0 0,1 1 0,0-1 0,0-1 0,-1 1 0,1 0 0,0-1 0,0 1 0,0-1 0,0 0 0,0 0 0,0 0 0,0 0 0,0-1 0,2 0 0,3 0 0,0 0 0,0-1 0,-1 0 0,1 0 0,-1-1 0,0 0 0,0 0 0,0-1 0,10-6 0,2-7 0,-1 0 0,0-2 0,-1 0 0,-1-1 0,-1-1 0,-1 0 0,-1-1 0,-1 0 0,0-1 0,15-49 0,-30 86 19,1-1 0,1 0 1,0 1-1,0 16 0,1-26-44,0 1 0,0 0-1,0 0 1,1-1 0,-1 1-1,1 0 1,0 0 0,0-1 0,1 1-1,0-1 1,0 1 0,0-1-1,0 0 1,0 0 0,1 0 0,0 0-1,0 0 1,6 6 0,-6-8-404,0-1 0,0 1 1,0-1-1,1 0 0,-1 0 1,0 0-1,1 0 0,4 0 1,17-2-7576,9-3-12101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18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2 612 3107,'0'0'1463,"9"-6"-1810,2-2 542,0-1 0,0-1 0,14-17 0,-12 12 1305,-1 0 0,18-32-1,-4-5 1064,-1 0-1,-3-2 1,-2 0-1,-3-1 0,-2-1 1,9-68-1,-24 97-528,0 27-1997,-1 0 0,1 0 0,0 0-1,0 0 1,-1 0 0,1 0 0,0 0 0,0-1 0,-1 1 0,1 0 0,0 0 0,0 0 0,-1 0 0,1 0 0,0 1 0,0-1 0,-1 0 0,1 0 0,0 0 0,0 0 0,-1 0 0,1 0 0,0 0 0,0 0 0,0 0 0,-1 1 0,1-1 0,0 0 0,0 0 0,0 0 0,-1 0 0,1 1 0,0-1 0,0 0 0,0 0 0,0 1 0,0-1 0,-1 0 0,1 0 0,0 0 0,0 1 0,0-1 0,0 0 0,0 1 0,-24 49 771,8 3-685,2 0-1,2 1 1,-7 83 0,13-48 43,8 127-1,2-169-165,2-1 0,2 1 0,2-1 0,2-1 0,29 71 0,-57-174 0,-15 3-726,-1 0-1,-64-78 1,30 42 214,64 90 527,1 0 0,0-1-1,0 1 1,0 0 0,0-1-1,0 0 1,0 1 0,0-1-1,0 1 1,1-1 0,-1 0-1,0 0 1,1 1 0,0-1-1,-1 0 1,1 0-1,0 0 1,0 0 0,0 1-1,0-1 1,0 0 0,1 0-1,-1 0 1,0 1 0,1-1-1,-1 0 1,1 0 0,0 1-1,0-1 1,-1 0-1,1 1 1,0-1 0,1 1-1,-1-1 1,0 1 0,0 0-1,0-1 1,2 0 0,5-3 94,1 0 0,-1 1 0,1 0 0,0 0 1,0 1-1,11-3 0,-5 1-57,87-23-114,-6 2-6677,-55 13-1941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31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91 6502,'0'0'7025,"3"-11"-3789,6-33-914,-8 43-2207,-1 0 0,0 0 0,1 0 0,-1-1 0,0 1 0,0 0 0,0 0 0,0 0 0,0 0 0,-1 0 0,1-1 0,0 1 0,0 0 0,-1 0 0,1 0 0,-1 0 0,1 0 0,-1 0 0,1 0 0,-1 0 0,0 0 0,1 0 0,-1 0 0,0 0 0,0 1 0,1-1 0,-1 0 0,0 0 0,0 1 0,0-1 0,0 1 0,0-1 0,0 1 0,0-1 0,0 1 0,-3-1 0,-41-1 952,37 3-944,-2 0-70,0 0-1,0 2 1,0-1 0,0 1-1,1 1 1,0-1 0,-1 2-1,1-1 1,0 1 0,1 1 0,-9 6-1,11-8 6,0 1 0,0-1-1,1 1 1,0 1-1,0-1 1,0 0 0,1 1-1,0 0 1,0 0 0,0 1-1,1-1 1,-1 1 0,2 0-1,-1-1 1,1 1-1,-2 9 1,4-15-52,0 0 0,0 0 0,0 0 0,1 0 0,-1 0 0,0-1 0,0 1-1,1 0 1,-1 0 0,0 0 0,1 0 0,-1-1 0,1 1 0,-1 0 0,1 0 0,-1-1 0,1 1 0,0 0 0,-1-1-1,1 1 1,0 0 0,-1-1 0,1 1 0,0-1 0,0 0 0,0 1 0,0-1 0,-1 1 0,1-1 0,0 0 0,0 0 0,0 0-1,1 1 1,40 2 123,-24-2-91,-13-1-57,1 1 0,0 0 0,-1 1-1,1-1 1,0 1 0,-1 0-1,0 1 1,0-1 0,1 1-1,-2 0 1,1 0 0,0 1-1,6 5 1,-9-7 39,0 0-1,-1 1 1,1-1 0,-1 0-1,0 1 1,0-1 0,0 0-1,0 1 1,0 0-1,0-1 1,-1 1 0,1-1-1,-1 1 1,0 0 0,0-1-1,0 1 1,0 0-1,0-1 1,0 1 0,-1 0-1,1-1 1,-1 1-1,0 0 1,0-1 0,0 1-1,0-1 1,0 0 0,0 1-1,-1-1 1,1 0-1,-4 4 1,-3 4 273,-1 1 0,0-1 0,-1-1 0,0 0 0,-13 10 0,16-14-198,0 0 0,0-1 1,-1 1-1,1-1 1,-1-1-1,0 0 1,0 0-1,0 0 1,-13 2-1,21-5-128,0 0 1,-1 0-1,1 0 0,-1 0 1,1 0-1,0 0 0,-1 0 1,1 0-1,0 0 0,-1 0 0,1 0 1,0-1-1,-1 1 0,1 0 1,0 0-1,-1 0 0,1 0 1,0-1-1,-1 1 0,1 0 1,0 0-1,0-1 0,-1 1 1,1 0-1,0 0 0,0-1 1,-1 1-1,1 0 0,0-1 1,0 1-1,0 0 0,0-1 0,0 1 1,-1 0-1,1-1 0,0 1 1,0 0-1,0-1 0,0 1 1,0 0-1,0-1 0,0 1 1,0 0-1,0-1 0,0 1 1,0-1-1,1 1 0,-1 0 1,0-1-1,0 1 0,0 0 0,0-1 1,0 1-1,1 0 0,-1 0 1,0-1-1,0 1 0,1 0 1,-1-1-1,0 1 0,0 0 1,1 0-1,14-22-3439,7-4-1999,2-3-2825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31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11403,'0'0'9588,"8"2"-7314,-4-1-2062,0 0 0,0 0 0,0-1 0,0 0 0,0 1 0,0-2 0,0 1 0,1 0 0,-1-1 0,-1 0 1,1 0-1,0 0 0,0 0 0,0 0 0,0-1 0,-1 0 0,1 0 0,-1 0 0,1 0 0,-1 0 0,4-5 0,12-10 179,0-2-1,-2 0 1,19-27 0,-9 12-144,-25 56 52,-15 22-174,10-36-103,0 1 0,0 0-1,1 0 1,0 0-1,0 1 1,1-1 0,1 0-1,-1 1 1,1-1-1,1 0 1,2 15-1,-2-22-86,0 0 0,-1 0-1,2-1 1,-1 1 0,0 0-1,0-1 1,0 1 0,1 0-1,-1-1 1,1 1 0,-1-1-1,1 0 1,-1 1 0,1-1-1,0 0 1,0 0-1,0 0 1,0-1 0,-1 1-1,1 0 1,0-1 0,5 2-1,28-2-4949,-1-11-4508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32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418 64 16239,'0'0'1484,"-8"-9"177,3 2-1180,3 3-316,0 1 1,0 0-1,-1 0 1,1 0-1,-1 0 1,0 0-1,0 1 0,0-1 1,0 1-1,0 0 1,0 0-1,-1 0 1,1 0-1,-1 0 1,1 1-1,-1 0 1,-7-2-1,-3 1 60,0 1 0,0 1 0,0 0 0,0 1 0,0 0 0,0 1 0,0 1 0,1 0 0,-1 1 1,1 0-1,0 1 0,0 0 0,0 2 0,1-1 0,0 1 0,0 1 0,1 0 0,-16 15 0,25-22-221,1 0 0,-1 1 1,1-1-1,0 0 0,0 1 0,0-1 0,0 1 1,0-1-1,0 1 0,0 0 0,0-1 0,0 1 1,1 0-1,-1 0 0,1-1 0,-1 1 1,1 0-1,0 0 0,0 0 0,0 0 0,0-1 1,0 1-1,0 0 0,0 0 0,1 0 0,-1 0 1,0-1-1,1 1 0,0 0 0,-1 0 0,1-1 1,0 1-1,0 0 0,0-1 0,0 1 0,0-1 1,2 2-1,5 5-74,0-1-1,1 0 1,0 0-1,0-1 1,14 7 0,4 4-74,-18-11 101,1 1 1,-2 1-1,1-1 0,-1 1 0,0 1 0,-1-1 0,0 1 0,10 17 0,-15-23 87,-1 0-1,1 0 1,-1 0-1,0 1 0,0-1 1,0 0-1,-1 1 1,1-1-1,-1 1 0,1-1 1,-1 1-1,0-1 1,-1 1-1,1-1 0,0 1 1,-1-1-1,0 1 1,0-1-1,0 0 0,0 0 1,-1 1-1,1-1 1,-1 0-1,0 0 0,0 0 1,0 0-1,0-1 1,0 1-1,-1-1 0,1 1 1,-1-1-1,-3 3 1,-4 3 122,0-1 0,-1-1 0,0 1 0,0-1 1,0-1-1,-1 0 0,0-1 0,0 0 0,0-1 1,0 0-1,-1-1 0,1-1 0,-1 1 0,-18-2 1,30 0-192,0 0 0,0 0 0,0 0 0,-1 0-1,1 0 1,0 0 0,0 0 0,0 0 0,0 0 0,-1-1 0,1 1 0,0-1 0,0 1 0,0-1 0,0 1 0,0-1 0,0 1 0,0-1 0,0 0 0,0 0 0,0 1 0,0-1 0,1 0 0,-1 0 0,0 0 0,0 0 0,1 0 0,-1 0 0,1 0 0,-1 0 0,1 0 0,-1 0 0,1-1 0,0 1 0,-1 0 0,1 0 0,0-2 0,0 1-261,0 0 1,1 0 0,-1-1 0,1 1 0,0 0-1,-1 1 1,1-1 0,0 0 0,0 0 0,0 0 0,0 0-1,1 1 1,-1-1 0,0 0 0,1 1 0,-1-1-1,1 1 1,-1 0 0,1-1 0,3-1 0,7-3-2653,-1 1 1,2 0-1,19-6 1,11-1-8274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33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16 13645,'0'0'3112,"10"-2"65,0 0-2526,21-3 3662,44-1 1,-75 6-4298,1 0 1,-1 0-1,0 0 1,1 0-1,-1 0 1,0 0-1,1 0 1,-1 0-1,0 0 1,1 0-1,-1 0 1,0 0 0,1 0-1,-1 0 1,0 1-1,0-1 1,1 0-1,-1 0 1,0 0-1,0 0 1,1 1-1,-1-1 1,0 0-1,0 0 1,1 1-1,-1-1 1,0 0-1,0 1 1,0-1 0,0 0-1,0 0 1,1 1-1,-1-1 1,0 0-1,0 1 1,0 0-1,-4 15 400,-15 13 222,-35 18 129,43-40-661,0 2 1,1-1-1,0 1 0,1 1 1,-1 0-1,2 0 0,-15 23 1,23-33-105,-1 1 0,1-1 0,0 1 0,0 0 0,-1-1 1,1 1-1,0 0 0,0-1 0,0 1 0,0 0 0,0 0 0,0-1 0,0 1 1,0 0-1,0-1 0,0 1 0,0 0 0,0-1 0,0 1 0,1 0 0,-1-1 1,0 1-1,0 0 0,1-1 0,-1 1 0,1-1 0,-1 1 0,1 0 1,22 9 49,39-8-178,-49-3-22,52 2-1392,25-1-3481,-31-2-2987,-10-2-3993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22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7944,'0'0'13196,"79"6"-12267,-17-19 64,19-2-256,11-3-577,3-2-96,-3 1-224,-8 0-897,-13 2-609,-22 3-1185,-17-4-2081,-13 1-3108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23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15503,'0'0'2450,"13"0"-1671,45 1 128,0 2-1,0 3 1,-1 3-1,61 16 1,-112-24-909,0 1 0,-1 0 0,1 1 1,0-1-1,-1 1 0,0 0 0,1 1 1,-1-1-1,-1 1 0,1 0 0,0 0 1,-1 1-1,0-1 0,0 1 0,0 0 1,-1 0-1,4 6 0,-5-4 6,1 0 0,-1 0 0,0 0 0,-1 0 0,0 0-1,0 0 1,0 0 0,-1 1 0,0-1 0,0 0 0,-1 0 0,0 1 0,0-1-1,-4 10 1,-2 4 25,-1 0 0,-1-1 0,-1 1 0,0-2-1,-26 36 1,-77 82-2289,75-99-516,9-16-2199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23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124 461 6822,'29'-44'1357,"-3"0"-1,29-67 1,-44 85-63,-1-1 0,-2 1 0,-1-1 0,-1-1 0,-1 1 0,1-30 0,-5 54-1099,-1 1 0,1-1 0,-1 1 0,0-1 1,0 1-1,0-1 0,-1 1 0,1-1 1,-1 1-1,1-1 0,-1 1 0,0-1 0,0 1 1,-2-5-1,2 7-139,0-1 0,1 1 0,-1 0 0,0 0 0,1 0 1,-1 0-1,0 0 0,0 0 0,1 0 0,-1 0 0,0 0 0,1 0 0,-1 0 0,0 0 1,1 0-1,-1 0 0,0 1 0,1-1 0,-1 0 0,0 1 0,1-1 0,-1 0 1,0 1-1,1-1 0,-1 1 0,1-1 0,-1 1 0,1-1 0,-1 1 0,1-1 1,-1 2-1,-7 7 118,1 0 0,0 1 0,1-1 0,-11 22 0,1 7 81,2 1-1,2 0 1,1 1-1,2 1 0,2-1 1,1 1-1,2 0 1,3 1-1,0-1 1,3 0-1,2 1 1,1-1-1,2-1 1,15 48-1,-1-21-146,13 47 147,-42-138-633,-1 0 0,0 1 0,-2 0 0,-1 1 0,-21-31 1,13 19-308,-39-53-350,-8-13 356,91 104 546,79 20-825,-64-18-2689,78 1-1,-48-7-1589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24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58 13901,'0'0'3764,"-11"-9"-1816,-35-28-282,44 36-1579,0-1 0,-1 1 0,1 0 0,0 0 0,-1 0 0,1 0 0,0 0 0,-1 0 0,1 1-1,-1-1 1,1 1 0,-1 0 0,0 0 0,1 0 0,-1 0 0,1 0 0,-1 0 0,1 1 0,-1-1 0,1 1 0,-1 0 0,1 0 0,0-1 0,-1 2 0,1-1 0,0 0 0,0 0 0,0 1 0,0-1 0,0 1 0,0 0 0,0-1 0,-3 4 0,-1 4-62,-1-1 0,1 1 0,0 0 0,1 1 0,-8 16 0,10-19 114,0 1 0,0-1-1,1 1 1,0 0 0,0 0 0,1 0 0,0 0 0,0 0 0,1 10 0,0-16-105,1 0 0,-1 1 0,1-1-1,-1 0 1,1 1 0,0-1 0,0 0 0,0 0 0,0 0 0,0 0 0,0 0 0,0 0 0,1 0 0,-1 0 0,1 0 0,0 0 0,-1-1 0,1 1 0,0-1 0,0 1 0,0-1 0,0 0 0,0 0 0,0 0 0,1 0 0,-1 0 0,0 0 0,0-1 0,1 1 0,-1-1 0,0 1 0,1-1 0,-1 0 0,3 0 0,6 0 18,0 0-1,-1-1 0,1 0 1,-1-1-1,1 0 0,-1-1 1,1 0-1,-1-1 0,0 0 1,10-6-1,-14 7-38,0 0 0,0-1 1,0 0-1,0 0 0,-1 0 0,0-1 1,0 1-1,0-1 0,0-1 0,-1 1 1,0-1-1,0 1 0,0-1 1,-1 0-1,0-1 0,4-10 0,-6 16-15,-1 1-1,0-1 1,1 1-1,-1-1 1,0 0-1,0 1 1,0-1-1,1 0 1,-1 1-1,0-1 1,0 1-1,0-1 1,0 0-1,0 1 1,0-1-1,0 0 1,0 1-1,0-1 1,0 0-1,-1 1 1,1-1-1,0 1 1,0-1-1,-1 0 0,1 1 1,-1-1-1,-10 11-160,-14 25-6,19-21 197,0 0 0,2 0-1,-1 0 1,-3 30 0,7-39-240,0 1 0,1 0 0,0 0 1,0-1-1,1 1 0,0 0 0,2 7 0,-3-11-142,1 0 0,0 0 0,0 0 0,0 0 1,0 0-1,0 0 0,0 0 0,1 0 0,-1 0 0,1 0 0,-1-1 0,1 1 0,0-1 1,-1 1-1,1-1 0,0 1 0,0-1 0,3 1 0,19 4-8406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25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91 7495,'-3'-75'8666,"2"60"-3931,2 52-3386,1-6-716,-1 50 626,4 0 0,3-1 0,29 119 0,-35-193-1191,-1 0 0,2 0 0,-1-1 0,0 1 0,1 0 0,0-1 0,1 0 0,-1 0 0,9 9 0,-10-12-31,0 0 1,0-1-1,0 1 0,1-1 1,-1 0-1,0 1 0,1-1 0,-1 0 1,1 0-1,0-1 0,-1 1 1,1 0-1,0-1 0,-1 0 1,1 1-1,0-1 0,0 0 1,-1 0-1,1-1 0,0 1 0,0-1 1,-1 1-1,1-1 0,-1 0 1,4-1-1,6-5 3,0 1-1,-1-2 1,1 0 0,-2 0-1,1-1 1,-1 0 0,0 0-1,-1-2 1,9-12 0,-4 7-23,1 0 0,21-18 0,-36 34-21,1-1 0,-1 1 0,1-1 0,-1 1 0,1-1 0,-1 1-1,1-1 1,0 1 0,-1 0 0,1-1 0,0 1 0,-1 0 0,1 0-1,0-1 1,-1 1 0,1 0 0,0 0 0,0 0 0,-1 0 0,1 0-1,0 0 1,0 0 0,-1 0 0,1 0 0,0 0 0,-1 1 0,1-1 0,0 0-1,-1 0 1,1 1 0,1 0 0,-1 0 8,0 0 0,0 1-1,0-1 1,0 1 0,0 0 0,0-1 0,0 1-1,-1 0 1,1 0 0,-1-1 0,1 1 0,0 3-1,2 67 299,-4-58-238,2 1-171,-2-6 173,1 1 1,1 0-1,0-1 0,0 1 1,5 15-1,-5-23-136,0 0 0,-1 0-1,1-1 1,0 1-1,0 0 1,0-1 0,1 1-1,-1-1 1,0 1-1,0-1 1,1 0 0,-1 1-1,1-1 1,-1 0-1,1 0 1,0 0 0,-1 0-1,1 0 1,0 0-1,0-1 1,0 1 0,-1-1-1,1 1 1,0-1 0,0 0-1,0 1 1,0-1-1,0 0 1,0 0 0,0-1-1,0 1 1,0 0-1,-1-1 1,4 0 0,0 0-595,1-1 0,-1 0 0,0 0 1,0-1-1,0 1 0,0-1 0,-1 0 1,1-1-1,-1 1 0,8-8 0,35-47-8518,-22 17 2200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28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8840,'0'0'11339,"4"12"-7292,7 24-2396,31 85 2331,-37-110-3827,0 1 0,0-1 1,1-1-1,1 1 0,0-1 0,0 0 1,1 0-1,10 9 0,-15-16-142,0-1 0,-1 0 0,1 0 0,0 0 0,0 0 0,0-1 0,1 1 0,-1-1 0,0 0 0,0 0-1,1 0 1,-1 0 0,1-1 0,-1 1 0,1-1 0,-1 0 0,1 0 0,-1 0 0,4-1 0,-2-1 34,1 1 0,-1-1 0,1 0 0,-1-1 0,0 1 0,0-1 0,0 0 0,0 0 0,-1-1 0,7-6 0,5-6 100,-1-1 0,-1-1 0,0-1 0,16-29 0,-20 28-147,-9 16 0,1 0 0,0-1 0,0 1 0,0 0 0,0 1 0,0-1 0,1 0 0,0 1 0,-1-1 0,2 1 0,-1 0 0,0 0 0,0 0 0,5-3 0,-7 6 0,-1 0 0,1 1 0,0-1 0,-1 0 0,1 0 0,0 0 0,-1 1 0,1-1 0,0 0 0,-1 1 0,1-1 0,-1 1 0,1-1 0,-1 1 0,1-1 0,-1 1 0,1-1 0,-1 1 0,1-1 0,-1 1 0,1-1 0,-1 1 0,0 0 0,0-1 0,1 1 0,-1 0 0,0 0 0,8 24 0,-6-17 0,6 20 0,-6-18 0,0 0 0,0-1 0,1 0 0,0 0 0,1 0 0,0 0 0,0 0 0,1-1 0,6 9 0,-10-16 0,0-1 0,0 1 0,0-1 0,0 1 0,0-1 0,0 0 0,0 0 0,0 1 0,1-1 0,-1 0 0,0 0 0,0 0 0,0 0 0,0 0 0,0 0 0,0 0 0,0-1 0,0 1 0,0 0 0,1-1 0,-1 1 0,0-1 0,0 1 0,-1-1 0,1 1 0,0-1 0,0 0 0,0 1 0,0-1 0,0 0 0,-1 0 0,1 1 0,0-1 0,-1 0 0,1 0 0,0-2 0,31-42 0,-25 32 0,3-1 0,-1-1 0,2 0 0,0 0 0,14-12 0,-23 24 0,1 0 0,-1 1 0,1-1 0,0 1 0,0 0 0,0 0 0,0 0 0,0 0 0,0 1 0,1-1 0,-1 1 0,0 0 0,1 0 0,-1 0 0,1 0 0,-1 1 0,1-1 0,0 1 0,-1 0 0,1 0 0,6 1 0,-7 1 0,1-1 0,-1 1 0,0 0 0,0 0 0,0 0 0,0 0 0,0 0 0,0 1 0,-1-1 0,1 1 0,-1 0 0,0 0 0,0 0 0,3 4 0,28 56 0,-17-31 0,-2-14-579,-13-18 540,-1 0-1,0 0 0,0 0 0,1 0 0,-1 0 0,0 0 0,0 0 0,1 0 0,-1 0 1,0 0-1,1 0 0,-1 0 0,0 0 0,0 0 0,1-1 0,-1 1 0,0 0 0,0 0 1,0 0-1,1 0 0,-1 0 0,0 0 0,0-1 0,0 1 0,1 0 0,-1 0 0,0 0 1,0-1-1,0 1 0,0 0 0,1 0 0,-1-1 0,0 1 0,0 0 0,0 0 1,0 0-1,0-1 0,0 1 0,0-1 0,3-38-5361,-5 5-2110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25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5 2947,'0'0'17430,"-9"12"-15706,-5 6-1321,-39 52 1647,48-63-1786,1 1 0,-1-1 1,1 1-1,1 0 0,-1 0 0,1 0 1,1 1-1,-2 8 0,4-16-256,0-1 0,0 0 0,0 1 0,0-1 0,0 1 0,0-1 0,0 1 0,1-1 0,-1 1 0,0-1 0,0 0 0,1 1 0,-1-1 0,0 1 0,0-1 0,1 0 0,-1 1 0,1-1 0,-1 0 0,0 1 0,1-1 0,-1 0 0,1 0 0,-1 1 0,0-1 0,1 0 0,-1 0 0,1 0 0,-1 0 0,1 0 0,-1 0 0,1 0 0,-1 1 0,1-1 0,-1 0 0,1-1 0,-1 1 0,1 0 0,-1 0 0,0 0 0,1 0 0,-1 0 0,1 0 0,-1-1 0,1 1 0,0 0 0,24-9 198,-11 0-230,-1-1 0,1-1 0,-2 0 1,0 0-1,0-1 0,-1-1 0,-1 0 0,0-1 0,14-25 0,4-2-217,-25 40-46,-3 13 200,-6 15 146,1-7 16,-2 4 9,1 1 0,2 0 0,-4 47 0,8-71-106,-1 0 1,1 0-1,0 0 0,0 0 1,1 1-1,-1-1 1,0 0-1,0 0 0,0 0 1,1 0-1,-1 1 1,1-1-1,-1 0 1,1 0-1,-1 0 0,1 0 1,0 0-1,-1 0 1,1 0-1,0 0 1,0-1-1,0 1 0,0 0 1,-1 0-1,1-1 1,0 1-1,2 0 1,-1 0-189,1-1 1,-1 1 0,0-1 0,1 0 0,-1 0 0,0 0 0,1 0 0,-1 0 0,1 0 0,-1-1 0,0 1 0,5-3 0,1 1-884,-1-2 0,1 1 0,-1-1 0,1 0 1,-1 0-1,-1-1 0,9-7 0,13-20-5932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26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14382,'0'0'5781,"-10"9"-4590,2-3-947,1-2-5,0 1 0,0 0 0,0 1-1,0-1 1,1 2 0,0-1-1,0 0 1,1 1 0,-9 15-1,19-21-226,0 0-1,1 0 1,-1 0-1,1 0 0,-1-1 1,1 0-1,6-1 1,-8 1-82,4 0-42,12 0-429,0 0 0,-1 1-1,1 2 1,30 6-1,-47-9 612,0 1-1,0 0 0,0-1 0,-1 1 1,1 1-1,0-1 0,0 0 0,-1 1 1,1-1-1,0 1 0,-1 0 0,0 0 1,1 0-1,-1 0 0,0 0 0,0 0 1,0 1-1,0-1 0,-1 0 0,1 1 1,-1 0-1,1-1 0,-1 1 0,0 0 1,0 0-1,0 0 0,0 0 0,-1 0 1,1 0-1,-1 0 0,0 0 0,0 0 1,0 0-1,0 0 0,0 0 0,-1 0 1,1 0-1,-3 5 0,1-3 271,-1 1-1,0 0 1,0-1-1,0 0 1,-1 0-1,0 0 1,0 0-1,0-1 1,0 1-1,-1-1 1,0 0-1,0 0 1,0-1-1,-7 4 1,-5 4 204,-1-2 1,0 0 0,-21 6-1,34-13-526,0-1 0,0 1-1,0-1 1,0 0 0,0 0-1,-7 0 1,-4-8-2274,10-12-4260,6-3-2383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26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0 1 3235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26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59 11339,'0'0'7164,"-10"-8"-4431,6 4-2547,0 0 1,0 1-1,0 0 0,0 0 1,-1 0-1,1 0 0,-1 0 1,0 1-1,0 0 0,0 0 0,0 1 1,0-1-1,0 1 0,0 0 1,-1 0-1,1 1 0,0-1 1,-1 1-1,1 0 0,0 1 1,-1-1-1,1 1 0,0 0 1,0 1-1,0-1 0,0 1 0,0 0 1,0 0-1,-8 5 0,6-3-73,0 0 0,1 1-1,-1 0 1,1 0 0,0 0-1,1 1 1,-1-1 0,1 1-1,0 1 1,0-1 0,1 1-1,0 0 1,0 0 0,1 0-1,-1 0 1,2 1 0,-1-1-1,-2 15 1,5-21-103,0 0-1,0 0 1,0 0 0,0 0 0,0 0-1,0 0 1,0 0 0,0 0-1,1 0 1,-1 0 0,0 0-1,1 0 1,-1 0 0,1 0 0,-1 0-1,1 0 1,-1 0 0,1 0-1,0-1 1,-1 1 0,1 0-1,0 0 1,0-1 0,-1 1-1,1 0 1,1 0 0,1 0 6,-1 0 1,1 0-1,0-1 1,-1 1-1,1 0 0,0-1 1,-1 0-1,1 0 1,0 0-1,3 0 1,3-1 18,0 0 1,0 0 0,-1-1-1,1-1 1,15-5 0,-7-1-34,-1-1 0,0 0 0,-1-1 1,0-1-1,-1 0 0,0-1 0,-1-1 0,0 0 1,-1 0-1,-1-1 0,13-24 0,-23 37-44,-1 6-65,-13 44 375,8-32-67,0 1 0,1-1 0,1 1 1,1 0-1,-1 33 0,3-46-182,1 0-1,0 0 1,-1 0 0,1-1 0,1 1 0,-1 0-1,0-1 1,1 1 0,0 0 0,0-1 0,0 0 0,0 1-1,0-1 1,1 0 0,0 0 0,-1-1 0,1 1-1,0 0 1,0-1 0,0 0 0,1 1 0,-1-1-1,1-1 1,-1 1 0,1 0 0,0-1 0,-1 0-1,1 0 1,0 0 0,0 0 0,5 0 0,4 1-380,0 0 1,0-1 0,0-1 0,-1 0 0,1 0 0,0-1 0,0-1-1,0 0 1,19-7 0,13-11-4463,-3-11-3478,-15 5-2226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2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15791,'0'0'1980,"-9"6"-939,1 0-601,0 0 0,1 0 0,0 1 0,0 0 0,0 0 0,1 0 0,0 1 0,1 0-1,-1 0 1,2 1 0,-1 0 0,1-1 0,0 1 0,-4 17 0,3-1 113,1 0 1,1-1 0,1 1 0,1 0 0,1 0-1,2 0 1,6 40 0,5-4-84,37 109 0,-50-170-445,1 0 0,-1-1 0,0 1 1,0 0-1,0 0 0,0-1 0,1 1 0,-1 0 0,0 0 0,0 0 0,0 0 1,1-1-1,-1 1 0,0 0 0,0 0 0,1 0 0,-1 0 0,0 0 0,0 0 0,1 0 1,-1 0-1,0 0 0,1-1 0,-1 1 0,0 0 0,0 0 0,1 1 0,-1-1 0,0 0 1,0 0-1,1 0 0,-1 0 0,0 0 0,0 0 0,1 0 0,-1 0 0,0 0 0,0 1 1,1-1-1,-1 0 0,0 0 0,0 0 0,0 0 0,1 1 0,-1-1 0,0 0 1,0 0-1,0 0 0,0 1 0,1-1 0,-1 0 0,0 0 0,0 1 0,0-1 0,0 0 1,0 0-1,0 1 0,0 0 0,6-25 426,0-18-418,1-60 0,-7 83-35,-1 1 0,0 0 0,-1-1-1,-1 1 1,-10-32 0,6 32 2,7 17 0,2 3 0,1 0 0,-1-1 0,1 1 0,0-1 0,-1 1 0,1-1 0,0 0 0,0 0 0,5 1 0,8 0 0,1 1 0,0-2 0,0 0 0,0-1 0,0-1 0,0 0 0,-1-2 0,25-5 0,-32 6 0,0-1 0,-1 0 0,1 0 0,-1-1 0,0 0 0,0 0 0,0-1 0,0 0 0,-1 0 0,0-1 0,0 0 0,0 0 0,-1-1 0,0 0 0,0 0 0,-1 0 0,6-11 0,-9 9 0,-7 10 0,-7 7 0,7-2 0,0 1 0,0 0 0,1 0 0,0 1 0,0-1 0,1 1 0,0 0 0,0 0 0,1 0 0,0 0 0,0 0 0,1 0 0,0 1 0,0-1 0,1 0 0,1 12 0,-1-19-3,0 1-1,1 0 1,-1-1 0,1 1-1,-1-1 1,1 1-1,0-1 1,0 1 0,0-1-1,-1 0 1,1 1 0,0-1-1,1 0 1,-1 0-1,0 0 1,0 1 0,0-1-1,1-1 1,-1 1 0,0 0-1,1 0 1,-1 0-1,1-1 1,-1 1 0,1-1-1,0 1 1,-1-1 0,1 1-1,-1-1 1,1 0 0,0 0-1,-1 0 1,1 0-1,-1 0 1,1 0 0,0 0-1,2-2 1,1 2-66,0-1 0,-1 0 0,0-1 0,1 1 0,-1-1 0,0 1 0,0-1 0,0-1 0,0 1 0,0 0 0,0-1 0,6-6 0,-6 4-1006,0-1 0,0 0 0,-1 0 0,0 0 0,0 0 0,-1-1 0,1 1 0,-1-1 0,-1 0 0,3-12 1,-1-20-5423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27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14382,'0'0'7212,"-2"11"-5979,1-8-1161,0-1-34,0 1 0,1-1-1,-1 1 1,0-1 0,1 1 0,0-1 0,-1 1 0,1-1 0,0 1 0,0-1-1,1 1 1,-1-1 0,0 1 0,1-1 0,0 1 0,-1-1 0,1 1 0,0-1 0,0 0-1,1 1 1,-1-1 0,0 0 0,1 0 0,-1 0 0,1 0 0,0 0 0,0 0-1,-1-1 1,1 1 0,0 0 0,1-1 0,-1 0 0,0 1 0,0-1 0,0 0-1,5 1 1,6 2-451,0 0-1,0-1 1,19 3-1,-11-5-1512,1 0 0,-1-1 0,1-1 0,-1-1 0,0-1-1,27-7 1,8-9 1828,-55 19 493,-1 0 0,1-1 0,-1 1 0,0 0 0,1 0 1,-1-1-1,1 1 0,-1 0 0,1 0 0,-1 0 0,1-1 0,-1 1 1,1 0-1,-1 0 0,1 0 0,-1 0 0,1 0 0,-1 0 1,1 0-1,-1 0 0,1 0 0,-1 0 0,1 1 0,-1-1 0,1 0 1,-1 0-1,1 0 0,-1 1 0,1-1 0,-1 0 0,-6 15 4542,-29 26-3755,28-33 84,-27 28-242,-33 41 442,61-70-1426,1 1-1,-1-1 1,2 1-1,-1 1 1,1-1-1,0 1 1,1-1-1,-2 11 1,7-26-7855,8-30-2847,-7 4-2406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28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17136,'0'0'5595,"3"10"-3994,-3-6-1484,2 0 0,-1 0 0,0 1 0,1-1 0,0-1 0,0 1 0,0 0 0,0 0 0,1-1 0,-1 1 0,1-1 0,0 0 0,0 0 0,0 0 0,0 0 0,1 0 0,-1-1 0,1 1 0,0-1 0,0 0 0,-1 0 0,6 1 0,12 3-819,0 0 1,0-2-1,39 3 1,-44-6-1354,0 0 0,0-2 1,1 0-1,-1 0 0,26-8 1,-16-4-2316,-15-4 5693,-11 17-1165,0-1 0,0 0 0,0 1 0,0-1 0,0 1 1,0-1-1,0 0 0,-1 1 0,1-1 0,0 0 0,0 1 0,0-1 0,-1 1 1,1-1-1,0 1 0,-1-1 0,1 1 0,0-1 0,-1 1 0,1-1 1,-1 1-1,1-1 0,0 1 0,-1-1 0,0 1 0,-1-1 175,0 0 0,0 0 0,0 0 0,0 0 0,0 1 0,0-1 0,0 1 0,0 0 0,0-1 0,0 1 0,-3 0 0,2 0-57,-18 2 2134,21-2-2362,0 0 1,-1 1-1,1-1 1,0 0-1,-1 0 1,1 0-1,0 0 1,-1 1-1,1-1 1,0 0-1,-1 0 1,1 1-1,0-1 1,0 0-1,-1 1 1,1-1-1,0 0 1,0 1-1,-1-1 1,1 0-1,0 1 1,0-1-1,0 0 1,0 1-1,0-1 1,0 0-1,0 1 1,-1-1-1,1 1 1,0-1-1,0 0 1,0 1-1,1-1 1,-1 1-1,0-1 1,0 0-1,0 1 1,0-1-1,0 0 1,0 1-1,0-1 1,1 1-1,-1-1 1,0 0-1,1 1 1,0 0 13,1 0 0,-1 0 0,1-1 1,-1 1-1,1 0 0,0-1 0,-1 1 0,1-1 0,0 0 0,-1 1 1,1-1-1,0 0 0,-1 0 0,1 0 0,0 0 0,1-1 0,31-1 558,-24-1-451,-1 1 0,0-2 0,0 1 0,0-1-1,0-1 1,0 1 0,-1-1 0,0-1 0,0 0 0,0 0-1,-1 0 1,0-1 0,0 0 0,-1-1 0,11-15-1,-17 23-118,1 0-1,-1-1 0,0 1 0,0-1 1,1 1-1,-1 0 0,0-1 0,0 1 0,1-1 1,-1 1-1,0-1 0,0 1 0,0 0 0,0-1 1,0 1-1,0-1 0,0 1 0,0-1 1,0 1-1,0-1 0,0 1 0,0-1 0,0 1 1,0-1-1,0 1 0,-1-1 0,1 1 0,0 0 1,0-1-1,0 1 0,-1-1 0,1 1 1,0 0-1,0-1 0,-1 1 0,1 0 0,-1-1 1,1 1-1,0 0 0,-1-1 0,1 1 0,0 0 1,-1 0-1,1-1 0,-1 1 0,1 0 1,-1 0-1,1 0 0,-1 0 0,1 0 0,0 0 1,-1 0-1,1 0 0,-1 0 0,1 0 0,-1 0 1,1 0-1,-1 0 0,1 0 0,-1 0 1,1 0-1,-1 1 0,-32 9 646,26-5-590,0 0 0,0 0-1,1 1 1,0 0 0,0 0-1,0 1 1,-8 11 0,12-15-99,0 0 0,0 0 1,0 0-1,1 0 0,-1 1 1,1-1-1,-1 0 0,1 1 1,0-1-1,0 0 0,1 1 1,-1 0-1,1-1 0,0 1 1,0-1-1,0 1 0,0-1 1,0 1-1,1-1 0,0 1 1,1 4-1,-1-7-44,1 1 0,0 0-1,-1-1 1,1 1 0,0-1 0,-1 0 0,1 1 0,0-1-1,0 0 1,0 0 0,0-1 0,0 1 0,1 0 0,-1-1-1,0 1 1,0-1 0,0 1 0,1-1 0,-1 0 0,3 0-1,51-2-1693,-52 2 1474,7-2-741,0 0 1,0 0-1,0-1 0,0 0 0,14-7 0,48-30-8884,-37 16 2404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28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108 168 11403,'0'0'10863,"-12"2"-9544,6 0-1070,-1 0 0,1 0 0,-1 1-1,1-1 1,0 2 0,0-1 0,0 0 0,-10 10 0,13-11-110,1 0 0,-1 1 1,1-1-1,0 1 0,-1 0 1,1 0-1,1 0 0,-1 0 1,0 0-1,1 0 0,-1 0 1,1 0-1,0 1 0,0-1 1,1 1-1,-1-1 0,1 1 1,-1-1-1,1 1 0,0-1 0,0 1 1,1-1-1,-1 0 0,2 5 1,-1-6-113,0 1 0,1-1 0,0 0 0,-1 1 0,1-1 0,0 0 0,0 0 0,0 0 0,0 0 0,1-1 0,-1 1 0,0-1 0,1 1 1,-1-1-1,1 0 0,-1 0 0,1 0 0,0 0 0,0 0 0,-1-1 0,1 1 0,0-1 0,0 0 0,-1 0 0,6 0 0,6 1 2,0-1 0,-1-1 0,1 0 0,14-3 1,-14 0-98,0-1 0,0 0 1,-1-1-1,0 0 0,0-1 1,-1-1-1,0 0 0,0 0 1,-1-1-1,0-1 1,17-18-1,-13 11-252,-1 0-1,-1-1 1,0 0 0,-1-1 0,-1-1-1,16-39 1,-26 55 320,0 1 0,0 0 0,0-1 0,-1 1-1,1 0 1,-1-1 0,0 1 0,0-1 0,0-3 0,0 6 8,0 1 1,0 0-1,0 0 1,0 0 0,-1-1-1,1 1 1,0 0-1,0 0 1,0 0-1,0-1 1,0 1-1,0 0 1,0 0-1,0 0 1,0 0-1,0-1 1,-1 1-1,1 0 1,0 0-1,0 0 1,0 0-1,0 0 1,-1-1-1,1 1 1,0 0-1,0 0 1,0 0-1,0 0 1,-1 0-1,1 0 1,0 0 0,0 0-1,0 0 1,-1 0-1,1 0 1,0 0-1,0 0 1,0 0-1,-1 0 1,1 0-1,0 0 1,0 0-1,0 0 1,-1 0-1,-13 16 379,8-4-134,-1 0 1,2 1 0,0 0-1,0-1 1,1 2 0,1-1-1,0 0 1,1 1 0,1-1-1,0 1 1,0 0 0,3 16-1,-1-21-273,0-1 0,1 0 0,0 1-1,0-1 1,1 0 0,0 0 0,0 0-1,1-1 1,5 9 0,-5-10-368,0-1 0,0 0 1,0-1-1,1 1 0,0-1 0,0 0 1,0 0-1,0 0 0,1-1 1,-1 0-1,1 0 0,0 0 1,7 2-1,19 2-6862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38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257 117 9673,'2'-4'402,"22"-45"4098,-23 46-4195,0 1-1,0-1 0,0 0 0,-1 0 0,1 0 1,-1 1-1,0-1 0,1 0 0,-1 0 0,0 0 1,-1 0-1,1 0 0,0 0 0,-1 1 0,0-1 0,-1-3 1,1 5-254,0-1 1,-1 1 0,1 0 0,0 0-1,-1 0 1,0 0 0,1 1 0,-1-1-1,1 0 1,-1 1 0,0-1 0,1 1-1,-1-1 1,0 1 0,0 0 0,1 0-1,-1 0 1,0 0 0,0 0-1,1 0 1,-1 0 0,0 0 0,-1 1-1,-43 12 10,35-6 73,1 0-1,0 0 1,0 1 0,1 1-1,0-1 1,1 1-1,-1 1 1,2 0 0,0 0-1,0 0 1,0 1-1,-7 19 1,6-13 167,2 0 0,0 0 0,1 1 1,1-1-1,1 1 0,0 0 0,2 0 0,-1 20 0,3-33-275,-1 0 1,1 0-1,-1 0 1,2 0-1,-1-1 0,0 1 1,1 0-1,0-1 0,0 1 1,0-1-1,1 0 0,-1 1 1,1-1-1,0 0 0,0-1 1,0 1-1,1-1 0,4 4 1,5 3 37,1-1-1,0 0 1,0-1 0,16 6 0,-7-3 50,-24-11-117,1 0-1,0 0 0,0 0 0,0 0 0,0 0 1,0 0-1,0 1 0,0-1 0,-1 0 1,1 0-1,0 0 0,0 0 0,0 0 0,0 0 1,0 0-1,0 0 0,0 0 0,0 0 1,0 1-1,-1-1 0,1 0 0,0 0 0,0 0 1,0 0-1,0 0 0,0 0 0,0 1 1,0-1-1,0 0 0,0 0 0,0 0 0,0 0 1,0 0-1,0 0 0,0 1 0,0-1 1,0 0-1,0 0 0,0 0 0,0 0 0,0 0 1,0 0-1,1 0 0,-1 1 0,0-1 1,0 0-1,0 0 0,0 0 0,0 0 0,0 0 1,0 0-1,0 0 0,0 0 0,1 1 1,-1-1-1,0 0 0,0 0 0,0 0 0,0 0 1,-21 2-956,-32-7-3210,40-1 2028,1 0 1,1 0-1,-1-1 0,1-1 0,-19-16 1,2-3-3978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38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0 375 7143,'0'0'9513,"59"-5"-8777,-28 12-351,7-1-257,6-2-32,5-4-448,-3 0-2339,0-15-3010</inkml:trace>
  <inkml:trace contextRef="#ctx0" brushRef="#br0" timeOffset="1">595 0 13677,'0'0'769,"-54"37"288,26-4 192,-1 7 320,2 8 129,6-1-193,8 3-416,7-5-320,6-1-288,6-7-129,13-4-160,5-3-96,10-3-32,2 0-608,0-4-1698,-3-6-1378,-3-8-1729,-3-8-6054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29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24407,'0'0'8360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39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56 10570,'0'0'2274,"-3"-8"604,1 4-2643,2 2-46,-1 0 1,0-1-1,0 1 1,0 0-1,0 0 0,0 0 1,0 0-1,-1 0 1,1 0-1,-1 0 0,1 0 1,-1 0-1,0 0 1,1 1-1,-1-1 0,0 1 1,0-1-1,0 1 1,-1 0-1,1 0 1,0 0-1,0 0 0,0 0 1,-1 1-1,1-1 1,-1 0-1,1 1 0,0 0 1,-1 0-1,-3 0 1,-6 2-43,1 0 1,0 1-1,1 1 1,-1 0-1,0 0 1,1 1-1,0 0 1,0 1-1,1 0 1,-1 0-1,1 1 1,1 1-1,-1-1 1,1 1-1,1 1 1,-1 0-1,1 0 1,-6 12-1,11-19-141,1 0 0,1 0 0,-1 0 0,0 1 0,1-1 0,-1 0 0,1 1 0,-1-1 0,1 0 0,0 1 0,0-1-1,0 0 1,0 1 0,1-1 0,-1 0 0,1 1 0,-1-1 0,1 0 0,0 0 0,0 0 0,0 1 0,0-1 0,0 0 0,0 0 0,1 0-1,-1-1 1,1 1 0,-1 0 0,1 0 0,0-1 0,0 1 0,-1-1 0,1 0 0,0 1 0,0-1 0,0 0 0,1 0 0,-1 0 0,3 0-1,12 6-120,-1-2-1,1 0 0,1-1 0,22 2 1,-17-3-318,-5 1 112,-6-3 113,0 0-1,-1 2 0,0-1 0,1 2 1,-1-1-1,0 2 0,-1-1 1,16 10-1,-25-14 208,0 1 0,-1-1 0,1 1 0,-1-1 0,1 1 0,0-1 0,-1 1 0,0-1 0,1 1 0,-1 0 0,1-1 0,-1 1 0,0 0 0,1-1 0,-1 1 0,0 0 0,0 0 0,1-1 0,-1 1 0,0 0 0,0-1 0,0 1 0,0 0 0,0 0 0,0 0 0,0-1 1,0 1-1,0 0 0,-1-1 0,1 1 0,-1 1 0,-20 18 592,-36 6 854,57-26-1438,-31 11 489,-1-1 0,1-1-1,-1-2 1,-1-1-1,-43 2 1,76-8-531,-1 0 0,1 0-1,0 0 1,-1 0 0,1 0 0,0 0 0,-1 1 0,1-1-1,0 0 1,0 0 0,-1 0 0,1 0 0,0 0 0,-1 0-1,1 0 1,0 0 0,-1-1 0,1 1 0,0 0 0,-1 0-1,1 0 1,0 0 0,0 0 0,-1 0 0,1-1 0,0 1-1,-1 0 1,1 0 0,0 0 0,0-1 0,0 1 0,-1 0-1,1 0 1,0 0 0,0-1 0,0 1 0,-1 0 0,1-1-1,0 1 1,0 0 0,0 0 0,0-1 0,0 1 0,0 0-1,0-1 1,0 1 0,0 0 0,0-1 0,0 1 0,0-1-1,15-16-2480,29-13-4748,-8 10-2521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39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11915,'0'0'12738,"11"2"-12103,-4-2-625,0 1 0,0-1 0,0 0 1,0 0-1,-1-1 0,1 0 0,0 0 0,0 0 1,-1-1-1,1 0 0,-1-1 0,1 1 0,-1-1 1,0 0-1,0-1 0,0 0 0,-1 0 0,1 0 1,-1 0-1,0-1 0,8-9 0,16-26-205,-28 38 167,0 0-1,0 1 0,0-1 1,0 0-1,0 0 0,0-1 0,0 1 1,0 0-1,-1 0 0,1 0 1,-1 0-1,0-1 0,1 1 1,-1 0-1,0 0 0,0-1 0,-1 1 1,1 0-1,-1-3 0,-1 7 6,-1 0 0,1 0 0,0 0 0,0 0 0,0 0 0,0 0-1,0 1 1,0-1 0,1 1 0,-1-1 0,-1 4 0,-1 6 147,0 0 0,0 0 0,1 0 0,0 0 0,-1 22-1,4-31-260,0 1 0,0-1 0,0 1 0,0-1 0,1 1 0,-1-1 0,1 1 0,0-1 0,0 0-1,1 1 1,1 3 0,-2-6-214,0 0 1,0 1-1,0-1 0,0 0 1,0 0-1,0 0 0,0 0 0,1 0 1,-1 0-1,0 0 0,1-1 1,-1 1-1,1 0 0,-1-1 0,1 1 1,-1-1-1,1 0 0,-1 1 1,1-1-1,-1 0 0,1 0 1,0 0-1,-1 0 0,1 0 0,2-1 1,7-1-5544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39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12011,'0'0'3908,"8"0"-2717,-3 0-1084,-1 1 0,0-1 0,0 1 1,0 0-1,1 0 0,-1 0 0,0 1 1,0-1-1,0 1 0,-1 0 0,1 0 1,0 1-1,-1-1 0,1 1 0,-1-1 1,0 1-1,0 0 0,0 0 0,0 1 1,0-1-1,2 6 0,7 6 78,0 1 1,-2 1-1,0 0 0,-1 0 1,0 1-1,-2 0 0,0 0 1,6 25-1,-11-34-62,-1 0 0,1 0 0,-1 0 1,-1 0-1,0 0 0,0 0 0,-1 0 0,0 0 1,-1 0-1,0-1 0,0 1 0,0 0 0,-1-1 0,-1 1 1,0-1-1,0 0 0,0 0 0,-1-1 0,0 1 1,-7 7-1,-50 44 518,57-55-808,0 0 0,0 0 0,0-1 1,-1 1-1,0-2 0,1 1 0,-1 0 0,0-1 0,-1 0 0,1-1 0,-9 2 0,15-3-49,-1 0 0,0 0 0,0 1 0,1-1 0,-1 0 0,0 0 0,0 0 0,1-1 0,-1 1 0,0 0 0,1 0 0,-1 0 0,0 0 0,0-1 0,1 1-1,-1 0 1,0-1 0,1 1 0,-1-1 0,1 1 0,-1 0 0,1-1 0,-1 1 0,1-1 0,-1 0 0,1 1 0,-1-1 0,1 1 0,-1-1 0,1 0 0,0 1-1,-1-1 1,1 0 0,0 1 0,0-1 0,0 0 0,-1 0 0,0-21-9612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40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13677,'0'0'4420,"67"-30"-2786,-39 22-513,4 0-449,0 2-511,0-1-129,0 4-385,-5 1-1120,-4-1-289,-8 3-1345,-13 0-128</inkml:trace>
  <inkml:trace contextRef="#ctx0" brushRef="#br0" timeOffset="1">78 115 11018,'0'0'10442,"89"9"-10089,-37-18-321,4 0 64,0-3-801,-1 4-1153,-7-2-832,-5-2-4965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40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67 9097,'0'0'3769,"6"-9"-1912,18-30 86,-21 23 1783,-14 14-2887,10 2-834,-1 0-1,1 0 1,0 1 0,-1-1-1,1 1 1,0 0-1,0-1 1,-1 1-1,1 0 1,0 0-1,0-1 1,0 1-1,0 0 1,0 0 0,0 0-1,0 0 1,0 1-1,1-1 1,-1 0-1,-1 2 1,6 14 52,-4-17-13,0 0 0,0 0 0,0 1 0,0-1 0,0 0 1,0 0-1,0 0 0,0 1 0,1-1 0,-1 0 1,0 0-1,0 0 0,0 1 0,0-1 0,0 0 0,0 0 1,1 0-1,-1 0 0,0 1 0,0-1 0,0 0 1,0 0-1,1 0 0,-1 0 0,0 0 0,0 0 0,0 0 1,1 0-1,-1 1 0,0-1 0,0 0 0,0 0 0,1 0 1,-1 0-1,0 0 0,0 0 0,0 0 0,1 0 1,-1 0-1,0 0 0,0 0 0,1-1 0,-1 1 0,0 0 1,0 0-1,0 0 0,1 0 0,-1 0 0,0 0 1,0 0-1,0 0 0,0-1 0,1 1 0,-1 0 0,0 0 1,0 0-1,0 0 0,0-1 0,0 1 0,0 0 0,1 0 1,-1-1-1,1-7 1895,-14 17-1655,-15 24-457,18-14 334,0 1-1,1 0 1,1 0 0,1 1 0,1 0-1,1 0 1,-4 27 0,5-16 67,2 1-1,1 0 0,1 0 1,6 38-1,13 3-40,-14-61-289,-1 1-1,0 0 1,-1 0 0,-1 0 0,1 15-1,-21-56-5998,-4-15 1294,-26-80 1,43 106 4668,1 0 0,0 0 0,1 0 1,0-1-1,2 1 0,0-1 0,1 1 0,3-30 1,-1 41 20,0-1 0,0 1 0,0 0 0,1 0 0,0 0 1,0 0-1,0 1 0,0-1 0,1 1 0,0 0 0,0 0 0,0 0 1,0 0-1,1 1 0,-1 0 0,1 0 0,9-5 0,14-8-4426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41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5765,'0'0'17372,"-5"10"-16214,-7 17-818,1 1-1,1 0 1,2 0-1,1 1 1,1 0-1,1 0 1,2 0-1,0 1 1,3 40-1,1-63-480,1 0 0,-1-1 0,1 1-1,0 0 1,1-1 0,-1 1 0,1-1 0,1 0-1,-1 0 1,7 8 0,-8-11-255,1 0 0,-1-1-1,1 1 1,-1-1 0,1 0 0,0 1-1,0-2 1,0 1 0,6 3 0,-7-4-199,1-1 1,-1 1-1,1 0 1,-1-1-1,1 0 1,-1 1-1,1-1 1,-1 0-1,1 0 1,-1-1-1,1 1 1,-1 0-1,1-1 1,-1 0-1,3 0 1,11-10-6464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41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22 10762,'0'0'5985,"-10"-5"-3738,6 3-2070,0-1 0,-1 1 0,1 0 0,-1 1-1,1-1 1,-1 1 0,0 0 0,1 0 0,-1 0 0,0 1 0,0-1 0,0 1 0,0 0 0,1 1-1,-1-1 1,0 1 0,0 0 0,0 0 0,1 1 0,-1-1 0,-5 4 0,0 1 36,0 0 0,1 1 1,0 0-1,0 1 0,0 0 1,1 0-1,0 1 0,-9 14 1,15-21-207,1 0 1,-1 0 0,1 1 0,0-1-1,-1 0 1,1 1 0,0-1-1,0 0 1,1 1 0,-1-1 0,1 1-1,-1-1 1,1 1 0,0 0 0,-1-1-1,2 1 1,-1-1 0,0 1 0,0 0-1,1-1 1,-1 1 0,1-1 0,0 1-1,0-1 1,0 0 0,0 1 0,0-1-1,0 0 1,1 0 0,-1 1 0,1-1-1,0 0 1,-1-1 0,1 1 0,0 0-1,0 0 1,0-1 0,0 1-1,1-1 1,-1 0 0,0 0 0,4 2-1,50 20-2009,-45-20 1764,-1 0 1,0 1-1,0 0 1,0 1-1,-1 0 1,1 1-1,-1 0 1,-1 0-1,12 11 1,-19-16 260,0 0 0,0 1-1,0-1 1,0 1 0,-1 0 0,1-1 0,0 1-1,-1 0 1,1-1 0,-1 1 0,1 0 0,-1 0-1,0-1 1,0 1 0,0 0 0,0 0 0,0 0-1,0-1 1,0 1 0,-1 0 0,1 0 0,-1-1-1,1 1 1,-1 0 0,0-1 0,1 1 0,-1-1-1,0 1 1,0-1 0,0 1 0,0-1 0,-1 1-1,1-1 1,0 0 0,0 0 0,-1 1 0,1-1-1,-1 0 1,-1 1 0,-10 7 323,0-1 1,0 0 0,-23 10-1,23-11-327,5-3-16,0 0 1,0 0 0,-1 0-1,0-1 1,0-1-1,0 1 1,0-1-1,-16 1 1,24-3-78,1 0 0,0 0 0,-1 0 1,1 0-1,-1 0 0,1 0 0,0 0 0,-1-1 0,1 1 1,0 0-1,-1 0 0,1 0 0,0-1 0,-1 1 0,1 0 0,0 0 1,-1-1-1,1 1 0,0 0 0,0 0 0,-1-1 0,1 1 1,0 0-1,0-1 0,0 1 0,-1 0 0,1-1 0,0 1 1,0-1-1,0 1 0,0 0 0,0-1 0,0 1 0,0-1 1,0 1-1,0 0 0,0-1 0,0 1 0,0-1 0,0 0 1,6-17-3584,9-3-1398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41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59 9417,'0'0'9983,"-2"-9"-8836,2 6-1054,-3-29 554,3 31-631,1 0 1,-1 1-1,1-1 1,-1 0-1,0 0 0,1 1 1,-1-1-1,1 0 1,0 0-1,-1 1 1,1-1-1,0 1 1,-1-1-1,1 1 0,0-1 1,-1 1-1,1-1 1,0 1-1,0-1 1,0 1-1,0 0 1,-1 0-1,1-1 1,0 1-1,0 0 0,0 0 1,0 0-1,0 0 1,0 0-1,-1 0 1,1 0-1,0 0 1,0 0-1,0 1 1,0-1-1,0 0 0,-1 1 1,1-1-1,0 0 1,0 1-1,0-1 1,1 2-1,0-1 33,0 0 0,1 0 0,-1 1 0,0-1 0,0 1 0,0 0 0,0-1 0,0 1 0,0 0 0,-1 0 0,1 0 0,0 1 0,-1-1 0,0 0 0,1 1 0,-1-1 0,0 0 0,0 1 0,-1-1 0,1 1 0,0 0 0,-1-1 0,0 1 0,1-1 0,-1 1 0,0 0 0,0-1 0,-1 1 0,1 0 0,-1 2 0,0 4 17,-1-1 1,1 1-1,-2-1 0,1 1 1,-1-1-1,0 0 1,-9 14-1,4-2-25,13-11 97,28-7-182,-16-2-326,-13 0-48,1 0-1,-1 0 1,1-1 0,-1 1-1,0-1 1,1 0-1,-1 0 1,0 0 0,0-1-1,1 1 1,-1-1-1,0 0 1,-1 0 0,1-1-1,3-2 1,12-14-4910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42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0 6598,'0'0'11990,"0"9"-11365,1 9-256,1 0 0,1-1 1,0 1-1,12 30 0,-8-25 97,-1 1 0,-1-1 0,4 36 0,-9-44-450,-1-1 0,0 0 0,-1 0 0,0 0 0,-1 0 0,0 0 0,-2 0 0,1-1 0,-2 0 0,0 0 0,0 0 0,-1-1 0,-1 0 0,0 0 0,0-1 0,-1 0 0,-19 18 0,-3 1-1181,-63 50-1,1-18-5279,37-29-1520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6:45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4609 342 11659,'1'-6'357,"0"0"1,-1-1-1,0 1 0,1 0 0,-2 0 0,1 0 1,-1 0-1,0 0 0,0 0 0,-1 0 1,1 0-1,-2 0 0,1 0 0,0 1 1,-1-1-1,-5-7 0,1 4-152,-1 1 0,0 0 0,0 0 0,-1 1-1,0 0 1,0 1 0,-1 0 0,-13-7 0,-23-9-110,-1 2-1,-1 2 1,0 2 0,-1 2-1,-81-12 1,-260-11 175,379 36-270,-1058-6 91,770 23-99,-528 97-1,612-66-11,1 10 1,3 10-1,-222 102 0,416-161 20,-196 97 99,191-92-70,0 1-1,1 1 1,0 1-1,1 1 1,1 0-1,-31 38 1,44-46-17,-1 0 1,2 0 0,-1 1-1,1-1 1,1 1 0,0 0-1,0 1 1,1-1 0,0 1-1,1-1 1,0 1 0,1 0-1,0 0 1,0 0 0,1 0-1,1 0 1,0-1 0,5 22-1,-2-18-4,1 0-1,0 0 0,1-1 0,1 1 0,0-2 1,1 1-1,0-1 0,1 0 0,0-1 0,1 0 1,0 0-1,1-1 0,17 13 0,7 0 17,0-1 0,1-2 0,1-2 0,1-1 0,1-2 0,0-1-1,81 16 1,-1-10 33,176 8 0,12-19 20,587-58 1,290-167 210,-679 75 325,-21-46-233,-430 163-300,-1-3 0,-1-2 0,-2-2 0,-1-2 0,71-63 0,-109 85 50,-1 0 0,0 0-1,0-1 1,-1 0 0,9-17 0,-15 25-69,-1 0 0,0 0 0,0-1 0,-1 1 0,1-1 0,-1 1 0,0-1 0,0 1 0,-1-1 0,1 0 0,-1 0 0,0 1 0,0-1 0,-1 0 0,1 1 0,-1-1 0,0 0 1,0 1-1,-1-1 0,-2-6 0,1 6-11,0 0 0,-1 0 0,0 0 0,0 1 1,0-1-1,0 1 0,-1 0 0,1 0 1,-1 0-1,0 1 0,-8-4 0,-5-3 20,-1 2-1,-25-9 1,-17-1-42,0 3-1,-2 2 0,-97-7 1,-196 7 46,346 13-71,-947 33-2181,544 4-4719,232-26 501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31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11371,'0'0'9977,"1"14"-8786,2 18-305,1-1 1,2 1 0,1-1 0,2 0 0,1-1 0,1 0 0,16 31-1,-26-59-861,0 0 0,0-1 0,0 1 0,0 0 0,0-1 0,0 1 0,0-1-1,0 0 1,0 1 0,1-1 0,-1 0 0,0 0 0,1 0 0,-1 0 0,1 0 0,0 0-1,-1 0 1,1 0 0,0-1 0,-1 1 0,1-1 0,0 1 0,0-1 0,3 1 0,-3-2 36,0 0 0,1 0 0,-1 0 0,0 0 0,0 0 0,0 0 0,-1-1 0,1 1 0,0-1 0,0 1 0,-1-1 1,1 1-1,-1-1 0,1 0 0,-1 0 0,2-3 0,5-11 307,0 0-1,-1-1 1,9-28 0,-16 43-366,7-28-2,-6 23 0,0 0 0,1 0 0,-1 1 0,1-1 0,1 1 0,-1-1 0,1 1 0,5-8 0,-8 14 0,1 0 0,-1-1 0,1 1 0,-1 0 0,1 0 0,-1-1 0,1 1 0,-1 0 0,1 0 0,-1 0 0,1 0 0,-1 0 0,1 0 0,-1 0 0,1 0 0,-1 0 0,1 0 0,-1 0 0,1 0 0,0 0 0,-1 0 0,1 0 0,-1 0 0,1 0 0,-1 1 0,1-1 0,-1 0 0,1 1 0,-1-1 0,0 0 0,1 0 0,-1 1 0,1-1 0,-1 1 0,0-1 0,1 0 0,-1 1 0,0-1 0,1 1 0,-1-1 0,0 1 0,0-1 0,1 1 0,-1 0 0,16 29 0,-13-24 0,-1-1 0,4 6 0,0 1 0,1-1 0,0 1 0,15 15 0,-21-26 0,0 1 0,0-1 0,0 0 0,0 0 0,0 0 0,1 0 0,-1 0 0,0 0 0,1 0 0,-1-1 0,0 1 0,1 0 0,-1-1 0,1 1 0,-1-1 0,1 1 0,0-1 0,-1 0 0,1 0 0,-1 0 0,1 0 0,0 0 0,-1 0 0,1 0 0,-1 0 0,1 0 0,-1-1 0,1 1 0,-1-1 0,1 1 0,-1-1 0,1 0 0,-1 0 0,1 1 0,-1-1 0,0 0 0,0 0 0,1 0 0,-1 0 0,0-1 0,0 1 0,0 0 0,0 0 0,0-1 0,-1 1 0,1 0 0,0-1 0,0-1 0,13-21 0,18-43 0,-24 47 0,2 0 0,0 0 0,22-30 0,-31 48-37,0 1-1,0-1 1,0 1 0,1-1 0,-1 1-1,1 0 1,-1-1 0,1 1-1,-1 0 1,1 0 0,0 0-1,-1 0 1,1 1 0,3-2 0,-4 2-36,0 0 1,0 0-1,0 0 1,0 0-1,0 0 1,0 0-1,0 0 1,0 1 0,0-1-1,0 0 1,0 1-1,0-1 1,0 1-1,0-1 1,0 1-1,0-1 1,0 1 0,0 0-1,1 1 1,3 4-627,0 1 1,0 0-1,0 0 0,-1 1 1,5 13-1,-7-16 329,0 0 0,0 0-1,1-1 1,-1 1 0,1-1-1,0 1 1,0-1 0,1 0 0,3 4-1,-6-8 241,-1 0 0,0 0 0,0 0-1,1 1 1,-1-1 0,0 0 0,0 0 0,1 0-1,-1 0 1,0 0 0,0 0 0,1 0-1,-1 0 1,0 0 0,0-1 0,1 1 0,-1 0-1,0 0 1,0 0 0,1 0 0,-1 0-1,0 0 1,0 0 0,0-1 0,1 1 0,-1 0-1,0 0 1,0 0 0,0 0 0,1-1-1,-1 1 1,0 0 0,0 0 0,0 0 0,0-1-1,0 1 1,0 0 0,1 0 0,-1-1-1,0 1 1,0 0 0,0 0 0,0-1 0,0 1-1,0 0 1,0 0 0,0-1 0,0 1-1,0 0 1,0 0 0,0-1 0,0 1 0,-1 0-1,1 0 1,0-1 0,0 1 0,0 0-1,0 0 1,0 0 0,-1-1 0,2-20-7456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7:12.8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39 15150,'0'0'12706,"3"-8"-11890,0-1-751,3-9 902,-3 42 1594,-3-23-2251,-5-29-118,5 28-192,-1 0 0,1 0 0,-1 0 0,0 0 0,1 0 0,-1 0 0,0 0 0,1 0 0,-1 0 0,1 0 0,-1 0 0,0 0 0,1 0 0,-1 0 0,1 0 0,-1 1 0,1-1 0,-1 0 0,1 0 0,-1 1 0,1-1 0,-1 0 0,1 1 0,-1-1 0,1 1 0,-1-1 0,1 1 0,-1-1 0,1 1 0,-1 0 0,-10 25 0,4 27 0,7-49 0,0-1 0,0 1 0,1 0 0,-1-1 0,1 1 0,0 0 0,0-1 0,0 1 0,0-1 0,0 1 0,1-1 0,2 4 0,-3-6 0,0-1 0,0 1 0,-1 0 0,1 0 0,0 0 0,0-1 0,1 1 0,-1-1 0,0 1 0,0-1 0,0 1 0,0-1 0,0 1 0,1-1 0,-1 0 0,0 0 0,0 0 0,0 0 0,1 0 0,-1 0 0,0 0 0,0 0 0,1 0 0,-1 0 0,0-1 0,0 1 0,0 0 0,0-1 0,1 1 0,-1-1 0,0 0 0,0 1 0,0-1 0,0 0 0,0 0 0,0 1 0,-1-1 0,1 0 0,0 0 0,1-2 0,1-1 0,0 0 0,0-1 0,0 1 0,-1-1 0,0 0 0,0 0 0,0 0 0,0 0 0,-1 0 0,0 0 0,0 0 0,0 0 0,-1-6 0,1 9 0,-1-1 0,0 1 0,0 0 0,0 0 0,-1 0 0,1 0 0,-1 0 0,1 0 0,-1 0 0,1 0 0,-1 0 0,0 0 0,0 0 0,-2-4 0,2 6 0,0-1 0,0 0 0,-1 0 0,1 1 0,0-1 0,0 0 0,0 1 0,0 0 0,-1-1 0,1 1 0,0-1 0,-1 1 0,1 0 0,0 0 0,0 0 0,-1 0 0,1 0 0,0 0 0,-1 0 0,1 0 0,0 1 0,0-1 0,-1 0 0,1 1 0,0-1 0,-2 2 0,1-1 0,0 0 0,0 0 0,1 0 0,-1 1 0,1-1 0,-1 0 0,1 1 0,-1-1 0,1 1 0,0 0 0,0-1 0,0 1 0,0 0 0,0 0 0,0 0 0,0 0 0,1 0 0,-2 2 0,-4 39 0,9-44 0,0 0 0,-1-1 0,1 1 0,-1-1 0,1 1 0,-1-1 0,0 0 0,0 0 0,1 0 0,2-5 0,0 1 0,-1 0 0,0 0 0,0 0 0,0-1 0,-1 0 0,0 1 0,4-15 0,-7 21 0,0 1 0,0-1 0,0 0 0,-1 0 0,1 0 0,0 0 0,0 0 0,0 0 0,0 0 0,0 0 0,0 0 0,-1 0 0,1 0 0,0 1 0,0-1 0,0 0 0,0 0 0,0 0 0,0 0 0,-1 0 0,1 0 0,0 0 0,0 0 0,0 0 0,0 0 0,0 0 0,-1 0 0,1 0 0,0 0 0,0-1 0,0 1 0,0 0 0,0 0 0,-1 0 0,1 0 0,0 0 0,0 0 0,0 0 0,0 0 0,0 0 0,0 0 0,0-1 0,0 1 0,-1 0 0,1 0 0,0 0 0,0 0 0,0 0 0,0 0 0,0-1 0,0 1 0,0 0 0,0 0 0,0 0 0,0 0 0,0 0 0,0-1 0,0 1 0,0 0 0,0 0 0,0 0 0,0 0 0,-8 7 0,6-3-296,0 0 1,0 0-1,0 0 0,1 0 0,0 0 1,-1 1-1,1-1 0,1 1 0,-1-1 1,1 0-1,0 7 0,0-10 119,0 0-1,0 0 0,0 0 1,0 0-1,0 0 1,1 0-1,-1 0 0,0 0 1,1 0-1,-1 0 0,1-1 1,-1 1-1,1 0 1,-1 0-1,1 0 0,0 0 1,-1-1-1,1 1 0,0 0 1,1 1-1,0-2-54,0 1 0,-1-1 0,1 0 0,-1 0 0,1 1 0,-1-1 1,1 0-1,0 0 0,-1 0 0,1-1 0,-1 1 0,1 0 0,-1-1 0,1 1 0,-1-1 0,1 1 0,-1-1 0,3-1 0,18-14-10856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7:17.8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0 627 6246,'0'0'12081,"17"2"-10843,-3-7-979,0-1-1,-1 0 1,1-1 0,19-14-1,10-4 88,363-175 148,-292 152-295,200-55 0,428-55 318,-571 134-302,2 8 1,239 7-1,-38 54 390,-124-10-478,-194-29-291,178 26 1705,-209-27-1066,0 2 0,-1 0 0,0 2 0,0 0 1,-1 2-1,0 1 0,22 14 0,-33-18-235,0 1 0,-1 0 0,-1 0-1,1 1 1,-2 0 0,1 1 0,8 13 0,-16-20-170,1 0 0,-1 0 0,0 0 0,0 1 0,-1-1 0,1 1 0,-1-1 0,0 1 0,0 0 0,0-1 0,-1 1 0,0 0-1,0 0 1,0-1 0,0 1 0,-1 0 0,0 0 0,0-1 0,0 1 0,-1-1 0,1 1 0,-1-1 0,-4 9 0,0 1-7301,9-32-3763,-3 13 2442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7:18.3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17 9641,'0'0'19373,"0"8"-18892,-1 25-182,0-32-289,1-1 0,0 0 0,0 1 1,0-1-1,0 0 0,0 1 0,0-1 1,1 0-1,-1 1 0,0-1 1,0 0-1,0 1 0,0-1 0,0 0 1,0 1-1,1-1 0,-1 0 0,0 0 1,0 1-1,0-1 0,1 0 0,-1 1 1,0-1-1,0 0 0,1 0 1,-1 0-1,0 1 0,0-1 0,1 0 1,-1 0-1,0 0 0,1 0 0,-1 0 1,0 1-1,1-1 0,-1 0 1,0 0-1,1 0 0,-1 0 0,0 0 1,1 0-1,-1 0 0,0 0 0,1 0 1,-1 0-1,1-1 0,-1 1 1,0 0-1,0 0 0,1 0 0,12-6 326,-11 5-308,-1 0 1,0 0-1,1 0 1,-1 0-1,0-1 0,0 1 1,0 0-1,1-1 1,-1 1-1,-1 0 1,1-1-1,0 1 0,0-1 1,-1 1-1,1-1 1,0 0-1,-1 1 0,0-1 1,1 0-1,-1 1 1,0-1-1,0 0 1,0 0-1,0 1 0,0-1 1,0 0-1,-1-2 1,0 3-1,0 0 1,0-1 0,-1 1 0,1 0-1,0 0 1,0 0 0,-1 0 0,1 0-1,-1 0 1,1 0 0,-1 0-1,0 0 1,1 1 0,-1-1 0,0 1-1,1-1 1,-1 1 0,0 0 0,1 0-1,-1-1 1,0 1 0,0 0 0,1 1-1,-1-1 1,-3 1 0,0 0-8,1 0 0,0 0 1,-1 1-1,1 0 0,0 0 0,0 0 1,0 0-1,0 1 0,0-1 0,1 1 1,-1 0-1,1 0 0,-5 6 0,6-7-11,1-1 0,-1 1 0,0 0-1,1 0 1,0 0 0,-1 0 0,1 0 0,0 1-1,0-1 1,0 0 0,0 1 0,1-1-1,-1 0 1,0 1 0,1-1 0,0 1 0,0-1-1,0 1 1,0-1 0,0 1 0,0-1-1,0 0 1,1 1 0,-1-1 0,1 1-1,0-1 1,1 3 0,-1-4-10,0 1 0,1-1 0,-1 1 0,0-1 0,1 0 0,-1 0 0,1 0 0,-1 0 0,1 0 0,-1 0 0,1 0 0,0 0 0,-1 0 0,1-1 0,0 1 0,0-1 0,0 0 0,0 1 0,-1-1 0,1 0 0,0 0 0,0 0 0,0 0 0,0 0 0,0-1 0,-1 1 0,1 0 0,3-2 0,-2 1 0,0 0 0,0 0 0,0 0 0,0 0 0,-1-1 0,1 1 0,0-1 0,-1 0 0,1 1 0,-1-1 0,0 0 0,1-1 0,-1 1 0,0 0 0,0-1 0,2-4 0,-3 6 0,0 0 0,-1 0 0,1-1 0,0 1 0,-1 0 0,1-1 0,-1 1 0,1-1 0,-1 1 0,0-1 0,0 1 0,0 0 0,0-1 0,0 1 0,0-1 0,0 1 0,0-1 0,0 1 0,-1-1 0,1 1 0,-1 0 0,1-1 0,-1 1 0,1-1 0,-1 1 0,0 0 0,0 0 0,1 0 0,-1-1 0,0 1 0,0 0 0,0 0 0,-1 0 0,1 0 0,0 0 0,0 1 0,0-1 0,-1 0 0,1 0 0,0 1 0,-1-1 0,1 1 0,0-1 0,-1 1 0,1 0 0,-3-1 0,1 1 0,0-1 0,0 1 0,0 0 0,0 0 0,0 0 0,0 1 0,0-1 0,0 1 0,0-1 0,0 1 0,0 0 0,0 0 0,0 1 0,0-1 0,0 0 0,1 1 0,-1 0 0,1 0 0,-1-1 0,1 2 0,-3 2 0,4-5 0,1 1 0,0-1 0,0 0 0,-1 1 0,1-1 0,0 0 0,0 1 0,0-1 0,0 1 0,-1-1 0,1 0 0,0 1 0,0-1 0,0 1 0,0-1 0,0 0 0,0 1 0,0-1 0,0 1 0,0-1 0,0 1 0,1-1 0,-1 0 0,0 1 0,0-1 0,0 1 0,0-1 0,1 0 0,-1 1 0,0-1 0,0 0 0,1 1 0,-1-1 0,0 0 0,0 0 0,1 1 0,-1-1 0,0 0 0,1 0 0,-1 1 0,1-1 0,-1 0 0,26 6 0,-24-6 0,0 0 0,-1 1 0,1-1 0,-1 0 0,1 0 0,0-1 0,-1 1 0,1 0 0,-1-1 0,1 1 0,0 0 0,-1-1 0,1 0 0,-1 1 0,0-1 0,1 0 0,-1 0 0,1 0 0,-1 0 0,0 0 0,0 0 0,0 0 0,0 0 0,0-1 0,0 1 0,0 0 0,0-1 0,0 1 0,0 0 0,-1-1 0,1 1 0,0-1 0,-1 1 0,1-3 0,-2 3 0,0 0 0,1-1 0,-1 1 0,0 0 0,0 0 0,0 0 0,0 0 0,0 1 0,0-1 0,-1 0 0,1 0 0,0 1 0,0-1 0,0 0 0,-1 1 0,1-1 0,0 1 0,-1 0 0,1-1 0,0 1 0,-1 0 0,1 0 0,-1 0 0,1 0 0,0 0 0,-1 0 0,1 0 0,0 1 0,-3 0 0,-1-1 0,1 0 0,-1 0 0,0 1 0,1 0 0,-1 0 0,1 0 0,-1 0 0,-5 4 0,0 8-2110,10-13 1945,0 1 0,0-1-1,0 0 1,0 1 0,0-1 0,0 0-1,0 1 1,0-1 0,0 1 0,0-1-1,0 0 1,0 1 0,0-1 0,1 0-1,-1 1 1,0-1 0,0 0 0,0 1-1,1-1 1,-1 0 0,0 1 0,0-1 0,0 0-1,1 0 1,-1 1 0,0-1 0,1 0-1,-1 0 1,0 0 0,1 1 0,-1-1-1,0 0 1,1 0 0,-1 0 0,0 0-1,1 0 1,-1 0 0,0 1 0,1-1-1,-1 0 1,1 0 0,-1 0 0,0 0-1,1-1 1,-1 1 0,0 0 0,1 0-1,26 1-14712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8:03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1 546 6438,'0'0'1052,"13"0"-262,400-8 3606,15-34-2780,-18 2-1105,972-13 1435,-1059 46-1655,303-6 318,799-23 704,2002-62-411,-395-23 2013,-612 60-267,-2145 62-2674,337-3-1480,-3-38-6016,-419 15 2584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8:11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4690 625 10730,'-15'-11'1821,"-34"-20"-1024,-2 2 0,-68-29 0,-7 12 55,-138-32 1,-140-13-1396,230 54 11,-733-129-143,-12 88 1195,916 78-515,-600 0 877,486 7-338,0 5 1,1 5-1,-125 34 0,208-42-303,1 2 0,1 0 0,0 2 0,1 2 0,0 1 0,-33 23 0,47-27-172,1 0-1,0 2 1,1-1-1,0 2 1,2 0-1,-1 0 1,2 1-1,0 1 1,1 0-1,1 0 1,-13 34 0,9-11-52,2-1 1,2 2 0,1-1-1,3 1 1,1 0 0,2 1-1,2-1 1,1 0 0,8 44 0,0-32-129,2 0 0,2-2 0,2 1 1,3-2-1,1 0 0,42 73 1,-32-74-43,3-1 0,1-2 1,3-1-1,1-1 1,2-3-1,2-1 1,2-2-1,1-2 1,52 32-1,-32-29 173,3-2 1,0-4-1,2-2 1,1-4-1,2-3 1,105 22-1,10-12 214,286 16 1,195-40 449,-459-19-613,0-9 0,-1-10 0,-2-8-1,-1-9 1,-3-9 0,-2-9 0,-3-9 0,-3-8 0,-4-9 0,319-201-1,-508 289-68,231-160 139,-203 137-31,0-1 1,-2-2 0,-1 0-1,-1-2 1,27-40 0,-44 57 25,-1 0 0,0-1 1,-1 0-1,0 0 0,-1 0 1,-1-1-1,0 1 0,-1-1 1,3-25-1,-6 29-72,0 0 0,0 0 0,-1 0 0,0 0 0,-1 0-1,0 0 1,-1 0 0,0 1 0,0-1 0,-1 1 0,0 0 0,-1 0 0,0 0 0,-10-13 0,2 7-48,1 1 0,-2 1 0,0 0 1,0 0-1,-1 2 0,-17-11 0,-6 0-83,-68-30-1,-5 9-728,-1 4 0,-218-43 1,-250-6-3626,413 66 2469,-93-14-2863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8:42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1 283 7527,'0'0'6022,"12"-9"-5440,-11 8-558,8-5 164,-1 0-1,1 1 1,1 0-1,-1 0 1,0 1-1,1 0 1,0 0 0,0 1-1,0 1 1,15-3-1,506-17 2894,-154 10-2970,544-56 984,623-20 2006,-1364 89-2779,27 0-96,217-26 0,-345 15-428,-85 19-9114,-5-8 3102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8:47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999 198 12204,'0'-11'1105,"2"5"-975,-2 1 0,1-1-1,-1 0 1,0 1 0,0-1 0,0 0 0,-1 1 0,0-1 0,0 0 0,0 1 0,-1-1 0,0 1 0,0 0 0,0-1 0,-1 1 0,0 0 0,0 0 0,0 1 0,0-1 0,-1 0 0,0 1 0,0 0 0,0 0 0,0 0 0,-10-6 0,-1 2 14,-1 1 1,0 1 0,0 0 0,-1 1-1,0 0 1,0 1 0,0 2-1,0-1 1,0 2 0,-1 0-1,1 1 1,-20 3 0,11 0-78,0 1 1,1 1 0,-1 1 0,1 2 0,1 0 0,-1 2 0,-32 17-1,19-4-38,1 0 0,1 3-1,2 1 1,0 2-1,2 0 1,1 3 0,1 0-1,2 2 1,2 1-1,1 2 1,1 0 0,3 1-1,-19 45 1,33-67 10,1 1 1,1-1-1,0 1 1,2 1-1,0-1 0,0 0 1,2 1-1,0 0 1,1-1-1,3 20 1,-1-26-6,0 0 0,1-1 1,0 1-1,1-1 0,0 1 1,1-1-1,0 0 0,1-1 1,0 1-1,0-1 0,1 0 1,0-1-1,1 0 0,-1 0 0,2 0 1,-1-1-1,11 7 0,6 2 38,1-2 0,1 0 0,0-1 0,0-2-1,1-1 1,1-1 0,0-2 0,39 6-1,10-4 365,154 0-1,-164-12 5,0-2 0,0-3 0,128-33 1,-150 27-92,1-2 0,-2-1 1,0-3-1,-2-2 1,0-1-1,51-37 0,-77 46-243,0 0-1,-1-1 0,0 0 1,-2-2-1,1 1 0,-2-2 1,0 0-1,-2-1 0,0 0 1,-1 0-1,10-25 0,-16 32-91,0-1-1,-1 1 0,0-1 1,0 0-1,-2 0 1,1 0-1,-2 0 0,0 0 1,0 0-1,-1 0 1,-1 0-1,0 0 0,-1 0 1,0 1-1,-1-1 1,-1 1-1,1 0 1,-2 0-1,-13-21 0,8 18-26,0 1-1,-1 1 0,-1 0 1,0 0-1,-1 1 0,0 1 1,0 0-1,-2 1 0,1 1 1,-1 0-1,0 1 0,-1 1 1,0 1-1,0 0 0,-25-5 1,10 5-13,0 1 0,0 1 0,-1 2-1,1 1 1,-1 2 0,1 1 0,-57 11 0,67-9-110,1 2 0,-29 12 0,42-16-435,1 2 0,0-1 0,0 1 0,0 0 0,1 0 0,0 1 0,0 0 0,0 0 0,-10 11 0,11-1-5840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8:48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1060 394 4228,'2'-9'491,"0"1"-34,0 0 0,-1 0 0,0 0 0,0 0 0,0 0 0,-1 0-1,-1 0 1,0 0 0,0 0 0,0 0 0,-1 0 0,0 0 0,0 0 0,-1 1 0,0-1 0,-7-11-1,4 10-82,-1 1-1,0-1 0,0 2 0,-1-1 0,1 1 0,-2 0 0,1 1 0,-1 0 0,0 0 0,0 1 0,-20-8 0,14 8-186,0 0 0,-1 1 0,0 1 0,0 0 0,0 2 1,0-1-1,-20 2 0,0 3-118,0 2 1,0 1-1,0 2 1,1 1-1,0 2 1,-45 20-1,43-14 91,1 2-1,0 1 1,2 2 0,0 1 0,2 2-1,0 1 1,2 1 0,-41 48 0,55-56-29,0 1-1,2 1 1,0 1 0,1 0 0,1 0 0,1 1 0,1 1 0,2-1-1,0 2 1,1-1 0,1 1 0,2 0 0,0 0 0,1 44-1,3-59-120,0 0-1,1 0 1,1 0-1,0-1 0,0 1 1,1 0-1,0-1 1,1 0-1,-1 0 0,2 0 1,0 0-1,0 0 1,0-1-1,1 0 0,0 0 1,1-1-1,-1 0 1,2 0-1,-1 0 0,1-1 1,0 0-1,0 0 1,0-1-1,12 5 0,6 2 99,1-1 0,1-2-1,-1-1 1,1 0 0,1-3-1,-1 0 1,1-2-1,0-1 1,55-3 0,-19-4 310,0-2 0,-1-4 0,85-25 1,-74 14-199,-2-3 0,-1-3 1,124-69-1,-166 80-184,-1-1 0,-1-2 0,0-1 0,-2-1 0,-1-2 0,0 0 0,-2-1 0,-1-2 0,-1 0 0,-1-1 0,16-31 0,-29 44-75,0 0 1,-1-1 0,-1 0-1,-1 1 1,0-2 0,-1 1-1,0 0 1,-1-1-1,-1 1 1,-1-1 0,-2-16-1,1 21-64,-1-1-1,-1 1 1,0-1-1,-1 1 1,0 0-1,0 0 1,-2 1 0,1-1-1,-2 1 1,1 0-1,-1 1 1,-1 0-1,0 0 1,-17-16-1,1 6-7,-1 2-1,0 1 0,-2 1 1,0 1-1,0 1 0,-1 1 1,-1 2-1,0 1 0,-1 1 0,0 2 1,0 1-1,-45-4 0,22 6-403,-1 2-1,1 3 1,0 1-1,-1 3 1,1 3-1,-71 19 1,-22 19-2945,15 4-2465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9:46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1029 3 6470,'-63'-2'1603,"-118"11"0,149-4-1445,0 1 1,1 1 0,0 2 0,0 1 0,-45 22 0,33-9 85,2 1 1,0 2-1,2 2 1,1 1-1,1 2 1,2 2-1,1 1 1,2 2-1,1 1 1,2 1-1,-25 44 1,39-56-247,1 2 1,1-1-1,2 2 1,1-1 0,1 2-1,1-1 1,2 1-1,-3 31 1,7-37-133,2-1-1,0 1 1,2-1-1,1 1 1,0-1-1,2 0 1,0 0-1,2-1 1,1 1 0,0-2-1,15 28 1,-14-33-170,1 0 0,0 0 0,1-2 1,1 1-1,0-1 0,1-1 0,0 0 0,1-1 1,29 20-1,-22-20 179,1 0 0,0-2 0,0 0 0,1-2 0,0 0 0,44 8 0,-14-9 475,0-3 0,0-1 0,1-3 0,-1-3 0,0-1 0,69-16 0,419-107 1392,-115 23-1720,8 36 579,256 51 317,-488 18-85,-192 0-617,-1-1-1,1-1 1,0 0 0,-1 0 0,1-1 0,0 0-1,-1 0 1,0-1 0,0-1 0,0 1 0,0-2-1,0 1 1,-1-1 0,0 0 0,0-1 0,0 0-1,0 0 1,-1 0 0,0-1 0,-1-1-1,0 1 1,0-1 0,0 0 0,-1 0 0,5-10-1,-4 7-88,-1-1-1,0 1 0,0-1 0,-2 0 0,1 0 0,-1 0 1,-1-1-1,0 1 0,-1-1 0,-1 1 0,1-1 0,-2 1 0,0-1 1,0 1-1,-5-16 0,2 14-99,-1 0 0,0 0 0,-1 1 0,-1 0 0,0 0 0,0 1 0,-1 0 0,-1 0 0,0 1 0,-1 0 0,0 1 0,0-1 0,-13-7 0,-4-1-38,0 1 0,-2 2-1,0 1 1,-1 1-1,0 1 1,-1 2-1,0 1 1,-1 1-1,0 2 1,-43-4 0,-41 1-314,-180 8 1,242 3 303,-310 19 192,-109 0-3913,452-20 2456,-1-1 0,0-1 1,0-1-1,1-1 0,-33-10 1,-12-15-4363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0:24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7591,'0'0'11761,"9"-1"-10859,358 7 2361,-87 2-2981,361-44-21,-49-41 583,-1060 114-17,235-22-832,39 0 18,-668 30 38,885-56-147,64-7 3,0 4 0,1 3 0,103 1 1,-103 6-194,389-1-603,-24 0 230,-445 5 640,-5 0 16,0 1 1,1-1 0,-1 0-1,0 0 1,0-1 0,0 1-1,0-1 1,0 1 0,0-1-1,0 0 1,0 0 0,-1 0-1,1-1 1,0 1 0,0-1-1,3-2 1,-6 3 5,0 1-1,0 0 0,0-1 1,0 1-1,0 0 0,0-1 1,0 1-1,0 0 1,0 0-1,0-1 0,0 1 1,0 0-1,-1-1 0,1 1 1,0 0-1,0 0 1,0-1-1,0 1 0,-1 0 1,1 0-1,0-1 0,0 1 1,-1 0-1,1 0 1,0 0-1,0-1 0,-1 1 1,1 0-1,0 0 0,0 0 1,-1 0-1,1 0 0,0-1 1,-1 1-1,1 0 1,0 0-1,-1 0 0,1 0 1,0 0-1,-1 0 0,1 0 1,0 0-1,-1 0 1,1 1-1,-45-10 87,1 3 1,-1 2 0,0 1-1,-63 6 1,24-2-58,-364 21 153,157-4-3114,204-17-1528,30-1-4063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31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17457,'0'0'11178,"-13"77"-10890,14-45-127,13-5-161,5-9-513,4-11-1953,3-7-1858,-1-12-257,2-15-1793,-4-8-4452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0:28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7719,'0'0'7730,"12"2"-6534,111 7 994,237-11-1,-341 1-2164,-17 1-18,1175-61 1935,-1160 59-1915,34-1 99,0-2 0,81-20 0,-122 20-193,-16 1-355,-18 0-722,-52-2-7392,35 1-3064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0:43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7431,'0'0'10437,"12"5"-9380,15 3-658,-1-2 1,1-1-1,0-1 1,0-1-1,55-2 1,693-32 3000,-330 8-3234,64-10-12,-496 32-342,8 0 310,-10 2-5111,-19-3 120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3:16.5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1 19891,'-3'18'299,"-42"395"1338,35 23-541,-27-640-12841,34 188 10352,-14-59-6726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3:16.8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 10730,'0'0'2344,"-2"15"-807,-9 83 182,4 0 0,5 1 0,11 99 0,-8-178-1385,0 0-1,1-1 1,1 0 0,1 1-1,1-1 1,1-1 0,12 29-1,-17-44-310,0-1 1,0 0-1,0 0 0,0 0 0,1 0 1,-1 0-1,1-1 0,-1 1 0,1 0 0,0-1 1,-1 1-1,1-1 0,0 1 0,0-1 0,0 0 1,0 0-1,0 0 0,0 0 0,1 0 1,-1-1-1,0 1 0,3 0 0,-2-1 31,0-1 0,0 1 0,0-1 0,0 1 0,-1-1 0,1 0 0,0 0-1,0 0 1,0-1 0,-1 1 0,1-1 0,-1 1 0,1-1 0,3-3 0,7-8 150,0-1 0,-1 0 1,-1 0-1,13-21 0,-23 32-208,57-86-126,71-105 393,-36 69-7208,-62 87-748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3:38.5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218 72 9289,'-7'12'2231,"-14"24"-1739,1 2-1,3 1 0,0 0 1,3 1-1,1 0 1,-13 76-1,-20 273 276,10 858-474,35-1116-326,22 489 470,-13-551-381,4 0 0,2 0 0,4-1 0,2-1 0,3-1 0,58 115 0,-36-101-41,79 109 0,-105-163-16,1-1 1,2-1 0,0-1-1,2-1 1,0-1-1,1-1 1,51 29 0,-55-39-14,0-1 0,1-2 0,0 0 0,0-1 0,1-1 0,0-1 0,39 1 0,-21-4 81,0-1-1,1-3 1,57-10-1,-69 6 2,-1 0 0,0-2 0,0-1 0,-1-1-1,0-1 1,-1-2 0,36-24 0,-28 13 224,-1-2 0,-2-2 0,0 0-1,43-55 1,-34 35-224,-2-3-1,-2-1 1,-3-1-1,-2-2 0,-2-2 1,-3 0-1,21-70 0,85-377 3243,-60 214-1383,53-279-667,-115 495-1262,-3 0 0,-4-1 1,-3 1-1,-4-1 0,-20-130 1,1 96 42,-5 1-1,-4 1 1,-5 2 0,-5 1 0,-75-138 0,104 223 16,-1-1 0,0 2 0,-2 0 0,-1 0-1,0 1 1,-1 1 0,-1 1 0,0 1 0,-1 0 0,-1 1 0,0 1-1,-1 1 1,0 1 0,-1 1 0,0 1 0,-1 1 0,0 0 0,0 2-1,-29-4 1,-280-24-2117,-6-1-1549,269 20 144,12-6-1547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3:45.1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1558 62 11050,'-83'-16'584,"-1"2"0,-1 5-1,1 3 1,-1 4 0,-169 18-1,198-6-355,0 2 0,1 2 0,1 3 0,1 2-1,0 3 1,1 2 0,2 2 0,1 2-1,1 2 1,1 2 0,-48 44 0,75-57-168,0 1 0,1 1 0,1 0 0,2 2 0,0 0 0,1 0 0,1 2 0,1-1 0,2 2 0,0 0 0,2 0 0,1 1 0,1 0 0,1 0 0,1 1 0,2-1 0,0 1 0,2 0 0,2 0 0,4 39 0,-2-51-62,1-1 0,1 0 0,0 0 1,1-1-1,0 1 0,1-1 0,1-1 1,0 1-1,1-1 0,1-1 1,0 1-1,0-2 0,1 1 0,1-2 1,21 17-1,-13-13 10,0-1-1,2-1 1,-1-1-1,2-1 1,-1 0-1,1-2 1,1-1-1,-1 0 1,37 4 0,-3-6 220,0-2 0,0-3 0,0-2 0,0-2 0,0-3 0,106-27 0,-99 15-61,0-3 1,-1-2-1,-1-3 0,-2-3 0,90-59 0,-115 64-132,-1-1 0,-2-2 0,-1-1 0,-1-1 1,-1-2-1,-2-1 0,-1-1 0,34-60 0,-44 64-26,-1-1 1,-1-1 0,-2 0 0,-1-1-1,-1 0 1,-2 0 0,-1-1 0,-2 0-1,-2 0 1,-1-1 0,-2-35 0,0 59-9,-1 0 0,-1 0-1,0 0 1,0 0 0,-1 1 0,-1-1 0,0 1 0,0-1 0,-1 1-1,0 1 1,0-1 0,-12-14 0,11 17-25,-1 1-1,1 0 1,-1 0-1,-1 0 1,1 1 0,-1 0-1,0 0 1,0 1-1,0 0 1,-1 0 0,1 1-1,-1 0 1,0 1 0,0 0-1,-15-2 1,3 2-200,0 1-1,0 1 1,0 1 0,0 1 0,0 1 0,-37 10 0,16-1-1364,1 3 1,-49 25-1,14-1-3398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1:54.8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1 7911,'0'0'13597,"-10"11"-12887,4-4-585,-1 1-12,0-1 1,1 1-1,0 0 1,0 0-1,1 1 1,0 0 0,1-1-1,-1 2 1,-2 9-1,-1 15 359,1 1 0,2-1 0,1 2 0,1 62 0,2-96-441,1 0 0,0 0-1,0 0 1,0 0 0,0 0 0,1 0 0,-1 0 0,0 0 0,1-1 0,-1 1-1,1 0 1,0 0 0,0 0 0,0 0 0,0 0 0,0-1 0,0 1 0,0-1-1,0 1 1,1 0 0,-1-1 0,0 0 0,1 1 0,0-1 0,-1 0 0,1 0-1,0 0 1,-1 0 0,1 0 0,0 0 0,0 0 0,0-1 0,0 1 0,0-1-1,0 0 1,0 1 0,0-1 0,2 0 0,1 0 103,1-1 0,-1 0 0,1 0 0,-1 0 0,1-1 0,-1 1 0,0-1 0,0-1 0,0 1 0,0-1 0,0 0 0,-1 0 0,5-4 0,10-10-43,0-2 0,-1-1 1,-1 0-1,-2-1 0,0-1 0,-1 0 0,0-1 1,-2 0-1,-1-1 0,-1-1 0,7-27 0,-13 31-35,-3 14-50,-2 13-68,-20 83 58,13-61 106,1-1 1,2 2-1,1-1 0,-2 57 1,6-83-104,1 0 1,-1 0 0,0 1 0,1-1 0,-1 0 0,1 0 0,-1 0 0,1 0 0,0 0 0,0 0 0,0 0-1,0 0 1,1 0 0,-1-1 0,0 1 0,1 0 0,-1-1 0,1 1 0,-1-1 0,1 1 0,0-1 0,0 0-1,2 1 1,0 0-11,1 0-1,0 0 1,0-1-1,0 1 1,0-1-1,0 0 1,1-1-1,-1 0 1,9 0-1,-2 0-715,0-2 0,0 0-1,19-5 1,20-14-7660,-29 4 812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1:55.2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215 1 16432,'0'0'8402,"-8"6"-7596,-22 20 209,1 1-1,1 2 0,1 1 0,-26 38 1,52-67-1001,0 1 0,0-1 0,0 0 0,0 1 0,1-1 0,-1 0 0,0 1 0,0-1 0,1 1 0,-1-1 0,1 1 0,0 0 0,-1-1 0,1 1 0,0-1 0,0 3 0,0-3-10,0-1 0,1 1 1,-1-1-1,1 1 1,-1-1-1,0 1 1,1-1-1,-1 0 1,1 1-1,-1-1 0,1 0 1,-1 1-1,1-1 1,-1 0-1,1 1 1,0-1-1,-1 0 1,1 0-1,-1 0 0,1 1 1,0-1-1,-1 0 1,1 0-1,-1 0 1,1 0-1,0 0 1,0 0-1,10-2-83,0 1-1,0-2 1,18-5 0,-7 2-436,-13 4 348,-1 1 1,0 0-1,0 1 0,1-1 1,-1 1-1,1 1 0,-1 0 1,0 0-1,10 3 0,-16-3 153,0-1 0,0 1-1,-1 0 1,1 0 0,0 0-1,0 0 1,-1 0 0,1 1-1,0-1 1,-1 0 0,1 1-1,-1-1 1,0 1 0,1 0-1,-1-1 1,2 5-1,-2-4 29,-1 1 0,1 0 0,0 0 0,-1 0 0,0 0 0,0-1 0,0 1 0,0 0 0,0 0 0,0 0 0,-1 0 0,0 0 0,1-1 0,-1 1 0,-2 4 0,0 0 183,-1 0 1,-1 0-1,1 0 1,-1-1-1,0 0 1,0 0-1,-1 0 0,1 0 1,-1-1-1,-1 0 1,-6 4-1,-8 5 396,0-1 0,-30 13 0,44-23-545,-1-1 0,1 1 0,-1-1 0,1-1 0,-17 2 1,23-3-86,0 1 1,0-1 0,0 0 0,-1-1 0,1 1-1,0 0 1,0 0 0,0 0 0,-1-1 0,1 1-1,0 0 1,0-1 0,0 1 0,0-1 0,0 0-1,0 1 1,0-1 0,0 0 0,-1-1 0,1 1-112,1 0 1,-1 0 0,1-1 0,0 1-1,0 0 1,-1-1 0,1 1 0,0 0-1,0-1 1,0 1 0,0 0 0,1-1-1,-1 1 1,0 0 0,1-1-1,-1 1 1,0 0 0,1 0 0,0-1-1,-1 1 1,1 0 0,1-2 0,3-4-1564,1-1 1,0 1 0,0 0 0,1 1-1,0-1 1,11-7 0,-10 8-374,21-17-7552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1:55.5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248 0 17328,'0'0'10549,"-5"13"-9391,-23 38-514,-1 0-1,-3-2 1,-39 45-1,-7 11-360,74-94-2189,16-19 704,18-21-842,-6 0-2264,-3-2 0,19-33 0,-15 17-3230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1:55.9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1 6534,'0'0'14392,"3"8"-12726,1 10-1136,0 1 0,-2-1 0,0 0 0,-1 1 0,-1-1 0,-4 32 0,2-22 141,1 0 0,5 51 0,-3-73-967,0-1 0,1 0 0,-1-1 0,1 1 0,0 0 0,1 0 0,-1-1-1,1 1 1,0-1 0,6 8 0,-24-17-10781,-3-7 5072</inkml:trace>
  <inkml:trace contextRef="#ctx0" brushRef="#br0" timeOffset="1">1 246 9449,'0'0'13805,"74"-30"-13645,-34 25-1057,-2-2-3267,-3-1-5797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32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9289,'0'-12'2189,"2"-4"-855,1-27 1635,-6 11 4205,5 50-3381,-4 14-2962,0 1-709,2 1 371,2 0 0,1 1 0,1-1 1,2-1-1,13 41 0,-15-61-351,1-1 1,1 1-1,0-1 1,0 0-1,1-1 1,1 1-1,10 10 1,-13-16-136,1 0 1,0 0-1,0-1 1,0 0-1,1-1 1,0 1-1,0-1 1,0 0-1,1-1 0,-1 0 1,1 0-1,14 3 1,-20-5 9,0 0 1,0-1-1,0 1 1,0-1-1,0 1 1,0-1-1,0 0 1,0 0-1,0 0 1,0 0-1,0 0 1,0 0-1,0-1 1,0 1-1,0-1 1,0 1-1,0-1 1,-1 0-1,1 1 1,0-1-1,0 0 1,0 0-1,-1-1 1,1 1-1,2-3 1,-3 2-1,-1 0 1,1 0-1,-1-1 0,0 1 0,0 0 1,0 0-1,0 0 0,0-1 1,0 1-1,-1 0 0,1 0 0,-1-1 1,0 1-1,1 0 0,-1 0 1,0 0-1,0 0 0,0 0 1,-1 0-1,1 0 0,0 1 0,-1-1 1,-2-2-1,-44-50-17,45 50 0,0 1 0,-1 1 0,1-1 0,-1 0 0,0 1 0,0 0 0,0 0 0,0 0 0,0 0 0,0 0 0,0 1 0,0 0 0,-1 0 0,-4 0 0,9 1 0,-1 0 0,1 0 0,-1 0 0,1 0 0,-1 0 0,0 1 0,1-1 0,-1 0 0,1 0 0,-1 1 0,1-1 0,0 0 0,-1 1 0,1-1 0,-1 1 0,1-1 0,0 0 0,-1 1 0,1-1 0,0 1 0,-1-1 0,1 1 0,0-1 0,0 1 0,-1-1 0,1 1 0,0-1 0,0 1 0,0 0 0,0-1 0,0 1 0,0-1 0,0 1 0,0-1 0,0 1 0,0 0 0,0-1 0,0 1 0,0-1 0,0 1 0,0-1 0,1 1 0,-1-1 0,0 1 0,0-1 0,1 1 0,-1-1 0,0 1 0,1-1 0,0 1 0,-1 1 0,1 0 0,0 0 0,0-1 0,0 1 0,0 0 0,1-1 0,-1 1 0,0 0 0,1-1 0,-1 0 0,1 1 0,-1-1 0,1 0 0,0 0 0,3 2 0,4-1-8,-1 0-1,0-1 1,1 0-1,0-1 1,-1 0 0,1 0-1,-1-1 1,1 0 0,-1-1-1,0 1 1,11-5-1,9-4-79,52-28 0,7-3 18,-84 40 81,-1 0 0,0 0 1,1 0-1,-1 0 0,0 0 0,1 1 0,-1-1 1,1 1-1,0-1 0,-1 1 0,1 0 0,-1 0 1,1 0-1,-1 1 0,1-1 0,-1 0 0,1 1 0,-1 0 1,1 0-1,-1-1 0,1 2 0,-1-1 0,0 0 1,0 0-1,0 1 0,0-1 0,0 1 0,0-1 1,0 1-1,2 2 0,-3-3-41,-1 0 0,1-1 0,-1 1 0,1-1 0,-1 1 0,1-1 0,0 1 0,-1-1 0,1 0 0,0 1 0,-1-1 0,1 0 0,0 1-1,0-1 1,-1 0 0,1 0 0,0 0 0,0 0 0,-1 0 0,1 0 0,0 0 0,0 0 0,-1 0 0,1 0 0,0 0 0,0 0 0,-1 0 0,1-1 0,0 1 0,0 0 0,-1-1 0,1 1 0,0 0 0,-1-1 0,1 1 0,-1-1 0,1 1 0,0-1 0,-1 1 0,1-1 0,-1 1-1,1-1 1,-1 0 0,0 1 0,1-1 0,-1 0 0,24-40-2974,-18 31 1895,32-57-9120,-18 33 1192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1:56.2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 23831,'0'0'5445,"62"-11"-8008,-41 6-2946,-3 3-4933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1:56.6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1 17008,'0'0'11691,"-26"44"-16752,38-54-1345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3:05.6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47 9673,'0'0'7474,"8"-9"-5269,23-25 74,-22 31 892,-8 14-2330,-5 15-486,-15 26 261,-1 0 1,-3-2-1,-34 57 1,3-7-195,185-343-7317,-64 136 6573,-67 107 336,0 0 1,0 0 0,0 0 0,0 0 0,0-1-1,0 1 1,0 0 0,1 0 0,-1 0 0,0 0-1,0 0 1,0 0 0,0-1 0,0 1 0,0 0-1,0 0 1,0 0 0,0 0 0,0 0 0,0 0-1,1 0 1,-1-1 0,0 1 0,0 0 0,0 0-1,0 0 1,0 0 0,0 0 0,1 0 0,-1 0-1,0 0 1,0 0 0,0 0 0,0 0 0,0 0 0,1 0-1,-1 0 1,0 0 0,0 0 0,0 0 0,0 0-1,0 0 1,1 0 0,-1 0 0,0 0 0,0 0-1,0 0 1,0 0 0,0 0 0,1 0 0,-1 1-1,0-1 1,0 0 0,0 0 0,0 0 0,0 0-1,0 0 1,0 0 0,0 0 0,0 0 0,1 1-1,-1-1 1,0 0 0,0 0 0,0 0 0,2 17 471,-5 25 239,-27 70 677,21-84-939,1 0 0,1 1-1,2-1 1,-4 51 0,9-79-457,0 0 0,0 1 0,0-1 0,0 1 0,0-1 0,0 0 0,0 1 0,0-1-1,1 0 1,-1 1 0,0-1 0,0 0 0,0 1 0,0-1 0,0 0 0,1 1 0,-1-1 0,0 0 0,0 1 0,0-1 0,1 0 0,-1 0 0,0 1 0,1-1 0,-1 0 0,0 0 0,1 0 0,-1 1 0,0-1 0,1 0 0,-1 0 0,0 0 0,1 0 0,-1 0 0,0 0 0,1 0 0,-1 0 0,0 0 0,1 0 0,-1 0 0,0 0 0,1 0 0,-1 0 0,1 0 0,-1 0-1,0 0 1,1 0 0,-1 0 0,0 0 0,1-1 0,16-11 176,-15 8-224,-1 1 0,1 0 0,-1-1 0,1 1 0,-1 0 0,0-1 0,0 0 0,-1 1 0,1-1 0,-1 0 0,1 1 1,-1-1-1,-1 0 0,1 1 0,0-1 0,-1 0 0,0 1 0,1-1 0,-2 0 0,1 1 0,0 0 0,-1-1 1,1 1-1,-1 0 0,0 0 0,0-1 0,0 1 0,-1 1 0,1-1 0,-1 0 0,1 1 0,-1-1 0,0 1 1,0 0-1,0 0 0,0 0 0,-1 0 0,1 0 0,0 1 0,-1 0 0,1 0 0,-1 0 0,0 0 0,1 0 0,-1 0 1,-5 1-1,10 0 67,-1 0 1,1 0 0,-1 0-1,1 1 1,-1-1-1,1 0 1,-1 0 0,1 1-1,-1-1 1,1 0 0,-1 1-1,0-1 1,1 0-1,-1 1 1,1-1 0,-1 1-1,0-1 1,0 0 0,1 1-1,-1-1 1,0 1-1,0-1 1,1 1 0,-1-1-1,0 1 1,0-1 0,0 1-1,0-1 1,0 1-1,0-1 1,0 1 0,0 0-1,0-1 1,0 1 0,0-1-1,0 1 1,0-1-1,0 1 1,0-1 0,-1 1-1,1-1 1,0 1 0,0-1-1,-1 1 1,1-1-1,0 0 1,-1 1 0,1-1-1,0 1 1,-1-1 0,1 0-1,-1 1 1,1-1-1,0 0 1,-1 1 0,1-1-1,-1 0 1,1 0 0,-1 0-1,1 1 1,-1-1-1,1 0 1,-1 0 0,1 0-1,-1 0 1,0 0 0,1 0-1,-1 0 1,0 0-1,14 0-226,0-1 0,0 0-1,0-1 1,0 0 0,-1-1-1,1 0 1,12-6 0,48-24-7702,-39 15 681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3:05.9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1 15855,'0'0'2691,"-8"4"-439,-29 12-523,35-15-1532,-1 0-1,0 0 1,0 1-1,0-1 1,1 1-1,-1 0 1,1-1-1,-1 1 1,1 1-1,0-1 1,0 0-1,0 0 1,0 1-1,-2 3 1,41-4-128,-17-2 111,-8-1-301,0 1 0,-1 0 1,1 0-1,0 2 0,14 2 0,-24-3 148,0-1 0,0 1 1,-1 0-1,1-1 0,0 1 0,-1 0 0,1 0 0,-1 0 0,1 0 0,-1 0 0,1 0 0,-1 0 0,0 1 0,1-1 1,-1 1-1,0-1 0,0 0 0,0 1 0,0 0 0,0-1 0,-1 1 0,1 0 0,0-1 0,-1 1 0,1 0 0,-1 0 0,0-1 1,1 1-1,-1 0 0,0 0 0,0 0 0,0 0 0,-1-1 0,1 1 0,0 0 0,-1 0 0,1 0 0,-1-1 0,1 1 1,-1 0-1,-1 1 0,0 1 225,0 0 0,-1 0 0,1-1 0,-1 1-1,0-1 1,0 1 0,0-1 0,-1 0 0,1-1 0,-1 1 0,1 0 0,-1-1 0,0 0 0,-6 3 0,-61 21 2038,66-25-2215,0 0-1,0 0 0,-1 0 0,1-1 1,0 0-1,-1 0 0,-8-2 0,13 2-128,0 0-1,0 0 0,1-1 1,-1 1-1,0 0 0,0 0 1,1-1-1,-1 1 1,0-1-1,0 1 0,1 0 1,-1-1-1,1 1 0,-1-1 1,0 0-1,1 1 1,-1-1-1,1 1 0,-1-1 1,1 0-1,0 0 0,-1 0 1,1-1-150,0 1 1,0-1 0,0 1-1,0 0 1,0-1 0,0 1-1,1-1 1,-1 1-1,1 0 1,-1-1 0,1 1-1,-1 0 1,1 0-1,0-1 1,0 1 0,-1 0-1,1 0 1,1-1 0,5-5-1667,-1 1 0,1 0 0,0 0 0,1 1 0,15-8 0,-14 7-27,21-12-4915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3:06.3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0 15919,'0'0'8029,"-5"9"-6833,3-6-1064,-29 54 1353,29-53-1428,0-1 0,1 1 0,0 0 0,-1-1 0,1 1 1,1 0-1,-1 0 0,0 0 0,1 0 0,0 0 0,0 0 0,0 0 0,1 0 0,-1 0 0,3 7 0,-2-10-44,-1 0-1,1 0 1,0 0-1,0 0 1,0-1-1,0 1 1,0 0-1,0-1 1,1 1-1,-1 0 1,0-1-1,0 1 1,0-1-1,1 0 1,-1 1-1,0-1 1,0 0-1,1 0 1,-1 0 0,0 0-1,1 0 1,-1 0-1,0 0 1,0 0-1,1 0 1,-1-1-1,0 1 1,3-1-1,32-16 282,-31 14-335,-1-1 0,1 1 0,-1-1 1,0 0-1,0-1 0,0 1 0,-1-1 0,0 1 0,0-1 1,0 0-1,0 0 0,-1-1 0,0 1 0,0 0 0,0-1 1,2-10-1,-9 21 190,-2 2-1209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3:07.1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186 27 4484,'0'0'22000,"-6"-6"-21461,5 5-526,-1-1 10,1 0 1,-1 0 0,1 1 0,-1-1 0,0 1 0,1-1-1,-1 1 1,0-1 0,0 1 0,0 0 0,-4-2-1,4 3 14,-1 0 0,1 1-1,0-1 1,0 0-1,0 0 1,0 1-1,0 0 1,0-1-1,0 1 1,0 0-1,0 0 1,0 0 0,0 0-1,0 0 1,0 0-1,1 1 1,-1-1-1,-2 3 1,-27 19 768,20-15-342,-1 0 0,2 0 0,-1 2-1,1-1 1,-17 22 0,26-28-426,29-5-37,-17-1-224,0 1 0,0 0 0,1 1 0,-1 0 0,0 1-1,16 2 1,-25-2 199,0 1-1,0-1 1,0 1 0,0 0-1,0-1 1,0 1-1,0 0 1,-1 0 0,1 0-1,0 1 1,-1-1-1,1 0 1,0 1 0,-1-1-1,0 1 1,3 2-1,-3-1 86,1 0 1,-1-1-1,0 1 0,0 0 0,-1 0 0,1 0 0,-1 0 0,1 1 0,-1-1 0,0 0 0,0 0 0,0 0 0,-1 0 0,0 5 1,-1-3 43,0 1 0,0-1 1,-1 0-1,1 0 0,-1 0 0,-1 0 1,1 0-1,-1-1 0,1 1 1,-1-1-1,-7 5 0,9-6-57,0-1 0,-1 1-1,1-1 1,-1 0 0,0 0-1,0 0 1,0 0 0,0-1-1,0 1 1,0-1 0,0 0-1,0 0 1,0 0-1,-1 0 1,1-1 0,0 1-1,-1-1 1,1 0 0,0 0-1,-6 0 1,8-1-123,0 1 0,1-1-1,-1 1 1,0-1 0,1 0 0,-1 1 0,1-1-1,-1 0 1,1 1 0,-1-1 0,1 0 0,0 0-1,-1 0 1,1 1 0,0-1 0,0 0 0,0 0 0,-1 0-1,1 0 1,0 1 0,0-1 0,0 0 0,0 0-1,1 0 1,-1 0 0,0 0 0,0 1 0,0-1-1,1 0 1,-1 0 0,0 0 0,1-1 0,13-26-4168,-6 20 2779,0 1 0,0-1 0,1 2 0,0-1 0,0 1 0,0 0 0,1 1 0,17-7 0,11 1 1037,0 7 5142,-37 4-4340,-1 1 0,1-1 0,0 1 0,-1-1 0,1 1 0,-1-1 0,1 1 0,-1-1 0,0 1 0,1-1 0,-1 1 0,1 0 0,-1-1 1,0 1-1,0 0 0,1-1 0,-1 1 0,0 0 0,0-1 0,0 1 0,0 0 0,0 0 0,0-1 0,0 1 0,0 1 0,0-1-285,0 0 0,0 0 0,0 0-1,0 1 1,0-1 0,0 0-1,1 0 1,-1 0 0,0 0 0,1 0-1,-1 0 1,0 0 0,1 0-1,0 1 1,-1-1 0,1-1-1,-1 1 1,1 0 0,0 0 0,0 0-1,0 0 1,0 0 0,-1-1-1,1 1 1,0 0 0,0-1 0,0 1-1,0-1 1,0 1 0,2 0-1,11-2-63,-1 0 1,1 0-1,-1-2 0,1 0 0,20-6 0,-20 4-142,0 1 1,1 1-1,0 0 1,23-1-1,-37 4 110,0 0 0,0 0 0,0 0 0,0 0 0,0 0 1,1 1-1,-1-1 0,0 0 0,0 1 0,0-1 0,0 0 0,0 1 0,0-1 0,0 1 0,-1 0 1,1-1-1,0 1 0,0 0 0,0-1 0,0 1 0,-1 0 0,1 0 0,0 0 0,-1-1 0,1 3 1,6 26 605,0 0 298,-7-28-868,1 0 1,0 0-1,-1 0 0,1 0 1,0 0-1,-1-1 0,1 1 1,0 0-1,0 0 0,0-1 0,0 1 1,0 0-1,0-1 0,0 1 1,0-1-1,0 1 0,0-1 1,0 0-1,0 1 0,0-1 1,0 0-1,0 0 0,0 0 1,2 0-1,7 0-97,0-2 0,0 1 1,0-1-1,0-1 0,0 1 0,-1-2 1,1 1-1,14-9 0,-15 7-400,0 1 0,0 0 0,0 1 0,0 0 0,1 0 0,0 1 0,-1 0 0,1 0 0,15 1 0,-24 1 464,1 1 1,-1-1-1,1 1 1,-1-1 0,1 1-1,-1 0 1,0 0 0,1 0-1,-1 0 1,0 0-1,0 0 1,1 0 0,-1 0-1,0 0 1,0 1-1,0-1 1,-1 0 0,1 1-1,0-1 1,0 1 0,-1-1-1,1 0 1,-1 1-1,1 0 1,-1-1 0,0 1-1,1-1 1,-1 4 0,0-3 44,0 0 1,0 0-1,0-1 1,1 1 0,-1 0-1,1 0 1,-1 0 0,1-1-1,0 1 1,-1 0 0,1-1-1,0 1 1,0 0-1,0-1 1,0 0 0,1 1-1,-1-1 1,0 1 0,1-1-1,-1 0 1,1 0-1,-1 0 1,1 0 0,-1 0-1,1 0 1,0 0 0,-1-1-1,1 1 1,0-1 0,0 1-1,0-1 1,3 1-1,-1-1-188,0 0 0,-1-1 0,1 0 0,0 1-1,0-1 1,-1 0 0,1-1 0,0 1 0,-1-1 0,7-3-1,28-28-5648,-16 9-620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3:07.5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18225,'0'0'6278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3:07.8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1 15727,'0'0'11317,"-2"13"-9955,-13 48-245,5-28-903,2 1 1,1 0-1,-2 43 1,12-97-10785,-3-5 3667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3:08.2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12556,'0'0'7367,"50"0"-5445,-27 0-321,8 0-224,3 0-576,0-1-545,4 0-159,-5-1-674,-3 2-1217,-8 0-896,-7 0-673,-10 4-1410,-5 6-1953</inkml:trace>
  <inkml:trace contextRef="#ctx0" brushRef="#br0" timeOffset="1">50 145 11307,'0'0'11851,"68"19"-11659,-31-24-128,-2 0-1377,-4 3-1314,-8 2-896,-13 0-1281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3:08.5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5669,'0'0'19154,"71"22"-18193,-18-32-480,4 2-321,0 6-160,-9 2-1730,-7 0-2786,-13 5-2659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32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53 341 8776,'0'0'13213,"-5"11"-10144,-4 7-2212,-1 3 727,1 0 1,-11 33 0,20-54-1577,0 0 1,0 0-1,0 0 0,1 0 0,-1 0 1,0 0-1,0-1 0,0 1 0,0 0 1,0 0-1,0 0 0,0 0 1,0 0-1,0 0 0,1 0 0,-1 0 1,0 0-1,0 0 0,0 0 0,0 0 1,0 0-1,0 0 0,0 0 1,0 0-1,1 0 0,-1 0 0,0 0 1,0 0-1,0 0 0,0 0 0,0 0 1,0 0-1,0 0 0,0 0 1,1 0-1,-1 0 0,0 1 0,0-1 1,0 0-1,0 0 0,0 0 0,0 0 1,0 0-1,0 0 0,0 0 0,0 0 1,0 0-1,0 0 0,0 0 1,0 1-1,0-1 0,1 0 0,-1 0 1,0 0-1,0 0 0,0 0 0,0 0 1,0 1-1,14-15 33,13-18-645,-6-3-693,-17 27 859,0 0-1,0 1 1,0 0 0,1 0-1,1 0 1,-1 1 0,1 0-1,7-7 1,-12 13 442,0 0 0,-1-1 0,1 1-1,-1 0 1,1 0 0,0 0 0,-1 0 0,1 0 0,-1 0-1,1 0 1,0 0 0,-1 0 0,1 1 0,-1-1 0,1 0 0,0 0-1,-1 0 1,1 1 0,-1-1 0,1 0 0,-1 1 0,1-1-1,-1 0 1,1 1 0,-1-1 0,1 1 0,-1-1 0,0 0 0,1 1-1,-1-1 1,0 1 0,1-1 0,-1 1 0,0 0 0,1-1-1,-1 1 1,0-1 0,0 1 0,0 0 0,0-1 0,0 1 0,0 0-1,11 38 1213,-8-27-798,-2-8-302,0 0 0,1 0-1,-1 0 1,1 0 0,0 0 0,0 0-1,1 0 1,-1-1 0,1 1-1,0-1 1,0 0 0,0 0 0,0 0-1,0 0 1,5 3 0,-5-5-49,-1 0 0,1 0 0,-1 0-1,1 0 1,-1-1 0,1 1 0,-1-1 0,1 0 0,0 1-1,-1-1 1,1 0 0,0-1 0,-1 1 0,1 0 0,0-1 0,-1 1-1,1-1 1,-1 0 0,1 0 0,-1 0 0,0 0 0,1-1-1,-1 1 1,0 0 0,0-1 0,4-3 0,6-5 101,-1-2 0,0 1 0,-1-1 1,0-1-1,-1 0 0,-1 0 0,0-1 0,0 0 1,-1 0-1,-1-1 0,8-28 0,-6 10-186,-1 0 0,-1 0-1,-2 0 1,0-52 0,-3 84 9,-1 0-1,0 0 1,0-1-1,0 1 1,0 0 0,0 0-1,0-1 1,0 1 0,-1 0-1,1 0 1,0-1-1,-1 1 1,1 0 0,-1 0-1,1 0 1,-1 0-1,0 0 1,1-1 0,-1 1-1,0 0 1,0 1 0,0-1-1,1 0 1,-3-1-1,2 2 10,0 0-1,0 0 0,0 0 0,0 1 1,0-1-1,0 1 0,0-1 0,0 1 1,0-1-1,0 1 0,0 0 0,0-1 1,0 1-1,1 0 0,-1-1 0,0 1 1,0 0-1,1 0 0,-1 0 0,1 0 1,-1 0-1,1 0 0,-1 0 0,1 0 1,-1 0-1,1 0 0,0 0 0,-1 2 1,-6 21 36,1 0 0,2 0 0,0 1 0,1 0 0,1 0 0,2 0 0,4 49 0,-3-66-36,1-1 0,-1 1 0,1-1 0,0 1 0,1-1 0,0 0 0,0 0 0,1 0 0,-1 0 0,2 0 0,8 10 0,-10-13 0,0-1 0,0 0 0,0 0 0,1 0 0,0 0 0,-1-1 0,1 1 0,0-1 0,0 0 0,0 0 0,1 0 0,-1-1 0,0 0 0,1 1 0,-1-1 0,1-1 0,-1 1 0,1-1 0,-1 0 0,1 0 0,6-1 0,-8 0 0,0 0 0,0 0 0,0 0 0,-1 0 0,1-1 0,0 1 0,-1-1 0,1 0 0,-1 0 0,0 0 0,1 0 0,-1 0 0,0-1 0,0 1 0,0-1 0,-1 1 0,1-1 0,-1 0 0,1 1 0,-1-1 0,0 0 0,0 0 0,0 0 0,0 0 0,-1 0 0,1-6 0,2-11 0,-1 0 0,0-38 0,-2 46 0,-2-3 0,-1 21 0,-1 26 0,4-25 0,0-1 0,0 1 0,1-1 0,0 1 0,0-1 0,0 1 0,1-1 0,0 0 0,0 0 0,5 10 0,-4-13 0,-1 0 0,0 0 0,1 0 0,-1-1 0,1 1 0,0-1 0,0 0 0,0 0 0,0 0 0,0 0 0,1-1 0,-1 1 0,0-1 0,1 0 0,-1 0 0,1 0 0,-1 0 0,1 0 0,0-1 0,6 0 0,-3 0 0,0 0 0,0-1 0,0 0 0,-1 0 0,1 0 0,0-1 0,-1 0 0,1-1 0,-1 1 0,1-1 0,-1-1 0,0 1 0,-1-1 0,1 0 0,0 0 0,-1-1 0,6-5 0,-5 3 0,1 0 0,-1-1 0,0 0 0,-1 0 0,0 0 0,0 0 0,0-1 0,-1 0 0,-1 0 0,1 0 0,2-16 0,-15 68 53,4-25-140,1-1 1,1 1-1,-1 26 0,4-43-83,0-1 0,0 1 0,0-1 0,0 1 0,0 0-1,0-1 1,0 1 0,0-1 0,0 1 0,0 0 0,0-1-1,0 1 1,1-1 0,-1 1 0,0-1 0,0 1 0,1-1-1,-1 1 1,0-1 0,1 1 0,-1-1 0,0 1 0,1-1-1,-1 0 1,1 1 0,-1-1 0,0 1 0,1-1-1,-1 0 1,1 0 0,-1 1 0,1-1 0,0 0 0,0 1 0,0-2-200,-1 1 1,1 0-1,0 0 1,0-1-1,0 1 1,-1 0-1,1-1 1,0 1-1,0 0 1,-1-1-1,1 1 1,0-1-1,-1 0 1,1 1-1,-1-1 1,1 1-1,-1-1 1,1 0-1,-1 0 1,1 1-1,-1-1 1,0 0-1,1 0 1,-1-1-1,8-21-9095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3:10.3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16 16592,'-5'1'2274,"2"-1"2306,8 0-3843,9 0 192,5 0-513,5 0-416,3 0 128,2 0-1089,0-3-1153,-4-1-1441,-4-1-2050,-6 0-6631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3:10.7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6 8104,'0'0'14226,"10"-2"-13489,-8 2-689,4-2 31,0 2 1,-1-1-1,1 0 0,0 1 0,11 1 1,-16-1-71,1 0 0,-1 1 0,1-1 0,-1 0 0,1 1 1,-1-1-1,0 1 0,1 0 0,-1-1 0,0 1 0,1 0 0,-1 0 1,0 0-1,0 0 0,0 0 0,0 0 0,0 0 0,0 0 0,0 1 0,0-1 1,0 0-1,0 1 0,-1-1 0,1 0 0,0 1 0,-1-1 0,1 1 1,-1-1-1,0 1 0,0-1 0,1 1 0,-1-1 0,0 1 0,0 1 1,-1 3 53,0-1 1,0 1 0,0-1 0,-1 0 0,0 0 0,0 1 0,0-1 0,0 0-1,-1-1 1,0 1 0,0 0 0,0-1 0,-1 0 0,0 1 0,1-2 0,-1 1-1,-1 0 1,1-1 0,0 1 0,-6 2 0,3-2-316,1 2-1,-1-1 1,1 1 0,1 0 0,-1 0-1,1 0 1,0 1 0,-5 8 0,8-7-2089,10-6-9460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3:11.0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0 15759,'0'0'8776,"-28"78"-6822,10-44-32,4 3-865,2-4-705,2-1-224,8-6-64,0-6-32,2-4-128,0-7-768,7-8-290,3-1-831,-1-2-674,-2-12-1185,-4-7-3138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3:11.4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46 12908,'0'0'15631,"66"-24"-14862,-22 17-481,5 0-160,0 3-96,-1 1 0,-8 3-480,-5 0-1794,-12 1-1442,-5 8-800,-10 2-1089,-5 0-3492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3:11.7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44 9321,'0'0'18706,"49"-6"-17682,-16-1-479,2-2-321,7-1-160,-4 5-224,0 1-1666,-4 3-2818,-9-1-2114,-5 2-4165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3:12.1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 13389,'0'0'13378,"-2"8"-12626,-21 116 1220,21-106-3140,0 1 0,3 34 0,4-39-1386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3:12.4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 15471,'0'0'12812,"67"-4"-11787,-18 8-353,6 0-351,3-4-193,0 0-64,-5 0-865,-10 0-3267,-10 0-3459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3:53.5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 9449,'0'0'7623,"57"29"-6502,-18-29 417,11 0-321,4-5-929,2 0-192,-2-1-96,-3 3-833,-6 1-864,-9 0-962,-4-2-1024,-8-3-2531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3:53.9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 3619,'0'0'13117,"12"-5"-12749,15-2-256,1 2 0,1 0 1,-1 2-1,1 1 0,53 3 0,-42 1-284,-1 2-1,1 1 1,45 13 0,-83-18 164,0 1 0,0 0 0,0-1 0,-1 1 0,1 0 0,0 0 0,0-1 0,0 1 0,-1 1 0,1-1 0,-1 0 0,1 0 0,-1 1 0,1-1 0,-1 1-1,0-1 1,0 1 0,1-1 0,-1 1 0,0 0 0,0 0 0,1 3 0,-2-3 60,0-1 0,0 1 0,-1 0 0,1 0 0,0 0 0,0 0 0,-1 0 0,0 0 0,1 0 0,-1-1 0,0 1 0,0 0 0,1 0 0,-1-1 0,-1 1 0,1-1 0,0 1 0,0-1 0,-1 1 0,1-1 0,0 0 0,-1 0 0,-2 2 0,-24 16 1169,0-1 1,-44 20 0,51-29-904,0 1-1,0 2 1,1 0-1,1 1 1,0 1-1,-32 30 1,48-40-372,0 0 0,0 0 1,1 0-1,-1 0 0,1 1 1,0-1-1,-2 5 1,4-7-237,-1-1 1,1 1 0,0-1 0,0 1 0,-1 0-1,1-1 1,0 1 0,0-1 0,0 1 0,0 0-1,1-1 1,-1 1 0,0-1 0,2 3 0,7 6-5434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3:54.8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1 144 15791,'4'-10'1292,"-1"3"-1069,0 0 0,1 0 1,0 1-1,1-1 0,-1 1 0,1 0 1,0 0-1,1 0 0,0 1 1,-1 0-1,2 0 0,-1 0 0,0 1 1,1 0-1,0 0 0,11-4 0,-1 1-10,1 0-1,1 2 1,-1 0-1,1 1 1,0 1-1,0 1 1,0 0-1,0 1 1,36 4-1,-52-3-202,-1 0-1,1 1 1,-1-1-1,1 1 1,0-1 0,-1 1-1,1 0 1,-1 0-1,1 0 1,-1 0 0,0 0-1,1 1 1,-1-1-1,0 1 1,0 0 0,0-1-1,0 1 1,0 0-1,-1 0 1,1 0 0,0 0-1,-1 1 1,1-1-1,-1 0 1,0 1-1,0-1 1,0 1 0,0-1-1,0 1 1,-1-1-1,1 1 1,-1 0 0,0-1-1,0 1 1,0 0-1,0-1 1,0 1 0,-1 3-1,-1 3 87,0-1 0,0 1 0,-1-1 0,-1 0 0,1 0 0,-2 0 1,1 0-1,-1-1 0,0 0 0,-8 9 0,-26 23 330,-13 14 372,48-49-759,1 0-1,0 1 1,-1-1 0,2 1-1,-1 0 1,1 0 0,-1 0-1,1 0 1,1 0 0,-2 7-1,3-10-65,0 1 1,0-1-1,0 0 0,0 0 0,0 0 0,1 0 0,-1 0 0,1 0 1,0 0-1,0 0 0,0 0 0,0 0 0,0 0 0,0 0 0,0 0 1,0-1-1,1 1 0,-1 0 0,1-1 0,-1 1 0,1-1 0,0 0 1,-1 1-1,1-1 0,0 0 0,0 0 0,0 0 0,0 0 0,0-1 1,0 1-1,0 0 0,0-1 0,4 1 0,9 2-517,0 0 0,1-1 0,21 0 0,-34-2 441,34 2-4784,55-5-1,-24-11-6114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33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18257,'0'0'2472,"-3"11"-1164,1-6-1299,0 1 0,1-1 0,-1 1 1,1 0-1,0-1 0,0 1 0,1 0 0,0 0 0,0 0 1,0 0-1,0 0 0,1-1 0,0 1 0,1 0 1,-1-1-1,1 1 0,0-1 0,0 1 0,1-1 0,0 0 1,0 0-1,0 0 0,0 0 0,5 4 0,24 18-1537,-26-23 584,0 0 0,1 0 0,-1-1-1,1 0 1,0 0 0,-1-1 0,1 0-1,0 0 1,0-1 0,0 0 0,9 1-1,13-5 2329,0-6 5335,-28 8-6390,0 1 1,1-1 0,-1 1-1,0 0 1,0-1-1,0 1 1,0 0-1,0-1 1,0 1-1,1 0 1,-1 0 0,0 0-1,0 0 1,0 0-1,1 0 1,-1 1-1,0-1 1,0 0-1,0 0 1,0 1 0,0-1-1,0 1 1,0-1-1,0 1 1,1 0-1,-2-1 1,1 1-1,2 1 1,15 32 1845,-17-31-2173,-1 0 0,1 0-1,0 0 1,1 0-1,-1-1 1,0 1 0,1 0-1,0-1 1,-1 1-1,1-1 1,0 1-1,0-1 1,0 0 0,1 0-1,-1 0 1,0 0-1,1 0 1,0-1 0,-1 1-1,4 1 1,-2-3 34,0 1-1,1-1 1,-1 0 0,0-1 0,0 1 0,0-1 0,0 0 0,1 0 0,-1 0 0,0 0 0,0-1-1,-1 1 1,1-1 0,0 0 0,5-4 0,57-46-819,-34 25-1528,3 3-1669,13-11-6075,-26 17 1722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3:55.1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227 66 14318,'-12'0'2717,"1"-1"-2333,0 0 0,0 1 0,0 1-1,0 0 1,0 0 0,0 1 0,0 1 0,1 0 0,-1 0 0,1 1 0,-11 5 0,12-3-67,1 0 1,-1 1-1,1-1 1,-11 14-1,17-18-212,0 0 0,0 1 0,0 0 0,0-1 0,0 1 0,1 0 0,-1 0 0,1-1 0,0 1 0,0 0 0,0 1 0,0-1 0,1 0 0,-1 0 0,1 0 0,0 0 0,-1 0 0,2 7 0,0-9-75,-1 1 1,1-1-1,0 1 1,-1-1-1,1 0 0,0 1 1,0-1-1,0 0 1,0 0-1,0 0 1,0 0-1,1 1 0,-1-1 1,0-1-1,0 1 1,1 0-1,-1 0 1,1 0-1,-1-1 0,1 1 1,-1-1-1,1 1 1,-1-1-1,1 0 1,-1 0-1,3 1 0,47 1 259,-38-3-177,7 1-46,1 0-1,-1-2 0,0-1 1,0 0-1,0-1 0,-1-1 0,1-1 1,-1-1-1,-1-1 0,1 0 1,-1-1-1,28-20 0,-43 27-41,0 0 0,-1 0 0,1-1 0,-1 1 0,0 0 0,1-1 0,-1 1 0,-1-1 0,1 0 0,0 1 0,-1-1 0,1 0 0,-1 0-1,0 0 1,0-1 0,1-2 0,-2 4-3,0 0-1,0-1 1,0 1-1,0 0 1,-1 0 0,1-1-1,-1 1 1,1 0-1,-1 0 1,0 0-1,0 0 1,0 0-1,0 0 1,0 0-1,0 0 1,-1 0 0,1 1-1,-2-3 1,-2-1-13,-1 1 1,1-1-1,-1 1 0,0 0 1,0 1-1,-1 0 1,1 0-1,-1 0 1,0 0-1,1 1 1,-1 0-1,-13-1 1,12 2-104,3-1-204,-1 1 0,0 1 0,0-1 0,1 1 0,-1 0-1,0 0 1,0 1 0,-10 1 0,16-2 205,0 1-1,0-1 1,0 0 0,0 0-1,0 1 1,0-1-1,0 0 1,0 0 0,0 1-1,0-1 1,0 0 0,0 0-1,0 1 1,0-1-1,0 0 1,0 0 0,1 1-1,-1-1 1,0 0 0,0 0-1,0 1 1,0-1-1,0 0 1,1 0 0,-1 0-1,0 1 1,0-1 0,0 0-1,1 0 1,-1 0-1,0 0 1,0 0 0,0 1-1,1-1 1,-1 0 0,0 0-1,0 0 1,1 0-1,-1 0 1,0 0 0,0 0-1,1 0 1,-1 0 0,0 0-1,0 0 1,1 0-1,-1 0 1,0 0 0,0 0-1,1 0 1,-1 0-1,0 0 1,0 0 0,1-1-1,17 3-2375,13-1-2056,6-1-2009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3:55.4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18289,'0'0'4597,"10"3"-3674,130 19 1884,-21-5-2560,-117-17-247,0 0 1,-1 0 0,1 0 0,0 1-1,-1-1 1,1 1 0,-1-1-1,1 1 1,-1-1 0,1 1 0,-1 0-1,1 0 1,-1 0 0,0 0-1,1 0 1,-1 0 0,0 0 0,0 0-1,0 1 1,0-1 0,0 0-1,2 3 1,-3-2 62,0 0 0,0 0 1,0-1-1,0 1 0,0 0 0,0 0 0,0-1 0,-1 1 1,1 0-1,0-1 0,-1 1 0,0 0 0,1-1 0,-1 1 0,0 0 1,0-1-1,-1 3 0,-5 5 372,-1 1-1,0-1 1,0-1-1,-17 14 1,-134 88 1889,115-81-2070,35-22-594,11-5-664,17-8-2910,13-15-4793,7-8-9294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3:56.0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0 373 7719,'0'0'11254,"12"3"-9018,-8-2-2075,2 1 89,0 0 0,0-1 0,0 0-1,0 0 1,0 0 0,0-1 0,0 0 0,0 0 0,0 0 0,0-1 0,0 0-1,0 0 1,0-1 0,0 0 0,10-4 0,47-27 1441,63-43 0,136-120-1197,-215 152-425,-20 22-335,-49 63-18,5-13 254,-67 119 173,74-128-103,1 1 0,1 0 0,1 1 0,1 0 0,-6 33 0,11-52-38,1 1 0,-1-1 0,1 0 0,0 1 0,0-1 1,0 0-1,0 1 0,0-1 0,0 0 0,0 1 0,1-1 1,0 0-1,-1 1 0,1-1 0,0 0 0,0 0 0,0 0 1,0 1-1,0-1 0,1 0 0,-1-1 0,1 1 0,-1 0 1,4 3-1,-1-4-55,0 1 1,0-1 0,0 0 0,0 0-1,0 0 1,0 0 0,0-1-1,0 0 1,1 0 0,-1 0-1,0 0 1,0-1 0,8-1 0,-1 0-550,0-1 0,0 0 1,1-1-1,-2 0 0,21-11 1,-11 4-1778,-1-1 0,19-18 0,15-15-5543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3:56.3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1 15407,'0'0'2103,"-7"12"443,-15 22-1011,-41 69 1706,55-89-2665,1 0 0,1 1 0,0 0 0,0 0 0,-3 21 0,8-34-541,1 0-1,-1 0 0,1 0 1,0 1-1,0-1 1,0 0-1,0 0 1,0 0-1,0 0 1,1 1-1,-1-1 1,1 0-1,-1 0 1,1 0-1,0 0 1,0 0-1,0 0 1,0 0-1,0 0 0,0-1 1,1 1-1,-1 0 1,1-1-1,-1 1 1,1-1-1,-1 1 1,1-1-1,0 0 1,0 1-1,0-1 1,0 0-1,0 0 1,0-1-1,0 1 0,0 0 1,0-1-1,0 1 1,0-1-1,4 1 1,6 0 8,0-1 1,0 0-1,0 0 0,1-1 1,21-5-1,-16 2-6,0-2-1,0 1 1,0-2-1,-1 0 1,0-2-1,0 1 1,26-20 0,-36 24-9,-1-1 1,1 0-1,-1-1 1,0 0 0,0 0-1,0 0 1,-1 0-1,0-1 1,0 0 0,-1 0-1,0 0 1,0-1 0,-1 1-1,0-1 1,0 0-1,-1 0 1,0 0 0,0 0-1,1-13 1,-3 18-22,0 0-1,-1 0 1,1 0 0,0 0-1,-1 0 1,0 0 0,0 0-1,0 0 1,0 1 0,0-1-1,0 0 1,-1 1 0,1-1 0,-1 1-1,0-1 1,0 1 0,0 0-1,0 0 1,0 0 0,-4-3-1,1 2 4,0 0-1,0 0 1,-1 1-1,1-1 1,-1 1-1,1 0 0,-1 1 1,0 0-1,-12-2 1,8 2-24,0 1 0,0 0 0,0 0 0,0 1 0,-1 0 0,1 1 0,0 0 0,0 0 0,1 1 0,-1 1 0,1-1 0,-11 7 0,2 9-1391,18-14-6810,12-5-742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3:56.7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 10954,'0'0'10186,"59"20"-8296,-1-10-225,19-3-672,14-2-576,9-4-289,3-1-64,-6 0-769,-11-5-1249,-17-6-1377,-17-5-737,-13-7-3267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3:57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6 15631,'0'0'4922,"12"-2"-4271,-10 2-612,27-2 503,1 0 1,34 3-1,-56 0-512,0-1 1,0 1-1,0 0 0,0 1 1,-1 0-1,1 0 0,-1 1 1,1 0-1,-1 0 0,0 1 1,0-1-1,0 2 0,-1-1 1,1 1-1,6 7 0,-10-9 50,-1 0 0,0 0-1,0 1 1,0-1-1,-1 1 1,1-1 0,-1 1-1,0 0 1,0 0 0,0-1-1,-1 1 1,1 0-1,-1 0 1,0 0 0,0 0-1,0 0 1,-1 0-1,1-1 1,-1 1 0,0 0-1,0 0 1,0-1 0,-1 1-1,1 0 1,-1-1-1,0 1 1,0-1 0,0 0-1,0 0 1,-3 3-1,-10 13 485,1-2 0,-2 0 0,-31 26 0,37-34-584,-31 27-89,-45 40 813,33-20-6894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3:58.7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8 12172,'2'-8'5573,"-5"14"-4997,-11 22-95,0 10 223,-1 6 97,2 3-224,1 0-417,6-5-64,6-7-96,0-7 0,0-8-577,0-7-95,0-9-705,-15-4-7624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3:59.1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1 124 8392,'0'0'5664,"4"-9"-3118,-1 3-2310,1 0 0,-1 1 0,1-1-1,0 1 1,1 0 0,-1 0-1,1 0 1,0 1 0,0-1 0,0 1-1,1 1 1,-1-1 0,1 1 0,0 0-1,0 0 1,0 0 0,1 1 0,6-2-1,15-4 151,0 0 0,1 2-1,-1 1 1,1 2 0,0 0-1,0 2 1,42 4 0,-70-3-387,1 0 1,0 0-1,0 0 0,0 0 0,-1 0 1,1 1-1,0-1 0,-1 1 1,1-1-1,0 1 0,-1 0 1,1-1-1,0 1 0,-1 0 1,1 0-1,-1 0 0,0 0 1,1 0-1,-1 1 0,0-1 1,0 0-1,1 1 0,-1-1 1,0 0-1,-1 1 0,1 0 1,0-1-1,0 1 0,-1-1 1,1 1-1,0 0 0,-1-1 0,0 1 1,1 0-1,-1 0 0,0 0 1,0-1-1,0 1 0,0 0 1,0 0-1,-1 1 0,-1 3 15,1-1 0,-1 1 0,-1-1 0,1 0 0,-1 0 0,0 0 0,0 0 0,0 0 0,-1-1 0,0 0 0,-6 7 0,-21 14 231,-1-1 1,-67 37 0,26-17 842,73-44-1090,-1 0 1,1 1-1,-1-1 0,1 0 0,-1 0 0,1 1 0,-1-1 0,1 0 0,-1 1 0,1-1 0,-1 1 0,1-1 0,-1 1 1,1-1-1,0 1 0,-1-1 0,1 1 0,0-1 0,0 1 0,-1-1 0,1 1 0,0-1 0,0 1 0,0-1 0,0 2 1,11 4-234,40-2-492,-30-3 356,-11 0 197,0 1 0,0 0 0,0 1 0,0 0 0,-1 1 1,1 0-1,-1 0 0,0 1 0,0 0 0,0 1 0,-1 0 0,12 10 1,-16-12 146,0 0 0,0 0 1,-1 1-1,0-1 1,1 1-1,-2-1 0,1 1 1,-1 0-1,1 0 0,-1 0 1,-1 0-1,1 1 1,-1-1-1,0 0 0,0 1 1,0-1-1,-1 1 1,0-1-1,0 1 0,0-1 1,-1 1-1,0-1 0,0 1 1,0-1-1,-4 8 1,3-7 225,-1 0 1,-1 0 0,1 0-1,-1-1 1,0 0-1,0 1 1,-1-1 0,0-1-1,1 1 1,-2-1 0,1 0-1,0 0 1,-1 0-1,0-1 1,0 0 0,0 0-1,-6 2 1,1 0 238,-1-1 0,1-1 1,-1 0-1,0-1 0,0 0 1,1-1-1,-1 0 0,-21-2 0,30 1-497,0 0 0,0-1 0,0 0 0,0 1 0,0-1 0,1 0 0,-1 0 0,0-1 0,1 1 0,-1-1 0,1 1 0,-1-1 0,1 0 0,0 0 0,0 0 0,0 0 0,0 0 0,0 0 0,0-1 0,0 1 0,1-1 0,-1 1 1,1-1-1,0 0 0,0 1 0,0-1 0,0 0 0,0 0 0,1 0 0,-1 0 0,1 0 0,0 1 0,0-1 0,0-4 0,0 1-637,0 0 0,1-1 0,-1 1 0,2-1 0,-1 1 1,0 0-1,1 0 0,1 0 0,-1 0 0,1 0 0,0 0 0,0 1 1,0-1-1,8-9 0,18-9-4557,4 2-977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3:59.5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1 212 5701,'8'0'2792,"87"-5"5823,-75 2-7695,1 0 1,-1-2-1,23-8 0,-36 11-746,1 0 0,-1-1 0,0 0 0,0 0 0,0-1 0,0 0 0,-1 0 0,0-1 0,0 1 0,0-1 0,0-1 0,-1 1 0,1-1 0,-2 0 0,1 0 0,-1-1 0,1 1 0,-2-1 0,1 0 0,-1 0 0,0 0 0,-1-1-1,1 1 1,1-15 0,-3 21-118,-1-1 0,0 1 0,0 0-1,0 0 1,0 0 0,0-1-1,0 1 1,0 0 0,0 0 0,0-1-1,0 1 1,-1 0 0,1 0-1,0 0 1,-1 0 0,1-1-1,-1 1 1,0 0 0,1 0 0,-1 0-1,0 0 1,0 0 0,1 0-1,-1 1 1,0-1 0,0 0 0,0 0-1,0 0 1,0 1 0,0-1-1,0 1 1,0-1 0,0 1 0,-1-1-1,1 1 1,0-1 0,0 1-1,0 0 1,-1 0 0,1 0-1,0 0 1,0 0 0,0 0 0,-1 0-1,1 0 1,0 0 0,0 0-1,-1 1 1,1-1 0,0 1 0,-2 0-1,-5 1 8,1 0-1,0 1 0,0 0 0,0 0 1,0 1-1,0-1 0,-7 7 1,-2 4 26,0 0 0,1 1 1,1 0-1,-22 32 1,31-39-67,0 0 0,0 0 1,1 0-1,0 0 1,0 1-1,1 0 0,0 0 1,1 0-1,0 0 0,0 0 1,1 0-1,0 0 0,1 14 1,0-21-37,1 0 1,-1 0 0,1 0-1,-1 0 1,1 1-1,0-1 1,0 0-1,0 0 1,0-1 0,0 1-1,0 0 1,0 0-1,1 0 1,-1-1 0,1 1-1,-1-1 1,1 1-1,-1-1 1,5 3 0,-2-2-125,1 0 1,-1 0-1,1 0 1,-1 0-1,1-1 1,0 0-1,0 0 1,9 0-1,-5 0-521,1-1 0,-1 0 0,0-1 1,1 0-1,-1-1 0,0 0 0,1 0 0,-1-1 0,12-5 0,-15 4-558,1 0-1,-1 0 0,0-1 1,0 0-1,0 0 1,0 0-1,-1-1 1,9-11-1,9-20-6940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3:59.8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0 6406,'0'0'12657,"-8"3"-11835,6-2-791,-33 17 891,33-17-904,1 0 1,0 0 0,-1 0-1,1 1 1,0-1-1,0 0 1,0 1 0,0-1-1,0 0 1,0 1-1,0-1 1,1 1 0,-1-1-1,0 1 1,1 0 0,0-1-1,-1 1 1,1 0-1,0-1 1,0 1 0,-1 0-1,1-1 1,1 1-1,-1 0 1,0-1 0,0 1-1,1 3 1,2-3-150,0 0 0,0 0-1,1 0 1,-1 0 0,0-1 0,1 1 0,-1-1 0,1 0 0,-1 0 0,1 0-1,0 0 1,-1-1 0,1 1 0,6-1 0,4 2-304,-1 1 269,-1 1 0,0 0 0,0 1 1,0 0-1,0 1 0,-1 1 0,0-1 1,16 14-1,-24-18 239,-1 0 1,1 0-1,-1 0 0,1 0 0,-1 0 1,0 1-1,0-1 0,0 1 1,0 0-1,0-1 0,-1 1 1,1 0-1,-1 0 0,0 0 1,0 0-1,0 0 0,0 0 1,0 0-1,-1 1 0,0-1 1,1 0-1,-1 0 0,0 0 1,-1 1-1,1-1 0,0 0 1,-1 0-1,0 0 0,0 1 1,0-1-1,0 0 0,0 0 1,0-1-1,-1 1 0,0 0 1,1 0-1,-1-1 0,0 1 1,-3 2-1,-4 5 315,0-1 0,-1 0 0,0-1 0,0 0 0,-1-1-1,0 0 1,-1 0 0,1-1 0,-1-1 0,0 0 0,0-1 0,-1 0 0,1 0 0,-23 2 0,35-6-413,-1 0 0,1 0 1,0-1-1,-1 1 0,1 0 1,0 0-1,-1 0 0,1 0 1,0 0-1,-1-1 0,1 1 1,0 0-1,0 0 0,-1 0 1,1-1-1,0 1 0,0 0 0,0 0 1,-1-1-1,1 1 0,0 0 1,0 0-1,0-1 0,0 1 1,-1 0-1,1-1 0,0 1 1,0 0-1,0-1 0,0 1 1,0 0-1,0-1 0,0 1 1,0 0-1,0-1 0,0 1 0,0 0 1,0-1-1,0 1 0,0 0 1,1-1-1,-1 1 0,0 0 1,0 0-1,0-1 0,0 1 1,0 0-1,1-1 0,-1 1 1,0 0-1,0 0 0,1-1 1,-1 1-1,0 0 0,1 0 1,12-19-1776,49-45-6053,-24 23-250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33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5317,'0'0'24535,"-6"9"-24391,0 5-42,1 1 0,0 0 0,1 0 0,0 0 0,2 0 0,0 1 0,0-1 0,1 1 0,2 16 0,-1-12-22,1-1 1,6 36-1,-6-49-251,0-1 0,0 1-1,1-1 1,0 0 0,0 0 0,0 0-1,1 0 1,0 0 0,0-1 0,0 1-1,0-1 1,1 0 0,-1 0 0,9 7-1,-10-9-20,-1-1 0,0 0 0,0-1 0,0 1-1,1 0 1,-1 0 0,0 0 0,1-1-1,-1 1 1,1-1 0,-1 1 0,1-1 0,-1 1-1,1-1 1,-1 0 0,1 0 0,0 0-1,-1 0 1,1 0 0,-1 0 0,1 0-1,-1-1 1,1 1 0,-1 0 0,1-1 0,-1 1-1,1-1 1,-1 0 0,0 1 0,1-1-1,-1 0 1,0 0 0,0 0 0,1 0-1,-1 0 1,0 0 0,0 0 0,0 0 0,1-2-1,1-3-904,0 1 0,0-1 0,-1 1 0,1-1 0,-1 0 0,0 0-1,-1 0 1,2-9 0,-1-3-4999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00.2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184 0 17296,'0'0'3572,"-9"14"-2884,2-2-489,1-4-18,0 1-1,1 0 0,0 1 0,0-1 0,1 1 0,1 0 0,-1 0 1,-2 20-1,4-13-130,0 0 0,2 1 1,0-1-1,1 0 0,1 0 1,0 0-1,1 0 0,1-1 1,1 1-1,0-1 0,1 0 1,1 0-1,17 28 0,-21-39-107,1 1-1,-1-1 0,0 1 0,-1 0 0,1 0 0,-1 0 1,0 1-1,-1-1 0,1 1 0,-1-1 0,0 7 0,-1-12 27,0 0 0,-1-1 0,1 1 0,0-1 0,0 1 0,-1-1 0,1 1 0,0-1 0,-1 1-1,1-1 1,0 1 0,-1-1 0,1 1 0,-1-1 0,1 0 0,-1 1 0,1-1 0,-1 0 0,1 1-1,-1-1 1,0 0 0,1 0 0,-1 1 0,1-1 0,-1 0 0,1 0 0,-1 0 0,0 0 0,1 0-1,-1 0 1,0 0 0,1 0 0,-1 0 0,1 0 0,-1 0 0,0-1 0,1 1 0,-1 0 0,1 0-1,-1 0 1,1-1 0,-1 1 0,0-1 0,-27-15-869,7-9 852,0-1 1,-29-51-1,-1-14 3714,39 58-752,12 33-2870,0-1-1,0 0 1,0 0 0,0 1 0,0-1-1,1 0 1,-1 1 0,0-1 0,0 0 0,1 1-1,-1-1 1,1 0 0,-1 1 0,0-1-1,1 1 1,-1-1 0,1 1 0,0-1-1,-1 1 1,1-1 0,-1 1 0,1-1 0,0 1-1,-1 0 1,1-1 0,0 1 0,-1 0-1,1 0 1,0-1 0,0 1 0,-1 0-1,1 0 1,0 0 0,-1 0 0,1 0 0,0 0-1,0 0 1,-1 0 0,1 0 0,1 1-1,29 1-260,1 1 0,44 10 0,-41-6-3592,58 4 0,-39-11-3595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01.1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221 50 18417,'0'0'1383,"-6"-9"496,3 5-1709,2 2-97,0 0 0,0-1 0,0 1 1,-1 0-1,1 0 0,-1 0 0,1 0 0,-1 0 1,0 0-1,0 1 0,0-1 0,0 1 1,0-1-1,0 1 0,0 0 0,-1-1 0,1 1 1,0 0-1,-1 1 0,1-1 0,0 0 1,-1 1-1,1-1 0,-1 1 0,1 0 1,-1 0-1,0 0 0,1 0 0,-1 0 0,1 0 1,-1 1-1,1-1 0,-1 1 0,1 0 1,0 0-1,-1 0 0,-3 2 0,-5 5 17,0 1-1,1 0 1,0 1-1,1 0 0,0 0 1,0 1-1,1 0 1,1 1-1,0 0 0,0 0 1,1 0-1,1 1 1,0 0-1,1 0 1,-5 22-1,9-34-85,0 0 0,0 0 0,0-1 0,0 1 0,0 0 0,0 0 0,0 0 0,0 0 1,0 0-1,0 0 0,0 0 0,0 0 0,1-1 0,-1 1 0,0 0 0,1 0 0,-1 0 0,1-1 0,-1 1 0,1 0 0,-1 0 0,1-1 0,-1 1 0,1 0 1,0-1-1,0 1 0,-1-1 0,1 1 0,0-1 0,0 1 0,-1-1 0,3 1 0,-1 0 15,1-1-1,0 1 1,0-1-1,0 0 1,0 0-1,0-1 1,0 1-1,0 0 1,0-1 0,4-1-1,6-2 87,-1 0 0,0-1 0,21-12 0,-8-1-52,-2 0 1,0-2-1,21-23 1,31-26 543,-75 69-596,0 0-1,0 0 1,0-1-1,1 1 0,-1 0 1,0 0-1,0 0 0,0 0 1,0 0-1,0 0 1,0 0-1,0 0 0,1 0 1,-1 0-1,0 0 0,0 0 1,0 0-1,0 0 1,0 0-1,0 0 0,1 0 1,-1 0-1,0 0 0,0 0 1,0 0-1,0 0 0,0 0 1,0 0-1,1 0 1,-1 1-1,0-1 0,0 0 1,0 0-1,0 0 0,0 0 1,0 0-1,0 0 1,0 0-1,0 0 0,1 0 1,-1 1-1,0-1 0,0 0 1,0 0-1,0 0 1,0 0-1,0 0 0,0 0 1,0 1-1,0-1 0,0 0 1,0 0-1,0 0 1,0 0-1,0 0 0,0 1 1,1 13 5,-4 16 175,-6 7 129,5-24-138,1-1 1,1 0-1,0 1 1,0 0-1,1 19 1,1-31-155,1-1 0,-1 1 1,0 0-1,0-1 0,1 1 1,-1-1-1,1 1 0,-1-1 0,0 0 1,1 1-1,-1-1 0,1 1 0,-1-1 1,1 0-1,-1 0 0,1 1 0,0-1 1,-1 0-1,1 0 0,-1 1 0,1-1 1,-1 0-1,1 0 0,0 0 1,-1 0-1,1 0 0,0 0 0,-1 0 1,1 0-1,-1 0 0,1 0 0,0 0 1,-1 0-1,1-1 0,0 1 0,24-7 254,-8-2-168,-1 0 0,0-1 1,-1 0-1,19-18 0,-16 13-78,0 1-1,27-15 1,-44 29-32,-1-1 1,1 1 0,0 0 0,-1-1 0,1 1-1,0 0 1,-1-1 0,1 1 0,0 0-1,0 0 1,-1-1 0,1 1 0,0 0-1,0 0 1,0 0 0,-1 0 0,1 0-1,0 0 1,0 1 0,-1-1 0,1 0-1,0 0 1,0 0 0,-1 1 0,1-1-1,0 0 1,0 1 0,0 0 0,1 1 4,-1-1 0,0 1 0,-1-1 0,1 1 0,0-1 0,0 1 0,-1 0 0,1 0 0,-1-1 0,1 1 0,-1 0 1,1 3-1,-4 69 120,1-50-122,2-24-23,0 1 1,0-1 0,0 1 0,1-1 0,-1 0 0,0 1-1,0-1 1,0 1 0,0-1 0,0 0 0,0 1-1,1-1 1,-1 0 0,0 1 0,0-1 0,1 0 0,-1 1-1,0-1 1,0 0 0,1 1 0,-1-1 0,0 0-1,1 0 1,-1 1 0,0-1 0,1 0 0,-1 0 0,1 0-1,-1 0 1,0 1 0,1-1 0,-1 0 0,1 0-1,-1 0 1,0 0 0,1 0 0,-1 0 0,1 0-1,-1 0 1,1 0 0,-1 0 0,0 0 0,1 0 0,-1-1-1,1 1 1,-1 0 0,0 0 0,1 0 0,-1-1-1,0 1 1,1 0 0,-1 0 0,0-1 0,1 1 0,21-15-1169,-6 1-944,-2-1 0,0-1 0,21-32 0,6-22-6483,-25 36 2225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01.4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0 2466,'0'0'13378,"-9"9"-10815,3-4-2178,-2 2 159,0 0-1,1 0 0,0 1 1,0-1-1,1 2 0,0-1 1,0 1-1,1-1 0,-7 17 1,15-24-508,-1 0 1,0 0-1,1 0 1,-1 0 0,1-1-1,-1 1 1,1-1-1,-1 1 1,1-1 0,-1 0-1,1 0 1,-1 0 0,1-1-1,3 0 1,-1 1-21,4 0-179,0 0-1,-1 0 1,1 1-1,-1 0 1,1 1-1,-1 0 0,1 0 1,-1 1-1,10 4 1,-15-5 186,-1 0 0,1 0 1,0 0-1,-1 0 0,0 0 1,1 1-1,-1-1 0,0 1 1,0-1-1,0 1 0,-1 0 1,1 0-1,-1 0 0,1 0 1,-1 0-1,0 0 0,0 0 1,0 1-1,-1-1 0,1 0 1,-1 1-1,0-1 0,0 0 1,0 1-1,0-1 1,0 0-1,-2 4 0,1-2 198,-1 0 0,1-1 0,-1 1 0,-1-1 0,1 0-1,-1 0 1,1 0 0,-1 0 0,0 0 0,0-1 0,-1 1 0,1-1-1,-1 0 1,0 0 0,0 0 0,0 0 0,0-1 0,-5 3 0,-3 2 387,-1-1 1,0 0-1,0-1 1,0 0-1,-15 3 1,26-8-573,0 1 1,1-1 0,-1 1 0,0-1 0,0 0-1,0 0 1,0 0 0,0 0 0,0 0-1,0 0 1,0-1 0,0 1 0,0-1 0,0 1-1,1-1 1,-4-1 0,4 1-126,1 1-1,-1-1 1,0 0 0,1 0 0,-1 1 0,1-1-1,-1 0 1,1 0 0,-1 0 0,1 0-1,0 0 1,-1 1 0,1-1 0,0 0 0,0 0-1,0 0 1,0 0 0,-1 0 0,1 0-1,1 0 1,-1 0 0,0 0 0,0-1-1,2-4-1242,0 1-1,0-1 0,0 1 0,0-1 0,1 1 0,0 0 0,0 0 0,0 1 0,7-8 0,8-8-8239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02.3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31 17489,'0'0'9881,"-1"11"-9064,-4 7-675,0 0 0,-2 0 0,0 0 0,0-1 0,-17 27 1,10-19-99,11-18-30,-17 33 71,19-38-81,1 0 0,-1 0 0,0 0-1,1 0 1,-1 0 0,1 1 0,-1-1 0,1 0 0,0 0 0,0 0 0,0 0 0,0 0-1,1 0 1,-1 1 0,0-1 0,2 3 0,1-4 10,-1 0-1,1-1 1,-1 1 0,1 0-1,0-1 1,-1 0-1,1 0 1,0 0 0,-1 0-1,1 0 1,0 0 0,-1 0-1,1-1 1,0 0 0,-1 1-1,1-1 1,3-2 0,6-3-26,-1 0 0,0-1 0,-1 0 0,1-1 0,-1 0 0,-1 0 0,0-1 0,9-11 1,-2 2-89,-2-1 0,-1 0-1,19-34 1,-33 54 93,-37 85-290,35-78 385,0 0-1,1 0 1,0 0-1,1 0 1,0 1-1,0-1 1,1 0 0,0 1-1,1 9 1,0-17-73,-1 1 1,1 0-1,0-1 0,0 1 1,0-1-1,0 1 1,0-1-1,0 1 1,0-1-1,0 0 0,1 0 1,-1 1-1,1-1 1,-1 0-1,1 0 1,-1 0-1,1-1 1,-1 1-1,1 0 0,0 0 1,-1-1-1,1 1 1,0-1-1,0 0 1,0 1-1,-1-1 1,1 0-1,0 0 0,0 0 1,-1 0-1,1-1 1,0 1-1,2-1 1,3 0 53,0 0 1,0 0 0,-1 0 0,1-1 0,0 0 0,-1-1-1,11-4 1,31-36 209,-45 40-230,0 1 0,0-1 0,-1 0 0,1 0-1,-1 0 1,0 0 0,0-1 0,0 1 0,0 0 0,2-6 0,-3 11-31,0 0-1,1-1 1,-1 1 0,1 0-1,0-1 1,-1 1-1,1-1 1,0 1 0,0-1-1,0 0 1,0 0-1,0 0 1,0 0 0,0 0-1,1 0 1,-1-1-1,0 1 1,0-1 0,1 0-1,-1 1 1,3-1-1,56 0 443,-46-1-367,-6 0-73,0 0 1,0 0-1,0-1 1,0 0-1,0-1 0,-1 0 1,1-1-1,-1 1 1,0-2-1,0 1 1,0-1-1,0 0 1,-1-1-1,0 1 1,0-1-1,0-1 1,7-9-1,-14 16-20,-1 0 0,1 0 0,0 0 0,0 0 0,0 0 0,-1 0 0,1 0 0,0 0 0,0 0 0,-1 0 0,1-1 0,0 1 0,0 0 0,-1 0 0,1 0 0,0 0 0,0 0 0,0 0 0,-1-1 0,1 1 0,0 0 0,0 0 0,0 0 0,0 0 0,-1-1 0,1 1 0,0 0 0,0 0 0,0 0 0,0-1 0,0 1 0,0 0 0,0 0 0,0-1 0,0 1 0,0 0 0,0 0 0,0-1 0,0 1 0,0 0 0,0 0 0,0-1 0,0 1 0,0 0 0,0 0 0,0 0 0,0-1 0,0 1 0,0 0 0,0 0 0,0-1 0,0 1 0,1 0 0,-1 0 0,0 0 0,0 0 0,0-1 0,0 1 0,1 0 0,-1 0 0,0 0 0,0 0 0,1-1 0,-16 7 0,11-3 0,1 0 0,1 0 0,-1 1 0,0-1 0,1 1 0,-1-1 0,1 1 0,0 0 0,-3 7 0,5-10 0,-1 0 0,1 0 0,0 0 0,-1 0 0,1 0 0,0 1 0,-1-1 0,1 0 0,0 0 0,0 0 0,0 0 0,0 0 0,0 0 0,0 0 0,0 1 0,0-1 0,1 0 0,-1 0 0,0 0 0,1 0 0,-1 0 0,1 0 0,-1 0 0,1 0 0,-1 0 0,1 0 0,0 0 0,-1-1 0,1 1 0,0 0 0,0 0 0,0-1 0,0 1 0,0 0 0,-1-1 0,1 1 0,0-1 0,0 1 0,0-1 0,1 1 0,0-1 0,15 4-31,0-2 0,0 0 0,-1-1 1,1-1-1,0-1 0,0 0 0,0-1 0,27-7 0,-43 8 35,0 0-1,0 1 1,0-1-1,0 0 1,0 0-1,0 0 1,0 0-1,0 0 1,0 0-1,-1-1 0,1 1 1,0 0-1,-1 0 1,1-1-1,-1 1 1,1 0-1,-1-1 1,0 1-1,1 0 1,-1-1-1,0 1 1,0 0-1,0-1 0,0 1 1,0 0-1,-1-1 1,1 1-1,0-1 1,0 1-1,-1 0 1,0-2-1,-16-48 157,15 44-153,-17-34-7,12 27 0,1 0 0,0-1 0,-4-18 0,52 32 0,38 16-1925,-42-7-1827,0-1 0,42 1 1,-26-8-9718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05.0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 5765,'7'-18'10513,"-4"11"-3387,-3 12-3163,-1 29-2599,22 124 819,-5-32-2182,-20-136-6256,-3 5-2554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05.5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0 18802,'0'0'9000,"-5"59"-7783,2-25-640,3 3-353,0 1-128,0-5-32,6-3-32,6-3-224,1-8-673,0-4-800,-7-5-962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05.9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7 115 14862,'0'0'2178,"-2"-10"465,-2-34 207,4 42-2713,0 1-1,1-1 0,-1 1 0,0-1 0,1 0 1,0 1-1,-1-1 0,1 1 0,0-1 0,0 1 1,0 0-1,0-1 0,0 1 0,0 0 0,0 0 1,0-1-1,0 1 0,1 0 0,-1 0 0,0 0 1,1 0-1,-1 1 0,1-1 0,2-1 0,39-9 1551,-35 10-1334,20-5-76,1 2-1,0 1 0,0 1 1,0 1-1,1 2 0,-1 1 0,39 8 1,-63-9-273,-1 0 1,0 0 0,0 0 0,0 1 0,0 0 0,0 0-1,0 0 1,0 0 0,-1 0 0,1 1 0,-1 0 0,1 0 0,-1 0-1,0 0 1,0 0 0,-1 1 0,1-1 0,-1 1 0,1 0 0,-1-1-1,2 8 1,-3-7 18,0 0 1,0 0-1,-1 0 0,0 1 0,0-1 1,0 0-1,-1 0 0,1 0 0,-1 0 0,0 0 1,0 0-1,0 0 0,-1 0 0,1 0 0,-1 0 1,0-1-1,0 1 0,0-1 0,-1 1 1,1-1-1,-1 0 0,-5 5 0,-5 4 148,0 0 1,-29 18-1,-21 19 228,103-45-394,-26-3-21,0 1-1,0 1 1,-1 0 0,1 0-1,-1 1 1,0 1-1,0 0 1,0 1-1,-1 0 1,0 1-1,12 9 1,-22-14 19,0-1 1,-1 0-1,1 0 1,-1 1-1,1-1 1,-1 1-1,0-1 1,1 1 0,-1 0-1,0 0 1,0-1-1,0 1 1,0 0-1,-1 0 1,1 0-1,0 0 1,-1 0-1,1 0 1,-1 0-1,0 0 1,0 0-1,0 0 1,0 0-1,0 0 1,0 0-1,0 0 1,-1 1-1,1-1 1,-1 0-1,1-1 1,-1 1-1,0 0 1,0 0 0,0 0-1,0 0 1,0 0-1,0-1 1,0 1-1,-1-1 1,1 1-1,-1-1 1,1 1-1,-1-1 1,-2 2-1,-4 3 139,-2 1-1,1-1 0,-1 0 1,0-1-1,0-1 0,-19 7 1,4-4-125,0 0 0,-1-2 1,0-1-1,-37 1 0,51-5-18,1 0 0,-1 0-1,1-1 1,-1-1 0,1 1-1,0-2 1,0 0 0,0 0-1,0-1 1,0 0 0,1-1-1,-14-8 1,-4-16-2401,28 29 2275,-1-1 1,1 1 0,0-1 0,-1 0 0,1 1-1,0-1 1,-1 1 0,1-1 0,0 0-1,0 1 1,-1-1 0,1 0 0,0 1-1,0-1 1,0 0 0,0 1 0,0-1-1,0 0 1,0 1 0,0-1 0,0 0 0,1 1-1,-1-1 1,0 0 0,0 1 0,1-1-1,-1 1 1,0-1 0,1 0 0,-1 1-1,0-1 1,1 1 0,-1-1 0,1 1-1,-1-1 1,1 1 0,-1 0 0,1-1 0,-1 1-1,1-1 1,-1 1 0,1 0 0,0 0-1,-1-1 1,1 1 0,0 0 0,-1 0-1,1 0 1,0 0 0,1-1 0,10-3-9291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11.6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1 10346,'0'0'12839,"-5"11"-11233,2-6-1478,-1 2 170,0 1 0,0 0 0,0 0 0,1 1 0,1-1 1,-1 0-1,1 1 0,1 0 0,0-1 0,0 1 0,1 17 0,0-25-292,1 0-1,-1 0 0,1 1 0,0-1 0,0 0 1,0 0-1,0 0 0,0 0 0,0 0 1,0 0-1,0 0 0,0 0 0,0 0 1,0 0-1,1-1 0,-1 1 0,0 0 0,1-1 1,-1 1-1,0-1 0,1 0 0,-1 1 1,1-1-1,-1 0 0,0 0 0,1 0 1,-1 0-1,1 0 0,-1 0 0,1 0 0,1-1 1,48-9-238,-36 3-218,-1-1-1,1-1 1,-1 0-1,-1 0 1,0-2-1,20-19 1,-9 8 107,-29 52 1928,1-20-1317,1 0-1,0 1 1,0-1-1,2 1 1,-2 12-1,3-20-313,0-1 0,0 0 0,0 0 0,1 0 0,-1 0 0,1 1 0,-1-1 0,1 0 0,0 0 0,0 0 0,0 0 0,0 0 0,1 2 0,0-2-173,-1-1 0,0 0 1,1 0-1,-1 0 0,1 0 0,0 0 0,-1 0 0,1 0 0,0 0 0,-1 0 0,1-1 1,0 1-1,0-1 0,0 1 0,-1-1 0,1 0 0,0 0 0,2 0 0,18 1-6448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12.4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1 20628,'0'0'5872,"-3"10"-5531,-10 30 365,-9 53 0,18-73-701,1 0 0,1 0 0,1-1 0,0 1 0,4 31 0,-2-50-59,-1 0 0,0 0 0,0 0 0,0 0 0,1 0 0,-1 0 0,1 0 0,-1 0 0,1 0 0,-1 0 0,1 0 0,-1 0 0,1-1 0,0 1 1,-1 0-1,1 0 0,0-1 0,0 1 0,0 0 0,0-1 0,0 1 0,-1-1 0,1 1 0,2 0 0,-2-1-157,1 0 1,-1 1-1,0-1 1,0 0-1,0 0 0,0 0 1,0 0-1,0 0 1,0-1-1,1 1 0,-1 0 1,0 0-1,0-1 1,0 1-1,0-1 0,0 1 1,0-1-1,0 1 0,0-1 1,0 0-1,0 1 1,-1-1-1,1 0 0,0 0 1,0 0-1,-1 1 1,1-1-1,0 0 0,-1 0 1,1 0-1,-1 0 1,1 0-1,0-2 0,3-19-4988,-3-7-1848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12.7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55 9801,'0'0'9513,"-3"-51"-7335,9 47-864,11 4-257,3 0-321,12 0 65,4 0-224,3 0-385,0 0-96,-1 0-64,-6 0-481,-5 0-672,-11 2-480,-10 1-705,-6 1-1250,-4 2-3074</inkml:trace>
  <inkml:trace contextRef="#ctx0" brushRef="#br0" timeOffset="1">19 141 17232,'0'0'9545,"59"0"-8520,-20-9-768,-2 3-257,2 2-1922,-11 4-1634,-9 0-1761,-16 5-2690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3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13004,'0'0'9481,"-1"76"-6758,1-39 160,3 5-866,3 3-63,3 0-1249,1-1-705,3-3 0,2-5 0,3-1 0,4-6 0,2-7 0,5-6-673,-1-9-5605,0-7-8167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13.1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78 11371,'0'0'13452,"83"-10"-13099,-34-6-289,4-1-1409,1 0-2755,-5 0-3395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13.4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0 136 18642,'0'0'7655,"52"-6"-6406,-11 5-833,5 0-319,4-2-482,0 3-2690,-6-4-1729,-5-1-2115,-14-4-5957</inkml:trace>
  <inkml:trace contextRef="#ctx0" brushRef="#br0" timeOffset="1">209 38 11179,'0'0'10255,"9"-5"-9876,9-2-361,-1 2 1,1 0 0,-1 0-1,1 2 1,1 0 0,-1 1-1,29 1 1,-26 1-10,-12-1-62,0 1 0,0 0 0,0 0 0,0 1 1,12 3-1,-19-4 114,0 1-1,0-1 1,-1 1 0,1 0 0,0 0 0,-1 0 0,1 0 0,0 0 0,-1 0 0,1 1 0,-1-1 0,0 0 0,1 1 0,-1-1 0,0 1-1,0-1 1,0 1 0,0 0 0,0-1 0,0 1 0,-1 0 0,1 0 0,0-1 0,-1 1 0,1 0 0,-1 0 0,0 0 0,0 0-1,0 0 1,0 3 0,0 2 410,-1 1 1,0-1-1,-1 0 0,1 1 0,-1-1 0,-1 0 0,1 0 0,-1 0 0,-1-1 0,1 1 1,-6 6-1,-7 10 90,-32 34 0,16-19-744,30-36-149,-8 9-1253,3-8-4612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14.5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18289,'0'0'8168,"13"83"-7495,-13-43-321,1 1-192,0-4-64,4-2-32,1-6-64,-1-6-1249,2-5-1538,-1-7-832,-1-10-1474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14.8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 17617,'0'0'6021,"1"50"-4868,-1-17-64,-2 6-512,-3-1-321,1 0-160,4-3 0,0-4-96,0-4-640,1-5-930,5-8-608,-2-3-1313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15.2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0 114 9641,'0'0'7292,"4"-8"-3651,-2 3-3399,1 0 0,0 0 0,0 0-1,0 1 1,1-1 0,-1 1 0,1 0 0,0 0 0,1 0-1,-1 1 1,0-1 0,1 1 0,0 0 0,0 0 0,0 1-1,0-1 1,0 1 0,1 1 0,5-3 0,16-4 87,1 1 1,0 1 0,0 2-1,0 0 1,0 2 0,1 1-1,40 4 1,-66-3-342,0 0-1,0 1 1,1-1 0,-1 1-1,0 0 1,0 0-1,0 0 1,0 0 0,0 1-1,0-1 1,0 1 0,0 0-1,-1-1 1,1 1 0,-1 1-1,1-1 1,-1 0 0,0 1-1,0-1 1,0 1 0,0-1-1,0 1 1,-1 0 0,1 0-1,-1 0 1,2 5 0,-2-5 16,-1 1 0,1 0 0,-1 0 0,0 0 0,0 0 0,0 0 0,-1 0 0,0-1 0,1 1 0,-1 0 0,-1 0-1,1-1 1,0 1 0,-1-1 0,0 1 0,0-1 0,0 0 0,0 1 0,0-1 0,-1 0 0,-5 5 0,-4 4 287,-1-1-1,0 0 1,-1-1-1,0-1 0,0 0 1,-1 0-1,0-2 1,-1 0-1,-32 10 0,77-22-1130,57-4 0,-80 8 741,1 1 0,-1 0 0,1 0 0,-1 1 0,1-1 0,-1 1 0,1 1 0,-1-1 0,0 1 0,0 0 0,1 0 0,-1 1 0,-1 0 0,1 0 0,0 1 0,7 5 0,-11-7 90,-1 0-1,1 0 1,0 0 0,-1 0-1,0 0 1,1 0 0,-1 1-1,0-1 1,0 0-1,-1 1 1,1-1 0,0 0-1,-1 1 1,1-1 0,-1 1-1,0-1 1,0 1-1,0-1 1,0 1 0,-1 3-1,0-2 93,0 0 0,-1 0 0,0-1-1,1 1 1,-1 0 0,-1-1 0,1 0 0,0 1 0,-1-1-1,0 0 1,-4 4 0,-5 3 338,-1 0 1,0-1-1,-1-1 1,0 0 0,-19 8-1,4-3 291,-48 13 0,68-24-654,0 1 1,-1-2 0,1 1 0,-1-1 0,1-1 0,-1 0 0,1 0 0,-1-1 0,-15-2 0,23 2-169,1 1 1,-1-1-1,0 0 1,1 1-1,0-1 1,-1 0-1,1 0 1,-1 0-1,1 0 1,0 0-1,0 0 1,0-1-1,0 1 1,0 0-1,0 0 1,0-1-1,0 1 1,0-1-1,0 1 1,1-1-1,-1 1 1,1-1-1,-1-2 1,-1-26-7220,4 10-502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27.2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0 16624,'0'0'6214,"4"12"-5344,5 27-247,-2-1 0,-1 1 0,0 43 0,-4 134-1284,-3-128-898,1-88 1435,0 0 0,0 1-1,0-1 1,0 0 0,0 1 0,0-1-1,0 1 1,0-1 0,0 0 0,0 1-1,-1-1 1,1 0 0,0 0 0,0 1 0,0-1-1,-1 0 1,1 1 0,0-1 0,0 0-1,0 0 1,-1 1 0,1-1 0,0 0-1,-1 0 1,1 0 0,0 1 0,-1-1 0,1 0-1,0 0 1,-1 0 0,1 0 0,0 0-1,-1 0 1,1 0 0,0 0 0,-1 0-1,1 0 1,0 0 0,-1 0 0,1 0-1,0 0 1,-1 0 0,1 0 0,0 0 0,-1 0-1,1 0 1,0 0 0,-1-1 0,1 1-1,0 0 1,-1 0 0,1 0 0,0-1-1,-1 1 1,1 0 0,0 0 0,0-1 0,0 1-1,-1-1 1,-19-14-5453,-1-5-1336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27.5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36 132 11755,'0'0'2445,"-5"9"-651,-1 7-1392,0 0 1,1 0-1,1 0 1,1 1-1,0 0 1,1-1-1,1 1 1,0 0-1,1 0 1,3 18-1,0-9-77,0 1-1,2 0 1,1-1 0,2 0-1,0 0 1,12 24-1,-16-42-215,0-1-1,0 0 0,0 0 0,1 0 0,0 0 1,0-1-1,1 0 0,6 6 0,-9-10-85,-1 0-1,1 0 1,0 0-1,0-1 0,0 1 1,0-1-1,0 1 1,0-1-1,1 0 0,-1 0 1,0-1-1,1 1 1,-1-1-1,0 0 1,1 1-1,-1-1 0,1-1 1,-1 1-1,0 0 1,1-1-1,-1 0 0,5-1 1,1-2 48,1 0 1,-1-1-1,-1 0 0,1-1 1,-1 1-1,0-2 0,0 1 1,7-9-1,55-66 466,-50 57-451,148-201 43,-71 66-4828,-55 75-2918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28.7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17 1698,'-9'-2'8135,"7"1"-7297,-39-9 1390,38 9-1840,0 0 0,0 1 0,0-1 0,0 1-1,0 0 1,0 0 0,0 0 0,0 0 0,0 0 0,0 1 0,0-1 0,-4 2 0,7-1-319,0 0-1,0-1 0,1 1 0,-1-1 0,0 1 0,0-1 1,0 1-1,0-1 0,1 1 0,-1-1 0,0 1 1,1-1-1,-1 0 0,0 1 0,1-1 0,-1 1 1,0-1-1,1 0 0,-1 1 0,1-1 0,-1 0 1,1 1-1,-1-1 0,1 0 0,-1 0 0,1 1 1,-1-1-1,1 0 0,-1 0 0,1 0 0,18 6 391,0-2-1,0 0 0,0-1 1,0 0-1,28-1 0,-9 0-31,627 3 2050,-215-29-2272,-105 4-1313,-323 20-1081,-39 0-4697,-6 0 507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29.4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36 13293,'0'0'3117,"-2"10"-1659,0-4-1272,1-3-112,0 0-1,0 0 1,1 0 0,-1-1-1,1 1 1,0 0 0,0 0-1,0 0 1,1 3 0,-1-4-25,1-1 1,-1 0 0,1 0-1,-1 1 1,1-1-1,0 0 1,0 0-1,0 0 1,0 0 0,0 0-1,0 0 1,0 0-1,0 0 1,0 0-1,0 0 1,0-1 0,1 1-1,-1 0 1,0-1-1,1 1 1,-1-1 0,0 0-1,1 1 1,-1-1-1,0 0 1,1 0-1,1 0 1,84 7 1217,0-4-1,123-11 1,-147 4-1052,212-5 269,-84 4-545,271-40 1,-461 45 21,20-3-1551,-1-2-1,0 0 0,22-8 1,-7-6-4939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15.9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27 10762,'0'0'1420,"-11"-3"673,0 0-1268,-42-12 1893,12 10 5323,43 7-7942,0 0 0,0 0-1,0 0 1,0 0 0,0 0 0,0 0-1,0-1 1,1 1 0,4 2 0,17 2-153,-1 0 0,1-1 0,0-1 1,42 1-1,98-9-6940,-160 4 6708,43-6-4983,-9-6-2610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1:09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33 141 16303,'-4'-8'2365,"-1"-2"-1375,3 5-461,0 1-1,0-1 0,0 1 0,-1 0 0,1 0 1,-1 0-1,-4-4 0,7 27 1420,6 12-1762,1 0 0,2 0 1,1-1-1,2 0 0,21 41 0,-10-21 85,0 3 37,-8-15 156,2-1-1,32 52 0,-49-89-447,0 1 0,0-1-1,1 0 1,-1 1 0,0-1 0,0 1 0,0-1-1,0 0 1,1 1 0,-1-1 0,0 0-1,0 1 1,1-1 0,-1 0 0,0 1 0,1-1-1,-1 0 1,0 0 0,1 0 0,-1 1 0,0-1-1,1 0 1,-1 0 0,0 0 0,1 1-1,-1-1 1,1 0 0,-1 0 0,1 0 0,-1 0-1,0 0 1,1 0 0,-1 0 0,1 0-1,-1 0 1,0 0 0,1 0 0,-1 0 0,1-1-1,-1 1 1,0 0 0,1 0 0,-1 0 0,1 0-1,-1-1 1,0 1 0,1 0 0,-1 0-1,0-1 1,0 1 0,1 0 0,-1-1 0,0 1-1,1 0 1,-1-1 0,0 1 0,0 0 0,0-1-1,1 1 1,-1-1 0,0 1 0,0-1-1,9-30 608,-9 27-526,77-466 1291,-74 458-1406,0 0 0,0 0 0,9-19 0,-12 29 8,1 1 0,0-1 0,0 1 0,0-1 0,0 1 0,0-1 0,0 1 0,0-1 0,1 1 0,-1 0 0,0 0 0,1 0 0,-1 0 0,4-2 0,-4 3-5,0 0 1,0 0-1,0 0 1,0 0-1,1 0 0,-1 0 1,0 0-1,0 0 1,0 0-1,0 1 1,0-1-1,0 0 1,0 1-1,0-1 1,1 1-1,-1-1 1,-1 1-1,1 0 1,0-1-1,0 1 1,0 0-1,0 0 1,0 0-1,-1-1 1,1 1-1,0 1 1,4 4 6,-2 0-1,1 0 1,-1 1 0,0-1 0,0 1 0,0-1 0,-1 1-1,0 0 1,-1 0 0,1 0 0,-1 0 0,-1 0 0,1 0-1,-2 10 1,1-5 66,-1 1-1,0 0 0,-1-1 1,-1 0-1,0 1 0,-1-1 1,-5 14-1,3-15 65,0 0-1,0 0 1,-1 0 0,-13 14 0,18-22-106,0-1 1,0 1 0,0-1-1,0 0 1,0 0 0,-1 0-1,1 0 1,-1-1 0,1 1-1,-1-1 1,0 1-1,0-1 1,1 0 0,-1 0-1,0 0 1,0-1 0,0 1-1,0-1 1,0 1 0,0-1-1,0 0 1,0 0 0,0 0-1,-5-1 1,6-1-242,0 1 0,1 0 0,-1 0 0,0-1 0,1 1 0,-1-1 0,1 1 0,-1-1 0,1 1 0,0-1 1,0 0-1,0 0 0,0 0 0,0 0 0,0 0 0,0 0 0,1 0 0,-1 0 0,1 0 0,0 0 0,-1 0 0,1 0 0,0 0 0,0 0 0,0 0 0,1-4 0,-1 1-578,0 1 0,0-1 0,1 0 0,0 1 0,0-1 0,0 0 0,1 1 0,-1-1-1,1 1 1,0-1 0,4-4 0,15-13-7317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34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47 5637,'0'0'14958,"-9"0"-13223,0 1-1311,0 1-1,1-1 0,-1 2 0,1-1 0,-16 8 0,21-9-291,1 0-1,-1 0 0,1 0 0,-1 1 0,1-1 0,-1 1 1,1 0-1,0-1 0,0 1 0,0 0 0,0 0 0,0 1 1,0-1-1,1 0 0,-1 1 0,1-1 0,0 1 0,-1-1 1,1 1-1,0 0 0,0-1 0,1 1 0,-1 0 0,1 0 1,-1 0-1,1 4 0,2-6-78,0 0 1,0-1-1,0 1 0,0-1 1,1 1-1,-1-1 1,0 0-1,0 0 0,1 0 1,-1 0-1,0 0 0,0 0 1,0-1-1,1 1 1,-1-1-1,2-1 0,9-4 147,-1-2 0,0 0 0,0 0 0,-1-1 0,0-1 0,-1 1 0,0-2 0,0 0 0,-1 0 0,13-20 0,-16 25 191,-10 22 82,-2 19-88,5-31-479,1 0-1,0 0 1,1 0-1,-1 0 1,1-1 0,-1 1-1,1 0 1,0 0 0,1 0-1,-1-1 1,1 1-1,-1 0 1,4 3 0,-4-6-45,1 1 1,-1-1-1,1 0 1,-1 1-1,1-1 1,0 0-1,0 0 1,0 0-1,-1 0 1,1 0-1,0-1 1,0 1-1,0 0 1,0-1-1,1 0 1,-1 1-1,0-1 1,0 0-1,0 0 1,0 0-1,0 0 1,0-1-1,0 1 1,0-1-1,0 1 1,4-2-1,25-16-7404,4-16-6790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16.3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26 5221,'0'0'12508,"9"-2"-11505,15-5-447,-1 2 0,2 1 0,35-2 0,-49 5-467,-1 1 0,1 0-1,0 0 1,-1 1 0,1 0 0,-1 1-1,0 1 1,1-1 0,-1 2-1,-1-1 1,16 8 0,-22-9-60,0 0 1,0 0 0,-1 1-1,1-1 1,-1 0-1,1 1 1,-1 0-1,0-1 1,0 1 0,0 0-1,0 0 1,-1 0-1,1 0 1,-1 1 0,0-1-1,0 0 1,0 0-1,1 6 1,-2-4 60,0 1 1,0-1-1,-1 1 1,1-1-1,-1 1 1,0-1-1,-1 0 0,1 1 1,-1-1-1,-4 8 1,-5 6 209,0 0 1,-1-1-1,-1 0 0,-24 24 1,-105 105 537,-3 3-5093,112-112-2546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31.3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 15983,'0'0'9481,"69"11"-8360,-34-11 32,10 0-736,0 0-321,2 0-865,4-2-1890,-8-4-1953,-2-2-1954,-8-2-5862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31.6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1 19346,'0'0'1570,"-9"1"-465,-50 17-82,56-17-919,-1 1 0,1-1 0,0 1-1,0 0 1,0 0 0,0 0 0,0 0-1,1 0 1,-1 1 0,1-1 0,-1 1-1,1 0 1,0 0 0,0 0 0,0 0-1,0 0 1,1 0 0,-3 5 0,5-7-104,-1 0 1,0 0-1,0 0 1,0 0 0,1 0-1,-1 0 1,0 0-1,1 0 1,-1 0-1,1 0 1,-1-1-1,1 1 1,0 0 0,-1 0-1,1 0 1,0-1-1,0 1 1,-1 0-1,1-1 1,0 1 0,0-1-1,0 1 1,0-1-1,0 1 1,0-1-1,-1 0 1,1 1-1,0-1 1,0 0 0,0 0-1,0 0 1,2 0-1,45 8 143,-34-6-150,-5-1-69,0 1-1,0 0 1,-1 1-1,1 0 0,0 0 1,-1 1-1,0 0 0,0 0 1,0 1-1,0 0 0,-1 1 1,1-1-1,7 10 0,-11-10 97,-1-1 0,1 1 0,-2 0-1,1 0 1,0 0 0,-1 0 0,0 0-1,0 1 1,0-1 0,-1 1-1,0 0 1,0-1 0,0 1 0,-1 0-1,0-1 1,0 1 0,0 0 0,-1-1-1,0 1 1,0 0 0,0-1-1,-4 11 1,1-6 236,-1 0 0,0 0 0,-1 0 0,1-1-1,-2 0 1,1 0 0,-1 0 0,-1-1 0,0 0 0,0 0 0,-10 6-1,14-9-177,-2-1 0,1-1 0,0 1 0,-1-1 0,0 0 1,1 0-1,-1 0 0,0-1 0,-1 0 0,1 0 0,0-1 0,-1 0 0,1 0 0,0 0 0,-1-1 0,1 0 0,-1 0 0,1-1 0,-1 1 0,-9-4 0,14 3-286,-1 0 0,1 0 0,-1-1-1,1 1 1,0-1 0,-1 0 0,1 0 0,0 0 0,0 0 0,0 0 0,1 0 0,-1 0 0,0 0 0,1-1 0,-1 1 0,-1-5 0,-12-47-7295,9 1-2741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32.0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 16432,'0'0'3555,"57"-9"-1537,-21 7-865,8 1-288,5 1-481,8 0-352,-1 0-1569,1 0-2980,-2-1-6469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32.3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0 19314,'0'0'3753,"13"4"-3278,19 5-126,66 19 215,-86-24-719,-1 0 0,1 1 0,-1 0 1,0 1-1,-1 1 0,12 7 0,-21-13 149,0 0 0,0 0 0,0 0-1,0 0 1,0 0 0,0 0-1,0 0 1,0 0 0,0 0 0,-1 1-1,1-1 1,0 0 0,-1 0-1,1 1 1,-1-1 0,1 0 0,-1 1-1,0-1 1,0 1 0,0-1-1,0 0 1,1 1 0,-2-1 0,1 1-1,0-1 1,0 0 0,0 1-1,-1-1 1,1 0 0,-1 1-1,1-1 1,-1 0 0,1 1 0,-1-1-1,0 0 1,0 0 0,1 0-1,-1 0 1,0 0 0,0 1 0,0-2-1,0 1 1,0 0 0,-3 2-1,-5 4 188,-1-1-1,0 0 1,-1 0 0,-13 5-1,16-7-31,-99 41 1750,-39 18-18,132-50-1874,14-9-4221,12-4-1882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32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13196,'0'0'10891,"71"17"-9386,-32-17-576,10 0-769,2 0-672,1 0-2083,-4-7-2946,-2-3-5638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33.1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1 348 18353,'0'0'7031,"10"-9"-5814,60-48-432,83-71-726,-135 110-256,0 0-1,-1-2 0,-1 0 1,-1 0-1,21-38 0,-59 104-110,-38 82 221,55-115 186,2 1 0,0-1 0,1 1-1,0 0 1,1 0 0,0 0 0,1 25 0,1-38-89,0 0 0,0 1 0,1-1 0,-1 0 0,0 0 0,0 0 0,1 0 0,-1 0 0,0 0 0,1 0 0,-1 0 0,1 0 0,0-1 0,-1 1 0,1 0 0,0 0 0,-1 0 0,1 0 0,0-1 0,0 1 0,0 0 0,-1-1 1,1 1-1,0-1 0,0 1 0,1 0 0,1-1-77,0 1 0,0 0 0,-1-1 0,1 0 1,0 0-1,0 0 0,0 0 0,-1 0 0,1 0 0,3-1 1,1-1-769,0 0 0,0 0 0,0 0 0,0-1 0,0 0 1,-1 0-1,9-6 0,15-19-6762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33.4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171 1 8168,'0'0'14002,"-10"2"-12352,2 2-1478,0-1 1,1 1 0,-1 0-1,1 0 1,0 1 0,0 0-1,0 1 1,1-1-1,-1 1 1,2 1 0,-1-1-1,1 1 1,0 0-1,-5 8 1,2-4 125,1 1 0,0 0 0,1 0 0,1 0 0,-1 1 0,2 0 0,0 0 0,1 0 0,0 0 0,-2 19 0,5-29-277,0-1 0,1 0 0,-1 0 0,0 0 0,0 1 1,1-1-1,0 0 0,-1 0 0,1 0 0,0 0 0,0 0 1,0 0-1,0 0 0,0 0 0,1-1 0,-1 1 0,0 0 0,1-1 1,-1 1-1,1-1 0,0 1 0,0-1 0,-1 0 0,1 0 0,0 0 1,0 0-1,0 0 0,0 0 0,0 0 0,0 0 0,1-1 0,-1 1 1,0-1-1,0 0 0,0 0 0,0 0 0,1 0 0,2 0 0,3 0 12,-1 0-1,1-1 0,0 0 1,-1 0-1,1-1 0,-1 1 0,1-2 1,-1 1-1,0-1 0,8-4 1,-6 1-14,-1 0 0,0-1 1,0 0-1,0 0 1,-1 0-1,0-1 1,-1 0-1,0-1 1,6-9-1,-9 14-12,-1-1-1,1 0 1,-1 0-1,0 1 1,0-1-1,-1 0 1,1-1-1,-1 1 1,0 0 0,-1 0-1,1-1 1,-1 1-1,0 0 1,0-1-1,-1 1 1,1 0-1,-1 0 1,-1 0 0,-2-9-1,3 11-11,-1 0 0,0 0 0,0 1 0,0-1 0,-1 1 0,1-1-1,0 1 1,-1 0 0,0 0 0,1 0 0,-1 0 0,0 0 0,0 1 0,0-1 0,0 1-1,-1 0 1,1 0 0,0 0 0,0 0 0,-7 0 0,-31-3-2613,4 6-6503,30-2-1865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33.9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61 11979,'0'0'11307,"83"0"-10282,-20 0 32,9-1-545,15-7-383,7 0-65,-2 0-577,-9-2-1793,-14-1-2531,-15-3-2626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34.2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14350,'0'0'5637,"53"39"-4100,-26-24-287,3 1 223,2 2-672,-6 2-481,-4 1-192,-9 3-32,-13 5 96,0 4 65,-19 4 63,-13 4-128,-4 6-128,-2-4-256,4-9-2274,7-11-3524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35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17617,'0'0'8867,"-1"10"-8595,1 6 87,0 0 0,2 0 0,0 0 0,0 0 0,5 15 0,31 91 1433,-11-34-1024,-17-53-518,44 139 797,-54-173-1047,1 1 0,-1-1 0,1 1 0,0 0 0,-1-1 0,1 1 0,0-1 0,0 0 0,0 1 0,0-1 0,0 0 0,0 1 0,0-1 0,0 0 0,1 0 0,-1 0 0,0 0 0,1 0 0,-1 0 0,1 0 0,-1-1 0,4 2 0,-4-2 0,1-1 0,0 1 0,-1 0 0,1-1 0,-1 1 0,1-1 0,-1 1 0,1-1 0,-1 0 0,1 0 0,-1 1 0,0-1 0,1 0 0,-1-1 0,0 1 0,0 0 0,0 0 0,2-3 0,7-9 0,-1-1 0,0 0 0,10-25 0,-13 26 0,-3 8 0,3-7 0,0 0 0,1 0 0,0 0 0,10-10 0,-16 21 0,0 0 0,-1-1 0,1 1 0,0 0 0,0 0 0,0 0 0,0 0 0,0 0 0,0 0 0,0 0 0,1 1 0,-1-1 0,0 0 0,0 1 0,1-1 0,-1 1 0,0-1 0,1 1 0,-1-1 0,1 1 0,-1 0 0,0 0 0,1 0 0,-1 0 0,1 0 0,-1 0 0,1 0 0,-1 0 0,0 0 0,1 1 0,-1-1 0,0 1 0,1-1 0,-1 1 0,0-1 0,1 1 0,-1 0 0,0 0 0,0 0 0,0-1 0,0 1 0,0 0 0,0 0 0,0 1 0,0-1 0,0 0 0,0 0 0,0 0 0,-1 1 0,2 1 0,5 11 0,-1 0 0,-1 0 0,0 0 0,-1 1 0,0 0 0,3 28 0,1 3 0,-8-46 0,0 0 0,0 1 0,0-1 0,0 0 0,-1 0 0,1 1 0,0-1 0,0 0 0,0 0 0,0 1 0,0-1 0,0 0 0,0 0 0,0 1 0,0-1 0,0 0 0,0 0 0,1 1 0,-1-1 0,0 0 0,0 0 0,0 1 0,0-1 0,0 0 0,0 0 0,1 1 0,-1-1 0,0 0 0,0 0 0,0 0 0,1 1 0,-1-1 0,0 0 0,0 0 0,0 0 0,1 0 0,-1 0 0,0 0 0,0 1 0,1-1 0,-1 0 0,0 0 0,0 0 0,1 0 0,-1 0 0,0 0 0,0 0 0,1 0 0,-1 0 0,0 0 0,1 0 0,-1 0 0,0 0 0,9-18 0,3-27 0,-9 23 0,0 1 0,-2-1 0,0 0 0,-2 0 0,0 0 0,-1 0 0,-1 1 0,-11-36 0,16 59-395,0 1 1,1-1-1,-1 0 1,0 0-1,1 0 1,-1 0-1,1 0 1,0 0-1,-1-1 1,1 1-1,0-1 0,0 0 1,0 0-1,0 0 1,0 0-1,0-1 1,0 1-1,6 0 1,66 4-9978,-45-5 3993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34.6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19250,'0'0'4767,"7"11"-4099,-1-1-481,-3-6-131,0 0 0,-1 0 0,1 0 0,-1 0 0,0 0 0,0 1 0,0-1 0,-1 1 0,0-1 0,1 1 0,-2 0 0,1-1 0,0 1 0,-1 0 0,0 6 0,-1-6-29,0-1-1,1 1 1,0 0-1,0-1 1,0 1-1,0 0 1,1-1 0,1 6-1,-1-8-20,0-1 0,0 1 1,0-1-1,0 0 0,0 1 0,0-1 1,0 0-1,1 0 0,-1 0 0,0 0 0,1 0 1,-1 0-1,1 0 0,-1 0 0,1-1 1,0 1-1,-1 0 0,1-1 0,0 0 0,-1 1 1,1-1-1,0 0 0,0 0 0,-1 0 1,3 0-1,10 1-99,0-1-1,0-1 1,-1 0 0,1-1 0,-1 0 0,1-1-1,15-6 1,7-5-1750,41-21-1,34-14-2761,-110 48 4665,1 1 1,-1-1 0,0 1-1,0-1 1,0 1-1,0 0 1,1-1 0,-1 1-1,0 0 1,0 0-1,1 0 1,-1 0-1,0 0 1,0 0 0,0 0-1,1 0 1,-1 1-1,0-1 1,0 0 0,0 1-1,1-1 1,-1 1-1,2 1 1,-3-1 24,1 0-1,-1 0 1,1 0 0,-1 0-1,1 0 1,-1 0 0,0 1 0,1-1-1,-1 0 1,0 0 0,0 0-1,0 1 1,0-1 0,0 0 0,0 0-1,0 0 1,-1 1 0,1-1 0,-1 1-1,-3 10 370,0 0-1,0-1 1,-10 16-1,13-26-461,-10 20 39,-30 62 604,26-25-4568,14-37-4027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35.3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0 20435,'0'0'4517,"-29"78"-3428,19-41-321,2 6-319,8-1-321,0-5-32,11-3-384,14-10-1378,4-10-928,3-9-1090,-2-5-1665,-4-14-6918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35.6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1 18385,'0'0'4036,"-3"47"-3459,-3-13 384,2 6-193,-2 0-351,4 3-257,2-3-96,0-4-64,5-5-929,-2-7-1089,-3-7-384,0-11-449,-11-6-1633,-6-1-2082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36.0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17 124 5733,'-3'-11'5563,"-9"-37"-1960,12 46-3387,-1 0 0,1 0 0,0 0 0,0 0 0,-1 0-1,2 0 1,-1 0 0,0 1 0,0-1 0,0 0 0,1 0-1,-1 0 1,1 0 0,0 0 0,-1 1 0,1-1-1,0 0 1,0 1 0,0-1 0,0 1 0,0-1 0,1 1-1,-1-1 1,0 1 0,1 0 0,-1-1 0,1 1 0,-1 0-1,1 0 1,0 0 0,-1 0 0,1 0 0,0 1-1,0-1 1,0 1 0,3-2 0,6 0 134,1 0 1,0 0 0,0 1-1,20 1 1,-15 0 235,10-1-275,-1 1 0,1 1 1,0 1-1,0 1 0,-1 1 0,1 2 0,-1 0 1,-1 2-1,28 12 0,-50-18-312,1-1 0,-1 1 0,1 0 0,-1 0-1,0 1 1,0-1 0,0 1 0,0 0 0,-1-1 0,1 1 0,-1 0-1,1 1 1,-1-1 0,0 0 0,0 1 0,-1-1 0,3 6 0,-4-7 24,1 1 0,-1-1 0,0 1 0,0-1 0,0 1 0,0-1 0,-1 1 0,1-1 1,-1 1-1,1-1 0,-1 0 0,0 1 0,0-1 0,0 0 0,0 1 0,0-1 0,-1 0 0,1 0 1,-1 0-1,1 0 0,-1 0 0,0 0 0,0-1 0,1 1 0,-1 0 0,-5 2 0,-13 9 328,0 0-1,-1-1 0,0-1 0,-1-1 0,-1 0 1,1-2-1,-1-1 0,-1-1 0,-25 4 0,70-13-582,0 1-113,-1 0-1,0 2 1,35 2 0,-50-1 308,0-1 0,0 1 0,0 0 0,0 0 1,0 1-1,-1 0 0,1 0 0,0 0 0,-1 0 1,1 0-1,-1 1 0,0 0 0,0 0 0,0 0 0,0 1 1,0-1-1,-1 1 0,0 0 0,0 0 0,0 0 1,4 7-1,-6-9 33,0 0 1,0 0 0,-1-1-1,1 1 1,-1 0-1,1 0 1,-1 0-1,0 0 1,1 0 0,-1 0-1,0 0 1,0 0-1,-1 0 1,1 0 0,0 0-1,-1 0 1,1 0-1,-1 0 1,1 0 0,-1 0-1,-1 2 1,-1-1 41,1 0 0,0 0 0,-1 0 1,0 0-1,0-1 0,0 1 0,0-1 1,0 1-1,0-1 0,-6 2 0,-8 4 176,-1-1 0,0-1 0,-30 6 0,40-10-214,-35 7-51,-59 5 0,39-11-8218,49-3-326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48.9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54 129 12876,'0'0'683,"-9"-2"727,-25-5 271,24 1 45,13-1-892,15-1-126,63-8-116,1 4 1,0 3 0,98 2 0,-76 4-413,668-20-2374,-750 23 1518,34-4-979,-53 4 1168,0-1 1,0 1-1,0-1 1,-1 0-1,1-1 1,0 1-1,-1 0 1,1-1 0,3-1-1,2-10-5577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49.2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132 83 11082,'0'0'7325,"14"-8"-6765,-2 1-549,0 1 0,1 0-1,0 0 1,1 1 0,-1 1-1,1 0 1,0 1 0,16-2-1,616-23 2184,-636 27-2066,1 2-1,-1 0 0,1 0 0,16 4 1,-25-4-89,-1-1 1,0 1 0,1-1 0,-1 1-1,0-1 1,1 1 0,-1 0-1,0 0 1,0 0 0,1-1-1,-1 1 1,0 0 0,0 1 0,0-1-1,0 0 1,0 0 0,1 3-1,-2-3 24,0 1 0,0-1-1,1 1 1,-1 0-1,0-1 1,-1 1 0,1-1-1,0 1 1,0-1-1,-1 1 1,1-1-1,-1 1 1,1-1 0,-1 1-1,0-1 1,1 0-1,-1 1 1,0-1 0,0 0-1,0 0 1,-2 2-1,-12 13 367,-1-1 0,0-1 0,-1-1 0,-1 0 0,0-1 0,-33 15 0,0 3-111,-137 80-252,-112 70 1409,157-79-4319,11 12-5030,89-68-2664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52.3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45 6854,'663'4'10162,"-123"-2"-7426,-113 1-109,-410-5-2119,-28-2-74,-32-3-191,-1164-28-366,1164 36 93,42 0 5,9-1 1,74 1 44,727 11-166,-344-3 68,-396-9 342,-57 0-42,-46 0-35,-1181 19 1345,1169-17-1495,632-23-1570,-154 4-78,-194 4 1878,-594 26-67,-417 67 0,672-67-2901,39-11-2915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53.3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172 126 11819,'-156'0'4474,"140"-2"-2749,27-2-511,31-4-101,235-22-699,286 7 0,-338 18-298,-128 3-98,337-18 504,-413 17-455,-24-1-24,-36-2 12,-606-6 187,426 14-3,-343 12 1330,769-15-1750,-86 3-81,1017 6-587,-1755-23 1712,29-1 180,426 16-1011,147 1-176,14 3-371,24 6-1244,11-2-1128,0 0 1,65 3 0,20-4-5218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40.4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120 0 20179,'0'0'705,"-24"76"352,3-19-160,1 4-193,-3 4 321,7-6 64,5-9-576,7-12-449,4-11-32,6-14-64,11-13-32,4-2-513,4-25-928,-4-10-1602,-4-9-2819,-8-11-7110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40.7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17809,'0'0'4260,"50"11"-2530,-19-9-129,8-2-288,6 0-800,4 0-353,-2-7-64,-1 3-64,-9 4-993,-12 0-961,-10 4-864,-12 10-802,-3-1-2786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36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38 9321,'0'0'21732,"-8"13"-21118,4-8-490,0 2-55,-1-1 1,1 1 0,0-1 0,1 1-1,0 0 1,0 1 0,0-1 0,1 0-1,0 1 1,1-1 0,-1 1 0,2 0-1,-1 10 1,1-17-70,0 0 0,0 1 0,1-1 0,-1 0 0,0 0 0,1 0 0,-1 0 0,0 0 0,1 0 0,-1 0 0,1-1 0,0 1 0,-1 0 0,1 0 0,0 0 0,0 0 0,-1-1 0,1 1 0,0 0 0,0-1 0,0 1 0,0-1 0,0 1 0,0-1 0,0 1 0,0-1 0,0 1 0,0-1 0,0 0 0,0 0 0,0 0 0,0 0 0,0 0 0,0 0 0,0 0 0,0 0 0,1 0 0,-1 0 0,0 0 0,0-1 0,0 1 0,0 0 0,0-1 0,0 1 0,0-1 0,1 0 0,4-1 0,0-1 0,-1 1 0,1-1 0,-1 0 0,1-1 0,7-6 0,-4 1-238,0-1 1,-1 0-1,0 0 1,0-1-1,-1 0 1,-1 0-1,0-1 1,0 0-1,-1 0 0,-1 0 1,6-26-1,-11 48-1009,0-1-1,0 1 1,1 0-1,1 0 1,-1 0-1,1 0 1,3 10-1,-3-17 848,0 0-1,0-1 1,0 1-1,0-1 1,0 1-1,0-1 1,1 1 0,-1-1-1,1 0 1,0 0-1,0 0 1,0 0-1,0 0 1,0 0-1,0 0 1,0-1-1,1 1 1,-1-1-1,0 1 1,1-1-1,-1 0 1,1 0-1,0 0 1,-1 0 0,1-1-1,0 1 1,0-1-1,-1 0 1,5 1-1,21-1-5663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41.1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0 10090,'0'0'15726,"69"27"-14444,-21-32-898,9-5-320,-4 3-384,-4 6-2083,-13 1-1120,-12 1-1666,-17 12-4068</inkml:trace>
  <inkml:trace contextRef="#ctx0" brushRef="#br0" timeOffset="1">1 325 10922,'0'0'12268,"52"27"-10538,-15-31-705,15-10-801,5 0-160,3-3-449,2-6-2561,-5-1-1987,-6-6-4548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41.4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122 1 18033,'0'0'1463,"-10"10"-161,-2 3-736,1 1 0,0 0 0,0 1 0,1 0 0,1 1 0,1 0-1,-8 20 1,11-22-55,0 0-1,2 1 1,-1-1-1,2 1 0,0 0 1,-1 25-1,4-37-483,-1 0-1,0-1 1,1 1-1,-1 0 1,1-1-1,0 1 0,-1-1 1,1 1-1,1-1 1,-1 1-1,0-1 1,1 1-1,-1-1 1,1 0-1,0 0 0,-1 0 1,5 3-1,-3-3-14,0 0 0,1-1-1,-1 0 1,0 1 0,1-1 0,-1 0-1,1-1 1,-1 1 0,1-1 0,-1 0-1,1 0 1,0 0 0,-1 0-1,1 0 1,-1-1 0,1 1 0,4-3-1,3 0-82,-1-1 0,0 0 0,0-1-1,0 0 1,0-1 0,-1 0-1,0 0 1,0-1 0,-1 0 0,0 0-1,12-15 1,0-2-418,0 0 0,29-51 0,-16 7 793,-41 84-92,0 1-1,1 0 0,0 0 0,1 1 0,1 0 0,1 0 1,1 0-1,-3 36 0,7-50-293,-1-1 1,1 1-1,0-1 1,0 0-1,0 1 1,0-1-1,0 0 1,1 0-1,0 1 0,0-1 1,-1-1-1,2 1 1,-1 0-1,0 0 1,0-1-1,5 4 1,-1-1-1425,1 0 0,0-1 1,0 1-1,1-2 0,14 7 0,8 0-9373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41.7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0 19987,'0'0'6694,"-1"65"-5573,1-41-800,0 3-257,4-3-769,14-6-2466,0-5-1826,2-8-2914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42.1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 0 18514,'0'0'5124,"-26"54"-3330,26-50 1185,3-4-2915,13-7-1954,2-12-3267,-2-8-5637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42.5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285 0 14638,'0'0'10997,"-12"11"-10303,-49 57 135,2 2 0,-82 130 1,129-176-829,23-28-391,30-34-834,80-92-4904,25-24 1841,-131 143 5647,-8 12-347,-6 1-914,-1 0-1,0 0 1,1 0 0,-1 0-1,0 0 1,0 0 0,0 0-1,-1 0 1,1 0 0,0 0-1,-1 0 1,0 2 0,-23 66 1573,-97 227 645,114-301-9145,-1-11-1201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42.9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54 15887,'0'0'5029,"51"9"-3940,-20-7-352,9-2-545,9 0-160,5-10-1281,0-5-1762,-4-5-1954,-9 1-1377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43.3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195 1 1313,'0'0'13634,"-11"3"-10543,-5 4-2247,0 2 1,1-1-1,0 2 0,1 0 0,0 0 0,0 2 0,1 0 0,-22 26 0,26-30-388,7-6-383,0 0 0,0 0 0,0 0 0,0 0 0,1 0 0,-1 1 0,1-1 0,-1 0 0,1 1 0,0-1 0,0 1 1,0 0-1,-2 4 0,42-6-751,-1-2 119,-24 0 236,1 0 1,-1 1 0,1 1 0,-1 0-1,0 1 1,0 0 0,0 1 0,20 7-1,-32-9 363,-1-1-1,0 1 1,1-1-1,-1 1 0,0-1 1,0 1-1,1 0 0,-1 0 1,0-1-1,0 1 1,0 0-1,0 0 0,0 0 1,0 0-1,0 1 0,0-1 1,-1 0-1,1 0 1,0 0-1,-1 1 0,1-1 1,-1 0-1,1 1 1,-1-1-1,1 0 0,-1 1 1,0-1-1,0 0 0,0 1 1,0-1-1,0 1 1,0-1-1,0 1 0,0-1 1,-1 0-1,1 1 0,0-1 1,-1 0-1,1 1 1,-1-1-1,0 0 0,1 0 1,-1 1-1,0-1 0,0 0 1,0 0-1,0 0 1,0 0-1,0 0 0,0 0 1,-1 1-1,-5 4 247,0 1-1,-1-1 1,1 0-1,-1-1 1,0 0-1,-11 5 1,6-5-183,0 0-1,-1-1 1,1 0 0,-1-1 0,0 0-1,0-1 1,-23 0 0,36-2-211,0 0 0,-1 1 0,1-1 0,0-1 0,0 1 0,-1 0 0,1 0 0,0 0 0,0-1 0,0 1 0,-1-1 0,1 1 0,0-1 1,0 1-1,0-1 0,0 0 0,0 1 0,0-1 0,0 0 0,0 0 0,0 0 0,0 0 0,0 0 0,1 0 0,-1 0 0,0 0 0,1 0 0,-1 0 0,0 0 0,1 0 0,0 0 0,-1-1 0,1 1 0,0 0 0,-1 0 0,1-1 0,0 1 0,0 0 0,0 0 0,0-1 1,0 1-1,1 0 0,-1 0 0,0-1 0,0 1 0,1 0 0,0-2 0,1-3-843,0 0 1,0-1 0,1 1-1,-1 0 1,2 1-1,-1-1 1,0 1 0,7-7-1,22-23-6656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43.6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150 1 17969,'0'0'2867,"-8"0"-358,-47 4 283,51-3-2662,0 0 0,0 0 0,0 0 0,0 1 0,0-1 0,0 1 0,0 0 0,1 0 0,-1 0 0,1 1 0,-1-1 0,1 1 0,-3 3 0,5-6-187,1 1 1,-1 0-1,1-1 0,0 1 0,-1-1 0,1 1 1,0 0-1,-1-1 0,1 1 0,0 0 0,0-1 1,0 1-1,0 0 0,0-1 0,-1 1 0,1 0 1,0 0-1,1-1 0,-1 1 0,0 0 0,0-1 1,0 1-1,0 0 0,0-1 0,1 1 0,-1 0 1,0-1-1,1 1 0,-1-1 0,0 1 0,1 0 1,-1-1-1,1 1 0,-1-1 0,1 1 1,-1-1-1,1 1 0,-1-1 0,1 0 0,0 1 1,-1-1-1,1 0 0,1 1 0,34 14-904,-28-11 556,36 10-1054,-35-12 1247,0 1 0,0 0 0,-1 0 0,1 0 0,0 1 1,-1 1-1,0-1 0,0 1 0,-1 1 0,10 7 0,-16-11 282,0-1 0,0 1 0,0 0 1,0-1-1,0 1 0,-1 0 0,1 0 1,0 0-1,-1 0 0,1 0 0,-1-1 0,0 1 1,0 0-1,0 0 0,0 0 0,0 0 0,0 0 1,0 0-1,-1 0 0,1 0 0,-1 0 0,1 0 1,-1 0-1,0 0 0,0-1 0,0 1 0,0 0 1,0-1-1,0 1 0,0 0 0,0-1 0,-1 1 1,-1 1-1,-6 6 569,0-1 1,-1 0 0,0-1-1,-10 7 1,14-10-444,-60 34 2977,60-35-2998,0 0-1,0-1 0,0 0 1,0 0-1,0-1 1,0 1-1,-1-1 0,1-1 1,-13 1-1,19-1-204,-1-1 0,0 1 0,0-1 0,0 1 0,0-1 0,0 1 0,0-1 0,0 1 0,1-1 0,-1 0 0,0 0 0,1 1 0,-1-1 0,0 0 0,1 0 0,-1 0 0,1 0 0,-1 1 0,1-1 0,-1 0 0,1 0 0,0 0 0,-1 0 0,1 0 0,0 0 0,0 0 0,0 0 0,0 0 0,0 0 0,0 0 0,0 0 0,0 0 0,0 0 0,1 0 0,-1 0 0,0 0 0,1 0 0,-1 0 0,0 0 0,1-1 0,1-4-465,0 1 0,0-1-1,0 1 1,0 0-1,1 0 1,4-7-1,1 2-1365,1 1 0,0 0 0,1 0 0,20-14 0,11-1-5239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44.0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12364,'0'0'8883,"0"8"-7298,0 25-255,1-32-1294,-1 0 0,0 0 1,1 0-1,0 0 1,-1-1-1,1 1 1,-1 0-1,1 0 0,0 0 1,0-1-1,-1 1 1,1 0-1,0-1 0,0 1 1,0-1-1,0 1 1,0-1-1,0 1 1,-1-1-1,1 0 0,0 0 1,0 1-1,0-1 1,0 0-1,1 0 1,-1 0-1,0 0 0,0 0 1,0 0-1,0 0 1,0 0-1,0-1 1,0 1-1,0 0 0,0 0 1,0-1-1,6 0 95,80-6-652,-68 4 312,-1 1 0,1 1-1,0 0 1,0 1 0,-1 1 0,34 7-1,-47-7 323,-1 2 0,1-1 0,-1 0 0,1 1 0,-1 0 0,0 0 0,0 0 0,0 0 0,-1 1-1,1-1 1,-1 1 0,1 0 0,-1 0 0,-1 1 0,1-1 0,0 0 0,-1 1 0,0 0 0,3 9 0,-5-13-92,0 0 1,1 0 0,0 0-1,-1 0 1,1 0 0,-1 0 0,1 0-1,0 0 1,0-1 0,-1 1 0,1 0-1,0 0 1,0-1 0,0 1 0,0 0-1,0-1 1,0 1 0,0-1 0,0 1-1,0-1 1,0 0 0,0 1 0,0-1-1,1 0 1,-1 0 0,0 0 0,0 0-1,0 0 1,0 0 0,0 0 0,1 0-1,-1 0 1,0 0 0,0-1-1,0 1 1,0 0 0,0-1 0,0 1-1,2-2 1,45-25 728,-41 22-715,13-9-232,-14 9 42,0 0 0,1 0 0,-1 1 1,1 0-1,0 0 0,0 1 0,0 0 0,0 0 1,1 0-1,12-2 0,-19 6 121,-1-1 0,1 1 0,-1-1 1,1 1-1,-1-1 0,1 1 0,-1 0 0,1-1 0,-1 1 0,0 0 1,1-1-1,-1 1 0,0 0 0,0-1 0,1 1 0,-1 0 1,0-1-1,0 1 0,0 0 0,0 0 0,0-1 0,0 1 0,0 0 1,0 0-1,0-1 0,0 1 0,0 0 0,0 0 0,-1-1 1,1 1-1,-1 1 0,-6 23-4627,1-18-2194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44.6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96 1 14061,'0'0'8376,"-5"9"-7148,-10 19-667,1 1 0,2 1 1,1 0-1,1 1 0,1 0 0,2 0 0,-5 54 1,12-82-540,-1 0 0,1 0 1,0 0-1,1 0 0,-1 0 1,0 0-1,1 0 0,-1 0 1,1-1-1,0 1 0,0 0 1,0 0-1,1-1 0,-1 1 1,1 0-1,-1-1 1,1 1-1,3 3 0,-2-5-1,-1 1 0,1-1 0,0 1 0,-1-1 0,1 0 0,0 0 0,0 0 0,0-1 0,0 1-1,0-1 1,0 1 0,0-1 0,0 0 0,0 0 0,0 0 0,0-1 0,0 1 0,5-2 0,6-2 57,0-1 1,-1 0 0,1-1 0,-1 0-1,-1-1 1,1 0 0,-1-1 0,0 0-1,10-11 1,4-4-5,-1-1 0,36-45 0,-32 17 85,-17 26-51,-16 67-471,-4-7 389,1-6 52,1 0 1,1 1 0,-2 43 0,7-71-129,1 1-1,-1-1 1,1 0-1,-1 0 1,1 0-1,-1 0 1,1 0-1,-1 0 1,1 0-1,0 0 1,0 0-1,0 0 0,0 0 1,-1 0-1,1 0 1,0-1-1,0 1 1,0 0-1,1-1 1,-1 1-1,0-1 1,0 1-1,0-1 1,0 0-1,0 1 1,1-1-1,-1 0 1,0 0-1,0 0 1,1 0-1,-1 0 1,0 0-1,0 0 1,0 0-1,1 0 0,0-1 1,5 1-1366,-1-1 0,1 0 0,-1 0 0,1 0 0,-1-1 0,7-3-1,16-11-10178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36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97 329 11531,'0'0'7799,"-8"-6"-5460,5 5-2249,1-2 68,-1 1 1,-1 0-1,1 0 1,0 0 0,0 1-1,-1-1 1,1 1-1,-7-2 1,8 3-97,0 0 1,1 0-1,-1 0 1,1 1-1,-1-1 1,1 0-1,-1 1 1,1-1-1,-1 1 1,1 0-1,-1-1 1,1 1-1,0 0 1,-1 0-1,1 0 0,0 0 1,0 0-1,0 0 1,-1 0-1,1 0 1,0 0-1,1 1 1,-1-1-1,0 0 1,0 1-1,0-1 1,1 1-1,-1-1 1,1 1-1,-1 2 0,-2 2 152,1 1-1,0-1 0,0 1 1,1 0-1,-1 0 0,2 0 1,-1 0-1,1 0 0,0-1 1,0 1-1,1 0 0,1 7 1,-1-12-132,-1 0 0,1 0 0,-1-1 0,1 1 1,0 0-1,0 0 0,0-1 0,0 1 0,0-1 1,1 1-1,-1-1 0,0 0 0,1 1 0,-1-1 0,0 0 1,1 0-1,0 0 0,-1 0 0,3 1 0,-1-1-38,0 0 0,0-1 0,0 1 0,1-1 0,-1 0 0,0 0 0,0 0 0,1 0 0,-1-1 0,0 1-1,0-1 1,0 0 0,0 0 0,0 0 0,4-2 0,2-1 89,1-1 0,-1-1-1,0 0 1,-1 0 0,1-1 0,-1 0 0,-1-1 0,1 1-1,-1-1 1,7-11 0,6-10-33,30-57-1,-39 65-94,0-1 0,-2 0-1,-1 0 1,0-1 0,-2 0 0,0 0-1,-2-1 1,2-36 0,-5 60-12,-1-1-1,0 1 1,0-1-1,0 1 1,0-1 0,0 1-1,1-1 1,-1 1-1,0-1 1,0 1 0,0 0-1,0-1 1,-1 1 0,1-1-1,0 1 1,0-1-1,0 1 1,0-1 0,0 1-1,-1-1 1,1 1-1,0-1 1,0 1 0,-1 0-1,1-1 1,0 1 0,-1 0-1,1-1 1,0 1-1,-1 0 1,1-1 0,0 1-1,-1 0 1,1-1-1,-1 1 1,1 0 0,-1 0-1,1 0 1,-1 0 0,1-1-1,0 1 1,-1 0-1,1 0 1,-2 0 0,1 1-9,0-1 1,-1 1 0,1 0 0,0 0-1,0 0 1,0 0 0,-1 0 0,1 0 0,0 0-1,0 0 1,1 0 0,-1 1 0,0-1 0,-1 3-1,-6 12 23,1 1 0,1 0 1,0 0-1,2 0 0,0 1 0,-2 19 0,1 10 48,1 54 1,4-88-1,0 1 1,1 0 0,1 0 0,0-1 0,1 1 0,0-1-1,7 18 1,-8-28-118,-1 1 0,1-1 1,0 1-1,0-1 0,0 0 0,1 0 0,-1 0 0,1 0 0,-1 0 0,1-1 0,0 1 0,0-1 0,1 1 0,-1-1 0,0 0 0,1-1 0,-1 1 0,1 0 0,-1-1 0,1 0 1,0 0-1,-1 0 0,1 0 0,0-1 0,0 1 0,0-1 0,0 0 0,0 0 0,0-1 0,5 0 0,-6 0-281,0 1 0,0-1 0,1 0 0,-1 0 0,-1 0 0,1-1 0,0 1 0,0-1 0,0 1 0,-1-1 0,1 0 0,-1 0 0,4-3 0,-2 0-999,0 0 0,-1 1 1,1-1-1,-1-1 0,0 1 0,2-7 0,9-26-11267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44.9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296 1 22485,'-12'0'2573,"-5"4"-2049,0 0 0,1 0-1,-1 2 1,1 0 0,0 0 0,1 2-1,-1 0 1,1 1 0,-16 12-1,15-10-139,9-7-329,1 0 0,0 0 0,0 0 1,0 0-1,1 1 0,0 0 0,-1 0 1,2 0-1,-1 1 0,1 0 0,-7 10 1,11-16-74,0 1 1,0-1-1,0 1 1,1-1-1,-1 1 0,0-1 1,0 0-1,0 1 1,0-1-1,0 0 1,1 1-1,-1-1 1,0 1-1,0-1 1,1 0-1,-1 0 1,0 1-1,1-1 0,-1 0 1,0 1-1,1-1 1,-1 0-1,0 0 1,1 0-1,-1 1 1,1-1-1,-1 0 1,0 0-1,1 0 1,-1 0-1,1 0 0,-1 0 1,0 0-1,1 0 1,-1 0-1,1 0 1,-1 0-1,1 0 1,23 1-481,-19-2 366,38 0-538,51 2-1593,-87 0 2121,1 0 0,0 0 0,-1 1 1,0 0-1,1 0 0,-1 1 1,0 0-1,0 0 0,11 8 1,-16-10 191,0 0 0,0 1 0,-1-1 1,1 1-1,0-1 0,-1 1 0,1 0 1,-1-1-1,0 1 0,1 0 0,-1 0 1,0 0-1,0 0 0,0 0 0,0 0 1,-1 1-1,1-1 0,-1 0 0,1 0 1,-1 1-1,0-1 0,0 0 0,0 0 0,0 1 1,0-1-1,0 0 0,-1 0 0,1 1 1,-1-1-1,1 0 0,-1 0 0,0 0 1,0 0-1,0 0 0,0 0 0,0 0 1,-1 0-1,1 0 0,0 0 0,-1-1 1,-1 2-1,-7 8 448,1-1 0,-2-1 0,1 1 0,-1-2 0,-14 9 0,9-6-295,0 0 0,-1-2-1,0 0 1,-1-1 0,0 0 0,0-2 0,-1 0 0,-30 5 0,48-10-270,0-1 1,0 0 0,0 0-1,0 0 1,0 1 0,0-1 0,1 0-1,-1 0 1,0 0 0,0-1-1,0 1 1,0 0 0,0 0-1,0 0 1,0-1 0,1 1 0,-1 0-1,0-1 1,0 1 0,0-1-1,1 1 1,-1-1 0,0 1 0,0-1-1,1 1 1,-1-1 0,0 0-1,1 0 1,-1 1 0,1-1 0,-1-1-1,0 0-183,1 0-1,1 0 0,-1 0 0,0 0 0,0 0 0,1 0 1,-1 0-1,1 0 0,-1 0 0,1 0 0,0 0 0,0 0 0,2-2 1,42-56-8623,-44 59 8623,36-39-7795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45.3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169 0 16143,'0'0'11323,"-3"11"-9460,-9 18-1336,-1-1 0,-1-1-1,-2 0 1,0-1 0,-24 29-1,3-3-248,20-21-1443,19-24-111,16-12-303,-11 0-187,0 0 0,0 0 0,-1-1 0,0 1 0,11-13 0,9-12-6744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45.6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168 1 12812,'0'0'9161,"-34"67"-7592,22-35 33,1 2 63,2 0-800,6-3-705,3-5-128,2-1-480,8-6-897,-2-2-193,-3-4-896,-5-4-641,0-4-1441,-7-5-2211</inkml:trace>
  <inkml:trace contextRef="#ctx0" brushRef="#br0" timeOffset="1">0 245 6534,'0'0'18161,"25"-44"-18129,10 40-32,7-2-1153,0-2-2402,0 4-3908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46.0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89 20275,'0'0'6054,"53"-1"-5958,-16-3-96,5 1-897,5-1-2050,-4 0-704,-6 1-2595</inkml:trace>
  <inkml:trace contextRef="#ctx0" brushRef="#br0" timeOffset="1">277 5 8488,'0'0'13570,"11"-1"-12988,-4 0-448,3 0-69,0 0 1,0 1-1,0 0 1,18 2-1,-25-2-23,-1 0-1,0 1 0,1-1 0,-1 1 0,0 0 0,0-1 0,0 1 0,1 0 0,-1 1 0,0-1 0,0 0 0,0 0 0,-1 1 0,1-1 0,0 1 0,0 0 0,-1-1 0,1 1 0,-1 0 0,1 0 0,-1 0 0,0 0 0,0 0 0,0 0 0,0 1 0,0-1 0,-1 0 0,1 0 0,0 5 0,-1-1 256,0 0 1,0 0-1,-1 0 0,0 1 0,0-1 0,0 0 0,-1 0 1,0 0-1,0-1 0,-1 1 0,1 0 0,-1-1 0,0 1 0,-5 5 1,-8 10 30,0-1-1,-21 19 1,22-23-340,13-13-311,-1-1-1,1 1 0,0-1 0,-1 0 0,1 0 0,-1 1 0,0-2 1,0 1-1,0 0 0,0-1 0,-4 2 0,-4-2-6301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46.5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96 0 10090,'0'0'12523,"-10"79"-10409,-7-36-544,1 7-353,-2 0-608,2-4-417,5-6-128,4-7-32,7-5 0,0-8-288,0-6-673,0-9-865,2-5-1409,-4-10-14446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46.9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68 8776,'0'0'15759,"51"-35"-14990,-7 28 256,9 0-192,4 1-577,5 1-192,1 0-64,-9 2-1057,-12 3-1505,-13 0-1666,-15 0-1282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47.2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1 167 19282,'0'0'7655,"68"-5"-6277,-21-3-545,7-3-673,3 3-128,0 2-833,-2 3-1986,-6 0-2049,-8 2-2179</inkml:trace>
  <inkml:trace contextRef="#ctx0" brushRef="#br0" timeOffset="1">655 0 19635,'0'0'8295,"-42"50"-7782,32-18-129,-3 7-256,2 2-64,5-4-32,3-1-96,3-2-448,0-4-833,5-5-897,5-6-97,-2-11-1696,0-6-3364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47.6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21 17745,'0'0'8392,"65"-7"-7047,-10 6-800,9 0-385,3-1-32,0 2-96,-1-1-1377,-10-3-3588,-12-1-4228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58.1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17040,'0'0'8328,"83"27"-7527,-44-24-609,2-1-128,2 1-64,-4 0-1281,-3-2-1858,-8-1-993,-7-3-2787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58.5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18 14574,'0'0'1073,"11"-2"-166,47-6-666,0 3-1,0 3 0,79 5 0,-132-2-211,0 0-1,1 0 0,-1 0 1,0 1-1,0-1 1,0 1-1,0 0 0,0 1 1,-1-1-1,1 1 1,-1 0-1,1 0 0,-1 0 1,4 5-1,-6-6 104,-1 0-1,0 0 1,1 0-1,-1 0 1,0 0-1,0 1 1,0-1 0,0 0-1,0 1 1,-1-1-1,1 1 1,-1-1-1,0 1 1,1-1-1,-1 0 1,0 1 0,0-1-1,-1 1 1,1-1-1,-1 1 1,1-1-1,-1 1 1,0-1-1,1 0 1,-1 1 0,-1-1-1,1 0 1,0 0-1,0 0 1,-1 0-1,1 0 1,-3 2-1,-14 16 637,0-2 0,-1 0 0,-1-1-1,-1-1 1,0-1 0,-28 14 0,-37 29 290,73-49-1190,-31 26 761,42-33-777,0-1 1,1 1-1,-1-1 1,1 1-1,-1 0 1,1-1-1,0 1 1,-1 0-1,1 0 1,0 0-1,0 0 1,1 0-1,-1 0 1,0 0-1,1 0 1,-1 1-1,1-1 1,-1 4-1,7-4-5740,15-5-4223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36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2 185 18610,'0'9'2765,"-1"2"-2258,1-5 88,0 0 1,0 0 0,0 0 0,1 0 0,0 1 0,0-1-1,3 7 1,-3-11-464,0 0 0,0 0 0,0-1-1,0 1 1,0 0 0,0-1 0,1 1-1,-1-1 1,1 0 0,-1 1 0,1-1-1,-1 0 1,1 0 0,0 0 0,0 0 0,0 0-1,-1 0 1,1-1 0,0 1 0,0 0-1,0-1 1,0 0 0,0 1 0,0-1-1,0 0 1,0 0 0,0 0 0,0 0 0,0-1-1,3 0 1,2 0-39,1-2-1,0 1 1,0-1-1,-1 0 1,0-1 0,0 0-1,0 0 1,0 0-1,0-1 1,-1 0 0,0 0-1,0-1 1,0 1-1,5-9 1,4-3-8,-1-2 0,-1 1 1,20-38-1,-30 51-70,-1 1 1,0-1 0,0-1 0,0 1-1,0 0 1,-1 0 0,0-1 0,0 1-1,-1 0 1,1-1 0,-1 1-1,0-1 1,-1-6 0,0 11-13,1-1 0,0 1 0,-1-1 0,0 1 0,1 0 1,-1-1-1,0 1 0,0 0 0,0-1 0,0 1 0,0 0 0,0 0 0,0 0 0,0 0 0,0 0 1,0 0-1,-1 0 0,1 0 0,-2 0 0,0 0-1,0 0-1,0 0 1,0 0 0,-1 1-1,1 0 1,0-1 0,0 1 0,0 0-1,-1 1 1,1-1 0,0 0-1,-5 2 1,2 0-2,0 0 0,0 1 0,0 0 0,1 0 0,-1 0 0,1 1 0,0-1 0,-1 1 0,2 0 0,-1 1 0,0-1 0,1 1 0,0 0 0,0 0 0,0 1 0,1-1 0,0 1 0,0-1 0,-4 11 0,2-1 0,-1-1 0,2 1 0,0 0 0,1 0 0,0 1 0,1-1 0,0 17 0,2-28 7,0 0 0,0-1 0,1 1 0,-1 0-1,1-1 1,0 1 0,0 0 0,0-1 0,0 1 0,1-1 0,-1 0 0,1 1-1,0-1 1,0 0 0,0 0 0,0 0 0,1 0 0,4 4 0,-3-4 4,1 0 0,-1 0-1,1 0 1,0-1 0,0 0 0,0 0 0,0 0 0,1 0 0,-1-1 0,0 0 0,9 1 0,0-1-142,0-1 0,1 0 0,-1-1 0,0-1 1,0 0-1,0-1 0,-1 0 0,1-1 0,17-8 1,40-26-7643,1-12-11210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59.3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100 92 12812,'0'0'1783,"10"-10"70,-1 0-1241,33-33 921,-7 15 2269,-70 70-2265,11-18-1131,-2 2 516,-38 49 0,58-68-830,1 0 0,0 1 0,0 0-1,1 0 1,0 0 0,1 0 0,0 1-1,0-1 1,1 1 0,0 0 0,0 0-1,0 11 1,2-18-84,0 0-1,0 0 1,1 0-1,-1 0 0,0 0 1,1 1-1,0-1 1,-1 0-1,1 0 1,0-1-1,0 1 1,0 0-1,0 0 0,1 0 1,-1-1-1,0 1 1,1 0-1,-1-1 1,3 2-1,0 0-58,0 0-1,0-1 1,0 0-1,1 1 1,0-1-1,-1-1 1,1 1-1,5 0 1,10 2-714,0-1 0,0-1 0,23-1 0,-39-1 472,68-2-4037,2-9-2492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4:59.6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193 29 17104,'-16'7'1596,"7"-3"-1377,-76 37 2039,77-36-1901,0 0 0,0 0 0,1 0 1,0 1-1,0 0 0,0 1 0,1 0 0,0 0 1,-7 10-1,12-16-316,1-1-1,-1 1 1,1 0 0,-1-1 0,1 1 0,-1 0 0,1 0-1,0-1 1,-1 1 0,1 0 0,0 0 0,0 0 0,0 0-1,-1-1 1,1 1 0,0 0 0,0 0 0,0 0 0,1 0 0,-1 0-1,0 0 1,0-1 0,0 1 0,1 0 0,-1 0 0,0 0-1,1-1 1,-1 1 0,0 0 0,1 0 0,-1-1 0,1 1-1,-1 0 1,1-1 0,1 2 0,1-1-5,0 1 0,-1-1 0,1 0 1,0 0-1,1 0 0,-1-1 0,0 1 0,0-1 0,0 0 1,5 1-1,10-2 44,-1 0 0,32-7 0,-29 4-20,0-2-1,-1 0 0,30-15 1,-41 17-46,0-1 1,0 1 0,0-1 0,-1-1 0,1 1 0,-1-1-1,-1-1 1,1 1 0,-1-1 0,7-10 0,-12 16-9,0 0 0,0-1 0,0 1 0,0-1 0,0 1 0,-1-1 0,1 1 0,0-1 0,-1 0 1,1 1-1,-1-1 0,0 0 0,0 0 0,1 1 0,-1-1 0,0 0 0,0 0 0,-1 1 0,1-1 0,0 0 0,0 1 0,-1-1 0,1 0 1,-1 1-1,-1-3 0,0 2 1,1 0-1,-1 0 1,0 0 0,-1 1 0,1-1 0,0 1 0,0-1 0,-1 1 0,1 0 0,-1 0-1,1 0 1,-1 0 0,1 0 0,-5 0 0,-7-1-3,0 0 1,0 1-1,0 1 1,1 0 0,-19 3-1,28-2-74,0-1 0,0 1 1,0 0-1,1 0 0,-1 0 0,0 0 0,0 1 0,1-1 0,-1 1 1,1 0-1,-1 0 0,1 1 0,0-1 0,0 1 0,0-1 1,0 1-1,0 0 0,1 0 0,-1 0 0,1 0 0,0 1 0,0-1 1,-3 6-1,5-8-47,0-1 1,0 1-1,0 0 0,1-1 1,-1 1-1,0 0 0,0-1 1,0 1-1,1 0 1,-1 0-1,0-1 0,0 1 1,1-1-1,-1 1 0,1 0 1,-1-1-1,1 1 1,-1-1-1,1 1 0,-1-1 1,1 1-1,-1-1 1,1 1-1,-1-1 0,1 0 1,0 1-1,-1-1 0,1 0 1,0 0-1,-1 1 1,1-1-1,0 0 0,0 0 1,-1 0-1,1 0 0,1 0 1,31 2-2385,-27-2 1955,10 0-1687,1 0 1,0-2-1,30-6 0,13-10-6864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00.0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78 3 14798,'8'-1'1388,"0"1"-1178,3-1 668,-1 0 1,0 1-1,0 1 1,0 0 0,0 0-1,12 3 1,-20-3-774,1 0-1,0 0 1,-1 0-1,1 0 1,-1 0-1,0 1 1,1-1-1,-1 1 1,0-1-1,0 1 1,0 0-1,0 0 1,0 0 0,-1 0-1,1 0 1,-1 1-1,1-1 1,-1 0-1,0 1 1,1-1-1,-1 1 1,-1-1-1,1 1 1,0 0-1,-1-1 1,1 1-1,-1 0 1,0-1 0,0 1-1,0 0 1,0 4-1,-1-1-19,0 0 0,-1 1 0,0-1 0,0 0 0,0 0 0,0 0-1,-1 0 1,0-1 0,0 1 0,-7 7 0,-45 53 1145,42-51-949,-26 24 324,28-30-527,1 0-1,0 1 1,1 1 0,0-1 0,1 1 0,0 1 0,-12 23 0,20-35-125,0 1 0,0-1-1,0 1 1,1-1 0,-1 1 0,0-1-1,0 1 1,0-1 0,0 1 0,0-1-1,1 1 1,-1-1 0,0 1 0,0-1 0,1 0-1,-1 1 1,0-1 0,1 1 0,-1-1-1,0 0 1,1 1 0,-1-1 0,1 0 0,-1 1-1,1-1 1,-1 0 0,1 0 0,-1 0-1,0 1 1,1-1 0,-1 0 0,1 0-1,-1 0 1,1 0 0,0 0 0,-1 0 0,1 0-1,-1 0 1,1 0 0,-1 0 0,1 0-1,-1 0 1,1 0 0,-1 0 0,1-1 0,29-2-2505,17-11-2621,8-9-3059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00.3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1 180 13100,'0'0'11302,"10"3"-9626,0-2-1515,0 1 0,0-2 0,0 1 0,1-2 0,-1 1 0,0-1 0,0-1 0,0 0 0,-1 0 0,1-1 0,17-7 1,2-2-125,0-1 0,0-1 1,-1-2-1,-1-1 0,-1-1 1,47-42-1,-60 45-119,-15 14-100,-24 24-98,14-9 197,0 0 0,-13 23 1,22-32-41,0 0-1,1 0 1,0 1 0,0-1 0,0 0 0,0 1 0,1 0 0,0-1 0,0 1 0,0 0 0,1 11 0,0-16 5,1 1-1,-1 0 0,1-1 1,-1 1-1,1-1 1,0 1-1,0-1 0,-1 1 1,1-1-1,0 1 1,0-1-1,1 0 0,-1 1 1,0-1-1,0 0 0,1 0 1,-1 0-1,0 0 1,1 0-1,-1 0 0,1-1 1,-1 1-1,1 0 1,0-1-1,-1 1 0,1-1 1,0 1-1,-1-1 1,4 0-1,57 2-3728,-52-2 3197,39-5-4352,1-9-2114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00.7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121 1 8008,'0'0'12582,"-10"2"-11247,4-1-1163,0 1 1,0 0-1,0 1 0,0-1 1,1 1-1,-1 0 0,1 1 1,0-1-1,0 1 1,0 0-1,0 0 0,1 1 1,-1 0-1,1-1 1,0 1-1,1 1 0,-1-1 1,1 0-1,0 1 0,0 0 1,1-1-1,0 1 1,-2 7-1,3-10-102,0 0 0,0 0 0,1 0 0,0 0 0,-1 0 0,1 0 0,0 0 0,0 0 1,0 0-1,1-1 0,-1 1 0,1 0 0,0 0 0,0 0 0,0 0 0,0-1 0,0 1 0,0 0 0,1-1 0,-1 1 0,1-1 0,0 1 0,3 2 0,-1-1-20,0-1-1,1 0 1,0 0-1,0 0 0,-1 0 1,1-1-1,1 0 0,-1 0 1,0 0-1,0-1 0,1 0 1,6 1-1,-4-1-30,1 0 1,-1 0-1,1-1 0,-1 0 0,1 0 0,-1-1 1,1 0-1,-1-1 0,1 0 0,-1 0 1,0-1-1,0 0 0,0 0 0,0-1 1,-1 0-1,1 0 0,6-6 0,-12 8-5,1-1 1,-1 1-1,0 0 0,0-1 0,-1 1 0,1-1 0,0 0 1,-1 0-1,1 0 0,-1 1 0,0-1 0,0 0 0,0 0 1,-1-1-1,1 1 0,-1 0 0,0 0 0,1 0 1,-1 0-1,-1 0 0,1-1 0,0 1 0,-1 0 0,0 0 1,1 0-1,-1 0 0,0 0 0,-1 0 0,1 0 0,0 1 1,-1-1-1,0 0 0,1 1 0,-1-1 0,0 1 0,-1-1 1,-3-3-1,0 1-242,0 0 0,0 0 0,0 1 0,0 0 0,-1 0 0,-11-5 0,12 6-682,-1 1 1,1 0-1,-1 0 1,1 0-1,-1 1 1,0 0-1,-7 0 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01.0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0 119 16271,'0'0'6022,"51"0"-5029,4 0 160,22 0 64,15-6-448,12-5-609,0-2-96,-5 0-1057,-9-3-2178,-20 0-1025,-22-5-897,-17-1-4708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01.4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 14382,'0'0'4148,"11"-1"-3268,18 0-321,0 1 1,0 1-1,-1 2 0,53 11 0,-62-10-383,0 1 1,-1 1-1,0 1 0,0 0 1,0 2-1,-1 0 0,0 1 1,27 20-1,-41-27-147,0-1 0,0 1 0,0 0 0,-1 0 0,1 0 1,-1 0-1,0 1 0,1-1 0,-2 1 0,1-1 0,0 1 0,-1 0 0,1-1 0,-1 1 0,0 0 0,0 0 0,-1 0 0,1 0 0,-1 5 0,-1-3 56,1 0-1,-2 0 0,1 0 1,-1 0-1,0 0 0,0 0 1,-1-1-1,1 1 0,-1-1 0,-1 0 1,-5 8-1,-9 9 179,-2-1 0,-1-1 0,0-1 0,-31 21 0,40-31-304,-24 19-123,-43 32 407,28-26-4086,39-28-2397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01.7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1089,'0'0'19816,"7"10"-18673,-3-6-1013,-1 1-38,1-1 0,-1 1 0,1 0-1,-1 0 1,-1 0 0,1 0 0,-1 1 0,0-1-1,0 1 1,0-1 0,-1 1 0,1 8-1,-2-9-22,1 1 0,-1-1 0,1 1-1,0-1 1,0 0 0,1 0 0,-1 1 0,1-1-1,0 0 1,1-1 0,-1 1 0,6 7-1,-5-9-57,0 0 0,0-1 0,0 1 0,0-1 0,1 0-1,-1 0 1,1 0 0,0-1 0,-1 1 0,1-1 0,0 0-1,0 0 1,0 0 0,0-1 0,0 1 0,0-1 0,6 0-1,9 0-228,0-2 0,0 0 0,0 0-1,0-2 1,-1-1 0,1 0 0,-1-1-1,-1-1 1,27-13 0,-17 4-264,1 0 0,-2-2 1,0-1-1,43-42 0,-77 70 1244,1 2-1,0-1 0,1 1 0,-10 22 0,1-3-72,13-26-730,-6 11 373,0 1 0,1-1 1,-6 23-1,12-35-369,0 0 1,1 1 0,-1-1-1,1 0 1,0 1 0,0-1-1,0 0 1,0 1 0,0-1 0,2 6-1,-1-8-85,-1 1-1,1-1 0,0 0 1,-1 0-1,1 1 0,0-1 1,0 0-1,0 0 0,0 0 1,0 0-1,0 0 1,0 0-1,0 0 0,1 0 1,-1 0-1,0-1 0,0 1 1,1 0-1,-1-1 0,1 1 1,-1-1-1,0 0 1,1 1-1,2-1 0,23 1-5503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02.3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 0 17104,'0'0'1057,"2"55"929,-4-12 96,-11 5-1057,-1 5-384,2-4-385,4-5-192,8-5 32,0-12-705,21-13-1473,10-14-768,7-11-2595,3-24-7560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02.7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11275,'0'0'6085,"26"58"-5156,-21-28-128,-1 3-320,-1 4-193,3 0-128,1 3-96,1-4-32,0-5-961,2-7-1857,-3-7-2275,1-11-5766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38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0 844 19667,'0'0'3454,"19"4"-3252,5 0-41,1 0 0,0-2 1,0-1-1,0-1 0,38-4 0,94-29 806,274-94 1,-357 102-731,1407-499 944,-1106 386-579,-355 130-772,-24 8-1168,-36 11-2168,27-7 2739,-48 11-4433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03.0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0 139 16015,'1'-8'2093,"-1"5"-1886,0 0-1,1-1 1,0 1 0,-1 0 0,1 0-1,0 0 1,1-1 0,-1 1 0,0 0-1,1 1 1,0-1 0,-1 0-1,1 0 1,4-3 0,-1 1 61,1 0 1,-1 1-1,1 0 0,0 0 1,0 1-1,0-1 0,13-3 0,12-4 186,0 2 0,1 1 0,1 2-1,-1 1 1,1 2 0,0 1 0,0 1 0,62 7-1,-85-4-448,-1 0-1,0 0 0,0 1 1,0 0-1,-1 0 0,1 1 0,-1 0 1,14 10-1,-20-13-2,0 0 0,0 1 0,0 0 0,0-1 0,0 1 0,0 0 0,0 0 0,-1 0 0,1 0 0,-1 0 0,1 0 0,-1 1 0,0-1 0,0 0 0,0 1 0,0-1 0,-1 1 0,1-1 0,0 1 0,-1-1 0,0 1 0,0-1 0,0 1 0,0-1 0,0 1 0,0 0 0,0-1 0,-1 1 0,0-1 0,1 1 0,-1-1 0,0 0-1,0 1 1,0-1 0,0 0 0,-3 3 0,-1 3 76,-1-2 0,0 1-1,0-1 1,0 0-1,-1 0 1,0 0-1,-15 8 1,-64 32 377,50-28-175,33-16-233,-28 16 361,31-18-403,1 0-1,-1 0 0,0 0 1,1 0-1,-1 0 1,0 0-1,1 0 1,-1 0-1,0 0 1,1 0-1,-1 1 1,0-1-1,1 0 1,-1 0-1,0 0 0,0 1 1,1-1-1,-1 0 1,0 0-1,0 1 1,1-1-1,-1 0 1,0 0-1,0 1 1,0-1-1,0 0 1,1 1-1,-1-1 0,0 0 1,0 1-1,0-1 1,0 0-1,0 1 1,0-1-1,0 0 1,0 1-1,0-1 1,0 0-1,0 1 1,0-1-1,0 0 1,0 1-1,0-1 0,0 0 1,-1 1-1,1-1 1,0 0-1,0 1 1,0-1-1,0 0 1,-1 0-1,1 1 1,0-1-1,0 0 1,-1 0-1,1 1 0,0-1 1,0 0-1,-1 0 1,1 0-1,-1 1 1,91 2 34,-53-3-751,43 6 0,-70-5 459,0 1 0,1 1 0,-1-1 0,0 1 0,0 1 0,0 0 0,-1 1 0,16 9 0,-23-13 215,0 0 0,0 1 1,0-1-1,0 1 0,0-1 1,-1 1-1,1 0 1,0-1-1,-1 1 0,1 0 1,-1 0-1,0 0 0,0 0 1,0 0-1,0 1 1,0-1-1,0 0 0,0 0 1,-1 1-1,1-1 0,-1 0 1,0 4-1,0-3 41,-1 0-1,0 0 1,0 1 0,0-1-1,0 0 1,0 0 0,-1-1-1,1 1 1,-1 0 0,0 0-1,0-1 1,0 1 0,0-1-1,-4 3 1,-5 5 238,-1 0 0,0-1-1,-1-1 1,0 0 0,-24 10 0,-6 0 313,-1-1 0,0-3 0,-2-2 0,1-1 0,-1-3 0,-1-1 0,1-3 0,-75-2 0,120-1-648,0-1 0,1 0 0,-1 0 1,0 0-1,1 0 0,-1 0 0,0 0 0,1 0 1,-1 0-1,0 0 0,1 0 0,-1 0 1,0-1-1,1 1 0,-1 0 0,0 0 0,1-1 1,-1 1-1,1 0 0,-1-1 0,1 1 0,-1 0 1,1-1-1,-1 1 0,1-1 0,-1 1 0,1-1 1,-1 1-1,1-1 0,0 0 0,-1 1 0,1-1 1,0 1-1,-1-1 0,1 0 0,0 1 0,0-1 1,0 0-1,0 1 0,0-1 0,-1 0 0,1 1 1,0-1-1,1 0 0,-1 1 0,0-1 0,0 0 1,0 1-1,0-1 0,1-1 0,20-26-10320,3 6-3087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04.2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1 19987,'0'0'1116,"-3"12"-887,1-4-168,0 3 178,-1 0 0,1 0 0,1 0 0,0 0 1,0 1-1,2 18 0,-1-28-213,1-1 0,-1 1 0,1-1 0,0 0 0,-1 1 0,1-1 0,0 1 0,0-1 0,0 0 0,0 0 0,0 1 1,0-1-1,0 0 0,0 0 0,0 0 0,0 0 0,1 0 0,-1 0 0,0-1 0,1 1 0,1 0 0,2 1-41,0 0 1,0-1-1,0 0 1,0 0-1,0 0 1,8 0-1,0-1-335,-1-1-1,1 0 1,-1-1-1,22-5 1,-22 3-63,0-1-1,0-1 1,0 0 0,-1-1-1,0 0 1,0-1 0,-1 0-1,0-1 1,0 0 0,-1 0-1,0-1 1,-1 0-1,11-16 1,-37 80 5739,10-26-4427,4-18-694,1 0 0,1 0 0,0 0 1,0 0-1,1 0 0,-1 18 0,2-26-294,1 0 0,-1 0 0,0 0 0,1 0 0,-1 0 0,1 0 0,-1 0 0,1-1 0,0 1 0,0 0 0,0 0 1,0-1-1,0 1 0,0-1 0,0 1 0,1-1 0,-1 1 0,1-1 0,-1 0 0,1 1 0,-1-1 0,1 0 0,-1 0 0,1 0 0,0 0 0,0-1 0,0 1 0,0 0 0,-1-1 0,1 1 0,0-1 0,0 0 0,0 0 0,0 0 0,0 0 0,0 0 0,0 0 0,0 0 0,0 0 0,0-1 0,2 0 0,23-4-5965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05.2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 15 14221,'0'0'1111,"-5"10"-3337,2-5 2220,1-1 56,-1 1 0,1 0-1,0-1 1,0 1 0,0 0-1,0 0 1,1 0 0,0 0 0,0 1-1,1-1 1,-1 0 0,2 10-1,2 65 3018,-3-49-1008,6 44 1,-6-73-1989,0-1 1,0 1 0,0-1-1,1 1 1,-1-1-1,1 1 1,-1-1-1,1 1 1,-1-1-1,1 0 1,0 1 0,0-1-1,-1 0 1,1 1-1,0-1 1,0 0-1,1 0 1,-1 0 0,0 0-1,0 0 1,0 0-1,1 0 1,-1-1-1,0 1 1,1 0-1,-1-1 1,1 1 0,-1-1-1,1 1 1,-1-1-1,1 0 1,-1 1-1,1-1 1,-1 0-1,1 0 1,-1 0 0,1 0-1,-1-1 1,1 1-1,-1 0 1,1-1-1,-1 1 1,1-1 0,1 0-1,8-3 190,-1 0 1,0-1-1,-1-1 0,18-11 1,-3 0-206,-1-1 0,0-1 1,-2 0-1,0-2 0,-1 0 1,-1-1-1,-2-2 0,0 1 0,-1-2 1,15-31-1,-26 36-73,-12 26-192,-16 28 77,16-20 146,1 0-1,0 1 0,0-1 1,2 1-1,0 1 0,1-1 1,0 0-1,1 1 0,1 29 1,1-43-26,0 0-1,0 0 1,1 0 0,0 1 0,-1-1 0,1 0-1,0-1 1,0 1 0,0 0 0,0 0 0,0 0-1,0 0 1,1-1 0,-1 1 0,0-1 0,1 1 0,0-1-1,-1 1 1,1-1 0,2 2 0,1-1 173,0 1-1,0-1 1,0 0 0,0-1 0,0 1-1,0-1 1,0 0 0,8 0 0,-4 0-501,-1-1 1,1 0 0,-1-1 0,17-2-1,-21 2-628,0 0-1,1 0 1,-1-1-1,0 1 1,-1-1-1,1 0 1,0 0-1,0 0 0,4-4 1,5-10-7616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05.6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179 1 18033,'-10'3'1949,"-9"2"-1115,0 1 1,1 1 0,0 0 0,1 1 0,0 2-1,0-1 1,-18 16 0,34-25-831,1 0 0,0 0 0,0 0 0,0 0-1,-1 0 1,1 0 0,0 1 0,0-1 0,0 0 0,-1 0 0,1 0 0,0 0 0,0 1 0,0-1 0,0 0 0,0 0-1,-1 0 1,1 1 0,0-1 0,0 0 0,0 0 0,0 1 0,0-1 0,0 0 0,0 0 0,0 1 0,0-1-1,0 0 1,0 0 0,0 1 0,0-1 0,0 0 0,0 0 0,0 1 0,0-1 0,0 0 0,0 0 0,1 0 0,-1 1-1,0-1 1,0 0 0,0 0 0,0 0 0,0 1 0,1-1 0,-1 0 0,0 0 0,0 0 0,18 5 74,34-4-189,-42-2 21,16 1-412,-11-1 97,-1 1 0,1 0 0,-1 1 0,27 5 0,-38-5 378,0 0 0,0 0 0,0 0 0,0 0 0,-1 1 0,1-1 0,0 1 0,0 0 0,-1-1 0,1 1 0,-1 1 0,0-1 0,1 0 0,-1 0 0,0 1 0,0-1 0,0 1 0,-1 0 0,1-1 0,-1 1 0,1 0 0,-1 0 0,0 0 0,0 0 0,-1 0 0,1 0 0,0 6 0,-1-2 123,0 1-1,0 0 1,-1-1-1,0 1 0,-1-1 1,1 1-1,-1-1 1,-1 0-1,0 1 1,0-1-1,0-1 0,-1 1 1,1 0-1,-2-1 1,1 0-1,-1 0 1,0 0-1,0 0 0,-1-1 1,-5 5-1,-3 2 134,-1-1 0,1-1-1,-2 0 1,1-1-1,-1-1 1,-1 0 0,-25 7-1,8-10 67,33-5-332,0 0 0,1-1-1,-1 1 1,0 0 0,0 0 0,0-1 0,0 1 0,0 0 0,0-1 0,1 1-1,-1-1 1,0 1 0,0-1 0,1 0 0,-1 1 0,0-1 0,1 0 0,-1 1 0,1-1-1,-2-1 1,2-1-222,-1 1-1,1-1 0,0 0 0,0 1 0,0-1 1,0 0-1,0 1 0,1-1 0,-1 0 1,1 1-1,-1-1 0,1 1 0,0-1 1,0 1-1,0-1 0,1 1 0,-1 0 1,1 0-1,2-4 0,25-34-4528,6-5-1069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06.0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106 1 12524,'0'0'7153,"-3"10"-5204,-93 150 4441,95-159-6380,0 1-1,1-1 1,-1 0 0,0 1-1,1-1 1,-1 1 0,1-1 0,-1 1-1,1-1 1,0 1 0,0-1-1,0 1 1,0-1 0,0 1 0,0-1-1,0 4 1,1-5-13,-1 1 0,1-1 0,-1 1 0,1-1 0,-1 0 0,0 1 0,1-1 0,0 1 0,-1-1 1,1 0-1,-1 0 0,1 1 0,-1-1 0,1 0 0,-1 0 0,1 0 0,0 0 0,-1 1 0,1-1 0,0 0 0,-1 0 0,1 0 0,-1 0 0,1 0 0,0-1 0,-1 1 0,2 0 0,3-1-186,0-1-1,0 0 1,0 1-1,0-2 1,0 1-1,-1-1 1,1 1-1,4-4 1,1-3-751,-1 0 1,0-1-1,0 0 1,-1 0-1,12-20 1,-17 25 1020,0 0 1,0 0-1,-1 0 1,0 0 0,0 0-1,2-9 1,-18 91 563,9-55-239,0 0 0,-1 35 0,6-45-493,1 0 1,0 0-1,0-1 1,1 1-1,1 0 1,0-1-1,1 0 1,9 21-1,-13-31 38,-20-41-7608,-6 0 5507,15 24 3963,1 1-1,0-2 1,-13-33-1,24 49-1741,1 0-1,0 1 0,0-1 0,0 1 1,0-1-1,0 1 0,0 0 0,0 0 1,0 0-1,0 0 0,0 0 0,3 0 1,-2 0-130,56 0-5013,-18 0-266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06.4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23 16464,'0'0'6149,"48"12"-7110,-21-19-1473,0-6-1217,-3-1-4005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06.7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52 13100,'0'0'4004,"10"0"-3358,-4 0-490,9 0-67,0 0 0,0 0 0,0 2 0,0 0 0,23 6 1,-35-7-44,0 0 1,0 0 0,0 0-1,0 0 1,0 1 0,0-1-1,0 1 1,-1 0 0,1 0-1,-1 0 1,1 0 0,-1 0-1,0 0 1,0 1 0,0-1-1,0 1 1,0 0 0,0 0-1,-1-1 1,1 1-1,-1 0 1,0 0 0,0 0-1,0 1 1,0-1 0,0 0-1,-1 0 1,0 0 0,1 1-1,-1-1 1,-1 0 0,1 0-1,0 1 1,-1-1 0,-1 5-1,-1 3 230,-1-1-1,0 0 1,0-1-1,-1 1 0,-1-1 1,0 1-1,0-2 1,-10 12-1,9-13-269,1 1 1,0 1-1,0-1 0,1 1 0,0 0 1,1 0-1,-1 0 0,2 1 0,-3 9 0,6-18-108,0-1-1,0 1 1,0-1-1,0 0 1,0 1-1,0-1 1,0 0-1,0 1 0,0-1 1,1 1-1,-1-1 1,0 0-1,0 1 1,0-1-1,1 0 1,-1 0-1,0 1 0,0-1 1,1 0-1,-1 1 1,0-1-1,1 0 1,-1 0-1,0 0 1,1 1-1,-1-1 0,0 0 1,1 0-1,-1 0 1,1 0-1,-1 0 1,0 0-1,1 0 1,-1 0-1,0 0 0,1 0 1,-1 0-1,1 0 1,-1 0-1,0 0 1,1 0-1,-1 0 0,1 0 1,-1 0-1,0 0 1,1-1-1,0 1 1,21-7-3832,9-11 987</inkml:trace>
  <inkml:trace contextRef="#ctx0" brushRef="#br0" timeOffset="1">498 0 18001,'0'0'6310,"1"72"-5221,-1-46-416,0 5-385,0-3-160,6 4-32,2-5-32,1 0-768,-4-4-1346,-3-5-1474,0-10-2722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07.1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1 18866,'0'0'5861,"0"47"-4579,-4-13-33,1 4-609,3 0-383,0 1-129,6-2-32,8-2-32,2-6-96,1-4-897,-2-4-833,-5-6-416,-5-7-160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07.4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55 17585,'0'0'3197,"9"-7"-2182,-1 1-829,0 1 0,0 0 0,0 0 0,1 1 0,0 0 0,0 0 0,0 1 0,0 1 0,1-1 0,-1 2 0,1-1 0,16 0 0,-16 2 4,10-1-63,-1 1-1,1 0 1,0 2-1,21 4 1,-37-5-123,0 0 0,-1 0 0,1 0 1,0 1-1,-1-1 0,1 1 0,-1 0 1,1 0-1,-1 1 0,0-1 0,6 6 1,-8-6 5,0 0 1,1 0-1,-1 0 1,0 0-1,0 0 1,0 0-1,0 1 1,-1-1-1,1 0 1,-1 1-1,1-1 1,-1 0-1,0 1 1,0-1-1,0 1 1,0-1-1,0 0 1,0 1-1,-1-1 1,1 0-1,-2 4 1,-2 3 184,0-1 1,-1 1-1,0-1 1,-1 0-1,1-1 1,-1 1-1,-1-1 1,1 0-1,-1-1 1,-1 0-1,1 0 1,-1 0-1,-14 7 1,10-6-110,1 1 0,1 0 1,-1 1-1,1 0 1,1 1-1,-9 10 1,17-19-118,1-1-1,0 1 1,-1-1 0,1 1 0,0-1 0,0 1-1,0-1 1,-1 1 0,1 0 0,0-1 0,0 1-1,0-1 1,0 1 0,0 0 0,0-1 0,0 1-1,0-1 1,0 1 0,0 0 0,1-1 0,-1 1 0,0-1-1,0 1 1,0-1 0,1 1 0,-1 0 0,0-1-1,1 1 1,-1-1 0,0 0 0,1 1 0,-1-1-1,1 1 1,-1-1 0,1 1 0,-1-1 0,1 0-1,-1 1 1,1-1 0,-1 0 0,1 0 0,-1 1-1,1-1 1,-1 0 0,1 0 0,0 0 0,-1 0-1,1 0 1,-1 0 0,1 0 0,0 0 0,-1 0-1,1 0 1,0 0 0,46 3-1703,-36-3 1308,17 1-850,48 3 18,-71-3 1265,0 0 0,0 0 0,1 0 0,-1 0 1,0 1-1,0 0 0,-1 0 0,1 0 0,0 1 0,7 5 0,-11-7 57,0 0-1,0 0 1,-1 0-1,1-1 1,-1 1-1,1 0 1,-1 0-1,1 0 1,-1 0-1,1 0 1,-1 0-1,0 0 1,0 1-1,1-1 1,-1 0-1,0 0 1,0 0-1,0 0 1,0 0-1,0 0 1,0 0-1,-1 0 1,1 0-1,0 0 1,-1 0-1,1 0 1,0 0-1,-1 0 1,1 0-1,-1 0 1,0 0-1,1 0 1,-1 0-1,0 0 0,1 0 1,-1-1-1,0 1 1,0 0-1,0-1 1,0 1-1,0 0 1,1-1-1,-3 1 1,-45 28 2103,44-27-2136,-6 3 191,-14 9-77,-1-2 1,0-1-1,-1-1 1,0-1-1,-46 9 0,73-18-269,-1 0 0,0 0 0,0-1-1,1 1 1,-1 0 0,0 0 0,0 0-1,1-1 1,-1 1 0,0 0 0,0-1-1,0 1 1,0 0 0,1 0 0,-1-1-1,0 1 1,0 0 0,0-1 0,0 1-1,0 0 1,0-1 0,0 1 0,0 0 0,0-1-1,0 1 1,0 0 0,0-1 0,0 1-1,0 0 1,0-1 0,0 1 0,0 0-1,-1-1 1,1 1 0,0 0 0,0-1-1,0 1 1,0 0 0,-1 0 0,1-1-1,0 1 1,0 0 0,-1 0 0,1 0-1,0-1 1,0 1 0,-1 0 0,1 0 0,0 0-1,-1 0 1,1-1 0,0 1 0,-1 0-1,1 0 1,0 0 0,-1 0 0,1 0-1,0 0 1,-1 0 0,1 0 0,0 0-1,-1 0 1,1 0 0,0 0 0,-1 0-1,19-19-6862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07.8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70 16432,'0'0'9577,"49"-30"-8745,-30 30-447,8 0-257,6 0-96,5 0 0,3 0-192,2 0-481,-4 0-832,-5-4-1218,-9-5-960,-10-3-1538,-12-3-6855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38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126 144 16912,'-7'-8'53,"-13"-19"102,-33-43-104,14 33 2765,38 36-2740,1 1 0,0 0 0,0 0 0,0 0 0,0 0 0,0 0 0,-1 0 0,1 0 0,0 0 0,0 0 0,0 0 0,0 0 0,0 0 0,-1 0 0,1 0 0,0 0 0,0 0 0,0 0 0,0 0 0,-1 0 0,1 0 0,0 0 0,0 0 0,0 0 0,0 0 0,0 0 0,-1 0 0,1 0 0,0 0 0,0 0 0,0 1 0,0-1 0,0 0 0,0 0 0,0 0 0,-1 0 0,1 0 0,0 0 1,0 1-1,0-1 0,0 0 0,0 0 0,0 0 0,0 0 0,0 0 0,0 1 0,0-1 0,0 0 0,0 0 0,0 0 0,0 0 0,0 1 0,0-1 0,-1 17 703,6 17-1035,9 25 458,12 49-68,14 121 0,-9 205 1739,-2-18-567,33-7-482,-43-329-724,4 0 0,63 146-1,-58-170-152,1-1 0,3-1 0,3-2-1,68 79 1,-68-93 151,1-3 0,2 0 0,2-3 0,0-1-1,74 41 1,-50-38 245,2-3 0,1-3-1,98 28 1,-15-21 68,0-6 1,2-6-1,174 3 0,190-18-346,-401-13-140,0-5 0,164-37 0,-275 46-10,14-3-490,0-1 1,1 0-1,28-14 1,-44 17 200,1 0 1,-1 0-1,1 0 0,-1-1 1,0 1-1,0-1 0,0 0 1,0 0-1,-1 0 0,4-5 1,-5 6 0,0 1 0,0-1 1,-1 0-1,1 0 1,0 0-1,-1 0 0,1 0 1,-1 0-1,0 0 0,0 0 1,0 0-1,0-1 1,0 1-1,0 0 0,-1 0 1,1 0-1,-1 0 0,1 0 1,-1 0-1,0 0 1,-1-2-1,-29-39-10389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08.1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44 12460,'0'0'9929,"12"-3"-9833,45-7-918,77-5-1,-2 1 344,-131 14 580,1 0 0,-1-1 1,0 1-1,1 0 1,-1-1-1,1 1 1,-1 0-1,1 0 0,-1 0 1,0 0-1,1 0 1,-1 1-1,1-1 1,-1 0-1,0 1 1,1-1-1,-1 1 0,1-1 1,-1 1-1,0 0 1,0-1-1,0 1 1,1 0-1,-1 0 0,0 0 1,0 0-1,0 0 1,2 2-1,-2 2 229,0-1-1,-1 0 1,1 0 0,-1 0-1,1 1 1,-1-1-1,0 0 1,-2 7 0,2-9-286,-1 4 280,0-1 0,0 1 0,-1 0 0,0-1 0,0 1 0,0-1 0,-1 1 0,0-1 0,0 0 0,0 0 0,-5 5 0,-51 53 1669,31-35-2792,18-19-2019,3-7-3498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08.5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79 15118,'0'0'9097,"78"-1"-8424,-21-8-513,14-1-96,4-2-1153,0-1-2499,-5-2-2401,-11-3-7368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08.9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90 0 13965,'0'0'4613,"-8"10"-3909,-21 33-197,28-42-494,0-1-1,1 1 0,-1 0 0,1 0 0,-1-1 0,1 1 0,-1 0 0,1 0 1,-1-1-1,1 1 0,0 0 0,0 0 0,-1 0 0,1 0 0,0 0 1,0-1-1,0 1 0,0 0 0,0 0 0,0 0 0,0 0 0,0 0 1,0 0-1,0 0 0,1-1 0,-1 1 0,0 0 0,1 0 0,-1 0 1,0 0-1,1-1 0,-1 1 0,1 0 0,-1 0 0,1-1 0,-1 1 1,1 0-1,0-1 0,-1 1 0,1-1 0,0 1 0,0-1 0,-1 1 0,1-1 1,0 0-1,0 1 0,0-1 0,1 1 0,44 3 131,-38-4-80,41-2 154,-36 1-384,-1 0 0,1 0 0,0 2 0,0-1 1,0 2-1,-1-1 0,1 2 0,-1 0 0,18 6 0,-28-8 166,0 0 1,0 0-1,0 0 0,0 1 1,-1-1-1,1 0 0,0 1 0,-1 0 1,1-1-1,-1 1 0,0 0 1,0-1-1,1 1 0,-1 0 0,0 0 1,0 0-1,-1 0 0,1 0 1,0 0-1,-1 0 0,1 3 1,-1-1 134,0 0 1,0 0-1,-1-1 1,1 1-1,-1 0 1,0 0-1,0-1 1,0 1-1,-1-1 1,1 1-1,-4 4 1,-2 3 571,0 0 0,-1 0 0,-1-1 0,0 0 0,-18 16 0,13-16-86,0 1 1,0-2-1,-1 0 0,-25 12 0,32-18-546,1 0-1,-1-1 0,0 1 0,1-1 0,-1-1 0,0 0 0,0 0 0,0 0 0,0-1 0,0 0 1,0-1-1,-10-1 0,15 0-568,0 1-1,1-1 1,-1 1 0,0-1 0,1 0-1,0 0 1,-1 0 0,1 0-1,0-1 1,0 1 0,0-1 0,1 1-1,-1-1 1,0 0 0,1 1 0,0-1-1,0 0 1,0 0 0,0 0 0,0 0-1,0-6 1,-7-27-7641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09.2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44 14382,'0'0'4324,"62"-27"-2883,-32 19-256,7 4-416,6 2-577,4 2-288,2 0-1858,8 0-2402,2-2-3075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09.6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177 1 13773,'0'0'8232,"11"4"-7116,36 12-302,-28-11-759,1 1-1,-1 0 1,0 2-1,-1 0 0,0 1 1,22 16-1,-38-24-49,1 1 1,-1 0-1,0 0 0,-1 0 0,1 1 0,0-1 0,-1 0 0,1 1 0,-1-1 0,1 1 1,-1-1-1,0 1 0,0 0 0,-1-1 0,1 1 0,0 0 0,-1 0 0,0-1 1,1 1-1,-1 0 0,0 0 0,-1 0 0,1-1 0,0 1 0,-1 0 0,0 0 0,1 0 1,-1-1-1,0 1 0,0-1 0,-1 1 0,1-1 0,-1 1 0,1-1 0,-1 1 0,0-1 1,1 0-1,-1 0 0,-4 3 0,-7 8 343,-1-1 0,0-1 1,-1 0-1,-26 15 0,41-26-345,-266 141 2239,264-140-2445,-13 5-506,8-8-3627,5-9-3869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09.9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23 15695,'0'0'9545,"50"8"-8712,-8-8-609,15 0-96,7 0-1025,5-4-1473,1-6-2242,-1-6-3941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10.3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0 367 15471,'0'0'8301,"11"-5"-6983,19-9-764,1-2 0,-2-1 0,49-38 0,-27 14-528,54-55 1,-92 83 3,0 0 0,-1 0-1,-1-2 1,0 1 0,-1-2 0,13-22-1,-86 131 62,61-88-73,-60 117 778,56-108-604,0 1 0,1 0 0,1 0-1,0 1 1,1-1 0,-1 26 0,4-40-182,0 0 0,0 0 0,0 0 0,0 0 0,0 1 0,0-1 0,0 0 0,1 0 0,-1 0 1,0 0-1,1 0 0,-1 0 0,1 0 0,-1 0 0,1 0 0,-1 0 0,1 0 0,0 0 0,-1 0 0,1-1 0,0 1 0,0 0 0,0 0 1,0-1-1,0 1 0,1 0 0,0 0-3,1 0 0,-1-1 1,1 1-1,0-1 0,-1 1 1,1-1-1,-1 0 0,1 0 1,0 0-1,-1 0 0,4-1 1,4-1-262,0-1 0,-1 0 0,1 0 0,-1-1 0,11-6 0,-1-1-1820,-1-1 0,-1-1 0,0-1 0,0 0 0,-2-2 0,0 1 0,21-30 0,0-6-4284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10.7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136 0 12075,'0'0'3107,"-6"11"-491,-33 50-228,-17 27 1126,50-78-2905,1 0 0,0 1 0,1-1 0,0 1 0,0 0 0,-2 15-1,6-25-566,-1 1-1,1-1 1,0 1-1,0 0 1,0-1-1,0 1 1,0-1-1,0 1 0,1-1 1,-1 1-1,0-1 1,1 1-1,-1-1 1,1 1-1,0-1 0,-1 1 1,1-1-1,0 0 1,0 1-1,0-1 1,0 0-1,0 0 0,0 0 1,0 0-1,2 2 1,0-2 6,-1 0-1,1 0 1,0 1 0,0-2 0,0 1-1,0 0 1,0-1 0,0 1 0,0-1-1,1 0 1,-1 0 0,4-1 0,6 0 58,-1-1 1,1-1 0,0-1-1,0 1 1,16-9 0,-10 3-74,-1-1 0,0-1 0,0 0 0,28-24 0,-42 31-26,0 1 0,0-1 1,0 0-1,0 0 0,0 0 0,-1 0 0,0-1 0,0 1 0,0-1 0,0 0 0,-1 0 1,0 0-1,0 0 0,0 0 0,0 0 0,-1-1 0,0 1 0,0-1 0,-1 1 1,1-1-1,-1 1 0,-1-1 0,0-7 0,-1 10-23,1 0 0,-1 0 0,0 1 0,0-1 0,0 1 0,0-1-1,-1 1 1,1 0 0,-1 0 0,1 0 0,-1 0 0,0 0 0,0 0 0,1 1 0,-1 0 0,0-1 0,-1 1 0,1 0-1,0 1 1,0-1 0,0 0 0,-1 1 0,-5 0 0,-3-2-193,0 2 0,0-1 1,-1 2-1,1-1 0,-13 4 0,20-2-97,0-1 0,1 1 0,-1 0 0,1 1 0,0-1 1,-1 1-1,1 0 0,0 0 0,1 0 0,-1 0 0,-4 6 0,7-8-3,0 0 0,0 1-1,-1-1 1,1 0 0,0 1 0,0-1-1,0 1 1,0-1 0,1 1 0,-1 0 0,0-1-1,1 1 1,-1 0 0,1-1 0,0 1 0,-1 0-1,1 0 1,0-1 0,0 1 0,0 0-1,0 0 1,0 0 0,1-1 0,-1 1 0,0 0-1,1 0 1,0-1 0,-1 1 0,1 0-1,0-1 1,0 1 0,0-1 0,0 1 0,2 2-1,17 8-8012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11.1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49 19314,'0'0'2787,"66"2"-2114,-19 0-481,10-2 32,13 0-128,3 0-128,3 0-1505,-4-7-1250,-8-13-768,-6-5-5734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11.4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31 14958,'0'0'1997,"12"-3"-1250,61-9-398,1 4 0,0 2 0,0 4 1,103 10-1,-158-7-249,-1 0 0,0 1-1,0 2 1,0 0 0,0 0 0,25 11 0,-41-14-12,0 0 0,0 0-1,-1 0 1,1 0 0,0 1 0,-1-1 0,1 0 0,-1 1-1,1-1 1,-1 1 0,0 0 0,1-1 0,-1 1-1,0 0 1,0 0 0,0 0 0,-1-1 0,1 1-1,0 0 1,-1 0 0,1 0 0,-1 0 0,0 0-1,0 1 1,1-1 0,-1 0 0,0 0 0,-1 0-1,1 0 1,0 0 0,-1 0 0,1 0 0,-1 0 0,0 0-1,1 0 1,-1 0 0,0-1 0,0 1 0,0 0-1,-3 3 1,-4 7 418,-1 0 0,0 0-1,-1-1 1,-14 13 0,22-22-426,-192 164 3404,83-75-3071,105-86-621,-23 18-1209,9-13-4304,4-8-7096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39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1089 17040,'0'0'1324,"-1"9"-272,-2 24-294,3-32-735,0-1 0,0 1 0,0 0 0,0-1 0,0 1 0,0-1 1,0 1-1,0-1 0,1 0 0,-1 1 0,0-1 0,0 1 0,1-1 0,-1 1 1,0-1-1,0 1 0,1-1 0,-1 0 0,0 1 0,1-1 0,-1 0 0,1 1 1,-1-1-1,1 0 0,-1 0 0,0 1 0,1-1 0,-1 0 0,1 0 0,-1 0 1,1 1-1,-1-1 0,1 0 0,-1 0 0,1 0 0,-1 0 0,1 0 0,-1 0 1,1 0-1,-1 0 0,1 0 0,-1 0 0,1-1 0,-1 1 0,1 0 0,-1 0 1,1 0-1,-1-1 0,1 1 0,-1 0 0,1 0 0,-1-1 0,0 1 0,1 0 0,-1-1 1,0 1-1,1-1 0,-1 1-14,9-8 336,0 1-1,-1-1 0,0-1 0,-1 1 1,0-1-1,0-1 0,-1 1 0,0-1 0,-1 0 1,6-16-1,3-1 129,431-945 2885,-433 948-3411,-12 24 47,1-1-1,-1 1 1,0 0-1,0 0 1,0 0-1,0 0 1,1 0-1,-1 0 1,0 0-1,0 0 1,0 0-1,0-1 0,1 1 1,-1 0-1,0 0 1,0 0-1,0 0 1,1 0-1,-1 0 1,0 0-1,0 0 1,0 0-1,1 0 1,-1 1-1,0-1 0,0 0 1,0 0-1,0 0 1,1 0-1,-1 0 1,0 0-1,0 0 1,0 0-1,0 0 1,1 1-1,-1-1 1,0 0-1,0 0 0,0 0 1,0 0-1,0 0 1,0 1-1,0-1 1,1 0-1,-1 0 1,0 0-1,0 1 1,0-1-1,0 0 1,0 0-1,0 0 0,0 1 1,7 45-688,-5-22 784,4 15-30,1 0 0,2-1 1,2 0-1,2 0 0,1-1 1,34 63-1,-36-81-473,0 0-1,1-1 1,1-1 0,1 0-1,28 25 1,-29-31-729,0-1 0,1 0 0,0 0 0,1-2-1,0 0 1,0-1 0,32 10 0,28-1-9908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11.8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23 18001,'0'0'625,"9"-5"917,25-12-68,-33 17-1449,-1 0 1,1 0 0,-1 0-1,1 0 1,-1 0-1,1 0 1,-1 0-1,1 0 1,-1 0 0,1 0-1,-1 0 1,1 0-1,-1 0 1,1 1-1,-1-1 1,1 0 0,-1 0-1,0 1 1,1-1-1,-1 0 1,1 1-1,-1-1 1,0 0 0,1 1-1,-1-1 1,0 0-1,1 1 1,-1-1-1,0 1 1,0-1 0,1 1-1,-1-1 1,0 1-1,0-1 1,0 1 0,1 0-1,2 21 422,-3-17-276,3 19 401,-2-11-407,0 0-1,1 0 1,1 0-1,0-1 1,5 15-1,-6-23-185,0-1 0,0 1 1,0-1-1,0 1 0,0-1 0,1 0 0,0 0 0,-1 0 0,1 0 0,0-1 0,1 1 1,-1-1-1,0 0 0,1 0 0,-1 0 0,1 0 0,-1 0 0,1-1 0,0 0 0,0 0 1,6 1-1,1 0-322,0 0 1,0-1 0,0-1 0,0 0 0,0 0-1,0-1 1,0-1 0,0 0 0,0 0 0,0-1 0,-1 0-1,16-7 1,1-5-839,1 0 1,-2-2-1,25-21 1,-30 24 1153,-22 26 1968,-6 9-1464,-67 110-605,54-91-4490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12.1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18642,'0'0'3267,"49"78"-2274,-49-34-257,-2 0-351,-12 1-161,-1 2-128,6-5-64,8-4-288,1-3-961,6-8-833,9-12-1089,3-12-4100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12.4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76 0 15375,'0'0'3235,"-19"61"-2723,-2-24 1570,4 7-1153,4 4-513,7-1-31,6-2-161,3 0-128,18-5-320,3-3-1378,4-8-1312,-4-13-1763,-4-10-4836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12.8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33 133 15919,'5'-10'1623,"0"2"-1362,0 0-1,1 1 1,0-1-1,0 1 1,0 1-1,1-1 1,0 1 0,0 0-1,1 1 1,0 0-1,0 0 1,0 0-1,0 1 1,1 1 0,15-6-1,-1 3 158,0 0-1,1 2 1,0 0-1,-1 2 0,1 1 1,0 0-1,43 6 1,-55-4-375,0 1-1,0 1 1,0-1 0,-1 2 0,1 0 0,-1 0 0,0 1-1,0 0 1,-1 1 0,1 0 0,-1 1 0,0 0 0,-1 0-1,0 1 1,0 0 0,-1 1 0,11 13 0,-17-18-32,1 0 1,0 1 0,-1-1-1,0 1 1,0-1 0,-1 1-1,1 0 1,-1 0 0,0-1-1,0 1 1,0 0 0,-1 0-1,0 0 1,0 0 0,0 0-1,0 0 1,-1 0 0,0 0-1,0 0 1,0-1 0,-1 1-1,-2 5 1,-3 5 159,-2-1 0,0 0 1,0 0-1,-1-1 0,-14 14 1,11-12 43,12-14-220,0-1 0,0 1 0,1-1 1,-1 1-1,0 0 0,1-1 0,-1 1 1,1 0-1,-1-1 0,1 1 0,-1 0 0,1 0 1,-1 0-1,1-1 0,0 1 0,0 0 1,-1 0-1,1 0 0,0 0 0,0 0 1,0-1-1,0 1 0,0 0 0,0 0 1,0 0-1,0 0 0,0 0 0,0 0 1,0 0-1,1-1 0,-1 1 0,0 0 1,1 0-1,-1 0 0,1-1 0,-1 1 1,1 0-1,-1 0 0,1-1 0,-1 1 1,1 0-1,0-1 0,0 2 0,5 1-225,-1-1-1,1 0 0,-1 0 0,1 0 0,11 2 0,4 1-385,23 10-814,56 27 0,-84-34 1389,0 1 1,0 0-1,0 2 1,-2 0-1,1 0 1,16 19-1,-29-29 96,0 0 1,-1 1-1,1-1 0,-1 1 0,1 0 0,-1-1 0,0 1 1,0 0-1,0 0 0,0 0 0,0 0 0,0 0 1,0 0-1,-1 0 0,1 0 0,-1 0 0,1 0 1,-1 0-1,0 1 0,0-1 0,0 0 0,0 0 1,0 0-1,0 0 0,-1 0 0,1 1 0,-1-1 1,1 0-1,-1 0 0,0 0 0,0 0 0,0 0 1,0 0-1,0-1 0,-1 1 0,1 0 0,0-1 0,-1 1 1,1 0-1,-1-1 0,0 0 0,1 1 0,-1-1 1,0 0-1,0 0 0,-3 1 0,-10 7 607,-1-2 0,-1 0 0,1 0-1,-27 5 1,35-10-634,-78 19 1193,-1-3 1,-140 9-1,-41-18-4992,229-11-1903,13-7-3610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55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7329 239 16592,'-570'-39'1509,"-442"-38"-2287,-33 9-374,-2 34 425,467 17 1442,-217 14 510,583 14-925,-363 66 1,427-44-186,1 5 0,-222 90 1,293-94-80,1 3 1,2 4 0,1 3 0,3 3 0,1 3-1,-71 67 1,116-93-52,2 0 0,0 1 0,2 1-1,1 1 1,1 1 0,2 1 0,0 1 0,2 0-1,-12 35 1,22-50 7,0 1 0,1 0 0,0 0 0,2 1 0,0-1 0,1 1 0,0-1 0,1 1 0,1-1 0,1 1 0,1-1 0,0 1 0,0-1 0,2 0 0,0-1 0,1 1 0,1-1 0,0 0 0,1 0 0,13 18 0,3-3 8,0-2 1,2-1 0,1-1-1,1-2 1,1 0-1,2-2 1,0-1-1,62 31 1,-9-13 24,2-3 0,129 34 0,-40-26 12,1-8 0,311 23-1,369-36 30,1211-103-4,-1479 47 122,-390 23-212,1105-65 929,-2-34 334,-506-6-1066,-597 74 326,371-130 0,-337 73-87,-196 79-351,-1-1 0,0-2 0,-2-1 1,31-27-1,-53 41-37,-1-1 0,-1 0 1,0 0-1,0-1 0,-1 0 1,-1 0-1,0-1 0,0 0 1,-1 0-1,0-1 0,-2 1 1,7-24-1,-9 25-6,-1 1 1,0-1-1,0 0 0,-1 0 0,-1 0 1,0 0-1,0 0 0,-1 0 1,0 0-1,-1 0 0,0 1 1,-1 0-1,0-1 0,-1 1 0,0 1 1,-8-12-1,-6-5-24,0 2-1,-2 0 1,-1 1 0,-1 1-1,-1 1 1,0 1 0,-2 1-1,-53-29 1,8 11-53,-2 3-1,-109-34 1,46 28 16,-2 5 0,-2 7 1,-219-16-1,104 32-465,-284 22-1,-105 65-1730,1 47-2101,177-23-1171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8:32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5128 447 7623,'-613'-268'4703,"496"228"-4237,-2 5 0,-1 5 0,-173-20-1,-674 27 77,941 23-528,-210 8 100,-278 47 1,350-27 49,1 8 1,-247 88 0,304-83-88,2 5 0,2 4 0,2 5 1,-146 106-1,176-107-92,3 3 1,2 3 0,4 3-1,1 3 1,4 2 0,-75 119 0,99-134-1,3 1 0,1 2 0,4 1 0,2 0 1,2 2-1,3 1 0,3 0 0,-13 122 0,24-138 11,2 0 0,2 0 0,2 0 0,2 0-1,1 0 1,3-1 0,2 0 0,1-1-1,2 0 1,2-1 0,2-1 0,2 0 0,32 49-1,-25-53 15,2 0 1,1-2-1,2-1 0,1-2 0,1-1 0,2-2 0,1-1 0,1-2 0,1-1 0,1-3 1,65 26-1,1-8 81,2-5 0,1-4 0,168 22 0,-29-21-11,1-11 0,0-12 0,335-29 0,-238-13 104,-2-15-1,-2-15 0,363-118 0,-465 103 182,-3-11 0,-4-10 0,-5-9 0,421-277 0,-353 155 279,-257 196-522,-3-1-1,0-3 0,-3-1 0,-1-1 0,31-53 1,-51 73-67,-1-1 1,-1 0-1,-1 0 0,-1-1 1,0 0-1,-2 0 1,-1-1-1,-1 0 1,-1 0-1,-1 0 1,-1-1-1,-1 1 1,-1 0-1,-1 0 1,-2 0-1,0 0 1,-1 0-1,-2 1 1,0 0-1,-2 0 1,0 1-1,-1 0 1,-2 0-1,0 1 1,-1 1-1,-1 0 1,-17-18-1,-6-1-47,-3 1 1,0 2-1,-2 2 0,-2 2 1,-1 2-1,-80-39 0,27 22 12,-2 6 0,-142-40-1,95 43-72,-3 6-1,-272-22 0,223 44-397,-338 29 1,343 5-13,2 8-1,1 8 1,-313 111-1,202-34-1724,-411 222 0,433-190-1405,5-9-2781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8:56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15887,'0'11'667,"10"159"3043,0 22-1147,-10-190-2561,-5 150 684,3-135-328,-1 1 1,0-1-1,-2 0 1,1 0 0,-2-1-1,-12 25 1,18-41-309,0 0 0,0 0 0,0-1 0,0 1 0,0 0 0,0 0 0,0-1 0,0 1 0,0 0 0,0 0 0,0-1 0,-1 1 0,1 0 0,0 0 0,0 0 0,0-1 0,0 1 0,-1 0 0,1 0 0,0 0 0,0-1 0,0 1 0,-1 0 0,1 0 0,0 0 0,0 0 0,-1 0 0,1 0 0,0 0 0,0-1 0,-1 1 0,1 0 0,0 0 0,0 0 0,-1 0-1,1 0 1,0 0 0,0 0 0,-1 0 0,1 0 0,0 1 0,0-1 0,-1 0 0,1 0 0,0 0 0,0 0 0,-1 0 0,1 0 0,0 0 0,0 1 0,0-1 0,-1 0 0,1 0 0,0 0 0,0 0 0,0 1 0,0-1 0,-1 0 0,1 0 0,0 0 0,0 1 0,-4-27 723,4 25-791,-6-50 2,3 1 0,2-1 0,3 0 0,1 1 0,3 0 0,2 0 0,2 0 0,24-69 0,-33 114 5,1 0 1,0 1-1,0-1 0,1 1 1,0-1-1,-1 1 1,1 0-1,1 0 0,-1 0 1,0 0-1,1 1 1,0-1-1,0 1 0,0 0 1,0 0-1,1 1 1,5-3-1,-2 2-9,-1 1 0,1 0 0,0 1 0,1 0 1,-1 0-1,0 0 0,0 1 0,0 1 0,16 2 0,-11-1 4,0 0-1,0 2 1,0 0-1,-1 0 1,13 7-1,-22-10-9,0 0 0,-1 0 1,1 0-1,0 0 0,-1 1 0,1-1 0,-1 1 0,0 0 0,1 0 1,-1 0-1,0 0 0,0 0 0,0 0 0,-1 0 0,1 1 0,0-1 1,-1 1-1,1-1 0,-1 1 0,0 0 0,0-1 0,0 1 0,0 0 1,-1 0-1,1 0 0,-1 0 0,0 0 0,0 3 0,-1-3 30,0 0-1,0 0 1,-1 0 0,1 0-1,-1 0 1,0-1-1,0 1 1,0 0 0,0-1-1,0 0 1,0 1-1,-1-1 1,1 0-1,-1 0 1,0-1 0,-3 3-1,-52 24 296,47-23-237,-36 12 186,-22 10-202,82-30-4878,16 3 1869,-2 0 876,118-29-10517,-95 17 6647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8:57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88 6054,'0'0'18855,"-9"3"-18583,4-1-250,1-1-1,-1 1 1,1 0-1,-1 1 1,1-1 0,0 1-1,0 0 1,0 0-1,1 0 1,-1 0-1,1 1 1,-1 0-1,1-1 1,0 1 0,1 0-1,-1 1 1,1-1-1,-1 0 1,1 1-1,1-1 1,-1 1-1,1 0 1,-1-1 0,1 1-1,0 5 1,1-9-23,0 1 0,0-1 0,-1 0 0,1 0 1,1 0-1,-1 0 0,0 0 0,0 0 0,0 0 1,0 0-1,1 0 0,-1 0 0,0-1 0,1 1 1,-1 0-1,1 0 0,-1 0 0,1 0 0,-1 0 1,1 0-1,0-1 0,0 1 0,-1 0 0,1-1 1,0 1-1,1 0 0,0 0 9,0 0 0,0 0 1,1-1-1,-1 1 0,0-1 0,0 1 1,1-1-1,-1 0 0,0 0 0,1 0 1,2-1-1,3 0 30,0 0 1,0-1-1,-1 0 1,1-1 0,-1 1-1,9-5 1,-3-1-30,-1-1 0,0 0 0,0 0 1,-1-1-1,20-23 0,-26 27 8,0 0-1,0 0 1,-1-1 0,0 0-1,0 1 1,0-2 0,-1 1-1,0 0 1,-1-1-1,1 1 1,-1-1 0,-1 0-1,2-9 1,-13 50-390,-1 7 368,11-39 0,0 0 0,0 0-1,0 0 1,1 0 0,-1 0 0,0 0 0,0 0-1,1-1 1,-1 1 0,0 0 0,1 0-1,-1 0 1,1 0 0,-1 0 0,1-1 0,-1 1-1,1 0 1,0 0 0,0-1 0,-1 1-1,1 0 1,0-1 0,0 1 0,-1-1 0,1 1-1,0-1 1,0 0 0,0 1 0,0-1-1,0 0 1,0 1 0,0-1 0,0 0 0,0 0-1,1 0 1,7 1-37,0-1-1,-1 0 1,1-1 0,0 0-1,-1 0 1,1-1-1,-1 0 1,0 0 0,0-1-1,1 0 1,11-7-1,-13 6 45,-1 1-1,1-1 0,-1 0 0,0-1 0,-1 1 0,1-1 1,-1 0-1,0 0 0,0-1 0,0 0 0,-1 0 0,0 0 1,0 0-1,3-8 0,-7 13 58,-3 25-534,1-20 492,1 1 0,1-1 0,-1 0 0,0 0 0,1 1 0,0-1 0,0 0 0,0 1 0,1-1 1,-1 0-1,3 6 0,-2-8-7,1 0 1,-1 0-1,1 0 1,0 0-1,0 0 1,0 0 0,0 0-1,1-1 1,-1 1-1,0-1 1,1 1-1,-1-1 1,1 0 0,-1 0-1,1 0 1,-1 0-1,1-1 1,4 1-1,-2 1-15,0 0 1,1-1-1,-1 2 0,0-1 0,-1 1 0,1-1 0,0 1 1,-1 0-1,1 1 0,-1-1 0,0 1 0,0 0 0,-1 0 1,1 0-1,-1 1 0,4 4 0,-3-1-10,0 0-1,-1 0 1,0 1 0,0-1-1,-1 1 1,0 0 0,0-1-1,-1 1 1,1 12 0,-2-4 19,-1 0 1,0 0-1,-1-1 0,-1 1 1,-1 0-1,0-1 1,-1 0-1,0 0 1,-2 0-1,-9 17 0,13-28 253,1-1-1,-1 0 1,0 1-1,-1-2 0,1 1 1,-1 0-1,0-1 1,0 1-1,0-1 0,0 0 1,-9 4-1,12-6-141,0-1-1,0 1 0,0-1 1,-1 0-1,1 0 1,0 1-1,0-1 0,-1 0 1,1 0-1,0 0 0,0 0 1,0 0-1,-1-1 1,1 1-1,0 0 0,0 0 1,-1-1-1,1 1 1,0-1-1,-2 0 0,2-1-66,-1 0 0,0 1-1,0-1 1,1 0-1,-1 0 1,1 0-1,0 0 1,0 0 0,0 0-1,0-1 1,0 1-1,0 0 1,0 0-1,0-5 1,-4-22-118,1 0-1,1 0 1,1 0 0,2-1 0,6-49-1,-5 75-36,-1 0 0,0 0 0,1 1 0,0-1 0,0 0 0,0 1 0,1-1 0,-1 0 0,1 1 0,0 0-1,0-1 1,0 1 0,0 0 0,1 0 0,-1 0 0,1 0 0,5-4 0,-4 4-583,1 1 0,0-1 1,-1 1-1,1 0 0,0 0 0,0 1 0,0-1 0,6 0 1,15-2-4452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8:57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18866,'0'8'1858,"0"-7"-1634,12-1 64,21 0 225,11-1-321,14-11-96,10-3-32,7-6-2210,1 2-1698,-7-2-2850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8:58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154 267 10090,'0'0'5391,"-11"1"-3736,-1 1-1262,0 0 1,1 1-1,0 0 0,0 1 0,-20 9 1,28-12-313,-1 1 0,1-1 0,0 1 0,0 0 0,0 0 0,0 0 0,0 1 0,0-1 0,1 1 0,-1 0 0,1-1 0,-1 1 1,1 0-1,0 0 0,0 1 0,1-1 0,-1 0 0,1 0 0,-1 1 0,1-1 0,0 1 0,0 0 0,1-1 0,-1 1 0,1 0 0,0 6 1,1-8-80,-1-1 0,1 0 0,0 1 0,0-1 0,0 0 1,0 0-1,0 0 0,0 0 0,0 0 0,1 0 1,-1 0-1,0 0 0,1 0 0,-1 0 0,0-1 1,1 1-1,-1-1 0,1 1 0,-1-1 0,1 1 1,-1-1-1,1 0 0,0 0 0,-1 0 0,1 0 0,-1 0 1,1 0-1,-1 0 0,1 0 0,-1-1 0,4 0 1,3 0 57,0 0 0,-1 0 1,1-1-1,0 0 1,8-4-1,-10 3 2,0 0 0,-1 0 0,1 0-1,-1-1 1,0 0 0,0 0 0,-1 0 0,1 0 0,-1-1 0,0 0 0,0 0-1,0 0 1,-1 0 0,0-1 0,0 1 0,0-1 0,-1 0 0,0 0 0,0 0-1,0 0 1,1-8 0,-3 14-54,0 0 0,0-1 0,0 1 0,0-1 0,0 1 0,0-1 0,-1 1-1,1 0 1,0-1 0,0 1 0,0-1 0,0 1 0,-1 0 0,1-1 0,0 1 0,0 0 0,-1-1-1,1 1 1,0 0 0,-1-1 0,1 1 0,0 0 0,-1 0 0,1-1 0,0 1 0,-1 0 0,1 0-1,-1 0 1,1 0 0,0 0 0,-1-1 0,1 1 0,-1 0 0,1 0 0,-1 0 0,1 0 0,0 0-1,-1 0 1,1 0 0,-1 0 0,1 0 0,-1 1 0,1-1 0,0 0 0,-1 0 0,1 0 0,-1 0-1,1 1 1,0-1 0,-1 0 0,-20 14-74,17-9 91,1-1 0,0 1 1,0 0-1,0 0 1,1 1-1,0-1 1,0 0-1,0 1 1,-1 8-1,2-12-17,1-1-1,0 1 1,0-1-1,0 1 1,0-1-1,0 1 0,0-1 1,0 1-1,0-1 1,1 1-1,-1-1 1,0 1-1,1-1 1,-1 1-1,1-1 1,0 0-1,-1 1 1,1-1-1,0 0 0,0 0 1,0 1-1,0-1 1,0 0-1,0 0 1,0 0-1,0 0 1,1 0-1,-1-1 1,0 1-1,1 0 0,-1 0 1,0-1-1,1 1 1,-1-1-1,1 1 1,-1-1-1,1 0 1,-1 0-1,1 1 1,1-1-1,9 0 77,0 0 0,0-1-1,0 0 1,0-1 0,0 0 0,-1-1 0,1 0 0,-1-1-1,1-1 1,-1 1 0,0-2 0,-1 1 0,0-2-1,0 1 1,0-1 0,14-14 0,-11 10-38,-1 0 0,0-2 1,-1 0-1,-1 0 0,0-1 1,0 0-1,-2 0 0,0-1 1,0 0-1,-1-1 0,6-21 1,-7-18 59,-5 55-107,-1-1-1,0 1 0,0-1 1,0 1-1,0 0 1,0-1-1,0 1 0,0-1 1,0 1-1,0-1 0,0 1 1,0-1-1,0 1 1,0-1-1,0 1 0,0-1 1,0 1-1,0-1 0,-1 1 1,1-1-1,0 1 0,0-1 1,-1 1-1,1 0 1,0-1-1,-1 1 0,1-1 1,0 1-1,-1 0 0,1-1 1,0 1-1,-2-1 0,-4 6-61,6-5 58,-10 12 39,0 1 1,0 0-1,2 1 1,-1 0-1,2 0 1,-11 26 0,6-12 123,5-13-64,1 1 0,0 0 0,2 0 1,0 1-1,0-1 0,0 19 0,2 98-25,3-90-33,-6 66 1,-2-81-34,1-6 213,16-35 115,77-153-75,116-322 0,-265 669-897,47-123 588,3 0 0,2 0 0,-3 85-1,8-75-3,-3 0 0,-18 71 0,17-114 174,3-36 157,4-50 279,2 48-493,-1-276 297,1 287-383,0 1-1,0-1 1,0 0-1,0 0 1,1 1-1,-1-1 0,0 0 1,1 1-1,-1-1 1,1 0-1,-1 1 1,1-1-1,0 1 1,0-1-1,0 1 0,0-1 1,0 1-1,0 0 1,0-1-1,0 1 1,0 0-1,1 0 1,-1 0-1,0 0 0,1 0 1,-1 0-1,3-1 1,3 0-486,-1 1 1,0-1-1,1 1 0,-1 0 1,1 1-1,7 0 1,10-1-2051,24-3-3508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40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379 218 19571,'1'-16'2797,"1"-3"-2237,1 2 445,-2 0 0,1 0 0,-2 1 0,-3-30 0,3 43-894,-1 0 0,1 0-1,-1 0 1,1-1 0,-1 1-1,0 0 1,0 0 0,-1 1-1,1-1 1,-1 0-1,1 0 1,-1 1 0,0-1-1,0 1 1,0-1 0,0 1-1,0 0 1,-1 0 0,1 0-1,-1 0 1,1 0 0,-1 0-1,0 1 1,0-1 0,0 1-1,1 0 1,-1 0-1,0 0 1,-1 0 0,1 1-1,0-1 1,0 1 0,-6 0-1,0 1-89,1 0-1,-1 0 1,0 2-1,1-1 1,-1 1-1,1 0 1,0 0-1,0 1 1,0 0-1,1 1 1,-1 0-1,1 0 1,0 0-1,-10 12 1,-2 1 59,2 1 1,0 1 0,-26 40-1,30-39-26,1 2 1,1-1-1,1 1 0,-12 43 0,18-50-35,0 1 0,1 0 0,1 0 0,0 0-1,2 0 1,0 0 0,4 32 0,-4-45-19,1 0 0,0 1 0,0-1 0,1 0 0,-1 0 0,1 0 0,0 0 0,0 0 0,0 0 0,1-1 0,-1 1 0,1-1 0,0 1 0,0-1 0,0 0 0,0 0 0,0 0 0,1-1 0,0 1 0,-1-1 0,1 0 0,0 0 0,0 0 0,0 0 0,0-1 0,0 0 0,1 0 0,-1 0 0,0 0 0,1-1 0,-1 1 0,5-1 0,2 0 0,0-1 0,0 0 0,-1-1 0,1 0 0,0 0 0,-1-1 0,0-1 0,0 0 0,0 0 0,0-1 0,-1 0 0,11-7 0,-6 1 0,0 0 0,-1-1 0,0-1 0,0 0 0,20-29 0,-27 33 0,0 0 0,-1 0 0,0 0 0,-1-1 0,0 0 0,0 0 0,-1 0 0,0 0 0,-1 0 0,0-1 0,0-15 0,-1 26 0,-1-1 0,0 0 0,0 1 0,0-1 0,0 0 0,0 0 0,0 1 0,0-1 0,0 0 0,0 1 0,-1-1 0,1 0 0,0 1 0,0-1 0,-1 1 0,1-1 0,0 0 0,-1 1 0,1-1 0,0 1 0,-1-1 0,1 1 0,-1-1 0,1 1 0,-1-1 0,1 1 0,-1-1 0,1 1 0,-1 0 0,0-1 0,1 1 0,-1 0 0,1-1 0,-1 1 0,0 0 0,1 0 0,-1 0 0,0 0 0,1 0 0,-1 0 0,0 0 0,-1 0 0,1 0 0,-1 0 0,1 1 0,-1-1 0,0 1 0,1 0 0,-1-1 0,1 1 0,0 0 0,-1 0 0,1 0 0,0 0 0,-1 0 0,1 0 0,0 0 0,0 1 0,0-1 0,-1 2 0,-1 3 0,0 0 0,1 0 0,0 0 0,0 0 0,0 1 0,1-1 0,0 0 0,0 1 0,0 8 0,1-12 0,0-1 0,0 0 0,0 1 0,0-1 0,0 0 0,1 1 0,-1-1 0,0 1 0,1-1 0,0 0 0,0 0 0,0 1 0,0-1 0,0 0 0,0 0 0,0 0 0,1 0 0,-1 0 0,1 0 0,-1-1 0,1 1 0,0 0 0,0-1 0,0 1 0,0-1 0,0 0 0,3 2 0,3-1 0,0-1 0,0 0 0,0 0 0,-1-1 0,1 0 0,0 0 0,0-1 0,0 0 0,0 0 0,0-1 0,-1 0 0,1 0 0,-1-1 0,1 0 0,-1 0 0,0-1 0,0 0 0,-1 0 0,9-7 0,13-10 0,-1-3 0,47-50 0,-58 57 0,-16 17 1,0 0-1,0 0 1,0-1 0,0 1-1,1 0 1,-1 0 0,0-1-1,0 1 1,0 0 0,1 0-1,-1 0 1,0 0 0,0-1-1,0 1 1,1 0 0,-1 0-1,0 0 1,0 0 0,1 0-1,-1 0 1,0 0 0,0 0-1,1-1 1,-1 1 0,0 0-1,0 0 1,1 0 0,-1 0-1,0 0 1,1 1 0,-1-1 0,0 0-1,0 0 1,1 0 0,-1 0-1,0 0 1,0 0 0,1 0-1,-1 0 1,0 0 0,0 1-1,0-1 1,1 0 0,-1 0-1,0 0 1,0 1 0,0-1-1,1 0 1,-1 0 0,0 1-1,5 20 48,-4 42-241,-2-50-43,1-1-626,1 31-2551,-1-42 2882,1 1 0,-1-1 0,0 0 0,1 0 0,-1 1 0,1-1 0,-1 0 0,1 0 0,-1 0-1,1 0 1,0 0 0,0 0 0,-1 0 0,1 0 0,0 0 0,1 1 0,8 0-10066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9:00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1 243 17969,'8'-14'4663,"-10"37"-2000,1 1-1928,0-20-678,1 0 1,0 0-1,0 0 0,1 0 1,-1 1-1,1-1 0,0 0 1,0 0-1,0 0 0,1 0 1,-1-1-1,1 1 0,0 0 1,3 3-1,-3-5-26,0 0 0,1 0 0,-1-1 0,1 1 0,-1-1 0,1 0 0,-1 1 0,1-1 0,0 0 0,0-1 0,0 1 0,0 0 0,0-1 1,-1 1-1,1-1 0,0 0 0,0 0 0,0 0 0,0-1 0,0 1 0,3-2 0,7 0 128,-1-2 1,0 0-1,0-1 1,0 0-1,0 0 1,-1-1 0,0-1-1,0 0 1,-1 0-1,16-16 1,-10 10 64,1 1 1,0 1-1,19-11 1,-35 22-227,-1 0 1,1 0 0,0 0-1,-1 0 1,1 0-1,0 0 1,-1 0-1,1 0 1,0 0-1,-1 0 1,1 0-1,0 0 1,-1 0-1,1 1 1,-1-1-1,1 0 1,0 0 0,-1 1-1,1-1 1,-1 0-1,1 1 1,-1-1-1,1 1 1,-1-1-1,1 1 1,-1-1-1,0 1 1,1-1-1,-1 1 1,1-1-1,-1 1 1,0-1 0,0 1-1,1 0 1,-1-1-1,0 1 1,0-1-1,0 1 1,0 0-1,0-1 1,0 1-1,0 0 1,0-1-1,0 1 1,0 0-1,0-1 1,0 2 0,0 45 84,0-33 0,0-10-67,0 0 0,0 0 0,0 0-1,1 0 1,-1-1 0,1 1 0,0 0 0,0 0-1,1-1 1,-1 1 0,1 0 0,0-1 0,3 6 0,-3-7-10,0-1 1,0 0 0,0 0-1,0 0 1,0 0 0,0 0-1,0 0 1,1 0 0,-1-1-1,0 1 1,0-1 0,1 0-1,-1 0 1,0 0 0,1 0-1,-1 0 1,0 0 0,1 0-1,-1-1 1,0 1 0,0-1-1,0 0 1,1 1 0,-1-1-1,2-1 1,81-36-4203,-62 27 1272,0 0-1,28-8 1,-40 16 2350,0 1 0,1 0 0,-1 0 0,18 0 0,-29 2 558,46-4-12,-45 4 270,0-1 0,1 1 1,-1 0-1,0-1 0,1 1 1,-1-1-1,0 0 1,0 1-1,1-1 0,-1 0 1,0 0-1,0 0 0,0 0 1,0 0-1,0 0 0,0 0 1,0 0-1,0 0 0,-1 0 1,1-1-1,0 1 0,-1 0 1,1 0-1,-1-1 0,1 1 1,-1 0-1,0-1 0,0 1 1,1-1-1,-1-1 0,-1 3-175,1 0 0,0-1-1,-1 1 1,1-1-1,-1 1 1,1 0-1,0-1 1,-1 1-1,1 0 1,-1 0 0,1-1-1,-1 1 1,1 0-1,-1 0 1,0 0-1,1 0 1,-1-1-1,1 1 1,-1 0 0,1 0-1,-1 0 1,1 0-1,-1 0 1,0 0-1,1 1 1,-1-1 0,1 0-1,-1 0 1,1 0-1,-1 0 1,1 1-1,-1-1 1,1 0-1,-1 1 1,1-1 0,-1 0-1,1 1 1,0-1-1,-1 0 1,0 2-1,-23 12 280,20-10-270,-1 0 0,1 0 0,0 0 0,0 1 0,0 0 0,0 0 0,1 0 0,0 0 0,0 0 0,1 1 0,-1-1 0,1 1 0,0 0 0,1 0 0,-1-1 0,0 11 0,2-14-67,0-1-1,1 0 1,-1 0-1,0 0 1,1 0-1,-1 0 1,1 0-1,0 0 1,-1-1-1,1 1 0,0 0 1,-1 0-1,1 0 1,0 0-1,0-1 1,0 1-1,0 0 1,0-1-1,0 1 1,0-1-1,0 1 1,0-1-1,0 0 1,0 1-1,0-1 1,0 0-1,0 0 1,0 1-1,0-1 0,0 0 1,0 0-1,0 0 1,2-1-1,42-3 275,-34 0-324,1 0-1,-1-2 1,0 1-1,0-1 1,-1-1-1,0 0 1,0-1-1,0 0 1,-1 0-1,0-1 1,-1 0-1,0 0 1,0-1-1,-1 0 1,0-1-1,-1 1 1,8-19-1,-16 33-77,1 0-1,0 0 1,0 0 0,0 1-1,0-1 1,0 0 0,1 1-1,0-1 1,0 7-1,0-10 133,1 0-1,-1-1 0,0 1 1,0 0-1,1-1 0,-1 1 1,0 0-1,1-1 0,-1 1 0,0 0 1,1-1-1,-1 1 0,1-1 1,-1 1-1,1-1 0,-1 1 1,1-1-1,0 1 0,-1-1 0,1 0 1,-1 1-1,1-1 0,0 0 1,1 1-1,0-1 20,0 0 0,0 0 0,1 0 0,-1 0 0,0 0 0,0-1 0,0 1 0,0-1 0,1 1 0,-1-1 0,0 0 0,3-1 0,5-4 42,-1 1-1,0-1 1,0-1-1,0 1 1,-1-2-1,0 1 1,0-1-1,-1 0 1,0-1-1,0 0 1,-1 0-1,7-13 1,-6 9 82,-1 0 0,0 0-1,-1 0 1,-1 0 0,0-1 0,-1 0 0,0 1 0,-1-1 0,0-17 0,-14 35-637,0 11 508,1 0 0,1 1-1,1 0 1,0 1 0,1 0-1,0 0 1,-8 34 0,14-46 19,0 1 0,1 0 0,0-1 0,0 1 0,0 0 0,0 0-1,1 0 1,0-1 0,1 1 0,-1 0 0,1 0 0,1 5 0,0-8-32,-1 0-1,0-1 1,1 1-1,0-1 1,0 0-1,-1 0 1,1 0-1,1 0 0,-1 0 1,0 0-1,0 0 1,1 0-1,-1-1 1,1 0-1,-1 1 1,1-1-1,0 0 1,-1 0-1,1 0 1,0-1-1,0 1 1,0-1-1,0 1 1,5-1-1,10 2-128,1-1 0,-1-1 1,1 0-1,-1-2 0,21-3 0,-31-34 1418,-5 26-1331,-1 6 156,-1 0-1,1-1 0,0 2 0,1-1 1,-1 0-1,7-10 0,-9 16-119,1 0 0,0 0 0,0 0 0,0 0 0,1 0 0,-1 0 0,0 0 0,0 1 0,0-1 1,1 0-1,-1 1 0,0-1 0,1 1 0,-1-1 0,1 1 0,-1 0 0,0-1 0,1 1 0,-1 0 0,1 0 0,-1 0 0,1 0 0,-1 0 0,0 0 0,1 1 0,-1-1 0,1 0 0,-1 1 0,0-1 1,1 1-1,-1 0 0,0-1 0,1 1 0,-1 0 0,0 0 0,0 0 0,0 0 0,0 0 0,1 1 0,6 3 10,1 0 1,-1 0-1,1-1 0,0 0 1,0-1-1,0 0 0,0 0 1,1-1-1,-1 0 0,1-1 1,-1 0-1,1-1 0,14 0 1,-19 0 2,1-1 0,-1 0 0,0 0 0,0-1 0,0 1 1,0-1-1,0 0 0,0-1 0,0 1 0,0-1 0,-1 0 0,0 0 0,1 0 1,-1 0-1,0-1 0,-1 0 0,1 0 0,-1 0 0,1 0 0,-1-1 0,-1 1 1,1-1-1,0 0 0,-1 1 0,3-11 0,0-27-10,-5 42-19,-1-1 1,1 1-1,0 0 1,0 0-1,-1-1 0,1 1 1,0 0-1,0 0 1,-1-1-1,1 1 1,0 0-1,0 0 1,-1 0-1,1 0 0,0-1 1,-1 1-1,1 0 1,0 0-1,-1 0 1,1 0-1,0 0 0,-1 0 1,1 0-1,0 0 1,-1 0-1,1 0 1,0 0-1,-1 0 1,1 0-1,0 0 0,-1 0 1,1 0-1,0 1 1,-1-1-1,1 0 1,0 0-1,-1 0 1,1 0-1,0 1 0,0-1 1,-1 0-1,1 1 1,-16 7-154,10-1 149,-1 0 1,2 0-1,-1 1 0,1 0 1,0 0-1,1 0 1,-5 11-1,7-15-74,0 1 1,1-1-1,-1 0 1,1 1-1,0-1 0,0 0 1,0 1-1,1-1 1,0 1-1,0 0 1,0-1-1,0 1 0,0-1 1,1 1-1,0-1 1,0 1-1,2 4 0,-1-7-113,-1 0 0,0-1 0,1 0-1,-1 1 1,1-1 0,-1 0-1,1 0 1,0 1 0,-1-1 0,1-1-1,0 1 1,0 0 0,0 0-1,0-1 1,3 1 0,-4 0-53,0-1-1,0 0 1,0 1 0,0-1 0,0 0 0,-1 0 0,1 0 0,0 0-1,0 0 1,0 0 0,0 0 0,0 0 0,0-1 0,0 1 0,0 0-1,0 0 1,0-1 0,0 1 0,0-1 0,0 1 0,0-1 0,-1 1-1,1-1 1,0 0 0,0 1 0,-1-1 0,1 0 0,0 1-1,-1-1 1,1 0 0,-1 0 0,2-1 0,2-15-6357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9:00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19635,'-3'0'5253,"3"5"-4773,10 7 97,5 2-225,2 0-224,4 4-1153,0-1-1826,-1-3-1345,7-3-2466,-3-3-641</inkml:trace>
  <inkml:trace contextRef="#ctx0" brushRef="#br0" timeOffset="1">258 119 4132,'0'0'3902,"10"1"930,-4-1-4411,-1 0 263,0 0 1,1 1-1,-1 0 1,0 0-1,0 0 1,0 0-1,5 3 1,-9-3-505,1-1 0,-1 1 0,0 0 0,1 0 0,-1 0 0,0 0 0,0 1 0,1-1 0,-1 0 0,0 0 0,0 1 0,0-1 0,-1 1 0,1-1 1,0 1-1,0-1 0,-1 1 0,1-1 0,-1 1 0,1 0 0,-1-1 0,0 1 0,0 0 0,0-1 0,0 1 0,0 0 0,0-1 0,0 1 0,0 0 0,-1-1 0,0 3 1,-1 3 204,0 0 1,-1 0-1,0 0 1,0-1 0,0 1-1,-1-1 1,0 0 0,-10 11-1,-46 46 1190,39-42-1202,-3 5-169,17-17-399,0-1 0,0 0 0,-1-1 0,0 0 0,0 0 0,-1 0 0,-13 7 0,16-14-5258,6-10 1994,0 6 1838,0-17-5671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9:00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1 338 7911,'0'0'16400,"54"5"-15343,-30 9-705,5 3-192,6-3-63,1 0-194,0-2-383,2-4-1410,-2-6-1761,-8-2-97,-1 0-1441,-3-14-4164</inkml:trace>
  <inkml:trace contextRef="#ctx0" brushRef="#br0" timeOffset="1">555 0 19891,'0'0'5573,"-23"68"-4676,21-35-64,2 2-545,0 1-160,8-1-224,2-2-1602,-1-2-1280,-2-5-1987,-4-4-5957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9:01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15567,'0'0'8520,"1"50"-7912,7-46-480,-1-1-864,1-2-3492,-1-1-7175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8:26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8552,'0'0'6390,"12"-3"-5808,434-85 3562,250 18-3094,433 68-671,-632 8-293,-481-6-93,37-1-537,1 2 0,-1 2-1,1 3 1,66 17 0,-114-23-2734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8:27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10122,'0'0'1868,"13"0"-715,54-5 208,0-4-1,68-18 0,-4 1-439,710-63 334,7 81-1122,-565 19-263,-34 0-934,322-27 0,-547 14 166,34-4-1283,-56 6 1781,0-1 0,1 0 1,-1 0-1,0 0 1,0 0-1,1 0 1,-1 0-1,0 0 1,0-1-1,0 1 0,2-4 1,6-11-5831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0:54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1 279 7944,'13'0'16,"262"-1"4746,159-25-1880,112-49-1059,234-23-389,515 52-239,-1293 46-1179,12-1-1456,-13 0 1254,-1 1 1,0 0-1,1-1 0,-1 1 1,0-1-1,1 1 0,-1-1 1,0 1-1,0-1 0,0 1 0,0 0 1,1-1-1,-1 1 0,0-1 1,0 1-1,0-1 0,0 1 1,0-1-1,0 1 0,0-1 0,0 1 1,0-1-1,0 1 0,-1-1 1,1 1-1,0-2 0,-6-15-8211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0:55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12300,'0'0'2519,"20"-7"-2412,54-16 466,2 4-1,-1 3 1,87-6-1,256-8 640,537 20-641,3 51-346,149-16-1272,-990-35-2412,-117 10 3379,0 0-1,1 0 1,-1 0-1,0 0 1,0 0 0,1 0-1,-1 0 1,0 0-1,0 0 1,0 0 0,1 0-1,-1 0 1,0 0-1,0 0 1,0 0 0,1 0-1,-1 0 1,0 0 0,0 0-1,0-1 1,0 1-1,1 0 1,-1 0 0,0 0-1,0 0 1,0 0-1,0 0 1,0-1 0,1 1-1,-1 0 1,0 0-1,0 0 1,0-1 0,0 1-1,0 0 1,0 0-1,0 0 1,0 0 0,0-1-1,0 1 1,1 0 0,-1 0-1,0 0 1,0-1-1,0 1 1,0 0 0,-1 0-1,1-1 1,0 1-1,0 0 1,0 0 0,0 0-1,0-1 1,0 1-1,0 0 1,0 0 0,0 0-1,0 0 1,0-1 0,-1 1-1,1 0 1,0 0-1,0 0 1,0 0 0,0 0-1,-1-1 1,1 1-1,-13-8-5519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9:08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14926,'0'0'8937,"4"53"-8553,-1 1 96,-3 10-191,2 2-129,1-4-64,2-4 0,0-10-96,3-8-609,-3-11-832,-1-8-1089,-4-10-1186,0-7-1473,-15-4-1569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9:08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14 127 8264,'0'0'8007,"-14"50"-6821,28-28-258,-2 5 65,4-1-256,4 0 160,-1-4-192,3-7-161,5-10-352,7-5-64,2-23 97,6-18-1,4-13-160,-3-11-1281,-4-4-2179,-6 2-5284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40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19442,'0'0'2947,"-3"54"-2338,-6-4 1505,5 8-353,4 8-607,0-3 255,3-4-640,14-9-609,3-9-128,1-10-897,-2-8-1121,-7-9-993,-4-10-1281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9:09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58 17424,'0'0'6524,"-3"9"-6017,-1 3-308,1 1 0,1 0-1,0 0 1,1 0 0,0 0-1,1 14 1,0-25-173,0 1 1,0-1-1,1 1 1,-1-1-1,1 1 0,-1-1 1,1 1-1,0-1 0,0 0 1,0 1-1,0-1 0,1 0 1,-1 0-1,1 0 1,-1 0-1,1 0 0,3 2 1,-3-2-10,0-2 0,1 1 1,-1 0-1,0 0 0,1-1 0,-1 1 1,1-1-1,-1 0 0,1 0 1,0 0-1,-1 0 0,1 0 1,-1 0-1,1-1 0,-1 0 0,0 1 1,1-1-1,-1 0 0,1 0 1,-1 0-1,0 0 0,3-2 1,6-5 63,0 0 0,0 0 1,0-1-1,-1 0 0,-1-1 1,0-1-1,0 1 0,-1-1 1,0-1-1,-1 1 0,0-1 1,-1 0-1,0-1 0,-1 0 1,0 0-1,4-21 0,-11 28 1016,-4 13-919,-6 15-273,8-9 108,0 1 0,0 0 0,2 0 0,0 0 0,0 0 0,1 1 0,1-1 0,2 20 0,-2-32-12,0-1 0,1 1 0,-1-1 0,1 1-1,-1-1 1,1 1 0,-1-1 0,1 0-1,0 1 1,0-1 0,0 0 0,0 0-1,0 0 1,0 0 0,0 1 0,0-1 0,0-1-1,1 1 1,-1 0 0,0 0 0,1 0-1,-1-1 1,1 1 0,-1-1 0,0 1-1,1-1 1,-1 1 0,1-1 0,-1 0 0,1 0-1,0 0 1,-1 0 0,1 0 0,-1 0-1,1 0 1,-1 0 0,1-1 0,-1 1-1,1 0 1,-1-1 0,3-1 0,4 0-520,-1 0 1,1-1-1,-1-1 0,0 1 1,0-1-1,12-8 0,-13 7-1493,0 0-1,0-1 1,-1 0-1,10-13 1,-2-3-6839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9:09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6470,'0'0'10565,"-11"7"-7021,-2 0-2962,-3 1 362,1 1-1,1 0 0,0 1 1,0 1-1,1 0 1,-13 14-1,54-26-1749,-18 0 510,2-2 40,0 1 1,0 0-1,0 1 1,0 1 0,0 0-1,13 2 1,-22-1 246,0-1 1,-1 1 0,1 0 0,0 0 0,0 0-1,-1 1 1,1-1 0,0 1 0,-1-1 0,0 1-1,1 0 1,-1 0 0,0 0 0,0 0 0,0 0 0,0 1-1,0-1 1,-1 1 0,1-1 0,-1 1 0,1 0-1,-1-1 1,0 1 0,0 0 0,0 0 0,0 0-1,-1 0 1,1 0 0,-1 0 0,0 3 0,0 1 126,0 0 0,0-1 0,-1 1 0,0 0 0,0-1 0,0 1 0,-1-1 0,0 1 0,-1-1 1,1 0-1,-1 0 0,0 0 0,-1 0 0,1 0 0,-1-1 0,0 0 0,-1 0 0,1 0 0,-1 0 0,0-1 1,0 1-1,-1-1 0,1 0 0,-1-1 0,0 0 0,0 0 0,0 0 0,0 0 0,0-1 0,-1 0 0,1 0 1,-14 1-1,19-3-127,1 0 0,-1 0 1,0 0-1,0 0 0,0 0 1,0 0-1,1 0 0,-1 0 1,0 0-1,0 0 0,0 0 1,0-1-1,1 1 0,-1 0 1,0-1-1,0 1 0,1 0 1,-1-1-1,0 1 0,1-1 1,-1 1-1,0-1 0,1 0 1,-1 1-1,1-1 0,-1 0 1,1 1-1,-1-1 0,1 0 1,-1-1-1,1 0-122,-1 0-1,1 0 1,0 0 0,0 0-1,0 0 1,0-1-1,0 1 1,1 0 0,-1 0-1,1 0 1,0-4-1,3-2-727,-1-1-1,1 1 0,1-1 0,9-12 0,-1 5-1862,1 1-1,0 1 0,1 0 1,29-19-1,-7 8-5428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9:10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32 4100,'0'0'19736,"5"10"-19096,-2-4-543,-2-4-56,1 0 0,-1 1-1,1 0 1,-1-1 0,0 1-1,0-1 1,0 1 0,0 0-1,-1 0 1,1 0 0,-1-1-1,1 1 1,-1 0 0,0 0-1,0 0 1,0 0 0,-1 0-1,1-1 1,-1 1 0,0 0-1,1 0 1,-1 0 0,-2 3 0,-62 97 685,114-173-6600,-9 14 1017,-26 37 3766,14-26 107,-16 15 4148,-21 63 386,-12 57-234,20-82-3149,0-1 0,0 1 0,1-1 0,0 1 0,1-1 0,-1 1 0,2-1 0,-1 1 0,4 11 0,-4-16-266,1 0-1,-1-1 0,0 1 0,1-1 0,0 1 1,-1-1-1,1 1 0,0-1 0,0 0 0,0 0 1,1 0-1,-1 0 0,0 0 0,1-1 0,-1 1 1,1-1-1,0 1 0,-1-1 0,1 0 0,0 0 1,0 0-1,4 0 0,-7-1-850,-33-10-1095,-8-5 1115,27 12 1584,1-2 0,1 0 1,-21-11-1,32 16-618,1 0-1,-1 0 0,1-1 1,-1 1-1,1 0 1,-1 0-1,1-1 1,0 1-1,-1 0 1,1-1-1,0 1 1,-1-1-1,1 1 1,0 0-1,-1-1 1,1 1-1,0-1 0,0 1 1,-1-1-1,1 1 1,0-1-1,0 1 1,0-1-1,0 1 1,0-1-1,-1 1 1,1-1-1,0 1 1,0-1-1,0 1 1,1-1-1,-1 0 1,13-10 1622,27-3 467,78-15-6668,-69 14-1676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8:32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3459,'0'0'-1121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8:33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23 114 4773,'0'0'2156,"-4"-4"-2012,-15-12 3545,37 16-1308,214 0 1902,114-34-2088,-92 7-1573,357-5 206,897 66-1,55 16-21,-1471-51-1916,-104-1-2019,-1-6-2011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9:03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14414,'0'0'3331,"32"-59"-1538,-23 50 546,-1 9-1026,-1 12-929,-3 17 289,-2 10 128,0 10-449,-2 5-224,0 2-64,0-2-64,0-4 32,0-5-544,-5-10-1058,-1-11-1088,0-15-1474,-8-9-3684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9:03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12 189 8168,'0'0'8103,"-12"48"-6853,12-24 31,0-3-288,14-3-321,10-5 481,9-10 1,9-3-354,11-25-447,4-11-129,0-11-352,-4-7-737,-8-1-288,-14 3-1570,-10 5-3395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9:04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13741,'0'0'8136,"11"80"-7079,-11-39-609,0 1-288,1-3-64,1-5-96,2-6-544,0-11-449,1-7-609,3-10-1216,-7-17-5510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9:04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5733,'0'0'13421,"64"-8"-12108,-31 6-31,7 0-386,2-2-543,0 0-257,-2-2-352,-9-1-1090,-7 1-992,-13-4-769,-11 5-2562</inkml:trace>
  <inkml:trace contextRef="#ctx0" brushRef="#br0" timeOffset="1">15 201 14926,'0'0'4164,"63"-18"-2530,-23 3-609,6-2-225,3 2-543,-8 2-289,-9 8-1570,-12 5-1825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9:04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0 321 8456,'0'0'10634,"78"-17"-9321,-39 4-480,2 1-673,0 2-256,-2 5-1313,-8 3-1154,-6 0-1376,-6-1-898</inkml:trace>
  <inkml:trace contextRef="#ctx0" brushRef="#br0" timeOffset="1">415 0 16111,'0'0'3534,"-9"10"-2706,3-3-702,0 0 0,0 0 0,1 0 1,0 0-1,0 1 0,0 0 0,1 0 0,1 1 1,-1-1-1,1 1 0,1-1 0,-1 1 0,0 10 1,2-13-4,1-1 1,0 1 0,0-1-1,0 1 1,1 0 0,-1-1-1,2 1 1,-1-1 0,4 11-1,-4-14-83,0 0-1,1-1 1,-1 1-1,0-1 1,1 1-1,-1-1 1,1 0-1,0 1 1,-1-1-1,1 0 1,0 0-1,0 0 1,-1 0-1,1-1 1,0 1-1,0 0 1,0-1-1,0 0 1,0 1-1,0-1 1,0 0-1,0 0 1,0 0-1,0 0 1,1 0-1,-1 0 1,0-1-1,0 1 1,0-1-1,3-1 1,5-1 83,0-1 0,-1-1 0,0 1 0,1-1 1,-2-1-1,1 0 0,-1 0 0,1-1 0,-2 0 1,1 0-1,11-16 0,-6 8-93,-1-1 1,0-1-1,-2 0 0,0 0 1,10-24-1,-23 75-407,-3 15 395,1 52-1,5-97-161,1 0 0,-1 1 0,1-1 0,0 0 0,0 0 0,0-1 0,0 1 0,1 0 0,-1 0 0,1-1-1,5 7 1,-6-8-290,1 0 0,0 0 0,-1 0 0,1-1 0,0 1 0,0-1 0,0 0 0,0 0 0,1 1 1,-1-1-1,0 0 0,0-1 0,5 2 0,27 1-8877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1:10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15246,'0'0'17073,"64"-58"-21237,-40 30-1378,-2 1-3074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40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49 242 9001,'-7'-10'7975,"1"2"-6987,0 0 0,1 0 0,1-1 0,-1 1 0,1-1 0,-5-18 1,8 23-772,1 1 0,-1-1 0,1 0 1,-1 0-1,1 0 0,0 1 0,0-1 1,1 0-1,-1 0 0,1 1 0,0-1 1,0 0-1,0 1 0,0-1 0,1 1 1,0-1-1,-1 1 0,1 0 0,0-1 0,1 1 1,-1 0-1,0 1 0,1-1 0,5-4 1,2-1-161,1 1 1,0 0 0,1 1 0,0 0-1,-1 1 1,2 1 0,-1-1 0,1 2-1,-1 0 1,1 0 0,19 0-1,-8 1-15,1 1 0,0 1 1,0 2-1,-1 0 0,29 7 0,-43-7 19,-1 0 0,0 1-1,0 1 1,0-1 0,-1 1 0,1 1 0,-1-1 0,0 1 0,0 1 0,-1 0 0,0 0 0,0 0 0,0 1 0,0 0 0,-1 0 0,0 1 0,-1 0-1,0 0 1,0 0 0,-1 0 0,0 1 0,0 0 0,-1 0 0,0 0 0,0 0 0,-1 0 0,-1 1 0,0-1 0,0 0 0,0 1 0,-1-1 0,-1 1 0,0-1-1,0 1 1,0-1 0,-1 0 0,-1 1 0,0-1 0,0 0 0,-6 11 0,-2 3-61,-1-1 0,0 0 0,-2-1 0,-16 21 0,24-34 0,-1 0 0,0-1 0,0 0 0,0 0 0,-1 0 0,0-1 0,0 0 0,-1-1 0,1 0 0,-1 0 0,0-1 0,-18 6 0,24-9-101,1 0 0,-1-1 1,0 1-1,1-1 0,-1 0 0,0 0 0,0 0 1,1-1-1,-1 1 0,0 0 0,1-1 0,-1 0 1,0 1-1,-2-3 0,3 2-345,0 0 0,0-1-1,-1 0 1,2 1 0,-1-1 0,0 0 0,0 0-1,0 0 1,1 0 0,-1-1 0,1 1 0,0 0-1,0-1 1,-1-2 0,-13-34-12553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9:32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15 3748,'0'0'3357,"-11"0"-1243,-5-1-1404,-65 2 4666,81-1-5344,0 1-1,1-1 1,-1 0 0,0 0-1,0 0 1,0 0-1,1 0 1,-1 1-1,0-1 1,0 0 0,0 0-1,0 0 1,1 0-1,-1 1 1,0-1 0,0 0-1,0 0 1,0 1-1,0-1 1,0 0 0,0 0-1,1 0 1,-1 1-1,0-1 1,0 0 0,0 0-1,0 1 1,0-1-1,0 0 1,0 0-1,0 1 1,-1-1 0,1 0-1,0 0 1,0 1-1,0-1 1,0 0 0,0 0-1,0 1 1,0-1-1,0 0 1,-1 0 0,1 0-1,0 1 1,0-1-1,0 0 1,0 0 0,-1 0-1,1 0 1,0 1-1,0-1 1,0 0-1,-1 0 1,1 0 0,0 0-1,0 0 1,-1 0-1,1 0 1,0 0 0,0 0-1,-1 0 1,23 10 433,53 1 188,1-3-1,0-4 1,97-6 0,-51 0-499,567-25 1267,-275 5-3369,-138 17-5746,-252 5-896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19:33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9641,'0'0'9086,"13"0"-8429,675-17 3117,10-49-3639,-595 54 56,-56 7-852,108-8 246,-104 13-3086,-1 4-3710,-42-1-4485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0:48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8680,'0'0'7015,"12"0"-5985,420 3 3731,359-3-4530,-477-23-3430,-107-4-4931,-116 13 529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0:48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13677,'0'0'6588,"19"-1"-5265,570-7 1408,170-13-5814,-597 3-3435,-125 10 2018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1:33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42 5990,'-8'-3'550,"7"3"-535,-65-14 1897,16 8 3794,49 6-5081,19 11 1211,4-6-1489,0-1-1,0-1 0,1-1 1,0-1-1,35-3 0,-2 1-176,555-18 390,-242 5-3234,-309 11-155,-4-3-1341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1:34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63 7847,'-12'2'871,"-110"17"4750,131-18-2447,46 2-2184,754-33 1196,-523 15-2707,-234 12 89,179-9-2844,-80-1-2465,-36-1-3120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15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16816,'0'0'571,"10"-4"-213,9-2-263,1 1 0,0 1 1,-1 1-1,1 1 1,0 1-1,0 0 0,0 1 1,0 2-1,28 4 0,1 3 452,-1 1 0,88 32 0,-113-33-428,0 1-1,-1 1 1,0 1 0,-1 1-1,0 1 1,35 30-1,-43-32-95,-1 1 1,0 1-1,-1 0 0,0 0 0,-1 1 0,-1 0 0,0 1 0,-2 0 0,1 0 0,6 24 0,-6-8-83,-2 1 1,-1 0-1,-2 0 1,-1 0-1,-1 0 1,-2 0-1,-2 0 1,0 0-1,-16 59 1,-11 13 7,-69 165 0,-99 160 408,-41 105 1247,230-510-1592,0 0 0,2 0 1,1 1-1,1 0 0,1 0 1,1 1-1,1 29 1,2-47-61,1 1 0,0-1 0,1 1 1,0-1-1,0 1 0,1-1 0,0 0 1,1 0-1,0 0 0,0-1 0,1 1 1,0-1-1,1 0 0,0 0 0,0-1 1,0 0-1,1 0 0,0 0 0,1-1 1,-1 0-1,1-1 0,13 8 0,12 2-495,1-2 0,1-1 0,0-1 0,0-2 0,1-2 0,48 4 0,80 19-1611,-143-24 2034,0 0 0,0 1 0,-1 2 0,0 0 0,28 17 0,-40-21 260,1 2-1,-1-1 1,0 1-1,-1 0 1,0 1-1,0 0 1,0 0-1,-1 0 0,0 1 1,-1 0-1,8 16 1,-7-10 200,-1 1 1,-1 0 0,0 0 0,-1 0 0,0 0-1,0 29 1,-5 4 846,-1 0-1,-3 0 1,-23 90-1,3-23 1705,-42 153 599,56-233-3399,-2 0 0,-1-1 0,-1-1 0,-2 0 0,-26 36 0,43-68-96,-1 0 0,1 0 1,0 0-1,-1-1 0,1 1 0,-1 0 1,0-1-1,1 1 0,-1-1 1,0 0-1,0 1 0,0-1 1,-4 1-1,5-2-73,1 0 0,-1 1 1,0-2-1,1 1 0,-1 0 0,0 0 1,1 0-1,-1 0 0,0 0 0,1-1 1,-1 1-1,0 0 0,1 0 0,-1-1 0,0 1 1,1-1-1,-1 1 0,1 0 0,-1-1 1,1 1-1,-1-1 0,1 1 0,-1-1 1,1 0-1,0 1 0,-1-1 0,1 1 1,-1-2-1,-2-7-1251,0-1 0,0 1-1,1-1 1,0 0 0,-1-10 0,1 3-855,-11-64-9831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16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0 417 22645,'0'0'673,"70"-13"-96,-4-10-161,22-7 129,24-10-353,19-5-96,15-7-128,5-9-1281,6-11-2659,-6-9-3171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17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0 239 7175,'9'-21'3428,"0"1"-1,22-33 1,-22 41-2844,0 0 0,1 0 0,0 1 0,17-15 0,-17 18-596,1 0 0,0 1 0,0 0 0,1 1 0,0 0 0,0 1 1,0 0-1,1 1 0,-1 0 0,1 1 0,0 0 0,0 2 0,19-2 0,-26 3-51,4-1-24,0 1 0,0 0 0,0 0 0,0 1 0,0 0 0,11 3 0,-18-3 79,0 1 0,-1-1 0,1 1 1,0-1-1,0 1 0,-1 0 0,1 0 0,-1 0 1,1 0-1,-1 0 0,0 1 0,0-1 0,0 1 1,0 0-1,0-1 0,-1 1 0,1 0 0,-1 0 1,0 0-1,0 0 0,0 0 0,0 0 0,1 4 1,1 22 404,0 0 0,-1 0 0,-2 1 0,-1-1 0,-2 0 0,-1 0 0,-12 50 0,-11 23 895,-4-1 0,-77 170 0,95-247-1375,7-16-889,3-12-2602,4-33-1561,4-17-3594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18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15439,'0'0'1783,"3"9"-395,53 178-107,-8 3 0,44 387 0,-87-523-202,-5 97-1,-10-181-651,-9-93-384,5-2-1,6 0 1,11-181 0,-1 267-49,1 1 1,13-55-1,-13 80-4,0 0 1,2 0-1,-1 1 0,1-1 1,1 1-1,0 0 1,1 0-1,1 1 0,-1 0 1,13-13-1,-15 19 2,-1 1-1,1 0 1,1 1-1,-1-1 1,0 1-1,1 0 1,0 0-1,-1 1 1,1 0 0,0 0-1,0 0 1,13-1-1,-17 2 4,0 1 0,1 0 0,-1 0 0,1 0 0,-1 0 1,1 0-1,-1 0 0,1 1 0,-1 0 0,0-1 0,1 1 0,-1 0 0,0 0 0,1 0 0,-1 0 0,0 0 0,0 1 0,0-1 0,0 1 0,0-1 0,0 1 0,-1 0 0,1-1 1,0 1-1,-1 0 0,0 0 0,1 1 0,-1-1 0,0 0 0,0 0 0,0 0 0,0 1 0,-1-1 0,2 4 0,0 10 39,0 1-1,-1-1 0,0 1 1,-2-1-1,0 1 1,-1-1-1,0 0 1,-1 0-1,-1 0 1,-1 0-1,-11 26 0,0-7 79,-1 0 0,-1-2 0,-45 61 0,9-31-17,49-58-101,0-1 0,0 0 1,0 0-1,-1 0 0,1-1 0,-1 0 1,0 0-1,0 0 0,0-1 1,-9 3-1,14-5-50,0 0 0,-1 1 1,1-1-1,-1 0 0,1 0 0,0 0 1,-1 0-1,1-1 0,0 1 0,-1 0 0,1 0 1,0-1-1,-1 1 0,1-1 0,0 1 1,0-1-1,0 0 0,-1 1 0,1-1 0,0 0 1,0 0-1,0 0 0,0 0 0,0 0 1,0 0-1,1 0 0,-1 0 0,0 0 0,0 0 1,1-1-1,-1 1 0,1 0 0,-1 0 1,1-1-1,-1 1 0,1 0 0,0-1 0,0-1 1,-2-8-714,0 0 0,1 0 0,1-21 0,1 20 116,0-24-1424,2-1 0,2 1 1,12-49-1,14-36-5231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41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18129,'0'0'5734,"8"48"-4165,-8 2 193,4 10-321,0 8 65,1 0-642,3-3-543,1-8-225,3-4-32,0-11-192,-1-10-1154,-4-12-1664,-5-10-994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18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12716,'0'0'4292,"-6"104"-3043,1-19 0,3 14-384,2 13-96,0 2-192,2-4-193,13-9-192,4-15-96,7-23-128,7-24-737,7-36-1665,3-22-737,0-41-3844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19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77 552 15599,'-7'24'450,"-10"31"516,2 2 0,2-1-1,3 1 1,-4 87 0,14-143-941,0 0 0,-1 1 0,1-1 0,0 0 0,0 1-1,0-1 1,0 0 0,1 1 0,-1-1 0,0 0-1,1 1 1,-1-1 0,0 0 0,1 0 0,0 1 0,-1-1-1,1 0 1,0 0 0,-1 0 0,2 2 0,-1-3-23,0 0 1,0 0 0,0-1 0,-1 1-1,1 0 1,0 0 0,0 0 0,-1-1-1,1 1 1,0 0 0,0-1 0,-1 1-1,1 0 1,0-1 0,-1 1 0,1-1-1,0 1 1,-1-1 0,1 1 0,-1-1-1,1 0 1,-1 1 0,1-2 0,32-53-14,-15 12-98,-2 0-1,-2 0 1,-2-2-1,-2 0 1,-2 0-1,-2 0 1,1-60-1,-10 86-87,-3 16 127,4 4 75,1 1-1,-1-1 0,1 1 0,0 0 0,-1-1 1,1 1-1,0 0 0,0 0 0,0 0 0,0 0 1,1 0-1,-1 0 0,0 2 0,-8 37 125,2 1 0,2-1 0,2 1 0,1 0 0,7 70 0,-4-103-137,1 1-1,0-1 0,0 1 1,1-1-1,5 13 0,-8-20 8,0-1 0,1 1-1,-1-1 1,1 0 0,-1 1-1,1-1 1,0 0 0,0 0 0,-1 1-1,1-1 1,0 0 0,0 0-1,0 0 1,0 0 0,0 0-1,0 0 1,1 0 0,-1-1-1,0 1 1,0 0 0,1-1 0,-1 1-1,0-1 1,1 1 0,-1-1-1,0 1 1,1-1 0,-1 0-1,1 0 1,-1 0 0,0 0-1,1 0 1,-1 0 0,1 0 0,-1 0-1,1 0 1,-1-1 0,0 1-1,1-1 1,-1 1 0,0-1-1,1 1 1,-1-1 0,0 0-1,2-1 1,3-3 26,0-1-1,0 1 1,0-2 0,-1 1-1,0 0 1,0-1-1,7-13 1,25-59 235,-32 69-247,23-63 14,26-107 1,-31 95-478,-20 164 34,-3-57 442,-1-5-17,1 0 0,0 0-1,2 0 1,0-1 0,0 1-1,2 0 1,5 17 0,-8-33-8,-1 0-1,0 1 1,0-1 0,1 0 0,-1 0 0,1 0 0,-1 0 0,1 1 0,0-1 0,-1 0-1,1 0 1,0 0 0,0 0 0,-1 0 0,1-1 0,0 1 0,0 0 0,0 0 0,0-1-1,0 1 1,0 0 0,0-1 0,1 1 0,-1-1 0,0 1 0,0-1 0,0 0 0,1 1-1,-1-1 1,0 0 0,0 0 0,1 0 0,-1 0 0,0 0 0,0 0 0,1 0 0,-1-1-1,0 1 1,0 0 0,0-1 0,1 1 0,-1-1 0,0 1 0,0-1 0,0 1 0,0-1-1,0 0 1,1-1 0,6-5 12,0 0 0,-1-1 0,0 0 0,11-16 0,-4 5-4,-11 16-32,-1 0 0,1 0-1,0 0 1,1 0 0,-1 1 0,0-1 0,1 1-1,-1 0 1,8-4 0,-9 6 13,-1 0 0,1-1 1,-1 1-1,0 0 0,1 0 0,-1 0 1,1 0-1,-1 0 0,1 0 0,-1 1 1,0-1-1,1 0 0,-1 1 0,0-1 0,1 1 1,-1 0-1,0-1 0,1 1 0,-1 0 1,0 0-1,0-1 0,0 1 0,0 0 1,0 0-1,0 0 0,0 1 0,0-1 1,0 0-1,0 0 0,-1 0 0,2 3 1,12 26 56,-2 1 0,0 0 0,-3 0 0,0 1 0,7 61 0,-7-42 28,28 172 567,-32-175-32,-2 0 0,-5 83 0,1-125-593,0 0 0,-1-1 0,1 1 0,-1 0 0,-1-1 0,-4 10 0,7-14-20,-1 0 0,1 0 0,0 0 0,-1-1-1,1 1 1,-1 0 0,1 0 0,-1-1 0,1 1 0,-1 0 0,0-1 0,1 1-1,-1 0 1,0-1 0,0 1 0,1-1 0,-1 1 0,0-1 0,0 0 0,0 1-1,1-1 1,-1 0 0,0 1 0,0-1 0,0 0 0,0 0 0,0 0 0,0 0 0,0 0-1,0 0 1,1 0 0,-1 0 0,0 0 0,0 0 0,0-1 0,0 1 0,0 0-1,0-1 1,1 1 0,-1 0 0,0-1 0,0 1 0,1-1 0,-1 1 0,0-1 0,0 0-1,1 1 1,-1-1 0,1 0 0,-1 1 0,0-1 0,1 0 0,0 0 0,-1 1-1,1-1 1,-1-1 0,-4-7-37,0 1-1,1-2 0,0 1 0,1 0 1,0-1-1,0 1 0,1-1 0,-1-16 1,-4-89-35,7 90 89,-2-100 353,5 1 1,6 1-1,6-1 0,48-196 1,-62 318-358,6-22 13,-4 19-27,-1 14 1,-12 82 137,7-70-90,0-1 1,1 1 0,1-1 0,2 26 0,-1-46-45,1 1 1,-1-1-1,0 1 1,0-1-1,1 1 1,-1-1 0,0 0-1,0 1 1,1-1-1,-1 0 1,1 1-1,-1-1 1,0 0-1,1 1 1,-1-1-1,1 0 1,-1 0-1,0 1 1,1-1-1,-1 0 1,1 0-1,-1 0 1,1 0-1,-1 0 1,1 0-1,-1 1 1,1-1-1,-1 0 1,1 0-1,-1-1 1,1 1-1,-1 0 1,1 0-1,-1 0 1,1 0-1,-1 0 1,1 0-1,-1-1 1,1 1-1,-1 0 1,0 0 0,1-1-1,-1 1 1,1-1-1,21-11 84,5-10 79,36-36 0,12-12-57,-75 69-93,1 1 1,-1-1-1,1 1 0,-1-1 1,1 1-1,-1-1 0,1 1 1,-1-1-1,1 1 0,0 0 1,-1-1-1,1 1 0,0 0 1,-1-1-1,1 1 0,0 0 0,-1 0 1,1-1-1,0 1 0,-1 0 1,1 0-1,0 0 0,0 0 1,-1 0-1,1 0 0,0 0 1,0 0-1,-1 1 0,1-1 1,0 0-1,-1 0 0,1 1 1,0-1-1,1 1 0,7 25 215,-9-24-213,0 1 0,0-1 0,1 1-1,0-1 1,-1 0 0,1 1 0,0-1-1,0 0 1,0 1 0,0-1 0,1 0-1,-1 0 1,0 0 0,1 0 0,0 0-1,3 3 1,-3-4 12,1 0-1,0 0 1,-1-1-1,1 1 1,-1 0-1,1-1 1,0 0 0,0 0-1,-1 0 1,1 0-1,0 0 1,-1 0-1,1-1 1,0 1 0,-1-1-1,1 0 1,-1 0-1,1 0 1,-1 0-1,1 0 1,-1 0 0,0-1-1,3-1 1,6-5 136,0-1 1,-1-1 0,13-13-1,-5 5-35,-6 6-18,5-4-200,1 0 1,34-24-1,-48 37 36,0 1-1,0-1 1,0 1-1,0 0 1,1 0-1,-1 0 1,1 0-1,-1 1 1,1 0 0,0 0-1,0 0 1,-1 1-1,1-1 1,0 1-1,0 0 1,-1 1-1,1-1 1,0 1-1,0 0 1,6 2-1,-8-1 44,1 1 0,-1-1 0,0 1 0,0 0 0,0 0 0,-1 0 0,1 0 0,-1 1 0,1-1 0,-1 1 0,0-1 0,-1 1 0,3 5 0,7 13-11,-10-21 16,-1-1-1,0 1 1,1-1-1,-1 1 1,0-1-1,1 1 0,-1-1 1,1 0-1,-1 1 1,1-1-1,-1 0 1,1 1-1,-1-1 1,1 0-1,-1 1 1,1-1-1,-1 0 0,1 0 1,0 0-1,-1 0 1,1 1-1,-1-1 1,1 0-1,0 0 1,-1 0-1,1 0 1,0 0-1,-1 0 0,1-1 1,-1 1-1,1 0 1,-1 0-1,1 0 1,0-1-1,-1 1 1,1 0-1,-1 0 1,1-1-1,-1 1 0,1-1 1,-1 1-1,1 0 1,-1-1-1,0 1 1,1-1-1,-1 1 1,1-1-1,-1 1 1,0-1-1,0 1 0,1-1 1,-1 1-1,0-2 1,19-33-416,-17 32 413,41-120 121,-33 91-399,1-1 0,1 2 0,22-40 0,-34 70 267,0 0 0,0 1 0,0-1-1,0 1 1,0-1 0,1 0 0,-1 1 0,0-1 0,1 1 0,-1-1 0,0 1 0,1-1 0,-1 1-1,1-1 1,-1 1 0,0 0 0,1-1 0,-1 1 0,1-1 0,-1 1 0,1 0 0,0 0 0,-1-1-1,1 1 1,-1 0 0,1 0 0,-1 0 0,1-1 0,0 1 0,-1 0 0,1 0 0,-1 0-1,1 0 1,0 0 0,-1 0 0,1 0 0,0 1 0,0-1 0,10 24-431,-4 35-385,-7-33 799,0 0 0,2 0 0,1-1 0,1 1 1,1-1-1,1 0 0,1 0 0,14 30 1,-6-24 229,-2 1 1,0 0 0,-3 1 0,0 0 0,-2 1-1,-2 0 1,-1 0 0,-1 0 0,-2 53-1,-2-84-74,-1 0 0,1 0-1,-1 0 1,1 0 0,-1 0-1,0 0 1,0 0 0,0 0-1,-1 0 1,1-1 0,0 1-1,-1 0 1,-3 3 0,5-5-61,-1-1 0,1 0 0,-1 1 0,1-1 0,-1 0 0,1 1 0,0-1 0,-1 0 0,1 0 0,-1 1 0,1-1 0,-1 0 0,1 0 1,-1 0-1,1 0 0,-1 0 0,0 0 0,1 0 0,-1 0 0,1 0 0,-1 0 0,1 0 0,-1 0 0,1 0 0,-1 0 0,1 0 0,-2-1 1,1 0 29,-1 0 0,1 0 0,0 0 0,0-1 0,0 1 1,0 0-1,0-1 0,0 1 0,0-1 0,0 1 1,0-1-1,1 1 0,-2-4 0,-7-22 140,2 0 0,0-1-1,2 0 1,-3-44 0,8-115-171,1 174-103,1 1 1,0-1-1,1 0 1,0 1-1,1 0 1,0 0-1,1 0 0,9-17 1,35-47-4270,-16 30-1044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20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14253,'4'-27'3075,"8"11"-1537,3 15-545,4 3 544,2 27-640,2 10-128,-1 14 480,-3 5-384,-3 4-481,-3-1-256,3-4-64,-6-6-64,4-6-544,-1-4-1058,1-16-1537,-2-14-1089,-7-11-2914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20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19314,'0'0'2338,"7"75"-1473,4-24-384,5 8-97,4 2 65,2 0-321,1-3-96,4-3 0,3-10-577,0-9-1056,-3-11-898,-7-11-1697,-9-11-2402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20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18097,'1'-8'1901,"-1"3"-1751,0 1 1,1-1 0,0 1-1,0-1 1,0 1 0,1 0 0,0-1-1,-1 1 1,1 0 0,1 0-1,-1 0 1,1 0 0,-1 1-1,1-1 1,0 1 0,0 0 0,1-1-1,-1 1 1,1 1 0,-1-1-1,1 0 1,0 1 0,0 0 0,0 0-1,7-2 1,9-5 24,0 1-1,1 0 1,0 2-1,1 1 1,0 0 0,-1 2-1,39-2 1,-45 5-202,0 0 1,0 0-1,0 2 1,0 0-1,-1 0 1,1 2-1,0 0 0,-1 0 1,0 2-1,0-1 1,0 2-1,13 8 1,-22-11 11,0-1 1,-1 1 0,0 0 0,0 0 0,0 1-1,0-1 1,-1 1 0,1 0 0,-1-1 0,0 2-1,-1-1 1,1 0 0,-1 0 0,0 1 0,0 0-1,-1-1 1,0 1 0,0 0 0,0-1 0,-1 1-1,1 0 1,-2 6 0,0 5 114,-2 0 0,0 0 0,-1 0 0,0-1 0,-1 1 0,-9 16 0,13-32-100,1 0 0,-1 0-1,0 0 1,1 0 0,-1 0 0,1 0-1,-1 0 1,1 0 0,0 1 0,-1-1-1,1 0 1,0 0 0,0 0-1,0 0 1,-1 0 0,1 1 0,1-1-1,-1 0 1,0 0 0,0 0-1,0 0 1,1 1 0,-1-1 0,0 0-1,1 0 1,-1 0 0,1 0-1,-1 0 1,1 0 0,0 0 0,-1 0-1,1 0 1,0 0 0,1 1 0,2-1-65,-1 0 0,1-1 0,0 1 0,0 0 0,0-1 1,0 0-1,0 0 0,6-1 0,21 1-329,-24 0 369,0 1 1,0 1 0,0-1 0,0 1-1,0 0 1,0 1 0,-1 0 0,1 0-1,-1 0 1,1 1 0,-1 0 0,-1 0-1,1 0 1,0 1 0,-1 0 0,0 0-1,0 0 1,-1 1 0,5 5 0,-6-5 86,0-1 1,0 0 0,-1 1-1,1 0 1,-2-1 0,1 1-1,0 0 1,-1 0 0,0 0 0,-1 0-1,1 0 1,-1 0 0,0 0-1,-1 0 1,1 0 0,-1 0-1,0 0 1,-1 0 0,0 0 0,1 0-1,-2-1 1,1 1 0,-5 7-1,-3 2 301,0 0 0,-1-1 0,-1 0 0,0-1 0,-1 0 0,0-1-1,-1 0 1,-27 16 0,16-12 198,-1-1 0,-1-2 0,0-1-1,-43 14 1,57-22-465,0 0 0,-1-2 0,1 1 1,0-2-1,-26 1 0,36-2-195,0 0 0,1 0 0,-1 0 1,0-1-1,1 1 0,-1-1 0,1 1 1,-1-1-1,0 0 0,1 0 0,0-1 1,-1 1-1,1 0 0,0-1 0,0 1 1,-1-1-1,1 0 0,0 0 0,1 0 0,-1 0 1,0 0-1,1 0 0,-1 0 0,1 0 1,-1-1-1,1 1 0,0-1 0,0 1 1,0-1-1,0 1 0,1-1 0,-1 1 1,1-1-1,0 0 0,-1-3 0,1-9-2782,0 0-1,0 0 1,6-29 0,8-11-10214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21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9097,'0'0'11819,"2"60"-11083,-2 5-255,0 5-225,8 4-160,3-6-64,-2-8-480,3-10-545,-3-15-1249,-4-16-1474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21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16496,'0'0'320,"8"64"-897,8-36-95,8-3-1154,8-9 64,0-7-672,7-5-2338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21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4036,'2'9'704,"0"27"2053,0 0-1,-3 0 1,-1 0-1,-11 64 0,9-72-2049,4-27-664,-1 0 0,1 0 0,0 0 0,0 0 1,0 0-1,0-1 0,0 1 0,0 0 0,0 0 0,0 0 0,0 0 0,0 0 1,0 0-1,0 0 0,1-1 0,-1 1 0,0 0 0,1 0 0,-1 0 1,0-1-1,2 2 0,12-8 415,29-43-297,-22 24-48,-17 21-124,1 0 0,-1 0 0,1 1 0,0-1 0,0 1 0,0 0 0,10-3 0,-14 5 10,0 1 0,0 0 0,0 0 0,0-1 1,0 1-1,0 0 0,0 0 0,0 0 0,0 0 1,0 0-1,0 0 0,0 0 0,0 0 0,0 1 1,0-1-1,0 0 0,0 1 0,0-1 0,0 1 1,0-1-1,0 1 0,0-1 0,0 1 0,0-1 1,0 1-1,-1 0 0,1 0 0,0-1 0,-1 1 1,1 0-1,0 0 0,-1 0 0,1 0 0,-1 0 1,1 0-1,-1 0 0,0 0 0,1 0 0,-1 0 1,0 0-1,0 0 0,0 0 0,1 0 0,-1 0 0,0 0 1,0 0-1,-1 0 0,1 1 0,0 9 318,0 1-1,0-1 1,-2 0-1,1 0 1,-1 0-1,-1 0 1,0 0-1,-1 0 0,0-1 1,0 1-1,-11 16 1,3-7 55,-2 0 0,0-1 1,-1-1-1,-26 25 0,37-39-377,0 0 0,0-1 0,-1 0-1,1 1 1,-1-2 0,1 1 0,-1 0 0,0-1 0,0 0 0,-9 2-1,13-3-74,1-1 0,-1 0-1,0 0 1,0 0 0,0 0-1,0 0 1,0 0 0,0 0-1,0 0 1,0-1 0,0 1 0,0 0-1,0 0 1,0-1 0,0 1-1,1-1 1,-1 1 0,0-1-1,0 1 1,0-1 0,1 1-1,-1-1 1,-1-1 0,1 0-218,0 0 1,0 0 0,1 0 0,-1 0-1,0 0 1,1 0 0,-1 0-1,1 0 1,0-1 0,0 1 0,-1 0-1,2 0 1,-1 0 0,0-4 0,8-30-4791,12-5-1750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22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154 167 15663,'0'0'1847,"-9"-1"-870,5 0-818,0 0-1,0 0 1,-1 1 0,1-1 0,0 1 0,0 0 0,0 1-1,0-1 1,0 1 0,-1 0 0,1 0 0,0 0-1,0 0 1,1 1 0,-1-1 0,0 1 0,0 0 0,1 0-1,-1 1 1,1-1 0,0 1 0,0 0 0,-5 5-1,2 0-77,0 1-1,1-1 0,0 1 0,0 1 0,1-1 0,1 1 0,-1-1 0,2 1 0,-1 0 0,1 0 0,1 0 0,0 0 0,0 1 0,1-1 1,2 15-1,-2-24-78,0 0 1,0 0-1,0 0 0,0 0 1,0 0-1,0 0 1,1 0-1,-1 0 1,0 0-1,1 0 0,-1 0 1,1 0-1,-1 0 1,1 0-1,-1 0 1,1-1-1,0 1 1,-1 0-1,1-1 0,0 1 1,0 0-1,-1-1 1,1 1-1,0-1 1,0 1-1,0-1 1,0 1-1,0-1 0,0 1 1,0-1-1,0 0 1,0 0-1,0 0 1,0 1-1,0-1 1,0 0-1,0 0 0,0 0 1,0-1-1,0 1 1,0 0-1,0 0 1,0 0-1,0-1 1,0 1-1,-1-1 0,1 1 1,0 0-1,0-1 1,1 0-1,4-2 43,0 0 0,-1-1-1,1 1 1,-1-1 0,0 0 0,8-8-1,11-16 90,-1-1-1,-1-1 1,-2-1-1,-1 0 1,-2-2-1,0 0 1,-3-1-1,12-38 1,-20 43 169,-6 29-293,0 0 1,0 0-1,0 0 0,0 0 0,0 0 0,0 0 0,0 1 0,0-1 0,0 0 0,0 0 0,0 0 0,0 0 0,0 0 0,-1 0 1,1 0-1,0 0 0,0 0 0,0 0 0,0 0 0,0 0 0,0 0 0,0 0 0,0 0 0,0 0 0,-1 0 0,1 0 0,0 0 1,0 0-1,0 0 0,0 0 0,0 0 0,0 0 0,0 0 0,0 0 0,0 0 0,-1 0 0,1 0 0,0 0 0,0 0 0,0 0 1,0 0-1,0-1 0,0 1 0,-20 49 524,-9 69-164,27-106-390,0 1 0,1-1-1,1 1 1,-1-1 0,2 1 0,0-1-1,4 20 1,-5-30-106,1-1-1,-1 1 1,1-1-1,-1 0 1,1 1-1,0-1 1,0 0 0,0 1-1,-1-1 1,1 0-1,0 0 1,0 0-1,1 0 1,-1 0 0,0 0-1,0 0 1,0 0-1,1-1 1,-1 1-1,0 0 1,1-1 0,-1 1-1,1-1 1,-1 1-1,1-1 1,2 1 0,-2-1-410,0 0 0,0 0 0,0-1 0,0 1 0,-1 0 1,1-1-1,0 1 0,0-1 0,0 0 0,0 0 0,-1 1 1,1-1-1,0 0 0,2-3 0,26-27-14369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22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151 463 17008,'0'0'481,"-9"-7"186,4 3-468,-22-13 791,26 17-923,-1-1 0,1 1 0,0 0-1,0 0 1,-1 0 0,1 0 0,0 0 0,0 0-1,-1 0 1,1 1 0,0-1 0,0 0-1,0 1 1,-1-1 0,1 1 0,0-1-1,0 1 1,0-1 0,0 1 0,0 0-1,0 0 1,0-1 0,0 1 0,0 0-1,0 0 1,1 0 0,-1 0 0,0 0-1,0 2 1,-9 13 224,1 1 1,1 0-1,0 0 0,1 0 0,1 1 1,1 0-1,-3 22 0,1-1-238,3 1-1,0 52 1,4-89-53,-1 0 1,1-1-1,0 1 0,1 0 1,-1-1-1,0 1 1,1 0-1,-1-1 1,1 1-1,0-1 0,0 1 1,0 0-1,0-1 1,0 0-1,0 1 0,1-1 1,-1 0-1,1 0 1,0 0-1,0 0 0,0 0 1,4 3-1,-3-4 0,0 0-1,0 0 0,0-1 1,0 0-1,0 1 0,0-1 1,0 0-1,0 0 0,0-1 1,0 1-1,0-1 0,0 1 1,0-1-1,-1 0 0,1 0 1,0-1-1,0 1 0,0 0 1,-1-1-1,1 0 0,3-2 1,12-9 24,-1-1 1,-1-1 0,0 0-1,-1-1 1,-1 0 0,18-27 0,69-119 182,-93 149-203,33-62 24,33-82 1,-58 118-130,-1-1 0,-3-1 0,-1 0 0,5-46-1,-14 51-261,-2 35 359,0 1-1,0 0 0,-1 0 0,1 0 0,0-1 0,0 1 0,0 0 0,0 0 1,-1 0-1,1-1 0,0 1 0,0 0 0,0 0 0,-1 0 0,1 0 0,0 0 1,0 0-1,-1-1 0,1 1 0,0 0 0,0 0 0,-1 0 0,1 0 0,0 0 1,0 0-1,-1 0 0,1 0 0,0 0 0,0 0 0,-1 0 0,1 0 0,0 0 1,0 0-1,-1 1 0,1-1 0,0 0 0,0 0 0,-1 0 0,1 0 0,0 0 1,0 0-1,0 1 0,-1-1 0,1 0 0,0 0 0,0 0 0,0 1 0,0-1 1,-1 0-1,1 0 0,0 1 0,0-1 0,0 0 0,0 0 0,0 0 0,0 1 0,0-1 1,0 0-1,0 1 0,-15 17-108,-4 15 146,2 2 0,1 0 0,-19 63 0,-22 119 277,56-213-309,-4 20-64,-24 114 337,26-119-491,1-1 1,1 0-1,0 1 0,2-1 1,3 24-1,-4-40 97,0-1-1,0 0 1,0 0 0,0 1-1,1-1 1,-1 0 0,0 0 0,1 0-1,-1 0 1,1 0 0,-1 0-1,1 1 1,0-1 0,0-1 0,-1 1-1,1 0 1,0 0 0,0 0-1,0 0 1,0 0 0,0-1 0,0 1-1,0 0 1,0-1 0,0 1-1,0-1 1,0 1 0,1-1 0,-1 0-1,0 1 1,0-1 0,0 0-1,1 0 1,-1 0 0,0 0 0,0 0-1,0 0 1,1 0 0,-1 0-1,0-1 1,0 1 0,0 0 0,1-1-1,-1 1 1,0-1 0,1 0-1,35-19-5270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41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34 285 2659,'-6'-11'12491,"4"6"-11400,-19-41 2717,20 42-3538,0 1-1,0 0 1,1-1 0,-1 1 0,1-1-1,0 0 1,-1 1 0,2-1-1,-1 1 1,0-1 0,1 1 0,-1-1-1,1 1 1,0 0 0,2-5-1,2 1-24,0 0-1,1 0 0,-1 0 0,2 1 1,-1 0-1,0 1 0,1-1 0,0 1 0,0 0 1,1 1-1,10-5 0,14-6 538,46-15 0,-47 19-593,0 2 1,0 2-1,1 1 0,0 1 0,0 1 0,63 2 0,-91 2-140,0 0 0,0 1-1,0 0 1,-1-1 0,1 1 0,0 0-1,0 1 1,-1-1 0,1 1 0,-1-1-1,1 1 1,-1 0 0,0 1 0,0-1-1,0 0 1,0 1 0,0 0 0,0-1-1,-1 1 1,1 0 0,-1 1-1,0-1 1,0 0 0,0 0 0,-1 1-1,3 4 1,-3-2 22,1 0-1,-1-1 0,-1 1 1,1 0-1,-1 0 1,0-1-1,0 1 1,-1 0-1,1 0 1,-1-1-1,-1 1 0,1 0 1,-1-1-1,0 1 1,0-1-1,0 0 1,-5 7-1,-1 1-70,-1-1 0,-1-1 0,0 1 0,0-1 0,-1-1 0,-1 0 0,1-1 0,-2 0 0,1-1 0,-1 0 0,0-1 0,-1 0 0,0-1 0,0-1 0,0 0 0,-27 5 0,40-10-90,0 1 0,1-1 0,-1 0-1,0 0 1,1 0 0,-1 0 0,0 0 0,1 0 0,-1 0 0,0 0-1,1 0 1,-1-1 0,0 1 0,1 0 0,-1 0 0,1 0 0,-1-1-1,0 1 1,1 0 0,-1-1 0,1 1 0,-1-1 0,1 1 0,-1 0-1,1-1 1,-1 1 0,1-1 0,0 1 0,-1-1 0,1 0-1,0 1 1,-1-2 0,2-20-8482,7-8-5153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23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7431,'-17'31'4186,"-20"36"1218,-13 38-2471,41-83-2407,1 1 0,1-1 0,0 1 0,2 1 0,-4 45 0,8-67-486,1 1-1,0 0 1,-1 0 0,1 0 0,1-1 0,-1 1-1,0 0 1,1 0 0,-1-1 0,1 1 0,0 0-1,0-1 1,0 1 0,0-1 0,0 1 0,1-1-1,-1 1 1,1-1 0,0 0 0,-1 0 0,1 0-1,3 3 1,-3-4-37,1 0-1,0 0 1,0-1-1,0 1 1,0-1 0,0 1-1,0-1 1,0 0-1,0 0 1,0 0-1,0 0 1,0-1-1,0 1 1,0-1 0,0 0-1,0 0 1,-1 0-1,1 0 1,0 0-1,0-1 1,3-2-1,10-5 40,-1-1 0,0-1 0,-1 0-1,0-1 1,-1 0 0,18-21 0,67-96 48,-74 96-200,-7 7-20,-11 17 32,-1 1 0,2-1 0,-1 1 0,12-11 0,-15 77-35,-12 160 523,9-217-385,0 1 0,0 0 0,0-1 0,0 1 0,0-1 0,0 1 0,0-1 1,1 1-1,-1-1 0,0 1 0,1-1 0,-1 1 0,1-1 0,0 1 0,-1-1 0,1 0 0,0 1 1,0-1-1,2 2 0,-3-3 2,1 0 0,0 1 0,0-1 0,0 0 0,0 0 0,0 0 0,0 0 0,-1 0 0,1 0 0,0 0 1,0 0-1,0 0 0,0 0 0,0-1 0,0 1 0,-1 0 0,1-1 0,0 1 0,0 0 0,0-1 0,-1 1 0,1-1 0,1 0 0,5-5 59,0-1-1,0 1 0,-1-1 0,11-14 1,43-73 150,-41 61-220,2 1-1,27-33 0,-48 65 1,0-1 0,0 1-1,1 0 1,-1-1-1,0 1 1,1-1-1,-1 1 1,0 0-1,1-1 1,-1 1-1,0 0 1,1 0-1,-1-1 1,0 1-1,1 0 1,-1 0-1,1-1 1,-1 1-1,1 0 1,-1 0-1,1 0 1,-1 0 0,1 0-1,-1 0 1,0 0-1,1 0 1,-1 0-1,1 0 1,-1 0-1,1 0 1,0 0-1,5 15-82,-5 35 83,-1-37 62,0 9-25,-1-13-30,1 0 0,0-1 0,0 1-1,1 0 1,0-1 0,1 1 0,0 0 0,0-1 0,1 0 0,4 11-1,-6-18 8,0 0 0,0 0 0,0 0 0,0 0-1,0-1 1,0 1 0,0 0 0,0 0-1,0-1 1,0 1 0,0-1 0,1 1 0,-1-1-1,0 0 1,0 1 0,1-1 0,-1 0 0,0 0-1,0 0 1,1 0 0,-1 0 0,0 0 0,0 0-1,1 0 1,-1 0 0,0-1 0,0 1 0,1-1-1,-1 1 1,0-1 0,0 1 0,0-1 0,0 1-1,0-1 1,0 0 0,0 0 0,0 0-1,1-1 1,37-35 532,23-47-256,18-21-343,-79 104 44,0-1-1,0 1 0,0 0 1,1 0-1,-1-1 0,0 1 1,1 0-1,-1 0 0,0 0 1,1 1-1,-1-1 0,1 0 1,-1 0-1,4 0 0,-4 1 9,-1 0 0,1 0 0,-1 0 0,1 1 0,-1-1 0,1 0-1,-1 0 1,1 1 0,-1-1 0,1 0 0,-1 0 0,1 1 0,-1-1 0,0 1 0,1-1 0,-1 0-1,0 1 1,1-1 0,-1 1 0,0-1 0,1 1 0,-1-1 0,0 1 0,0-1 0,0 1 0,0-1-1,1 1 1,-1-1 0,0 2 0,1 8-14,0 0 1,-1 0-1,-1 19 0,0-8 105,-1 12-48,0-23 8,2 0-1,-1 0 0,1 0 1,1 0-1,-1 0 0,2-1 1,1 11-1,-2-19-33,-1-1-1,1 1 1,-1 0 0,1-1 0,0 1-1,-1-1 1,1 1 0,-1 0-1,1-1 1,0 0 0,-1 1 0,1-1-1,0 1 1,0-1 0,-1 0 0,1 0-1,0 1 1,0-1 0,0 0 0,-1 0-1,1 0 1,0 0 0,0 0 0,0 0-1,-1 0 1,1 0 0,0 0-1,0 0 1,0 0 0,-1-1 0,2 0-1,26-11 345,-6-5-121,32-32-1,25-20-296,-71 63-52,0 1 1,0 0 0,0 1-1,0 0 1,1 0-1,0 0 1,0 1 0,15-3-1,-23 6 94,1 0 0,-1 0 0,0-1 0,1 1 0,-1 0 0,0 0-1,1 0 1,-1 1 0,0-1 0,1 0 0,-1 0 0,0 1 0,0-1 0,1 1 0,-1-1-1,0 1 1,0-1 0,0 1 0,0 0 0,0 0 0,0 0 0,0-1 0,0 1 0,0 0-1,0 0 1,0 0 0,0 0 0,0 1 0,-1-1 0,1 0 0,-1 0 0,1 0-1,0 3 1,1 4-86,0 0 0,-1 0 0,0 0 0,0 15 0,3 13-2326,-4-35 2319,0-1 0,0 0-1,0 1 1,1-1 0,-1 0-1,0 1 1,0-1 0,0 0-1,0 1 1,0-1 0,0 0 0,1 1-1,-1-1 1,0 0 0,0 1-1,1-1 1,-1 0 0,0 0-1,0 1 1,1-1 0,-1 0-1,0 0 1,0 0 0,1 0 0,-1 1-1,0-1 1,1 0 0,-1 0-1,0 0 1,1 0 0,-1 0-1,0 0 1,1 0 0,-1 0 0,1 0-1,-1 0 1,0 0 0,1 0-1,-1 0 1,1 0 0,11-12-6687,0-14-3119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23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17553,'0'0'736,"-40"72"-127,28-31-1,9-7-447,3-9-97,5-5-64,14-7-1153,5-10-1922,1-3-1313,0-9-4101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24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66 401 10314,'-7'14'2717,"-3"6"-1854,1 1 1,0-1-1,2 1 1,0 1-1,2-1 1,0 1-1,-1 28 1,5-48-826,1-1 0,0 1 0,0 0 0,0-1 1,0 1-1,0 0 0,1-1 0,-1 1 0,0 0 0,1-1 0,-1 1 0,1-1 1,0 1-1,-1 0 0,1-1 0,0 0 0,0 1 0,0-1 0,0 1 1,0-1-1,0 0 0,1 0 0,-1 0 0,0 0 0,0 0 0,1 0 1,-1 0-1,1 0 0,-1 0 0,1 0 0,-1-1 0,1 1 0,0-1 0,-1 1 1,1-1-1,0 0 0,-1 0 0,1 1 0,0-1 0,-1 0 0,1-1 1,0 1-1,-1 0 0,1 0 0,3-2 0,2 1 7,1-1 0,-1-1-1,1 0 1,-1 0 0,0 0-1,0-1 1,0 0 0,11-9 0,8-11-38,-2-2 1,0 0-1,-2-2 0,-1 0 1,-1-1-1,-1-1 1,-2-1-1,-1-1 1,-2 0-1,-1-1 1,-1-1-1,-2 0 1,-2 0-1,8-58 1,-16 84-122,-3 11 113,-9 29 214,-12 53 233,16-50 131,1 1-1,2 0 1,-2 65-1,7-99-564,0 0 0,0 0-1,0 0 1,0 0 0,1 0 0,-1 0-1,1 0 1,-1 0 0,1 0-1,-1-1 1,1 1 0,0 0-1,0 0 1,0-1 0,0 1-1,0 0 1,0-1 0,1 1 0,-1-1-1,0 0 1,1 1 0,-1-1-1,1 0 1,2 2 0,-1-2 2,0-1 0,-1 1 0,1-1 0,-1 0 0,1 0 0,0 0 1,-1 0-1,1 0 0,0 0 0,-1-1 0,1 1 0,-1-1 0,1 0 0,-1 0 0,1 0 1,-1 0-1,1 0 0,3-3 0,7-5 91,-1 0-1,0-1 1,0 0 0,-1-1-1,-1 0 1,12-15 0,53-80-25,-73 103-76,22-34 11,-1 0 0,-1-2 0,-3 0-1,15-42 1,-29 55-186,-5 26 166,0-1-1,0 1 1,0 0 0,0 0 0,0-1 0,0 1 0,0 0 0,0 0-1,0 0 1,-1-1 0,1 1 0,0 0 0,0 0 0,0-1 0,0 1-1,0 0 1,0 0 0,0 0 0,-1-1 0,1 1 0,0 0-1,0 0 1,0 0 0,0 0 0,-1 0 0,1-1 0,0 1 0,0 0-1,0 0 1,-1 0 0,1 0 0,0 0 0,0 0 0,-1 0 0,1 0-1,0 0 1,0 0 0,-1 0 0,1 0 0,0 0 0,0 0-1,0 0 1,-1 0 0,-2 2-4,0-1-1,0 1 1,1 0 0,-1 0-1,0 1 1,1-1-1,0 0 1,0 1-1,-1 0 1,-2 4 0,-23 35 231,2 1 1,1 1-1,-30 76 1,45-93-36,1 2 0,1-1 0,1 1 0,1 0 0,2 0 0,1 0 0,2 47 0,1-71-180,0 0 0,1 1 1,0-1-1,0 0 0,1 0 0,-1 0 0,1 0 1,0 0-1,0-1 0,1 1 0,0-1 1,5 8-1,-7-10-1,1 0-1,0-1 1,0 1 0,0 0 0,0-1-1,0 0 1,0 1 0,0-1 0,1 0 0,-1 0-1,0 0 1,1 0 0,-1-1 0,1 1 0,-1 0-1,1-1 1,-1 0 0,1 0 0,-1 0-1,1 0 1,-1 0 0,1 0 0,-1-1 0,1 1-1,-1-1 1,1 1 0,-1-1 0,3-1-1,-2 0 15,0 0 0,-1 0 0,1 0 0,0-1 0,-1 1 0,0 0 0,1-1 0,-1 0 0,0 0 0,0 1 0,0-1-1,-1 0 1,1-1 0,-1 1 0,0 0 0,1 0 0,-2-1 0,1 1 0,0 0 0,-1-1 0,1-4 0,0-3-15,0 0 0,0 0 0,-1 0 1,-1 0-1,-3-18 0,-1 13-37,-2 0 1,0 0-1,0 0 0,-2 1 0,0 0 0,-1 0 1,0 1-1,-1 1 0,-20-21 0,-35-46 78,65 78-24,0 1 0,0-1 1,0 1-1,0-1 0,0 1 0,0-1 1,1 0-1,-1 1 0,0-1 0,1 0 1,0 0-1,-1 0 0,1 1 0,0-1 1,0 0-1,0 0 0,0 0 0,0 0 0,0 1 1,0-1-1,1 0 0,-1 0 0,1 0 1,-1 1-1,1-1 0,0 0 0,0 1 1,-1-1-1,1 0 0,0 1 0,1-1 1,-1 1-1,0 0 0,0-1 0,1 1 1,-1 0-1,0 0 0,1 0 0,-1 0 0,1 0 1,0 0-1,-1 0 0,1 0 0,2 0 1,8-4 19,1 0 0,0 1 0,0 1 1,22-4-1,130-7-650,-54 7-3968,-46-2-1857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24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132 163 11499,'112'-162'8402,"-140"197"-8163,1 1 0,2 1 0,2 1 0,1 1 0,2 2 0,2 0 0,-22 71 0,36-98-198,1 0 1,0 0 0,1 0-1,-1 23 1,3-35-44,0-1-1,0 0 1,1 1 0,-1-1-1,0 1 1,0-1 0,1 0-1,-1 1 1,1-1 0,-1 0-1,1 0 1,0 1 0,0-1 0,-1 0-1,1 0 1,0 0 0,0 0-1,0 0 1,0 0 0,0 0-1,0 0 1,0 0 0,2 1 0,1-1-14,-1 1 1,1-1 0,-1 0 0,1 0 0,0 0 0,-1 0 0,1-1 0,7 1 0,8-2-76,1-1 1,33-6-1,-38 5 68,-2 0-2,1 1 0,0 0 0,0 1 0,0 1 0,19 2-1,-30-2 20,0 1 0,0-1 0,0 1 0,1 0 0,-1 0 0,-1 0 0,1 1 0,0-1 0,0 1 0,0-1 0,-1 1 0,1 0 0,-1 0 0,1 0 0,-1 1 0,0-1 0,0 0 0,0 1 0,0-1 0,-1 1 0,1 0 0,0 0 0,-1 0 0,0-1 0,0 1 0,0 0 0,0 1 0,0-1 0,0 5 0,0 3 160,-1 1 0,0 0 0,-1 0 0,0-1 0,-1 1 0,0-1 0,-1 1 0,0-1 0,-1 0 0,0 0 0,-1 0 0,0-1 0,-1 1 0,0-1 0,-1 0 0,0-1 0,-9 11 0,-2 0 146,-1 0 1,0-1-1,-2-1 0,0-1 0,-1 0 1,-32 17-1,-7-7-103,30-25-358,30-2 129,0-1-1,0 1 1,0 0-1,0-1 0,0 1 1,0-1-1,0 1 1,1-1-1,-1 1 0,0-1 1,0 0-1,1 1 1,-1-1-1,0 0 1,1 0-1,-1 1 0,1-1 1,-1 0-1,1 0 1,-1 0-1,1 0 0,0 0 1,-1 0-1,1 0 1,0 0-1,0-1 1,-2-8-424,2 0 1,0 0 0,0 0-1,1 0 1,0 0 0,0 0-1,1 0 1,5-15 0,36-81-3753,-23 61 1960,21-52-3176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25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14382,'0'0'1660,"-2"14"-742,-20 170 2472,2 195 0,20-376-3372,0 0 0,0 1 0,0-1 0,0 1 0,1-1 0,-1 1 0,1-1 0,0 1 0,0-1 0,0 0 0,0 1-1,1-1 1,0 0 0,3 5 0,-3-7-10,-1 1-1,1-1 1,0 0-1,0 0 1,0 0-1,0-1 1,0 1-1,0 0 1,0-1-1,0 1 1,0-1-1,1 0 1,-1 0-1,0 1 1,0-2-1,0 1 1,0 0-1,1 0 1,-1-1-1,0 1 1,0-1-1,0 1 1,0-1-1,0 0 1,3-2-1,15-6 98,0-1 1,29-19-1,-28 16-94,-1 1 1,25-10-1,-37 18-44,0 2 0,0-1 0,0 1 1,1 0-1,-1 1 0,0 0 0,1 0 0,-1 1 0,17 1 1,-21 1 23,0-1 1,0 0-1,1 1 0,-1 0 1,-1-1-1,1 2 1,0-1-1,0 0 1,-1 1-1,1 0 1,-1-1-1,0 2 1,0-1-1,0 0 1,0 0-1,-1 1 1,1 0-1,-1-1 1,0 1-1,0 0 0,0 0 1,-1 0-1,1 0 1,-1 0-1,1 9 1,1 0 80,0 0 1,-2 0-1,1 0 1,-2 0-1,1 0 0,-2 1 1,-3 19-1,4-32-37,0 0 0,0 0 1,0 0-1,0 0 0,-1 0 0,1 0 0,0 0 0,-1 0 0,1 0 0,-1 0 0,1-1 1,-1 1-1,1 0 0,-1 0 0,0 0 0,1-1 0,-1 1 0,0 0 0,0-1 0,1 1 1,-1 0-1,0-1 0,0 1 0,0-1 0,0 1 0,0-1 0,0 0 0,0 1 0,0-1 1,0 0-1,0 0 0,-1 0 0,1 0 62,-1 0 1,1 0-1,-1-1 0,1 1 0,-1-1 1,1 1-1,-1-1 0,1 0 1,0 1-1,-1-1 0,1 0 0,0 0 1,0 0-1,0 0 0,0 0 1,0 0-1,0 0 0,0-1 1,0 1-1,0 0 0,-1-3 0,-11-23 79,1-1 0,1 0-1,1-1 1,2-1-1,1 1 1,1-1-1,2 0 1,-1-35 0,5 64-187,0-1 1,0 1 0,0 0 0,0-1 0,1 1 0,-1 0-1,0 0 1,1-1 0,-1 1 0,1 0 0,0 0 0,-1-1 0,1 1-1,0 0 1,-1 0 0,1 0 0,0 0 0,0 0 0,0 0-1,0 0 1,0 1 0,0-1 0,0 0 0,1 0 0,-1 1-1,0-1 1,0 1 0,0-1 0,1 1 0,-1-1 0,0 1 0,1 0-1,-1 0 1,0 0 0,1-1 0,-1 1 0,0 1 0,1-1-1,-1 0 1,2 0 0,11 2-205,0-1 0,-1 1-1,18 6 1,-6-3-403,-13-2-215,0-1 0,0-1-1,0 0 1,0-1 0,1 0-1,-1-1 1,0 0-1,18-4 1,-19-7-2560,-12 0-2124,-10-2-4071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25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62 109 13164,'0'0'2819,"-55"-6"-417,48 3-544,7-3-897,18-6-769,19 0-128,12-4 0,9 0-1057,7 1-1249,4 2-2018,-4 3-2786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26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123 640 11979,'0'0'1618,"-12"12"272,-3 3-832,1 1 0,-24 34 0,32-41-786,0 0 0,1 1 0,1 0 0,-1-1 0,1 2-1,1-1 1,0 0 0,1 1 0,-3 18 0,5-26-256,0 0 0,0 1 0,0-1-1,0 0 1,1 1 0,-1-1 0,1 0 0,0 1 0,0-1-1,0 0 1,2 4 0,-3-6-16,1 0-1,0 0 1,0 0-1,0-1 0,0 1 1,0 0-1,0-1 1,0 1-1,0-1 1,0 1-1,0-1 1,0 1-1,0-1 1,0 1-1,0-1 1,0 0-1,0 0 1,0 0-1,1 0 1,-1 0-1,0 0 1,0 0-1,0 0 1,0 0-1,1 0 1,-1 0-1,0-1 1,0 1-1,0-1 1,0 1-1,0-1 1,0 1-1,0-1 1,0 1-1,0-1 1,1-1-1,7-4 46,-1 0 0,1-1-1,-2 0 1,1-1 0,-1 0 0,0 0 0,0 0 0,-1-1-1,-1 0 1,7-12 0,3-8 47,22-63 1,-32 81-73,-1-1 0,-1-1 1,0 1-1,0 0 0,-1-1 0,-1 1 0,0-1 0,-1-17 1,-12 57-59,7-2 55,1 1 0,1 1 0,1-1 1,3 50-1,-1-72-31,1 0 1,-1 1-1,1-1 1,0 0 0,0 0-1,0 0 1,0 0 0,1 0-1,-1 0 1,1 0-1,0-1 1,3 5 0,-4-6-60,1-1 0,-1 0 0,0 0 1,1 1-1,-1-1 0,1 0 0,-1 0 1,1 0-1,-1 0 0,1-1 0,0 1 1,-1 0-1,1-1 0,0 1 1,0-1-1,0 1 0,-1-1 0,1 0 1,0 0-1,0 0 0,0 0 0,0 0 1,-1 0-1,1-1 0,0 1 0,0-1 1,0 1-1,-1-1 0,1 1 0,2-2 1,2-2-86,1 1 0,-1-1 0,-1 0 0,1 0 0,-1-1 0,1 0 0,-1 0 0,-1 0 0,7-9 0,36-58-711,-38 55 558,20-33 377,-3-2 1,-3 0-1,-1-2 1,-3 0-1,-2-2 1,-3 1-1,-2-2 1,-3 0-1,-2 0 1,-1-64-1,-9 103 369,-4 26-105,-4 26 31,-14 90 951,6 1 0,5 0 0,3 132 0,11-255-1282,0 0 0,0 0 0,0 0 0,0 0 0,0 0 0,0 0 0,0 0 0,1 0-1,-1 0 1,1 0 0,0 0 0,-1-1 0,1 1 0,0 0 0,0 0 0,0-1 0,0 1 0,3 2 0,7-7 148,3-19-81,-6 2-71,-1 0 0,-1-1 0,0 0 1,-2 0-1,-1 0 0,0-1 0,-2 1 1,0-1-1,-1 1 0,-2-1 0,-4-27 0,5 45-32,1 2 5,-1 0 0,1 0 0,0 1 1,-1-1-1,0 0 0,1 0 0,-1 1 0,0-1 0,0 0 0,0 1 0,0-1 0,0 1 0,0-1 0,0 1 0,-2-2 0,2 49-196,2-40 192,0 0 0,1-1 0,0 1 0,0 0 0,0 0 0,1-1 0,-1 1 0,1-1 0,1 0 1,-1 0-1,1 0 0,0-1 0,0 1 0,0-1 0,1 0 0,-1 0 0,7 4 0,-7-6 2,0 0 0,0 0 0,0 0 0,0 0 0,1-1 0,-1 0 0,0 0 0,1 0-1,-1-1 1,1 1 0,-1-1 0,0 0 0,1 0 0,-1-1 0,1 1 0,-1-1 0,1 0 0,-1 0 0,0 0 0,0-1-1,1 0 1,-1 1 0,0-1 0,4-4 0,6-3 19,0-1-1,0-1 1,-1-1-1,-1 1 1,22-27-1,-27 28 2,0 1-1,0-1 0,-1 0 1,0-1-1,-1 0 0,0 0 0,-1 0 1,0 0-1,4-18 0,-8 28-11,0 1 0,0-1 0,1 0 0,-1 0 0,0 0 0,0 0 0,0 0 0,0 1 0,0-1 0,0 0 0,-1 0 0,1 0 0,0 0 0,0 0 0,-1 1 0,1-1 0,0 0 1,-1 0-1,1 0 0,-1 1 0,0-2 0,-13 3 55,10 0-55,1 1 0,0 0 1,-1 1-1,1-1 1,0 0-1,0 1 0,0 0 1,-2 3-1,-7 11 96,2 0-1,0 1 1,1 0 0,1 0-1,1 1 1,0 0 0,2 1-1,0-1 1,1 1-1,1 0 1,1 0 0,0 25-1,2-43-109,0 0-1,0 0 1,0 0 0,0 0-1,0 0 1,0-1 0,1 1 0,-1 0-1,1 0 1,-1 0 0,1 0-1,0 0 1,-1-1 0,1 1-1,0 0 1,0-1 0,0 1-1,1-1 1,-1 1 0,0-1-1,1 1 1,-1-1 0,1 0-1,-1 0 1,4 2 0,-2-2-73,0 0 0,0-1 0,0 1 1,0-1-1,0 0 0,0 0 0,-1 0 1,1 0-1,0-1 0,0 1 1,0-1-1,0 0 0,0 1 0,0-1 1,0-1-1,-1 1 0,5-2 1,6-5-667,-1-1 0,1 1 1,-1-2-1,-1 0 0,0 0 1,0-1-1,-1 0 0,10-15 1,-1-2-1561,-1 0 1,25-50 0,-22 22-997,-7 7-1244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27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6 4260,'0'0'107,"0"0"0,0 0 0,0 0 0,0 0-1,0 0 1,0 0 0,0 0 0,0-1 0,1 1 0,-1 0 0,0 0 0,0 0 0,0 0-1,0 0 1,0-1 0,0 1 0,0 0 0,0 0 0,0 0 0,0 0 0,0 0 0,0 0-1,0-1 1,-1 1 0,1 0 0,0 0 0,0 0 0,0 0 0,0 0 0,0 0 0,0-1-1,0 1 1,0 0 0,0 0 0,0 0 0,0 0 0,-1 0 0,1 0 0,0 0 0,0 0-1,0 0 1,0-1 0,0 1 0,0 0 0,-1 0 0,1 0 0,0 0 0,0 0 0,0 0-1,0 0 1,0 0 0,0 0 0,-1 0 0,1 0 0,0 0 0,0 0 0,0 0 0,0 0-1,0 0 1,-1 0 0,1 0 0,0 0 0,0 1 0,0-1 0,0 0 0,0 0 0,0 0-1,-1 0 1,-9 13 2333,-8 21-591,11-19-1392,1 0 1,1 1-1,0 0 0,2 0 0,-1 0 0,2 0 0,-1 24 0,3-40-457,0 1 1,0 0-1,0-1 0,1 1 0,-1-1 0,0 1 0,0 0 1,1-1-1,-1 1 0,0-1 0,1 1 0,-1-1 0,1 1 1,-1-1-1,0 1 0,1-1 0,-1 1 0,1-1 0,-1 1 1,1-1-1,0 0 0,-1 1 0,1-1 0,-1 0 0,1 0 1,0 1-1,-1-1 0,1 0 0,-1 0 0,1 0 0,0 0 1,-1 0-1,1 0 0,0 0 0,-1 0 0,1 0 0,0 0 1,-1 0-1,1 0 0,0-1 0,-1 1 0,1 0 0,-1 0 1,1-1-1,0 1 0,0-1 0,32-14-237,-22 6-296,0 2 1,0-1-1,1 1 1,0 1 0,21-8-1,-30 13 433,-1 0 0,1 1 0,0-1-1,-1 1 1,1-1 0,0 1 0,-1 0 0,1 0 0,0 0-1,0 1 1,-1-1 0,1 1 0,0-1 0,-1 1-1,1 0 1,-1 0 0,1 0 0,-1 0 0,1 1 0,-1-1-1,0 1 1,0-1 0,1 1 0,-1 0 0,0 0-1,-1 0 1,1 0 0,0 0 0,0 0 0,-1 0-1,0 0 1,1 1 0,-1-1 0,0 1 0,1 4 0,9 21 866,-2 1 1,-1 1 0,-1-1 0,-1 1 0,1 41 0,-3-3 2329,-8 89 1,-2-131-1651,3-18-845,1-17-524,2-35-1854,1 0 0,3 0 0,12-54-1,-12 78 1852,2 1 0,0 0 0,1 0 1,1 1-1,1 0 0,0 1 0,2 0 0,0 0 0,23-26 0,0 7-190,-17 19-61,-1-1 0,20-27 0,-32 39-216,0-1-1,0 0 0,-1 0 1,0 0-1,0 0 0,0 0 1,-1 0-1,0-1 0,-1 1 1,0-1-1,1-13 0,-15 162 4804,12-122-4354,2 1-1,0-1 1,1 0 0,1 0 0,0 0-1,2 0 1,0 0 0,1-1 0,1 1-1,1-2 1,0 1 0,2-1 0,0 0-1,0-1 1,2 0 0,0-1 0,22 22-1,-12-16-270,-1 2-1,-2 0 0,0 1 1,23 40-1,-33-48 354,-1 1 0,-1 1 1,0 0-1,-1 0 0,-1 0 0,-1 0 0,-1 1 1,2 27-1,-4-27 262,0-1 1,-2 1-1,0 0 0,-1 0 1,-1 0-1,-7 23 0,8-35-156,0-1-1,0 0 0,-1-1 0,1 1 1,-1 0-1,0-1 0,-1 1 0,0-1 1,1 0-1,-1 0 0,-1-1 0,1 1 1,-1-1-1,0 0 0,0 0 0,0 0 1,0-1-1,-1 0 0,0 0 0,1 0 1,-1-1-1,-10 3 0,12-4-131,1-1 1,-1 1-1,1-1 0,-1 0 0,1 0 1,-1 0-1,1-1 0,-1 1 0,1-1 1,0 0-1,-1 0 0,1 0 0,0-1 1,0 1-1,-1-1 0,1 1 1,0-1-1,1 0 0,-1 0 0,0 0 1,0-1-1,1 1 0,0-1 0,-1 1 1,1-1-1,0 0 0,0 0 0,0 0 1,1 0-1,-1 0 0,-1-5 0,-3-8-115,-1 0 0,2-1 0,0 0 0,-4-33 0,5 22-261,0 0 1,3-1 0,0 1-1,2 0 1,0-1-1,2 1 1,2 0-1,0 0 1,2 1 0,1 0-1,1 0 1,1 1-1,1 0 1,2 0-1,1 1 1,0 1-1,2 1 1,1 0 0,0 1-1,2 0 1,1 2-1,41-34 1,28-10-4878,4 8-4084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28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8756 1 8776,'15'0'748,"47"2"354,1 3 1,0 2 0,61 17-1,-88-16-676,-1 2-1,0 2 1,-1 1-1,0 1 0,-2 2 1,62 40-1,-86-49-396,1-1 0,-1 1 0,-1 1-1,0-1 1,0 2 0,0-1 0,-1 0 0,0 1 0,-1 0 0,6 14-1,-9-19-29,0 0-1,-1 0 0,0 1 0,0-1 0,0 1 0,0-1 0,-1 1 0,1-1 1,-1 1-1,0 0 0,-1-1 0,1 1 0,-1-1 0,0 1 0,0-1 0,0 1 1,-1-1-1,0 0 0,1 0 0,-2 0 0,1 0 0,0 0 0,-1 0 1,0 0-1,1-1 0,-5 5 0,-5 2 6,1 0-1,-2-1 1,1-1-1,-1 1 1,-1-2 0,1 0-1,-1-1 1,-27 9 0,-11 0 27,-61 9 1,-128 8 6,-313 3 0,265-22 9,-1896 171 2068,1499-88-2022,-781 214 0,1194-233-157,4 11 0,4 13-1,4 11 1,-380 224 0,411-191 156,7 10 0,6 9-1,8 9 1,7 10 0,-178 209-1,281-274 123,-109 165-1,170-224-22,4 2 1,1 1-1,4 1 0,2 2 1,-21 79-1,41-115-160,0 0 0,2 1 0,2 0 0,0 0 0,2 0 0,3 35 0,0-46-51,1-1 1,1 1-1,1-1 1,0 0 0,1-1-1,1 1 1,0-1 0,1 0-1,1-1 1,1 0-1,12 15 1,-5-10-220,2-1-1,0-1 1,1 0 0,1-2-1,37 25 1,123 58-983,-142-80 1147,-28-14-139,48 29-742,-56-32 439,0-1 0,0 0 1,-1 1-1,1 0 0,-1 0 1,0 0-1,0 0 0,0 0 1,2 6-1,-1 11-6711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28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11275,'0'0'10858,"10"7"-10815,-2-1-42,-1 1 0,-1-1 0,1 1 1,-1 0-1,0 1 0,-1-1 0,0 1 1,0 0-1,0 0 0,-1 1 0,0-1 1,-1 1-1,0 0 0,0 0 0,-1 0 1,2 18-1,0 22 9,-3 0 0,-1 1-1,-3-1 1,-1 0 0,-17 70 0,16-97 193,1 0 1,2 1 0,0-1 0,1 0-1,3 26 1,-2-44-147,1-1 0,0 0 0,0 1-1,0-1 1,0 0 0,1 0 0,-1 0-1,1 0 1,0 0 0,0 0 0,0 0-1,0 0 1,0-1 0,1 1 0,-1-1-1,1 0 1,0 0 0,0 1 0,0-2-1,0 1 1,0 0 0,0-1 0,0 1 0,0-1-1,1 0 1,6 1 0,7 2 7,1-2 0,0 0 1,0-1-1,18-1 0,-30 0-39,70-5 94,-1-4-1,0-3 0,102-30 1,-53 12-80,-81 20-39,284-55 57,-267 56-60,1 2-1,0 4 0,84 5 0,-143-2-27,1 0 0,-1 0 0,0 0 0,0 1 0,0-1 0,1 1 0,-1-1 0,0 1 0,0 0 0,0 0 0,0 0 0,0 0 0,0 0-1,0 0 1,-1 1 0,1-1 0,0 1 0,-1-1 0,1 1 0,-1 0 0,1-1 0,1 5 0,-1-2-467,-1 1-1,1-1 1,-1 1 0,-1 0-1,1-1 1,0 1 0,-1 0-1,-1 9 1,-1-1-5727,-8-9-4099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42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37 232 641,'-27'-39'14579,"25"35"-13816,1 0-1,-1 0 0,1 0 1,0 1-1,0-1 1,1 0-1,-1-8 0,1 7-483,0 0-1,1 1 0,0-1 1,0 1-1,0 0 0,1-1 1,0 1-1,-1 0 0,1 0 0,1 0 1,-1 0-1,1 0 0,-1 0 1,1 1-1,0-1 0,0 1 1,5-4-1,0-1 29,0 0 1,1 1-1,0 0 1,0 0-1,1 1 0,0 0 1,0 0-1,0 2 1,0-1-1,1 1 0,19-5 1,-29 9-278,1 0 1,-1 0 0,1 0-1,-1 1 1,1-1-1,-1 0 1,1 1-1,-1-1 1,1 0 0,-1 1-1,1 0 1,-1-1-1,0 1 1,1 0 0,-1 0-1,0 0 1,0 0-1,1 0 1,-1 0 0,0 0-1,0 0 1,0 0-1,0 0 1,-1 1 0,1-1-1,0 0 1,0 1-1,-1-1 1,1 0-1,-1 1 1,1-1 0,-1 1-1,0-1 1,1 1-1,-1-1 1,0 1 0,0-1-1,0 1 1,0 1-1,0 9 184,0 0-1,0-1 0,-2 1 1,-1 13-1,-7 11-140,-2-1-1,-1 0 1,-1 0 0,-2-1-1,-26 40 1,-13 29-50,53-99-23,0 0 0,0 0 0,1 0 0,0 0 0,-1 0 0,1 0 0,1 0 0,-2 6 0,2-9 0,1-1 0,-1 1 0,0 0 0,0-1 0,0 1 0,0-1 0,0 1 0,0 0 0,1-1 0,-1 1 0,0-1 0,1 1 0,-1-1 0,0 1 0,1-1 0,-1 1 0,1-1 0,-1 1 0,0-1 0,1 0 0,-1 1 0,1-1 0,0 1 0,22-1 0,1-8-90,-2-1-1,1-1 1,-1-1 0,-1-1-1,31-22 1,-2 2-601,22-11-2319,-13 9-1601,-3-1-3580,-9 5-6314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29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21268,'1'0'288,"-1"23"-31,-3 17-1,-12 10 865,-1 8-224,-4 1-96,5 2-481,7-5-160,8 2-128,7-4 0,18-2-608,8-10-2147,4-15-2018,0-18-4547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30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20435,'0'0'1954,"14"79"-1153,-7-36-32,3 7-513,3 3-160,4 3-32,4 1-384,-3-3-865,-2-4-769,-4-9-545,-5-7-1056,-7-14-1442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30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16 190 8072,'-3'-13'6496,"-8"-44"-3453,10 55-2938,1-1-1,0 1 1,0 0-1,0 0 1,0-1-1,0 1 1,0 0-1,1-1 0,-1 1 1,1 0-1,0 0 1,-1 0-1,1-1 1,0 1-1,0 0 1,1 0-1,-1 0 0,0 1 1,0-1-1,1 0 1,0 0-1,-1 1 1,1-1-1,0 1 1,-1-1-1,4-1 1,3-1 47,0 0 1,0 1-1,0 0 1,1 0-1,11-2 1,-8 2-13,46-9 593,1 1 0,117-4 0,122 25 351,-250-6-1012,0 3 0,0 2 0,-1 1 0,0 3 0,50 21 1,-90-31-77,0 0 1,-1 0 0,1 1-1,-1 0 1,1 0 0,-2 1-1,1 0 1,0 0 0,-1 0-1,0 0 1,0 1 0,6 10 0,-9-13 12,0 1 0,-1-1 0,0 1 1,1 0-1,-2-1 0,1 1 0,0 0 1,-1 0-1,0 0 0,1 0 0,-2 0 1,1-1-1,0 1 0,-1 0 0,0 0 1,1 0-1,-1-1 0,-1 1 0,1 0 1,-1-1-1,1 1 0,-1-1 0,0 0 1,0 1-1,-6 5 0,-4 5 219,-1 0 0,-1 0 0,-1-1-1,0-1 1,0 0 0,-1-1 0,-28 14 0,-128 54 1035,78-43 333,-104 25 0,189-58-1485,10 0-79,22 0-161,53-3-574,-62 0 506,-10 0 144,252 9-2034,-222-5 1857,-1 1-1,0 1 0,0 2 1,0 1-1,48 21 0,-76-28 194,0 1 0,0-1 0,0 1 0,-1 0 0,1 0 0,-1 0 0,0 1 0,0 0 0,0-1 0,0 1 0,-1 1 0,1-1 0,3 7 0,-6-9 33,0 0 0,-1-1 0,1 1 0,-1-1-1,0 1 1,1 0 0,-1 0 0,0-1 0,0 1 0,0 0 0,0-1 0,0 1 0,-1 0-1,1-1 1,0 1 0,-1 0 0,0 2 0,-1-1 12,0 0 0,0 0 1,0-1-1,0 1 0,0-1 0,0 1 0,-1-1 1,1 0-1,-1 0 0,1 0 0,-1 0 0,-3 1 1,-19 11 199,0-2 1,-1-2-1,0 0 1,-40 9 0,-117 18 425,148-31-470,-103 16 344,-255 9-1,382-30-945,-25-4-1612,35 3 1759,0 0 0,0-1 0,0 1-1,1 0 1,-1-1 0,0 1 0,0-1-1,0 0 1,0 1 0,0-1 0,1 0-1,-1 1 1,0-1 0,1 0-1,-1 0 1,0 0 0,0-1 0,-2-20-8454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31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20467,'0'0'385,"-8"70"992,-3-25 160,1 3-640,0 0-480,3-3-321,6-4-32,1-3-32,3-6-1153,16-9-1089,8-13-1634,6-10-3811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32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17008,'0'0'4036,"18"82"-2851,-18-21-96,0 9-416,0 7-353,0 5-160,0-4-96,-1-5 0,1-7-192,0-12-1601,0-14-2051,4-20-2434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32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18514,'0'0'4099,"-18"52"-2401,8-14-321,2 7 129,-1 10-481,4 2-353,4 2-447,1-2-129,0-2-32,10-6-256,1-6-1378,-7-8-1088,-4-8 159,0-12-640,-7-9-1954,-17-6-3651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32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16912,'10'-11'1740,"5"-5"-1106,0 1-1,1 0 0,1 2 0,0-1 1,1 2-1,1 1 0,23-12 0,-12 11-230,0 1 1,1 1-1,1 2 0,-1 2 0,1 0 0,1 2 0,-1 2 0,0 0 0,47 6 0,-73-4-398,0 1 0,-1 0-1,1 0 1,0 1 0,-1-1 0,1 1 0,-1 1 0,0-1 0,0 1-1,1 0 1,-2 0 0,1 0 0,0 1 0,-1-1 0,9 10 0,-12-11-5,1 1 0,-1 0 0,1-1 0,-1 1 0,0 0 0,0 0 0,0 0 0,0 0 0,0 0 0,-1 0 0,0 0 0,1 0 1,-1 1-1,0-1 0,0 0 0,-1 0 0,1 0 0,-1 0 0,1 0 0,-1 0 0,0 0 0,0 0 0,-1 0 0,1 0 0,0-1 1,-1 1-1,0 0 0,0-1 0,0 1 0,0-1 0,-2 3 0,-14 13 115,0-1-1,-1 0 1,-1-2-1,-1 0 1,-28 16-1,-15 10 224,62-40-327,1 0-1,-1 0 1,0 0-1,1 1 1,-1-1 0,1 0-1,-1 1 1,1-1-1,0 1 1,-1-1-1,1 1 1,0 0 0,0 0-1,-1 3 1,2-4-7,0-1 1,0 1-1,0-1 0,0 1 1,0 0-1,1-1 1,-1 1-1,0-1 0,0 1 1,1-1-1,-1 1 1,0-1-1,1 1 0,-1-1 1,1 1-1,-1-1 1,1 1-1,-1-1 0,1 1 1,-1-1-1,1 0 1,-1 1-1,1-1 0,-1 0 1,1 0-1,-1 1 1,1-1-1,0 0 0,-1 0 1,2 0-1,9 3 27,1-1 0,0-1 0,22 0-1,-13 0-58,9 1-214,1 1 1,-1 2-1,0 1 0,46 15 1,-68-18 223,0 0 1,-1 1 0,1 0-1,-1 0 1,0 0-1,0 1 1,0 1-1,-1-1 1,9 10-1,-11-11 8,-1 0-1,0 1 0,-1-1 1,1 1-1,-1 0 0,0-1 0,0 1 1,-1 0-1,1 0 0,-1 0 1,0 0-1,0 1 0,-1-1 1,1 0-1,-1 0 0,-2 10 1,1-8 27,-1-1 0,1 1 0,-2-1 1,1 1-1,-1-1 0,0 0 0,0 0 1,-1-1-1,0 1 0,0-1 0,0 1 1,0-1-1,-1 0 0,0-1 1,0 1-1,0-1 0,-12 7 0,-6 3 269,-1-1-1,0 0 0,-28 9 1,-24 6-246,0-3 0,-2-4 0,-114 17 0,141-33-3740,17-6-1969,6-4-3556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3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634 0 13036,'-43'15'344,"2"2"0,0 1-1,1 3 1,0 1 0,2 1-1,1 3 1,1 1 0,1 1-1,-32 35 1,45-39 81,0 1-1,2 0 1,1 2 0,1 1 0,1 0-1,2 1 1,0 1 0,2 0-1,2 1 1,1 0 0,1 1-1,-9 64 1,14-64-356,2-1 0,1 1 0,2-1 0,1 1 1,1-1-1,2 0 0,17 60 0,-13-67-68,0 0-1,2 0 1,1 0 0,1-2-1,1 0 1,1 0 0,1-1 0,0-1-1,2-1 1,20 18 0,0-5-363,2-2 1,1-2 0,2-2-1,0-1 1,2-3-1,0-1 1,1-3 0,2-1-1,79 17 1,-7-11-1609,2-5 0,215 3 0,-138-21-1436,0-8-1446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33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66 16367,'-6'-10'572,"-2"-3"-17,5 7-17,0-1-1,-1 1 0,0 1 1,0-1-1,-7-7 0,11 14-468,-1 0 0,1-1 0,-1 1 0,1 0 0,0-1 0,-1 1 0,1 0 0,0-1 0,0 1 0,-1 0 0,1 0-1,0 0 1,0-1 0,0 1 0,0 0 0,0 0 0,0-1 0,0 1 0,0 0 0,0 0 0,1-1 0,-1 2 0,6 28 425,1 0-1,1 0 1,2-1 0,1-1 0,17 34 0,-10-21-318,33 72 103,-9-24-171,-5 1 1,30 108-1,-59-166-97,-2 0 0,0 0 1,-3 1-1,0-1 0,-2 1 0,-2 0 0,-1-1 0,-1 1 0,-2-1 0,-13 48 0,5-40-41,-3-1 1,-1 0-1,-1-1 1,-3-1-1,-1-1 1,-1-1-1,-32 37 1,9-20-1376,-1-3 0,-2-1 0,-93 68 0,4-23-4398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35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439 17 20884,'-10'-3'646,"0"0"-556,1 0 1,0 1 0,-1 0 0,0 0-1,1 1 1,-1 1 0,0-1 0,1 2-1,-1-1 1,0 1 0,1 1 0,-1 0-1,1 0 1,-14 5 0,0 4 254,0 1 1,0 0-1,1 2 0,1 0 0,-22 20 1,36-28-266,-1 0 0,1 1 0,0 0 0,0 1 0,1 0 0,0 0 0,0 0 0,1 0 0,0 1 0,1 0 0,0 0 0,0 1 0,1-1 0,0 1 0,1-1 1,-2 12-1,4-17-98,1 0 1,-1 0 0,1 0 0,0 1-1,0-2 1,1 1 0,-1 0 0,1 0-1,-1 0 1,1-1 0,1 1 0,-1-1-1,0 1 1,1-1 0,0 0 0,-1 0-1,1 0 1,1 0 0,-1-1 0,7 5-1,10 6-309,0-1 0,35 15 0,-11-6-11,-26-10 286,-1 0-1,1 0 1,-2 2 0,0 0-1,19 20 1,-31-29 80,0 0 0,-1 0 0,1 0-1,-1 0 1,0 1 0,0-1 0,0 1 0,-1 0 0,0 0 0,0 0-1,0 0 1,0 0 0,-1 0 0,0 0 0,0 1 0,0-1-1,-1 0 1,0 1 0,0-1 0,0 0 0,-1 1 0,0-1-1,1 0 1,-2 1 0,1-1 0,-3 5 0,1-4 80,-1-1 0,0 0 0,0 0 0,-1 0 0,0-1 0,1 0 0,-1 1 0,-1-2 0,1 1 0,0 0 0,-1-1 0,0 0 1,0-1-1,0 1 0,-10 2 0,-11 3 228,-1-1 1,-31 3-1,36-7-46,1 0 0,0-2-1,-43-3 1,64 2-293,-1 0 0,1 0 1,0 0-1,-1 0 0,1-1 0,0 1 1,0 0-1,-1-1 0,1 1 1,0-1-1,0 1 0,0-1 0,0 0 1,0 1-1,0-1 0,0 0 1,0 0-1,0 0 0,0 0 0,0 0 1,0 0-1,0 0 0,1 0 1,-1 0-1,0 0 0,1 0 0,-1 0 1,1-1-1,-1 1 0,1 0 1,0 0-1,0 0 0,-1-1 0,1 1 1,0 0-1,0-1 0,0 1 1,0 0-1,0 0 0,1-1 0,-1 1 1,0 0-1,0-1 0,2-1 0,0-3-279,0-1 0,1 1-1,0 0 1,0 0 0,1 0-1,-1 1 1,9-10 0,98-93-7192,-42 39 1068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42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66 11851,'0'0'7960,"-11"-2"-4250,5 0-3419,3 1-130,0 0 0,0 0 0,0 1-1,0-1 1,-1 0 0,1 1-1,0 0 1,0 0 0,0 0 0,0 0-1,-1 0 1,1 1 0,0-1 0,0 1-1,0 0 1,0 0 0,0 0 0,0 0-1,0 1 1,1-1 0,-1 1 0,0 0-1,1 0 1,-1 0 0,1 0 0,0 0-1,-1 0 1,1 0 0,0 1-1,-2 3 1,0 3-41,0 0 0,0 0 1,1 1-1,0 0 0,1-1 0,0 1 0,0 0 0,1 0 0,1 0 0,-1 0 0,2 1 1,-1-1-1,3 12 0,-2-20-90,0-1 0,-1 1 0,1 0 1,0 0-1,0-1 0,0 1 0,0 0 0,0-1 1,0 1-1,1-1 0,-1 1 0,0-1 0,1 0 1,-1 0-1,1 1 0,-1-1 0,1 0 0,0 0 1,-1-1-1,1 1 0,0 0 0,0 0 0,0-1 1,0 1-1,-1-1 0,1 0 0,0 0 0,0 1 1,0-1-1,0 0 0,0-1 0,0 1 0,0 0 1,0 0-1,0-1 0,-1 1 0,4-2 0,1 0 58,-1 0 0,1 0 1,-1-1-1,0 1 0,0-1 0,0 0 0,0 0 0,-1-1 0,1 0 0,-1 1 0,6-8 1,-3 0-83,-1 1 0,0-2 0,-1 1 0,0 0 0,-1-1 0,0 0 0,-1 0 0,0 0 0,-1-1 1,0 1-1,-1-1 0,0 1 0,-2-16 0,1 26-9,1 1 0,-1-1 0,0 0-1,0 1 1,0-1 0,0 0 0,-1 1 0,1-1 0,0 0 0,-1 1-1,1-1 1,-1 1 0,1-1 0,-1 1 0,0-1 0,0 1 0,0-1 0,1 1-1,-2 0 1,1-1 0,0 1 0,0 0 0,0 0 0,0 0 0,-1 0-1,1 0 1,0 0 0,-1 0 0,1 0 0,-1 1 0,1-1 0,-1 0-1,0 1 1,1-1 0,-1 1 0,1 0 0,-1 0 0,0-1 0,-2 1 0,1 1-29,0 0 1,0-1 0,0 1 0,0 0 0,1 0 0,-1 1 0,0-1-1,0 0 1,1 1 0,-1 0 0,1 0 0,0-1 0,-1 1 0,1 1-1,0-1 1,0 0 0,0 0 0,1 1 0,-1-1 0,-2 6 0,0 3-796,0-1 0,1 1 1,0 0-1,-2 18 1,4-24 96,1-1 1,-1 0-1,1 1 1,0-1-1,0 0 1,1 1-1,-1-1 1,1 0-1,0 0 1,0 1-1,0-1 1,0 0-1,1 0 1,3 6-1,9 0-5388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35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20307,'0'0'1185,"-7"11"-154,-29 45 1607,-40 90 1,67-128-2419,2 1 0,0 0 0,1 0 0,1 1 0,0 0 0,2 0 0,0 0 0,2 0 1,0 0-1,2 22 0,-1-37-204,1-1 0,0 1 0,0 0 0,1-1 0,-1 1 0,1-1 0,0 0 0,0 0 0,0 1 0,1-1 0,-1-1 0,1 1 0,0 0 0,0-1 0,1 1 0,-1-1 0,4 3 0,0-2-47,0 1-1,0-2 0,0 1 1,1-1-1,-1 0 0,1-1 1,0 1-1,-1-1 1,11 0-1,14 1-295,-1-2 0,1-1-1,61-9 1,-86 8 270,-2 1 124,-1-1 0,1 0 0,0 1 0,0 0 0,0 0 0,0 0-1,9 2 1,-13-1-24,1 0 0,-1 0-1,0 0 1,0-1 0,0 1-1,0 0 1,0 1 0,0-1-1,0 0 1,0 0 0,0 0-1,0 1 1,-1-1 0,1 0-1,0 1 1,-1-1 0,1 0-1,-1 1 1,0-1 0,1 1-1,-1-1 1,0 1 0,0-1-1,0 0 1,0 1 0,0-1-1,-1 4 1,0 8 64,0 0 0,-1 1 0,-1-1 0,0 0 0,-6 15 0,-3 14 89,97-381 669,-82 326-1124,-1 5 367,1-1 1,-1 0-1,2 0 1,5-12-1,-8 20-270,0-1-1,1 0 1,-1 0 0,0 0-1,1 1 1,-1-1-1,1 1 1,-1-1 0,1 1-1,0 0 1,0-1-1,0 1 1,0 0 0,0 0-1,0 0 1,0 1-1,0-1 1,0 0 0,0 1-1,0-1 1,0 1 0,0 0-1,4 0 1,-1 0-1919,-35-8-23235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35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11659,'0'0'6662,"54"-6"-6117,-5 6-385,13 6-128,8 5-288,5 2-1570,2 1-2434,2 1-3491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37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92 265 15246,'0'0'4688,"-4"11"-2724,-43 81 2044,20-44-1727,25-45-2221,0 0 0,0 0 0,1 0 0,0 0 0,0 1 0,0-1 0,0 0 0,0 1 0,0-1 0,1 0-1,0 1 1,-1-1 0,1 1 0,1-1 0,-1 4 0,1-5-52,0 0 0,0-1 0,0 1 0,0-1 0,0 1 0,0-1 0,0 1 0,1-1 0,-1 0 0,0 0 0,1 0 0,-1 0 0,1 0 0,-1 0 0,1 0 0,0 0 0,-1 0 0,1-1 0,0 1 0,-1-1-1,1 1 1,0-1 0,0 0 0,0 1 0,-1-1 0,1 0 0,0 0 0,2-1 0,6 0-64,0 0-1,-1 0 1,1-1 0,-1-1 0,1 1-1,-1-2 1,0 1 0,0-1-1,0-1 1,0 0 0,-1 0-1,0 0 1,0-1 0,9-9-1,-8 7-18,0 0 0,-1-1 0,0 0 0,0 0 0,-1 0 0,0-1 0,-1 0 0,0 0 0,-1-1 0,0 0 0,6-18-1,-13 23 132,-6 12 85,-8 14 255,13-14-330,0 0 0,0 0 0,1 0-1,0 0 1,0 1 0,0-1 0,1 1 0,-1 11 0,2-16-60,0 0 0,0 0 0,0-1 0,0 1 0,0 0 0,1 0 0,-1-1 0,1 1 0,-1 0 0,1-1 0,0 1 0,-1 0 0,1-1 0,0 1 0,0-1 0,0 1 0,0-1 0,0 0 0,1 1 0,-1-1 0,0 0 1,1 0-1,-1 0 0,1 0 0,-1 0 0,1 0 0,-1-1 0,1 1 0,0 0 0,-1-1 0,1 1 0,0-1 0,-1 1 0,1-1 0,0 0 0,0 0 0,1 0 0,6 1-59,0-1-1,-1 0 1,1-1-1,0 0 1,-1 0 0,1-1-1,-1 0 1,0-1-1,1 1 1,-1-2-1,0 1 1,-1-1 0,14-9-1,-10 5-100,-1 0-1,1-1 1,-2-1 0,1 0 0,-2 0-1,1-1 1,-1 0 0,8-15-1,-5 4 40,0 0-1,-1-1 0,-2 0 1,0-1-1,-1 0 0,-2 0 0,0-1 1,-2 1-1,1-33 0,-4 56 117,0-1 1,0 1-1,0-1 0,0 1 0,0 0 0,0-1 0,0 1 0,0 0 0,0-1 0,-1 1 0,1 0 1,-1 0-1,1-1 0,-1 1 0,1 0 0,-1 0 0,0 0 0,1-1 0,-2 0 0,1 2 10,0 0 1,1 0-1,-1 0 0,0 0 0,1 0 0,-1 0 0,0 0 0,1 0 0,-1 0 0,0 0 0,1 1 0,-1-1 0,1 0 1,-1 0-1,0 1 0,1-1 0,-1 0 0,1 1 0,-1-1 0,1 1 0,-1-1 0,1 0 0,-1 1 0,1-1 0,-1 2 1,-5 4 60,2 0 1,-1 0 0,1 1 0,0-1 0,-4 8 0,-2 10 142,2 1 1,0 0-1,2 0 1,0 0-1,2 1 1,1 0-1,1 0 1,1 0-1,1 0 1,4 28-1,-3-47-193,1 0 0,0 0 0,0 0 0,0 0 0,1-1 0,0 1 0,0-1 0,1 0-1,-1 0 1,9 9 0,-10-13 5,0 1 0,0 0-1,1-1 1,-1 0 0,1 0-1,0 0 1,-1 0 0,1 0-1,0 0 1,0-1-1,0 0 1,0 1 0,1-1-1,-1 0 1,0 0 0,0-1-1,1 1 1,-1-1 0,1 0-1,-1 0 1,0 0 0,1 0-1,-1 0 1,4-1 0,-4-1 3,0 1 0,0-1 0,0 1 0,-1-1 0,1 0 0,-1 0 0,1 0 1,-1 0-1,1-1 0,-1 1 0,0-1 0,0 1 0,0-1 0,-1 0 0,1 0 1,-1 1-1,1-1 0,-1-1 0,0 1 0,0 0 0,0 0 0,0 0 1,-1-4-1,3-9 80,0 0 0,-2 0 0,0-19 0,-6-14 99,5 47-201,0 1 1,-1-1-1,1 1 1,-1-1 0,1 1-1,-1 0 1,0-1-1,0 1 1,1 0-1,-1 0 1,0 0-1,0-1 1,0 1-1,0 0 1,-1 0-1,1 0 1,0 1-1,0-1 1,0 0-1,-1 0 1,1 1 0,0-1-1,-1 1 1,1-1-1,-1 1 1,1-1-1,-1 1 1,1 0-1,-3 0 1,3 0-10,1 0 1,-1 0 0,1 0-1,-1 0 1,1 0 0,-1 0-1,1 1 1,-1-1-1,1 0 1,-1 0 0,1 1-1,-1-1 1,1 0 0,0 1-1,-1-1 1,1 0 0,0 1-1,-1-1 1,1 1-1,0-1 1,-1 1 0,1-1-1,0 1 1,0-1 0,0 0-1,-1 1 1,1-1-1,0 1 1,0-1 0,0 1-1,0 0 1,0-1 0,0 1-1,0-1 1,0 1 0,0-1-1,0 1 1,0-1-1,0 1 1,1-1 0,-1 1-1,0-1 1,0 1 0,13 23 42,-8-20-21,1 0 0,0-1-1,1 1 1,-1-2-1,0 1 1,1-1-1,0 0 1,0 0 0,-1 0-1,1-1 1,12 0-1,81-1 104,-94 0-121,5-1-3,-1 0 0,1-1 0,0-1 0,-1 1 0,21-9 0,-29 10 1,0 0 0,0 0 0,1 0 0,-1 0 0,0 0 0,0 0-1,0 0 1,0-1 0,0 1 0,0-1 0,0 1 0,-1-1 0,1 0 0,0 0 0,-1 0 0,0 0 0,1 0 0,-1 0 0,0 0 0,0 0 0,0-1 0,0 1 0,-1 0 0,1-1 0,0 1 0,-1 0 0,0-1 0,0 1 0,0-1 0,0 1 0,0 0 0,-1-5 0,0 5-4,0 1 0,0-1-1,0 1 1,0-1 0,-1 1-1,1-1 1,-1 1 0,1 0 0,-1-1-1,1 1 1,-1 0 0,0 0-1,0 0 1,1 0 0,-1 1 0,0-1-1,0 0 1,0 1 0,0 0-1,0-1 1,0 1 0,0 0 0,0 0-1,0 0 1,0 0 0,0 0-1,-3 1 1,-2-1-1,1 1-1,-1 0 1,1 0-1,-1 1 1,1-1-1,0 1 1,-10 5-1,12-4 12,-1 0 0,1 1-1,-1-1 1,1 1 0,0 0 0,1 1-1,-1-1 1,1 1 0,-1-1 0,2 1-1,-1 0 1,0 0 0,1 0 0,0 0 0,-2 8-1,3-11-10,1 1 0,-1-1 0,1 1-1,0-1 1,-1 1 0,1-1 0,1 1-1,-1-1 1,0 1 0,0-1 0,1 0 0,0 1-1,-1-1 1,1 1 0,0-1 0,0 0-1,0 0 1,0 1 0,1-1 0,-1 0 0,1 0-1,-1 0 1,1-1 0,-1 1 0,1 0-1,0 0 1,0-1 0,0 1 0,0-1 0,0 0-1,1 0 1,-1 0 0,0 0 0,0 0-1,1 0 1,3 1 0,5 0-289,0 1 0,1-2-1,-1 1 1,22-1 0,-19-2-840,0 0 1,-1-1-1,1 0 1,-1-1-1,1-1 0,-1 0 1,17-8-1,-23 9 676,-1 0 0,1-1 0,-1 1 0,0-1 0,0-1-1,-1 1 1,1-1 0,-1 0 0,0 0 0,0-1 0,-1 0 0,1 1 0,-2-2-1,6-8 1,-7 9 646,0 1 0,0-1-1,-1 0 1,1 0-1,-2 1 1,1-1 0,0 0-1,-1 0 1,0 0 0,-1 0-1,1 0 1,-3-8 0,3 13-28,0 0 1,-1-1 0,1 1 0,-1-1 0,1 1 0,-1 0-1,1-1 1,-1 1 0,0 0 0,0 0 0,1-1 0,-1 1-1,0 0 1,0 0 0,0 0 0,0 0 0,0 0 0,-1 0-1,1 1 1,0-1 0,0 0 0,-1 1 0,1-1 0,0 0-1,-1 1 1,1-1 0,0 1 0,-1 0 0,1 0 0,-1-1-1,1 1 1,-1 0 0,1 0 0,0 0 0,-1 0 0,1 1-1,-1-1 1,-2 1 0,1 0-17,-1 0 0,1 0-1,-1 1 1,1-1 0,0 1 0,0-1-1,0 1 1,-1 0 0,2 1-1,-1-1 1,0 0 0,0 1 0,1 0-1,-4 4 1,4-3-84,0 0 0,0 0 1,0 0-1,0 1 0,1-1 0,0 1 0,0-1 0,0 1 0,1-1 0,-1 1 0,1 0 1,0-1-1,0 1 0,1 0 0,0-1 0,-1 1 0,1-1 0,3 9 0,4 6-174,0-1 0,1 1-1,14 19 1,10 23-872,-27-48 860,-1 0 0,-1 1 0,0 0 1,-1 0-1,0 0 0,-1 0 0,-1 0 1,0 1-1,-2 22 0,0-31 209,0 0 0,0-1 0,0 1 0,-1-1 0,1 1 0,-1-1 0,0 0 0,-1 0 0,1 0 0,-1 0 0,0 0 0,-1 0 0,1-1 0,-1 0 0,0 1 0,0-1 0,0-1 0,0 1 0,-1-1 0,1 1 0,-1-1 1,0-1-1,0 1 0,0-1 0,0 1 0,-1-2 0,-5 3 0,9-4 39,1 1 0,-1-1 0,1 1 0,-1-1 1,1 0-1,-1 0 0,0 0 0,1 1 0,-1-2 0,1 1 1,-1 0-1,1 0 0,-1 0 0,1-1 0,-1 1 0,1-1 1,-1 1-1,1-1 0,-1 1 0,1-1 0,0 0 1,-1 0-1,1 0 0,-2-2 0,1 1-38,1 0 0,0 0 1,0 0-1,-1-1 0,1 1 0,1 0 0,-1-1 0,0 1 0,1-1 1,-1 1-1,1-1 0,0 0 0,0-4 0,0-2-64,1-1 1,0 1-1,0-1 0,1 1 0,1-1 1,0 1-1,5-13 0,7-4-290,2 0 1,1 1-1,1 1 0,1 0 1,31-28-1,-28 30 153,-1-1-1,-1-1 1,-1-1-1,30-49 1,-42 43 1142,-10 18-108,2 12-905,0 1-1,-1 0 1,1 0 0,-1 0 0,1 0-1,0 0 1,-1 0 0,1 0 0,-1 0-1,1 0 1,-1 0 0,1 0 0,0 0 0,-1 0-1,1 0 1,-1 1 0,1-1 0,0 0-1,-1 0 1,1 0 0,0 0 0,-1 1-1,1-1 1,0 0 0,-1 0 0,1 1-1,0-1 1,-1 0 0,1 1 0,0-1-1,0 0 1,-1 1 0,0 0-9,1-1 1,-1 1-1,0-1 0,0 1 1,1-1-1,-1 1 0,0-1 1,1 1-1,-1 0 0,1 0 0,-1-1 1,0 1-1,1 0 0,0 0 1,-1-1-1,1 1 0,-1 0 1,1 0-1,0 0 0,0 0 1,0 0-1,-1 0 0,1-1 0,0 1 1,0 0-1,0 0 0,0 0 1,0 0-1,1 0 0,-1 0 1,0 0-1,0 0 0,0 0 1,1-1-1,-1 1 0,1 0 1,-1 0-1,1 0 0,-1-1 0,1 1 1,-1 0-1,1 0 0,-1-1 1,2 2-1,1-1 28,-1 1 0,1-1 0,0 1 0,-1-1 0,1 0-1,0 0 1,0 0 0,0-1 0,0 1 0,0-1 0,0 1 0,4-1 0,3 0-3,0-1 1,1 0 0,-1-1 0,0 0-1,0-1 1,0 0 0,0 0 0,12-7-1,-18 9-38,0-1 0,0 0-1,0-1 1,-1 1 0,1-1-1,-1 0 1,0 1 0,0-1-1,1-1 1,-2 1 0,1 0-1,0-1 1,-1 1 0,0-1 0,0 0-1,0 0 1,0 0 0,0 0-1,-1 0 1,0 0 0,0-1-1,1-6 1,-2 11 4,0 0 0,0-1 0,0 1 0,0 0 0,0 0 0,0-1 1,0 1-1,0 0 0,0 0 0,0-1 0,0 1 0,0 0 0,0 0 0,0-1 0,0 1 0,0 0 0,0 0 0,0 0 0,0-1 1,0 1-1,0 0 0,0 0 0,-1-1 0,1 1 0,0 0 0,0 0 0,0 0 0,0 0 0,-1-1 0,1 1 0,0 0 1,0 0-1,-1 0 0,1 0 0,0 0 0,0 0 0,0-1 0,-1 1 0,1 0 0,-11 5-78,-8 16 85,12-5 92,1 1 1,1 0-1,0 1 0,1-1 0,-2 24 0,-1 95 400,0-6-335,1-86-27,-14 53 0,16-83-101,0 0 0,-1 0 0,-1 0 0,0 0 0,-1-1 0,0 0 0,-15 19 0,22-32-31,0 1 0,0 0 0,0-1 0,-1 1 0,1-1 0,0 1 0,-1-1 0,1 1 0,-1-1 0,1 1 0,-1-1 0,1 1 0,-1-1 0,1 1 0,-1-1 0,1 0 0,-1 1 0,1-1 0,-1 0 0,1 1 0,-1-1 0,0 0 0,1 0 0,-1 0 0,0 0 0,1 0 0,-1 1 0,0-1 0,1 0 0,-1 0 0,0-1 0,1 1 0,-1 0 0,1 0 0,-1 0 0,-1-1 0,1 0 0,1-1 0,-1 1 0,0-1 0,0 0 0,1 1 0,-1-1 0,1 0 0,0 0 0,-1 0 0,1 1 0,0-1 0,0-3 0,5-61 0,5 18 0,2 0 0,2 1 0,38-86 0,-50 128-417,2 0 0,-1 0 1,0 0-1,1 1 0,0-1 0,0 1 1,0 0-1,1 0 0,0 0 0,6-4 1,-9 7 121,1-1-1,-1 1 1,0-1 0,1 1 0,-1 0 0,1 0 0,-1 0-1,1 1 1,0-1 0,-1 1 0,1-1 0,0 1 0,-1 0-1,1 0 1,0 0 0,-1 0 0,1 0 0,0 1 0,-1-1-1,1 1 1,0 0 0,-1 0 0,1 0 0,3 2 0,-1 3-6095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3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87 228 20531,'3'0'229,"1"0"0,-1 1-1,0 0 1,0-1-1,0 1 1,0 1 0,-1-1-1,1 0 1,0 1 0,0-1-1,-1 1 1,1 0-1,-1 0 1,0 0 0,1 0-1,-1 0 1,0 0-1,0 1 1,0-1 0,0 1-1,-1 0 1,1-1-1,-1 1 1,0 0 0,1 0-1,-1 0 1,-1 0-1,2 6 1,3 11 163,-1 1 0,-1 0 0,1 26 0,-2-25 203,0 3-422,2 7-115,-1 0 1,-2 0-1,-1 1 0,-2-1 1,-7 39-1,9-69-132,0 1-1,0-1 1,-1 0 0,1 1 0,-1-1 0,0 0-1,0 0 1,0 0 0,0 0 0,0 0 0,0 0-1,0 0 1,-1 0 0,1 0 0,-1 0 0,1 0-1,-1-1 1,0 1 0,0-1 0,1 1 0,-1-1-1,0 0 1,0 0 0,-1 0 0,1 0 0,0 0-1,0 0 1,0-1 0,-1 1 0,1-1 0,0 1-1,-1-1 1,1 0 0,-3 0 0,1-1 20,1 0 0,-1 0 0,0-1 1,1 0-1,-1 1 0,1-1 0,-1 0 0,1-1 1,0 1-1,0-1 0,0 1 0,0-1 1,1 0-1,-1 0 0,1 0 0,0 0 0,-1-1 1,1 1-1,-2-7 0,-7-19 32,1-1 0,2 0-1,1 0 1,1-1 0,2 0 0,1 0-1,1 0 1,2 0 0,1 0 0,2 0-1,7-40 1,-7 56 61,1 1-1,0 0 0,0-1 1,2 1-1,-1 1 0,2-1 1,0 1-1,1 0 1,0 1-1,1 0 0,0 0 1,1 1-1,21-20 1,-21 23 23,0 1 1,1 0 0,0 1-1,0 0 1,0 1 0,1 0-1,-1 1 1,1 0 0,0 1-1,0 0 1,1 1 0,-1 0-1,0 1 1,1 0 0,-1 1-1,1 1 1,13 1 0,-19 0-65,1-1 0,-1 1 0,1 0 0,-1 0 0,0 1 0,0 0 0,0 0 0,0 1 0,-1 0 0,1 0 0,-1 0 0,0 1 0,0 0 0,-1 0 0,1 1 0,-1-1 0,0 1 0,7 12 0,-9-13 46,0 0 0,-1 1 0,0-1-1,0 1 1,0-1 0,-1 1 0,0-1-1,0 1 1,0 0 0,-1 0-1,0-1 1,0 1 0,0 0 0,-1 0-1,1 0 1,-1-1 0,-1 1 0,1-1-1,-1 1 1,0-1 0,0 1 0,-1-1-1,0 0 1,0 0 0,-4 5-1,-4 5 199,0-1-1,-2 0 1,1-1-1,-2 0 1,0-1-1,-21 14 0,25-20-195,1 0-1,-2 0 0,1-1 0,-1-1 0,1 1 0,-1-2 0,-1 1 0,1-2 1,0 1-1,-1-2 0,-13 1 0,24-1-165,0-1-1,0 0 1,0-1 0,0 1 0,1 0 0,-1 0-1,0 0 1,0 0 0,0-1 0,0 1-1,0 0 1,0-1 0,1 1 0,-1-1 0,0 1-1,0-1 1,1 1 0,-1-1 0,0 0-1,1 1 1,-1-1 0,0 0 0,1 0 0,-1 1-1,1-1 1,-1 0 0,1 0 0,0 0-1,-1 1 1,1-1 0,0 0 0,0 0-1,-1 0 1,1 0 0,0 0 0,0 0 0,0 0-1,0 0 1,0 0 0,0 1 0,0-1-1,1 0 1,-1 0 0,0 0 0,0 0 0,1 0-1,-1 0 1,0 0 0,1 1 0,-1-1-1,1 0 1,0-1 0,2-4-1042,0-1-1,0 1 1,1 0 0,0 0-1,8-10 1,19-14-3995,4-2-1959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39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13 215 14830,'0'0'5867,"1"13"-3673,0 17-685,-2 0 0,-8 50 0,7-71-1211,1 0 1,0 0-1,1 0 1,0 0-1,0 0 1,1 1-1,3 14 0,-4-22-256,1 0-1,0-1 0,-1 1 0,1 0 0,0-1 0,0 1 0,0-1 0,0 1 0,0-1 0,0 0 0,0 1 0,1-1 1,-1 0-1,0 0 0,1 0 0,-1 0 0,1 0 0,2 1 0,-2-1-25,1-1 0,0 1 1,0-1-1,0 0 0,0 1 0,0-1 0,-1-1 1,1 1-1,0 0 0,0-1 0,0 1 0,0-1 1,-1 0-1,1 0 0,3-1 0,-1-1-5,1 0 0,-1 0 1,0-1-1,0 1 0,0-1 0,0-1 0,-1 1 0,1 0 0,-1-1 1,0 0-1,-1 0 0,1 0 0,-1-1 0,0 1 0,0-1 0,0 1 1,1-9-1,0 2-38,0 0 1,-1 0-1,0-1 1,-2 1 0,1-1-1,-1 0 1,-2-20 0,1 30-6,-1-1 1,0 1 0,-1-1 0,1 1 0,0 0 0,-1 0 0,0-1 0,0 1 0,0 0 0,0 0 0,-3-2 0,5 4 21,-1 0-1,0 0 1,0 0 0,1 0-1,-1 1 1,0-1 0,0 0-1,0 0 1,0 1 0,0-1 0,0 0-1,0 1 1,0-1 0,0 1-1,0 0 1,0-1 0,0 1-1,-1 0 1,1 0 0,0-1 0,0 1-1,0 0 1,0 0 0,-1 0-1,1 1 1,0-1 0,0 0-1,0 0 1,0 1 0,0-1 0,0 0-1,0 1 1,-1-1 0,1 1-1,0-1 1,0 1 0,1 0-1,-1-1 1,-1 2 0,0-1 5,1 1 0,0-1 0,0 0 0,0 0 0,0 1 0,0-1 0,1 1 0,-1-1 1,0 1-1,1-1 0,-1 1 0,1-1 0,-1 1 0,1-1 0,0 1 0,0 0 0,0-1 0,0 1 0,0 0 0,0-1 1,0 1-1,0-1 0,0 1 0,1 0 0,-1-1 0,1 1 0,-1-1 0,1 1 0,0-1 0,0 0 0,0 1 1,-1-1-1,3 2 0,-1 1-37,2 0 1,-1-1-1,0 1 1,1-1-1,0 0 1,0 0-1,0 0 1,0-1-1,8 5 1,0-2-329,1-1 0,0 0 0,-1-1 0,1-1 0,0 0 0,0-1 0,27 0 0,-35-1 332,0 0 0,0 0 0,0-1-1,1 0 1,-1 1 0,0-2 0,0 1 0,0-1-1,0 0 1,-1 0 0,1 0 0,0 0 0,-1-1-1,1 0 1,-1 0 0,0 0 0,0-1 0,0 1-1,-1-1 1,1 0 0,-1 0 0,4-7 0,-6 10 50,0 0 1,0-1 0,-1 1 0,1-1 0,-1 1-1,1-1 1,-1 1 0,1-1 0,-1 1-1,0-1 1,0 0 0,0 1 0,0-1 0,0 1-1,0-1 1,0 0 0,-1 1 0,1-3 0,-1 4-1,1-1 1,-1 0-1,0 0 1,1 0-1,-1 1 1,0-1-1,1 0 1,-1 1 0,0-1-1,0 1 1,1-1-1,-1 1 1,0-1-1,0 1 1,0-1-1,0 1 1,0 0-1,0-1 1,0 1-1,0 0 1,-2 0 0,1 0 47,-1 0 1,0 0-1,0 0 1,0 0 0,0 1-1,0-1 1,1 1 0,-1 0-1,0 0 1,0 0-1,1 0 1,-1 1 0,1-1-1,-1 1 1,1-1 0,0 1-1,-1 0 1,-2 3 0,1 0 68,0 1 0,1-1 0,0 0 0,0 1 0,0-1 1,1 1-1,0 0 0,0 0 0,0 0 0,1 0 1,-1 9-1,1-13-94,1 0 0,0 0 0,0 1 0,0-1 0,0 0-1,1 0 1,-1 0 0,1 1 0,-1-1 0,1 0 0,0 0 0,-1 0 0,1 0 0,0 0 0,0 0 0,1 0 0,-1 0 0,0-1 0,1 1 0,-1 0 0,1-1 0,-1 1 0,1-1 0,0 1 0,0-1-1,-1 0 1,1 0 0,0 0 0,0 0 0,0 0 0,1 0 0,-1 0 0,4 0 0,0 0-27,0 0-1,0-1 0,0 1 1,0-2-1,0 1 1,1 0-1,-1-1 0,0 0 1,0-1-1,0 1 1,-1-1-1,1 0 1,0-1-1,-1 1 0,1-1 1,-1 0-1,0-1 1,0 1-1,0-1 1,0 0-1,-1 0 0,1-1 1,-1 1-1,0-1 1,-1 0-1,1 0 0,-1 0 1,0 0-1,0-1 1,0 1-1,-1-1 1,0 0-1,0 0 0,-1 0 1,1 0-1,-1 0 1,-1 0-1,1 0 1,-1 0-1,-1-12 0,0 16-27,0 0-1,0 0 1,0 0-1,-1 0 1,1 0-1,-1 0 1,1 0-1,-1 0 0,0 1 1,0-1-1,0 1 1,0-1-1,0 1 1,0 0-1,0 0 1,0 0-1,0 0 1,-1 0-1,1 0 0,0 1 1,-1-1-1,1 1 1,0-1-1,-1 1 1,1 0-1,-1 0 1,1 0-1,0 0 1,-1 1-1,1-1 1,-1 1-1,-3 1 0,6-2 19,-1 0 0,1 0 0,0 0 0,-1 0 0,1 0 0,-1 1 0,1-1 0,0 0 0,-1 0 0,1 1 0,0-1 0,-1 0 0,1 1 0,0-1 0,-1 0 0,1 1 0,0-1-1,0 1 1,0-1 0,-1 0 0,1 1 0,0-1 0,0 1 0,0-1 0,0 1 0,0-1 0,0 0 0,-1 1 0,1-1 0,0 1 0,0-1 0,1 1 0,-1-1 0,0 1 0,0-1 0,0 0-1,0 1 1,0-1 0,0 1 0,1-1 0,-1 1 0,0-1 0,0 0 0,0 1 0,1-1 0,-1 0 0,0 1 0,1-1 0,-1 0 0,0 1 0,1-1 0,-1 0 0,0 0 0,1 1 0,-1-1-1,1 0 1,-1 0 0,0 0 0,1 0 0,-1 1 0,2-1 0,26 9-57,-14-9-71,1 0 1,-1-2 0,1 0 0,-1 0 0,0-1-1,0-1 1,0 0 0,0-2 0,-1 1 0,0-1-1,17-11 1,-20 11 60,-1 0 0,0 0-1,-1-1 1,0 0 0,0 0 0,0-1-1,-1 0 1,0 0 0,-1-1 0,0 0-1,0 0 1,-1 0 0,0-1-1,0 0 1,-1 0 0,3-12 0,-7 20 75,1 1-1,-1-1 1,0 1 0,1-1 0,-1 0 0,0 1 0,0-1 0,0 1 0,0-1 0,-1 0-1,1 1 1,0-1 0,-1 1 0,1-1 0,-1 1 0,1-1 0,-1 1 0,0-1 0,-1-1-1,2 3 8,-1 0-1,0-1 1,0 1-1,0 0 0,1 0 1,-1 0-1,0 0 1,0 0-1,0 0 1,1 0-1,-1 0 0,0 0 1,0 0-1,0 0 1,1 0-1,-1 0 0,0 1 1,0-1-1,1 0 1,-1 1-1,0-1 0,1 0 1,-1 1-1,0-1 1,1 1-1,-1-1 0,1 1 1,-1 0-1,0-1 1,1 1-1,-1-1 0,1 1 1,0 0-1,-1 0 1,1-1-1,0 1 0,-1 0 1,1 0-1,0 1 1,-8 9 147,2 2 0,0-1 0,0 1 0,2 0 0,-1 0 0,1 0 0,-3 27 0,4-12 274,0 0 1,4 53-1,-1-76-407,1 0-1,0 0 1,0-1 0,0 1-1,1 0 1,-1-1-1,1 1 1,0-1 0,0 0-1,0 0 1,1 0-1,0 0 1,4 5 0,-6-8-18,0 0 0,1 1 0,-1-1 0,0 0 1,1 0-1,-1 0 0,1-1 0,-1 1 0,1 0 1,0 0-1,-1-1 0,1 1 0,0-1 0,0 0 1,-1 1-1,1-1 0,0 0 0,0 0 1,-1 0-1,1 0 0,0 0 0,0-1 0,-1 1 1,1 0-1,0-1 0,-1 0 0,1 1 0,0-1 1,-1 0-1,1 0 0,-1 0 0,1 1 0,-1-2 1,1 1-1,-1 0 0,0 0 0,0 0 1,2-3-1,2-1 5,0-1 1,0 0-1,-1 0 0,0-1 1,0 1-1,0-1 1,-1 0-1,0 0 0,0 0 1,-1 0-1,2-9 1,-1-1-9,0 0 0,-1 0 0,-1-31 0,-1 49-11,0 0-1,-1 0 1,1-1 0,0 1-1,-1 0 1,1-1-1,-1 1 1,1 0-1,-1-1 1,1 1 0,-1-1-1,1 1 1,-1-1-1,1 1 1,-1-1-1,0 1 1,1-1 0,-1 1-1,0-1 1,0 0-1,1 1 1,-1-1-1,0 0 1,0 0 0,1 0-1,-1 0 1,0 0-1,0 1 1,0-1-1,1 0 1,-1-1 0,0 1-1,0 0 1,0 0-1,1 0 1,-1 0-1,0-1 1,0 1 0,1 0-1,-1-1 1,0 1-1,1 0 1,-1-1 0,0 1-1,1-1 1,-1 1-1,1-1 1,-1 0-1,1 1 1,-1-1 0,1 1-1,-1-1 1,1 0-1,-1 0 1,1 1-1,0-1 1,-1 0 0,1 0-1,0 1 1,0-1-1,0-1 1,-1 4 18,0 1-1,1-1 1,-1 0 0,1 1 0,0-1-1,0 1 1,0-1 0,0 1 0,0-1-1,0 0 1,1 1 0,-1-1 0,1 0-1,0 1 1,0-1 0,0 0 0,0 1-1,0-1 1,0 0 0,0 0 0,1 0-1,-1 0 1,1 0 0,-1-1 0,1 1-1,0 0 1,0-1 0,0 1 0,0-1-1,3 2 1,2-1 16,0 1 0,1-1 0,-1-1 0,1 0 0,-1 0 0,1 0 0,-1-1 0,14-1 1,-10-1-22,-1 0 1,0-1-1,1 0 1,-1 0 0,0-1-1,-1-1 1,1 0 0,-1 0-1,0 0 1,0-1 0,0-1-1,-1 0 1,0 0 0,0 0-1,-1-1 1,0 0-1,0-1 1,-1 1 0,0-1-1,8-18 1,-10 15-62,-11 16-59,-9 16-22,13-13 220,0-1 1,0 1-1,1 0 1,0 0-1,0-1 0,1 1 1,-2 15-1,3-20-57,1 0 1,-1 0-1,0 0 1,0 0-1,1 0 0,-1 0 1,1 0-1,-1 0 0,1 0 1,0-1-1,0 1 1,0 0-1,0 0 0,0-1 1,0 1-1,1 0 0,-1-1 1,0 1-1,1-1 1,-1 0-1,1 1 0,0-1 1,-1 0-1,1 0 0,0 0 1,0 0-1,0 0 0,0 0 1,0-1-1,-1 1 1,1-1-1,3 1 0,5 1-26,1-1-1,-1-1 0,1 1 0,0-2 0,-1 1 1,1-1-1,-1-1 0,1 0 0,-1-1 1,0 0-1,0 0 0,0-1 0,0 0 0,14-9 1,-17 9-4,0 0 1,-1 0 0,0-1-1,0 1 1,0-1 0,-1-1-1,1 1 1,-1-1 0,-1 0 0,1 0-1,-1-1 1,0 1 0,0-1-1,-1 0 1,0 0 0,0 0-1,-1 0 1,1-1 0,-2 1-1,3-15 1,-4 20 0,0 0 0,0 0 0,0 0 0,0 1 0,-1-1 0,1 0 0,0 0 0,-1 0 0,0 1 0,1-1 0,-1 0 0,0 0 0,0 1 0,0-1 0,0 1 0,0-1 0,0 1 0,0-1 0,0 1 0,-1 0 0,1-1 0,-1 1 0,1 0 0,-1 0 0,1 0 0,-1 0 0,0 0 0,1 1 0,-1-1 0,0 0 0,0 1 0,1-1 0,-1 1 0,0 0 0,0 0 0,0-1 0,0 1 0,1 0 0,-1 1 0,0-1 0,0 0 0,-2 1 0,-2 0 0,0-1 0,0 1 0,0 1 0,0-1 0,0 1 0,0 1 0,0-1 0,1 1 0,-1-1 0,1 2 0,0-1 0,-6 5 0,8-5 0,-1 0 0,1 1 0,0-1 0,0 1 0,0 0 0,1 0 0,-1 0 0,1 0 0,0 0 0,0 1 0,1-1 0,-1 1 0,1-1 0,0 1 0,0-1 0,0 1 0,1 0 0,0 7 0,0-7 0,1-1 0,0 0 0,1 0 0,-1 0 0,0 0 0,1 0 0,0-1 0,0 1 0,0 0 0,1-1 0,-1 0 0,1 1 0,0-1 0,0 0 0,0 0 0,0 0 0,0-1 0,1 1 0,-1-1 0,8 4 0,41 16-3586,-49-21 3130,1 0-1,0 0 1,0 0 0,-1 0-1,1-1 1,0 1 0,0-1-1,0 0 1,0 0 0,-1 0-1,1-1 1,5-1 0,-6-4-5828,-2-10-4755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39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40 19603,'-8'-19'2370,"6"3"-96,2 11 769,14 6-3043,0 12 0,4-1-1858,0-7-5445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39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18930,'0'0'2594,"12"50"-864,-10-13 929,1 8-449,1 3-1378,-3-1-319,4-4-97,4-8-256,2-6-96,2-5-64,8-6-992,-1-11-1827,-1-4-1505,-4-3-2018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40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51 15246,'0'0'9348,"-5"-8"-7560,4 5-1723,0 0-1,0 1 0,-1-1 1,0 1-1,1-1 0,-1 1 1,0 0-1,0 0 1,0 0-1,0 0 0,-1 0 1,1 0-1,-1 0 0,1 1 1,-1-1-1,1 1 1,-1 0-1,0 0 0,0 0 1,1 0-1,-1 0 0,0 0 1,0 1-1,0 0 0,0-1 1,0 1-1,0 0 1,0 0-1,0 1 0,0-1 1,0 1-1,0-1 0,1 1 1,-6 2-1,-8 2-33,1 1 0,0 1 0,0 0 0,0 1 0,1 1 0,0 0 1,1 1-1,0 0 0,0 1 0,-11 13 0,23-23-30,0 0 1,0 0-1,0 0 1,0 0-1,0 0 1,0 1-1,1-1 1,-1 0 0,0 0-1,1 1 1,-1-1-1,1 0 1,-1 0-1,1 1 1,0-1-1,0 1 1,-1-1-1,1 0 1,0 3-1,1-3-3,-1 0-1,1 0 0,-1 0 0,1 0 1,-1 0-1,1 0 0,0-1 0,-1 1 1,1 0-1,0 0 0,0-1 0,0 1 1,0 0-1,-1-1 0,1 1 0,0-1 1,0 1-1,0-1 0,0 0 0,1 1 1,9 2-69,0-1 0,1 0 1,-1-1-1,13 0 0,-1 1-168,14 3-476,0 2 0,50 15 0,-75-17 615,1-1 1,0 1-1,-1 1 1,0 0-1,-1 1 1,1 1-1,-1-1 1,-1 2-1,0-1 1,11 13-1,-18-19 149,-1 1 0,1 0 0,-1-1 0,0 1 0,0 0 0,-1 0-1,1 0 1,0 1 0,-1-1 0,0 0 0,0 1 0,0-1 0,0 0 0,-1 1 0,1-1 0,-1 1 0,0 0 0,0-1-1,0 1 1,-1 6 0,0-7 75,-1 1-1,0-1 1,1 0-1,-1 0 1,-1 1-1,1-1 1,0-1-1,-1 1 1,1 0-1,-1-1 1,0 1-1,0-1 0,0 0 1,0 1-1,0-2 1,0 1-1,-1 0 1,1-1-1,-5 2 1,-9 4 189,-1-2-1,0 0 1,0-1 0,-1-1 0,1 0 0,-1-2 0,-35 0-1,47-1-411,1-1-1,-1 1 0,0-1 1,1 0-1,-1-1 0,1 0 1,-1 0-1,1 0 0,0-1 1,-1 1-1,1-2 0,1 1 1,-1-1-1,0 1 0,1-2 1,0 1-1,0 0 0,0-1 0,1 0 1,-1 0-1,1-1 0,0 1 1,1-1-1,-6-10 0,5 1-1472,0 0-1,1-1 0,1 0 1,0 1-1,1-1 0,1-18 1,0 29 943,0-76-11265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40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19090,'0'0'1185,"-57"0"481,32 0-129,4 8-1313,6-3-320,7-5-2338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41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14446,'0'0'8498,"0"13"-7302,5 47 290,3 0-1,20 76 1,-7-40-562,-21-94-898,0 0-1,0 0 1,0-1-1,1 1 1,-1 0-1,1-1 1,-1 1 0,1 0-1,0-1 1,-1 1-1,1-1 1,0 1-1,0-1 1,0 1-1,0-1 1,1 0-1,-1 0 1,0 1-1,0-1 1,1 0 0,1 1-1,-1-2 3,-1 1 1,1-1-1,-1 0 0,1 0 0,-1 0 0,0 0 1,1-1-1,-1 1 0,1 0 0,-1-1 1,1 1-1,-1-1 0,0 1 0,1-1 1,-1 1-1,0-1 0,0 0 0,1 0 0,1-1 1,7-8 81,0 1 0,-1-1 0,0-1 0,9-12 0,-16 20-121,39-59-54,-3-1 0,48-111-1,-68 136-149,-18 79-127,2-21 315,-13 140 129,0 1 154,11-160-335,0-1 0,-1 1-1,1-1 1,0 1 0,0-1-1,0 1 1,0 0 0,0-1 0,0 1-1,0-1 1,0 1 0,0-1-1,0 1 1,0-1 0,0 1-1,0-1 1,1 1 0,-1 0 0,0-1-1,0 1 1,1-1 0,-1 1-1,0-1 1,1 0 0,-1 1 0,0-1-1,1 1 1,-1-1 0,1 0-1,-1 1 1,0-1 0,1 0 0,-1 1-1,1-1 1,-1 0 0,1 0-1,-1 1 1,1-1 0,-1 0 0,1 0-1,0 0 1,-1 0 0,1 0-1,-1 0 1,1 0 0,-1 0 0,1 0-1,-1 0 1,1 0 0,0 0-1,-1 0 1,1 0 0,-1-1 0,1 1-1,-1 0 1,1 0 0,-1 0-1,1-1 1,-1 1 0,1 0 0,-1-1-1,0 1 1,1-1 0,28-26-7429,-13 2 952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43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21 6951,'0'0'19885,"-10"11"-19196,-15 17 109,1 1 0,-27 43 1,43-60-543,0 1 1,1 0 0,1 1 0,0 0 0,0 0 0,2 0 0,-1 0 0,2 1 0,0 0 0,-1 17 0,4-31-257,0 1 1,0-1-1,0 1 1,0 0 0,0-1-1,0 1 1,0-1-1,1 1 1,-1-1-1,1 1 1,-1-1 0,1 0-1,-1 1 1,1-1-1,0 0 1,-1 1 0,1-1-1,0 0 1,0 0-1,0 1 1,0-1-1,0 0 1,1 0 0,-1 0-1,0 0 1,0-1-1,1 1 1,-1 0-1,0 0 1,1-1 0,-1 1-1,1-1 1,-1 1-1,1-1 1,-1 0 0,1 1-1,-1-1 1,1 0-1,-1 0 1,1 0-1,-1 0 1,1-1 0,-1 1-1,1 0 1,2-1-1,3-1 0,0 0-1,-1 0 1,1-1-1,-1 1 0,1-1 1,-1-1-1,0 1 1,11-9-1,-6 1 1,0 1 0,0-1 0,-1-1 0,-1 0 0,0 0 0,-1-1 0,0 0 0,-1-1 0,0 1 0,-1-1 0,-1-1 0,0 1 0,-1-1 0,0 0 0,-1 0 0,-1 0 0,-1 0 0,0-1 0,-2-23 0,1 37 0,0 0 0,0 0 0,-1 0 0,0 0 0,1 0 0,-1 0 0,0 0 0,0 0 0,0 1 0,0-1 0,0 0 0,0 1 0,0-1 0,-1 1 0,1-1 0,-1 1 0,1-1 0,-1 1 0,1 0 0,-1 0 0,0 0 0,1 0 0,-1 0 0,0 0 0,0 1 0,0-1 0,0 0 0,0 1 0,0 0 0,0-1 0,0 1 0,0 0 0,0 0 0,0 0 0,0 0 0,0 0 0,-2 1 0,-1 0 0,1 0 0,-1-1 0,1 2 0,0-1 0,-1 1 0,1-1 0,0 1 0,0 0 0,0 1 0,0-1 0,0 1 0,1-1 0,-1 1 0,1 0 0,-6 6 0,6-3-319,-1-1 0,1 1-1,0 0 1,0 1 0,1-1 0,-1 0-1,1 1 1,1-1 0,-1 1 0,1 0-1,1-1 1,-1 1 0,1 0 0,1 12-1,-1-18 96,0 0-1,0 0 0,1 0 1,-1 0-1,0 0 0,1 0 0,-1 0 1,0 0-1,1 0 0,-1 0 0,1 0 1,0 0-1,-1 0 0,1-1 1,0 1-1,-1 0 0,1 0 0,0 0 1,0-1-1,0 1 0,0-1 0,-1 1 1,1 0-1,0-1 0,0 0 1,0 1-1,0-1 0,0 0 0,1 1 1,0-1-1,19 2-5412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41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16976,'0'0'9470,"-6"15"-8450,2-7-881,1-1 1,0 1-1,1-1 1,-1 1-1,2 0 1,-1 0-1,1 0 1,0 0-1,1 0 1,-1 0-1,2 0 1,-1 0-1,1 0 0,0 0 1,5 14-1,72 189 1404,37 122-1084,-111-313-782,3 17 625,-4-32-2227,-2-17-2876,-4-118-9485,-6 63 7912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41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26 183 12524,'0'0'6721,"-6"9"-5248,3-5-1331,1 1 0,-1-1 0,1 1 0,0 0 0,1 0 0,-1 0 0,1 0 0,0 1 0,0-1 0,0 0 0,1 0 0,0 11-1,2-3 139,-1 0 0,2 0 0,0 0-1,1 0 1,5 13 0,11 23 659,1-1 0,3-1 0,48 72 1,-53-93-737,0-1 1,1-1 0,2 0-1,0-2 1,2 0 0,0-2-1,37 24 1,-57-41-133,1 0 0,-1-1 0,1 1 0,0-1 0,0 0 0,0 0 0,0-1 0,0 0 0,0 1 0,0-2 0,0 1 0,1-1 0,-1 1 0,0-1 0,0-1 0,1 1 0,-1-1 0,8-2 0,-8 1 12,-1 0 0,1-1 0,-1 0 0,1 0 0,-1 0 0,0 0 0,0-1 0,0 1 0,-1-1 0,0 0 0,1 0 0,-1 0 0,0-1 0,-1 1 0,1-1 0,-1 1 0,0-1-1,3-9 1,2-11-54,-1 0-1,-1 0 1,-1-1-1,-1 1 1,0-30-1,-13-130 15,5 146-43,-1 0 0,-3 0 0,0 1 0,-3 1 0,-1-1 0,-2 2 0,-1 0 0,-38-62 0,71 136-2210,37 22-2811,4-3-3790,-29-32 2176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42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398 262 17040,'1'-9'2322,"1"1"-1641,0 0-1,-1 0 1,-1 1-1,1-1 0,-1 0 1,-1-9-1,0 14-505,1 0 1,-1 0-1,0 0 0,0 0 0,0 0 0,-1 0 0,1 0 0,-1 1 1,1-1-1,-1 0 0,0 1 0,0-1 0,0 1 0,0 0 0,-1 0 1,1 0-1,-1 0 0,1 0 0,-1 0 0,0 1 0,-4-3 0,-4-1-54,0 1-1,-1 0 1,1 0-1,-1 1 1,0 1-1,0 0 1,0 0 0,-1 1-1,1 1 1,0 0-1,0 1 1,0 0-1,-1 1 1,1 0-1,0 1 1,1 0-1,-18 8 1,21-8-96,0 1 1,0 1 0,0 0-1,0 0 1,1 0 0,0 1 0,0 0-1,0 0 1,1 1 0,0 0 0,0 0-1,1 0 1,0 1 0,0 0 0,1 0-1,0 0 1,0 0 0,1 1-1,0-1 1,1 1 0,0 0 0,0 0-1,-1 16 1,2-21-10,1 1 1,0-1-1,0 0 0,0 0 0,1 0 0,-1 0 1,1 0-1,0 0 0,0 0 0,1 0 0,-1 0 1,1 0-1,0 0 0,0 0 0,0-1 0,0 1 1,5 5-1,-3-6 8,0 0 0,0 0 1,1 0-1,-1 0 0,0-1 1,1 0-1,0 0 0,0 0 1,-1 0-1,1-1 0,0 0 1,0 0-1,1 0 0,4 0 1,7 0 18,0-1 0,0 0 0,0-2 1,0 0-1,-1 0 0,1-2 0,-1 0 0,0-1 1,0-1-1,0 0 0,-1-1 0,29-17 1,-27 13-26,-1-1 1,0-1 0,-1 0 0,0-1 0,-1 0-1,0-1 1,-2-1 0,0 0 0,0 0 0,14-29-1,-23 38-9,0 1 0,-1-1 0,1 0 0,-1-1 0,1-11 0,-5 12-58,-5 13-14,0 3 59,0 0-1,0 1 1,1 0 0,0 0 0,1 1 0,0-1 0,0 1-1,2 0 1,-4 12 0,3-7-246,1 0 0,0 0-1,1 1 1,1-1 0,0 0-1,2 19 1,-1-32 55,1-1 0,-1 1 0,1 0 0,-1-1 0,1 1 0,0-1-1,0 1 1,0-1 0,0 1 0,1-1 0,-1 0 0,1 1 0,-1-1 0,1 0 0,0 0 0,0 0 0,0 0 0,0-1-1,0 1 1,0 0 0,0-1 0,1 1 0,-1-1 0,1 0 0,-1 0 0,1 0 0,-1 0 0,1 0 0,-1-1 0,1 1-1,0-1 1,-1 0 0,1 0 0,0 0 0,-1 0 0,1 0 0,0 0 0,0-1 0,4 0 0,2-1-614,1 0 1,-1-1 0,0 0 0,1 0 0,-1-1 0,-1 0 0,1 0-1,0-1 1,-1 0 0,8-7 0,27-35-4330,-11-8 3357,-26 42 2218,0-2 1,-1 1-1,-1-1 1,3-18-1,-5 16 1074,0 0 1,-1 0-1,-2-26 0,0 38-1282,0 0 0,0 1 0,0-1 0,0 0 0,-1 1-1,0-1 1,0 1 0,0 0 0,0 0 0,-1-1 0,1 2 0,-1-1-1,0 0 1,-1 0 0,-3-3 0,5 5-140,1 1 0,-1 0 1,0 0-1,0 0 0,1 0 0,-1 0 0,0 0 0,0 0 1,0 0-1,0 1 0,0-1 0,0 1 0,0-1 0,0 1 1,0 0-1,0 0 0,0 0 0,0 0 0,0 0 0,0 0 1,0 1-1,0-1 0,0 1 0,0-1 0,0 1 1,0 0-1,0 0 0,0-1 0,0 2 0,1-1 0,-1 0 1,0 0-1,1 0 0,-1 1 0,1-1 0,-2 3 0,-1 0 55,0 1-1,0 0 1,0 0-1,1 0 0,0 1 1,0-1-1,1 1 1,-1-1-1,-2 13 0,4-15-95,1-1 1,-1 1-1,1-1 0,0 1 0,-1 0 0,1-1 0,1 1 0,-1 0 0,0-1 1,1 1-1,-1-1 0,1 1 0,0 0 0,0-1 0,0 0 0,0 1 0,0-1 1,0 1-1,1-1 0,-1 0 0,1 0 0,-1 0 0,1 0 0,0 0 0,3 2 1,17 10-3,0 0 1,1-2 0,32 13-1,41 22-362,-86-42 214,-1 2 0,0-1 0,-1 1 0,0 0 1,0 1-1,0-1 0,10 16 0,-15-20 101,-1 0-1,0 0 1,-1 0 0,1 0 0,0 0 0,-1 0 0,0 0-1,0 0 1,0 1 0,0-1 0,0 0 0,0 1 0,-1-1-1,0 1 1,0-1 0,0 1 0,0-1 0,0 1 0,-1-1 0,0 0-1,-1 5 1,0-4 41,0 1-1,-1-1 0,1 0 1,-1 0-1,0 0 1,-1 0-1,1-1 1,-1 1-1,1-1 0,-1 0 1,0 0-1,0-1 1,-6 4-1,-5 2 25,-1-1 1,0-1-1,0 0 0,0-2 1,0 1-1,-1-2 0,-27 2 1,39-4-229,0-1 0,0 1 1,1-1-1,-1-1 1,0 1-1,0-1 0,1 0 1,-1 0-1,-7-3 1,10 3-174,1 0 1,-1 0 0,0-1 0,1 1 0,0-1-1,-1 0 1,1 1 0,0-1 0,0 0-1,0 0 1,0 1 0,0-1 0,0 0 0,0 0-1,1 0 1,-1 0 0,1 0 0,-1 0-1,1-1 1,0 1 0,0 0 0,0 0 0,0 0-1,0-3 1,0-34-5931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42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13997,'0'0'6620,"-5"10"-5483,-3 9-355,0 1 1,2 0-1,0 0 1,1 0-1,1 1 1,-2 36-1,5-38-267,1 0-1,1 0 1,1 0-1,7 37 1,-7-51-490,-1 0 0,1-1 0,0 1 0,0-1 1,0 1-1,0-1 0,1 0 0,0 0 1,0 0-1,0 0 0,0 0 0,1-1 0,-1 0 1,1 1-1,0-1 0,0-1 0,0 1 1,0 0-1,1-1 0,-1 0 0,1 0 0,-1 0 1,1-1-1,9 2 0,-4-1-150,0-1 0,0-1 1,0 0-1,0 0 0,0-1 0,-1 0 0,1-1 0,0 0 0,0 0 1,-1-1-1,1-1 0,-1 1 0,0-2 0,0 1 0,0-1 0,-1 0 1,11-9-1,-15 58 360,-5-11 319,0-20-306,1 0 1,0 0-1,0 0 1,2 0-1,5 25 0,-6-35-273,0 0 0,0-1 0,0 1 0,1 0 0,0 0 0,-1-1 0,1 1 0,0-1-1,0 1 1,0-1 0,1 0 0,-1 0 0,0 0 0,1 0 0,0 0 0,-1-1 0,1 1 0,0-1-1,0 1 1,0-1 0,0 0 0,0 0 0,0-1 0,0 1 0,0 0 0,0-1 0,0 0 0,0 0 0,6 0-1,17-5-4300,-11-7-2446,4-12-8992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43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0 240 9417,'0'0'20179,"39"-76"-19506,2 50-129,10 4-480,7 1-64,1 3-192,1 1-1217,-4-1-2627,-8-2-2787,-8-1-11049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43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16752,'0'0'4516,"12"92"-2914,-2-36-1,2 7-256,0 1-320,1-2-448,3-7-353,-1-5-128,3-6-32,-2-11-32,-1-11-929,-1-10-960,-8-12-1314,-6-26-6823,-17-9 2115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44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48 294 10186,'0'-1'19,"-9"-19"1028,1 0 1,0-1-1,2 0 0,1-1 0,1 1 0,0-1 1,0-22-1,5 42-863,-1-1 0,1 0 0,0 0 0,0 1 0,0-1 0,0 1 0,0-1 1,1 1-1,-1-1 0,1 1 0,-1 0 0,1 0 0,0 0 0,0 0 0,0 0 0,0 0 0,1 0 0,-1 1 0,0-1 1,1 1-1,-1-1 0,1 1 0,-1 0 0,1 0 0,-1 0 0,1 1 0,0-1 0,0 0 0,3 1 0,13-4 47,1 1-1,-1 2 1,21-1-1,-23 2 74,31-1-246,92-7-266,-50-7-4618,-89 15 4639,14-6-2608,-14 2-1056,-5 0-799</inkml:trace>
  <inkml:trace contextRef="#ctx0" brushRef="#br0" timeOffset="1">146 221 14510,'0'0'7687,"48"28"-5733,4-32-353,6-10-672,9-1-673,-4 1-159,-5 2-1283,-14 8-1888,-17 3-1891,-13 1-3267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44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12172,'0'0'8872,"92"37"-8328,-41-50-447,3 0-834,-2-1-2210,-4-2-2562,-2-3-5894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45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162 153 14382,'-11'6'1895,"-4"2"-1241,1 0 1,0 1 0,0 1-1,1 0 1,-12 13 0,20-18-390,0 0 1,0 1 0,0 0-1,1 0 1,-1 0 0,2 0-1,-1 0 1,1 1 0,0 0-1,0 0 1,1 0 0,-1 0-1,2 0 1,-1 0-1,0 14 1,2-19-235,0-1-1,1 0 1,-1 1-1,1-1 1,-1 1-1,1-1 1,0 0-1,-1 0 1,1 1-1,0-1 1,0 0-1,0 0 1,0 0-1,0 0 1,0 0-1,0 0 1,0 0-1,0 0 1,1 0-1,-1 0 1,0-1-1,1 1 1,-1-1-1,0 1 1,1-1-1,-1 1 1,1-1-1,-1 0 1,1 1-1,-1-1 1,1 0-1,-1 0 1,0 0-1,1 0 1,-1-1-1,1 1 1,1-1-1,7 1 51,0-1 0,0-1 0,0 0 0,15-5 0,-8 0-48,0 0-1,-1-2 1,1 0-1,-2-1 1,1 0-1,-1-1 1,-1-1-1,0-1 1,16-17-1,-21 19-50,1 0 0,-2 0 0,1-1 0,-1 0 0,-1-1 0,-1 1 0,1-1 0,-2-1 0,0 1 0,-1-1 0,0 0 0,3-22 0,-7 35 5,1 0-1,-1 0 1,0-1 0,0 1-1,0 0 1,0 0 0,0-1-1,0 1 1,0 0 0,0-1-1,0 1 1,-1 0-1,1 0 1,0 0 0,-1-1-1,1 1 1,-1 0 0,0 0-1,1 0 1,-1 0 0,0 0-1,0 0 1,1 0 0,-1 0-1,0 0 1,0 0 0,0 0-1,0 1 1,0-1-1,0 0 1,-1 1 0,0-2-1,0 2 10,0 0-1,1 0 1,-1 1-1,0-1 0,1 0 1,-1 1-1,1-1 0,-1 1 1,1-1-1,-1 1 1,1 0-1,-1 0 0,1 0 1,-1 0-1,1 0 1,0 0-1,0 0 0,0 0 1,-1 0-1,1 0 1,0 1-1,0-1 0,1 0 1,-1 1-1,-1 1 1,-17 33 431,2 2 0,2-1 0,1 2 0,1 0 0,-12 76 0,17-43-14,8-68-660,0 0 1,1 1-1,-1-1 0,1 0 0,0 0 1,0 1-1,0-1 0,0 0 0,1 0 0,0 0 1,0 0-1,0 0 0,0-1 0,3 5 0,-4-7 45,0 1 0,0-1 0,0 1 0,-1 0-1,1-1 1,0 1 0,-1 0 0,0-1 0,1 1-1,-1 0 1,0 0 0,0-1 0,0 1-1,0 0 1,0 0 0,0-1 0,0 1 0,-1 0-1,1 0 1,-1-1 0,1 1 0,-1 0-1,-1 2 1,-25 45 2077,11-23-978,-62 151 2060,196-402-801,45-91-1248,-135 260-423,-13 29-59,-2 0-1,13-39 1,-25 61-157,-3 5-116,-8 13-81,-9 21-80,17-30 33,0 1 1,1 0 0,-1 0-1,1 0 1,0 0-1,0 0 1,1 0 0,0 0-1,0 0 1,1 10 0,-1-14-16,0 0-1,1 0 1,-1 0 0,1 0 0,-1 0 0,1 0 0,0 0-1,-1 0 1,1 0 0,0 0 0,0 0 0,-1 0 0,1-1-1,0 1 1,0 0 0,0-1 0,0 1 0,0 0 0,2 0 0,-1 0 9,1-1 1,0 1-1,0-1 1,0 1-1,0-1 1,0 0-1,0 0 1,0 0 0,0 0-1,4-2 1,3 0 4,-1-1 1,0 0 0,0-1 0,-1 0-1,1 0 1,-1-1 0,0 0 0,0-1-1,0 0 1,12-13 0,-7 7-17,-2 0 0,1-1 0,-2-1 0,0 0 0,10-19 0,-19 33-13,0-1 0,0 0 0,-1 0 1,1 0-1,-1 0 0,1 0 0,0 1 0,-1-1 0,0 0 0,1 0 0,-1 0 1,0 0-1,1 0 0,-1 0 0,0-1 0,0 1 0,0 0 0,0 0 1,0 0-1,0 0 0,0 0 0,0 0 0,-1 0 0,1-2 0,-2 4-3,1 0-1,-1-1 0,1 1 1,0 0-1,-1 0 0,1 0 1,0 0-1,0 0 0,0 0 1,0 0-1,0 0 0,0 1 1,0-1-1,0 0 0,0 1 1,1-1-1,-2 2 0,-7 13 99,0 0-1,1 0 0,0 1 1,2 0-1,0 0 0,0 0 0,2 1 1,0 0-1,1 0 0,0 21 1,3-38-89,0 0 0,0 1-1,0-1 1,0 0 0,0 0 0,0 0 0,0 0 0,1 1 0,-1-1 0,1 0 0,-1 0 0,1 0 0,-1 0 0,1 0 0,0 0 0,-1 0 0,1 0 0,0 0 0,0 0 0,-1 0 0,1-1 0,0 1 0,0 0 0,0 0-1,0-1 1,0 1 0,0-1 0,1 1 0,-1-1 0,0 1 0,0-1 0,0 0 0,0 0 0,1 1 0,-1-1 0,0 0 0,0 0 0,0 0 0,1 0 0,-1 0 0,0-1 0,0 1 0,0 0 0,0 0 0,1-1-1,-1 1 1,0-1 0,2 0 0,5-2-2,0 0-1,-1 0 1,1-1-1,0 1 1,12-10-1,1-4 2,-1-1 0,-1 0 0,20-24 0,-31 33 0,0-1 0,-1 0 0,0 0 0,-1-1 0,0 1 0,-1-1 0,0-1 0,0 1 0,2-15 0,-6 17 0,-4 8 0,-1 5 0,-8 14 13,0 0 0,1 1 0,-10 26 0,17-37-37,1 0 1,0 1-1,0-1 0,1 1 1,0-1-1,0 1 0,1 0 1,1 0-1,-1 0 0,2 17 1,0-25-133,-1 0 0,1 0 0,-1 0 0,1 0 0,0-1 0,-1 1 0,1 0 0,0 0 0,-1-1 0,1 1 1,0 0-1,0-1 0,0 1 0,0-1 0,0 1 0,0-1 0,-1 0 0,1 1 0,0-1 0,0 0 0,0 0 0,0 1 0,0-1 0,0 0 1,0 0-1,0 0 0,0 0 0,0 0 0,0 0 0,0-1 0,0 1 0,2-1 0,32-9-7740,-13-7-410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45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9449,'2'3'8284,"4"11"-4589,-6-10-2994,0 0 0,-1 0 0,1 0-1,-1 1 1,0-1 0,0 0 0,0 0-1,0 0 1,-4 6 0,-22 31 2663,23-36-3383,0 0-1,0 0 1,0 0 0,1 1-1,0-1 1,0 1-1,0 0 1,1 0 0,-1 0-1,2 1 1,-1-1-1,1 0 1,-1 9-1,1 5-2369,0 14-2700,5-15-1211,1-14 754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4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37 19506,'0'0'9321,"-8"-7"-9283,-29-18 74,36 24-80,0 1 1,0-1 0,-1 1-1,1-1 1,0 1 0,-1 0-1,1-1 1,0 1 0,-1 0-1,1 0 1,0 0 0,-1 0-1,1 0 1,-1 0 0,1 1-1,0-1 1,-1 0 0,1 1-1,0-1 1,-1 1 0,1-1-1,0 1 1,0-1-1,-2 2 1,-23 23 912,20-17-544,-2 0-305,0 0-1,1 0 1,0 1 0,1 0 0,0 0-1,0 1 1,1-1 0,0 1 0,1 0 0,0 1-1,1-1 1,0 1 0,0 0 0,1 0-1,1-1 1,-1 13 0,2-21-96,1-1 0,-1 1 0,0-1 0,1 1 0,-1-1 0,1 1 0,-1-1 0,1 1 0,0-1 0,0 0 0,0 1 0,0-1 0,0 0 0,0 0 0,0 1 0,0-1 0,0 0 0,0 0 0,1 0 0,-1-1 0,0 1 0,1 0 0,-1 0 0,1-1 0,-1 1 0,1-1 0,2 1 0,56 11 0,-18-4 0,-9 8 0,-29-13 0,1 0 0,0 0 0,-1-1 0,1 1 0,0-1 0,0 0 0,1-1 0,-1 1 0,0-1 0,1 0 0,-1 0 0,1-1 0,-1 1 0,1-1 0,5-1 0,-9 0 0,0 0 0,0-1 0,-1 1 0,1 0 0,-1-1 0,1 0 0,-1 1 0,1-1 0,-1 0 0,0 0 0,0 1 0,0-1 0,0 0 0,0 0 0,0 0 0,0-1 0,-1 1 0,1 0 0,-1 0 0,1-3 0,3-48 0,-4 48 0,0-6 0,0 1 0,-1-1 0,0 1 0,-1-1 0,0 1 0,-1 0 0,0 0 0,-1 0 0,-7-14 0,9 20 0,1 1 0,-1 0 0,0-1 0,-1 1 0,1 0 0,0 0 0,-1 1 0,0-1 0,1 0 0,-1 1 0,0 0 0,0 0 0,-1-1 0,1 2 0,0-1 0,-1 0 0,1 1 0,-1-1 0,1 1 0,-1 0 0,0 1 0,1-1 0,-1 0 0,0 1 0,0 0 0,0 0 0,1 0 0,-1 0 0,-6 2 0,9-2-75,0 1 0,0-1 0,0 0 0,0 1 0,0-1 0,0 1 0,0-1 1,1 1-1,-1-1 0,0 1 0,0 0 0,1-1 0,-1 1 0,0 0 0,1 0 0,-1-1 0,1 1 0,-2 2 0,-4 16-4641,6-18 4167,-2 8-7912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46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14574,'0'0'6849,"-8"11"-4506,-21 31-1334,2 2 0,2 0 0,2 1 0,-27 74 0,37-80-444,1 0 0,2 0 1,2 1-1,2 0 0,1 1 0,1 61 0,4-98-565,0-1 0,0 1 0,0-1 0,0 1 0,1-1 0,0 1 0,0-1 0,0 1 0,0-1 0,0 0 0,0 1 0,1-1 0,0 0 0,0 0 0,0 0 0,0 0 0,0 0 0,0-1 0,1 1 0,-1-1 0,1 1 0,0-1 0,0 0 0,-1 0 0,2 0 0,-1-1 0,0 1 0,0-1 0,0 1 0,1-1 0,-1 0 0,1 0 0,-1-1 0,1 1 0,-1-1 0,1 1 0,-1-1 0,1 0 0,-1-1 0,1 1 0,-1-1 0,1 1 0,-1-1 0,1 0 0,-1 0 0,0-1 0,1 1 0,-1-1 0,0 1 0,0-1 0,0 0 0,0 0 0,4-4 0,6-6 0,0 0 0,-1 0 0,0-1 0,-1 0 0,-1-1 0,0 0 0,-1-1 0,0 0 0,-1-1 0,-1 0 0,0 0 0,-1 0 0,-1-1 0,4-21 0,-9 37 0,0 0 0,0 0 0,1 0 0,-1 0 0,0 0 0,0 0 0,0 0 0,0 0 0,0 1 0,0-1 0,0 0 0,0 0 0,-1 0 0,1 0 0,0 0 0,0 0 0,-1 0 0,1 0 0,-1 1 0,1-1 0,-1 0 0,1 0 0,-1 1 0,0-2 0,0 2 0,0 0 0,0-1 0,0 1 0,0 0 0,1 0 0,-1 1 0,0-1 0,0 0 0,0 0 0,0 0 0,0 0 0,1 1 0,-1-1 0,0 0 0,0 1 0,0-1 0,1 1 0,-1-1 0,-1 2 0,-34 32 0,31-27 0,0 0 0,0 1 0,1-1 0,-1 1 0,2 0 0,-1 0 0,1 1 0,0-1 0,1 1 0,0-1 0,0 1 0,1 0 0,0-1 0,1 1 0,0 13 0,1-20 0,0-1 0,0 1 0,0-1 0,-1 1 0,2-1 0,-1 0 0,0 1 0,0-1 0,0 0 0,1 0 0,-1 0 0,0 0 0,1 0 0,-1 0 0,1 0 0,-1-1 0,1 1 0,0 0 0,-1-1 0,1 1 0,0-1 0,-1 0 0,1 0 0,0 1 0,0-1 0,-1 0 0,3-1 0,52-2 0,-43-1 4,1 0 0,-1 0-1,0-1 1,-1-1 0,1 0 0,16-11 0,66-53-125,-91 68 108,-36 46-1744,29-41 1590,1 1 0,0 0 0,0-1 0,0 1 0,0 0 0,1 0 0,-1 0-1,1 0 1,0 0 0,0 1 0,1-1 0,-1 5 0,1-9 20,1 1-1,-1-1 1,1 0 0,-1 1-1,1-1 1,-1 0 0,1 0-1,0 1 1,-1-1 0,1 0-1,-1 0 1,1 0 0,-1 0-1,1 1 1,0-1 0,-1 0-1,1 0 1,-1 0-1,1 0 1,0-1 0,-1 1-1,1 0 1,-1 0 0,1 0-1,0 0 1,-1-1 0,1 1-1,0-1 1,18-6-2445,-12 2 1076,1-1-1,-1 0 1,0 0-1,0 0 1,-1-1 0,8-10-1,-5 4 505,-1 0-1,0-1 0,7-16 1,2-14 3340,19-71 1,-15 40 3013,-12 54-3604,-6 17-903,-1 0 0,0-1 1,0 1-1,-1-1 0,0 1 0,1-1 0,-1-7 0,0 13-868,-1-1 0,1 0 0,0 1 0,-1-1 0,1 0 0,-1 0 0,1 0 0,-1 1 0,1-1 0,0 0 0,-1 0 0,1 0 0,-1 0 0,1 0 0,0 0 0,-1 0 0,1 0 0,-1 0 0,1-1 0,0 1 0,-1 0 0,1 0 0,-1 0 0,1-1 0,-1 1 0,1 0 0,-1-1 0,1 1 0,-1 0 0,1-1 0,-1 1 0,1-1 0,-1 1 0,0 0 0,1-1 0,-1 1 0,0-1 0,1-1 0,-1 1 32,1 0-1,-1 0 0,0 0 1,0 0-1,0 0 0,0 0 1,0 0-1,-1 0 0,1-1 1,0 1-1,0 0 1,-1 0-1,1 0 0,0 0 1,-1 0-1,1 0 0,-1 0 1,0 0-1,0-1 0,0 3 11,1-1 0,-1 0-1,1 0 1,-1 0 0,0 0-1,1 0 1,-1 0 0,1 1-1,-1-1 1,1 0 0,-1 0 0,1 1-1,-1-1 1,1 0 0,-1 1-1,1-1 1,-1 1 0,1-1-1,0 1 1,-1-1 0,1 0-1,0 1 1,-1-1 0,1 2 0,-24 40 778,3 4 138,6-18 26,2 1 0,1 1-1,1 1 1,2-1 0,-8 45 0,17-72-920,-1-1 0,1 1 0,0 0 0,0-1 1,0 1-1,0 0 0,0-1 0,1 1 0,-1 0 0,1-1 0,0 1 0,-1-1 0,1 1 0,0-1 0,1 1 0,-1-1 0,0 0 0,1 1 0,-1-1 0,1 0 1,0 0-1,3 3 0,-1-3-20,-1 0 1,1 0-1,0 0 1,0-1 0,0 1-1,0-1 1,0 0-1,0 0 1,0-1-1,0 1 1,0-1 0,1 0-1,3 0 1,11-2-23,0-1 0,-1 0 0,1-1 0,-1-1 1,23-10-1,45-17-160,-87 36 195,0 0 0,0-1 0,0 1 0,-1-1 0,1 1 0,-1-1 0,-4 6 0,2-3-24,1 1 0,-1-1 0,1 0 0,0 1 0,0 0 0,-1 7 0,3-13 0,1 0 0,0 1 0,-1-1 0,1 0 0,0 0 0,0 1 0,0-1 0,0 0 0,0 0 0,0 1 0,0-1 0,0 0 0,0 0 0,1 1 0,-1-1 0,0 0 0,1 0 0,-1 0 0,1 1 0,0-1 0,-1 0 0,1 0 0,0 0 0,-1 0 0,1 0 0,0 0 0,0 0 0,0-1 0,0 1 0,0 0 0,0 0 0,0-1 0,0 1 0,0-1 0,1 1 0,-1-1 0,0 1 0,0-1 0,0 0 0,1 1 0,1-1 0,13 1 0,0 0 0,0-1 0,0-1 0,0-1 0,0 0 0,0-1 0,-1-1 0,1 0 0,20-9 0,-18 6 0,1 1 0,0 1 0,1 0 0,-1 2 0,28-2 0,-47 5 0,1 0 0,0 0 0,-1 0 0,1 0 0,0 0 0,-1 1 0,1-1 0,0 0 0,-1 0 0,1 1 0,-1-1 0,1 0 0,0 1 0,-1-1 0,1 0 0,-1 1 0,1-1 0,-1 1 0,1-1 0,-1 1 0,0-1 0,1 1 0,-1-1 0,0 1 0,1 0 0,-1-1 0,0 1 0,1 0 0,3 26 0,-4-25 0,0 0 0,0 1 0,0-1 0,0 0 0,0 1 0,1-1 0,-1 0 0,1 0 0,-1 1 0,1-1 0,0 0 0,0 0 0,0 0 0,0 0 0,0 0 0,1 0 0,-1 0 0,1 0 0,-1 0 0,1-1 0,-1 1 0,4 1 0,-1-1-206,-1 0 0,1-1-1,0 0 1,0 0 0,0 0 0,0-1 0,1 1 0,-1-1-1,0 0 1,0 0 0,0 0 0,0-1 0,0 1-1,0-1 1,0 0 0,7-3 0,-7 2-297,0 0-1,0 0 1,-1-1-1,1 0 1,-1 1 0,0-1-1,1 0 1,-2-1-1,1 1 1,0 0 0,-1-1-1,1 1 1,-1-1-1,0 0 1,0 0 0,0 0-1,-1 0 1,0 0-1,1 0 1,-1-1 0,-1 1-1,1 0 1,-1-1-1,1-4 1,-1-27-13644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47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17040,'-10'0'6278,"2"2"-3363,6 5-97,2 2-1280,0-1-225,13 1-448,0-1-865,4 1 0,-1-4 0,-2-3-3876,-2-2-5380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48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5946 617 15535,'-228'-101'1827,"-435"-130"0,-266 26-1269,682 168-365,-1 11-1,-420 10 1,471 27 163,1 9 0,0 8 0,-362 102 0,396-77 121,-246 116 1,295-112-346,2 6-1,-188 140 1,229-146-195,2 3 0,3 3 0,2 2 0,-90 125 0,112-130-105,2 3 0,4 1 1,2 2-1,3 1 0,2 2 0,-24 99 1,38-107 188,2 1 0,3 1 0,3-1 0,2 1 0,4 0 0,2 0-1,3 0 1,2 0 0,3-1 0,20 64 0,-13-71 88,2-1-1,2-1 1,3-1-1,2-1 1,2-1-1,2-1 1,2-2-1,2-1 0,3-2 1,1-1-1,56 48 1,-31-41 104,1-3-1,3-3 1,1-3 0,2-3-1,2-2 1,1-4 0,145 42-1,-60-34 241,2-7-1,306 23 1,-198-45-391,-1-12-1,1-11 1,-2-12 0,-1-11 0,336-90 0,-285 37-135,-4-15 0,-4-12 1,563-303-1,-417 139 100,-344 201 34,188-175 0,-263 218-46,-1-2-1,-2-1 1,-1-2-1,-2 0 1,44-85-1,-62 100-10,0 0-1,-1 0 1,-2-1-1,-1 0 1,0 0 0,-2-1-1,-1 0 1,-2 0-1,0 0 1,-2 0 0,-1 0-1,-6-38 1,-1 29-17,-2 1 1,-1-1-1,-2 2 1,-1 0 0,-2 0-1,-1 1 1,-2 1-1,-39-51 1,11 25-16,-1 3 0,-3 2 0,-84-67 0,66 66 30,-2 4 0,-2 3 0,-2 3 0,-114-48 0,83 49 6,-2 6-1,-205-44 1,140 52 2,-209-9 1,-173 31-7,156 27-347,2 18-1,-630 142 1,818-131 385,3 10-1,2 8 1,-213 104 0,311-120-10,3 6 0,2 4-1,2 4 1,4 4 0,2 5 0,4 3 0,-95 108 0,149-144 8,2 0 0,1 3 0,3 0 0,1 2 0,3 1 0,-33 83 0,46-95-39,1 1 0,2 1-1,2 0 1,1 0 0,2 1-1,1-1 1,2 1 0,2 0 0,1 0-1,9 46 1,1-34-12,1 0 0,3-1-1,2-1 1,2-1 0,2 0 0,2-2 0,38 55 0,-17-37-61,3-1 0,3-2 0,3-3 0,68 57 1,-68-69 37,3-3 0,1-2 1,2-2-1,2-4 0,1-2 1,82 29-1,-64-33 26,1-5-1,1-3 1,0-4-1,162 11 1,-47-23 137,0-9 0,0-9 0,217-43 0,573-179-36,-684 145-373,555-251 1,-698 262 265,-3-7-1,-4-8 1,-4-5 0,253-224 0,-333 259 122,-3-4 0,-3-2 0,75-110 0,-116 145-71,-1-1 0,-3 0-1,0-2 1,12-42-1,-23 55-25,0-1 1,-2-1-1,-1 1 0,-2-1 0,0 0 0,-2 0 0,-3-29 0,0 38-2,0 0 0,-2 0 1,0 0-1,-1 0 0,-1 1 0,-1-1 0,-1 2 0,0-1 0,-20-29 0,12 24 3,-2 1 0,0 1 0,-1 0 0,-1 2-1,-1 0 1,-27-19 0,-2 6-1,-2 1 0,0 3 0,-2 3 0,-1 1 0,-105-29 1,53 27 11,0 3 0,-194-14 0,151 31-58,-222 19 1,229 3-407,1 6 0,-208 61 0,43 19-2594,10 21-3492,101-29-3131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49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 13036,'-10'-2'1086,"-19"1"428,28 1-1513,1 1 0,-1-1 1,0 0-1,0 1 1,1-1-1,-1 1 0,0-1 1,0 1-1,1-1 1,-1 1-1,0-1 0,1 1 1,-1 0-1,1-1 1,-1 1-1,1 0 0,-1 0 1,1-1-1,0 1 0,-1 0 1,1 0-1,0 0 1,-1-1-1,1 1 0,0 0 1,0 0-1,0 0 1,0 0-1,0 0 0,0 1 1,1 17 111,1 1 1,1-1-1,0 0 1,2 0 0,0 0-1,13 30 1,0 5 468,22 88 368,-7 2 0,20 191-1,-5 298-416,-14-122 2795,27 67-1452,22 268-1568,12 771-9,-83-924 2915,-18 222-1960,5-888-1191,-4-20-755,-19-40-2939,-25-66-10900,31 58 4335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5:49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34 433 20115,'0'0'1052,"-5"14"-572,-2 10-259,1 0 0,0 0 0,2 1 0,-1 45 0,6 41 798,5 0-1,5-1 1,5-1-1,31 112 1,-47-220-1017,2 10 89,2-1 1,-1 1-1,1-1 1,0 0-1,9 14 1,-12-22-45,0-1 0,0 1 0,0 0 1,1-1-1,-1 1 0,1-1 1,-1 1-1,1-1 0,0 0 1,-1 1-1,1-1 0,0 0 1,0 0-1,0 0 0,0-1 0,0 1 1,0 0-1,0-1 0,0 1 1,0-1-1,0 0 0,0 0 1,0 1-1,0-1 0,0-1 1,0 1-1,1 0 0,-1 0 0,0-1 1,0 0-1,0 1 0,0-1 1,0 0-1,0 0 0,-1 0 1,3-1-1,12-8 189,-1-1 0,-1-1 0,1 0 0,-2-1 0,0-1-1,15-19 1,11-11 35,631-597 428,-580 567-1079,21-14-2254,-5-5 1,124-137 0,-194 183-3047,-8 1-2525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2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5363 681 13453,'-27'-65'165,"3"3"-109,-3 2 1,-53-87 0,68 129-1,0 0 1,-2 1 0,0 1-1,-1 1 1,0 0-1,-1 0 1,-1 2 0,0 0-1,-1 1 1,0 0-1,-39-16 1,7 10 8,0 2 1,-1 2-1,-77-10 1,-161-6 3,282 29-69,-1256-50 0,1029 50 50,1 10 0,-323 54-1,365-25 379,-343 115-1,411-107-352,2 6-1,3 5 1,-189 122 0,246-135-55,1 3 1,3 2 0,1 2-1,4 3 1,1 2 0,3 2-1,-77 123 1,93-125-18,2 1 0,3 1 1,2 1-1,3 1 0,3 1 0,2 1 0,3 0 1,2 2-1,-4 104 0,16-134 2,1-1-1,2 1 1,1 0-1,2-1 1,1 0 0,2 0-1,1 0 1,1-2-1,2 1 1,1-1-1,1-1 1,25 35-1,-11-25 7,1-1 0,2-2-1,2 0 1,1-3-1,2-1 1,1-1 0,77 47-1,-22-26 27,3-4 0,2-4 0,2-4-1,2-4 1,1-6 0,191 34 0,-102-37 35,1-10 1,368-11-1,-350-22-42,-2-10-1,0-8 1,210-64-1,-82-4 361,330-147-1,-137-1 789,-388 169-560,206-153-1,-300 197-516,-2-2-1,-2-3 0,-2-1 1,-1-2-1,-3-1 0,38-59 1,-60 79-77,-1-1 1,-1-1 0,-2 0 0,-1 0-1,0-1 1,-3-1 0,0 0-1,-2 0 1,-1 0 0,-1-1-1,-1 0 1,-2 1 0,-1-1-1,-5-36 1,-1 38-20,0 0 0,-2 0 0,-1 1-1,-1 0 1,-2 0 0,0 1 0,-2 1 0,-1 0 0,-1 1-1,-1 0 1,-1 2 0,-34-34 0,11 16 3,-3 2 0,-1 1 1,-2 3-1,-1 2 0,-74-37 0,17 20-27,-3 5-1,-1 4 0,-2 5 0,-1 5 1,-154-20-1,44 23-121,-408 6 0,436 29-736,-355 61 1,-176 113-6174,449-95 2112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24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5569 629 7527,'-96'-58'1066,"-2"4"-1,-2 4 0,-3 5 1,-112-34-1,-440-95 2961,367 113-3803,-391-32-1,498 82-209,1 7 0,-1 9 0,-255 38-1,201-1 1203,-436 138-1,507-121-835,3 7 0,3 7 0,-202 126 1,277-144-403,-81 69 0,120-86 6,2 1-1,2 3 1,-48 62-1,68-77-11,2 0 0,1 1 0,2 0 0,0 2 0,2 0 0,2 0 0,-10 36 0,16-41-20,0 0 1,2 0-1,1 1 1,1-1-1,1 1 1,1-1 0,1 1-1,1-1 1,2 0-1,8 28 1,-4-26-27,2 0 1,1-1-1,1 0 1,2-1-1,0-1 1,1 0-1,2-1 1,0-1-1,2 0 1,0-2-1,1 0 1,42 30-1,0-7 12,2-3-1,1-2 1,119 48-1,-30-26 23,2-8 0,170 34 0,340 20 84,-392-84 301,0-12-1,1-12 0,-1-12 1,0-12-1,382-86 1,85-93 886,-558 140-404,335-172 0,-445 196-766,-1-3 0,-2-3-1,-2-3 1,103-99 0,-143 119-45,-2-1-1,-1-1 1,-2-1 0,36-65 0,-47 72 7,-1 0 0,-1-1 0,-2 0 1,-1 0-1,-1-1 0,-1 0 0,3-49 0,-8 56-1,-1 0-1,-1 0 0,0 1 1,-2-1-1,-1 0 1,0 1-1,-2 0 0,0 0 1,-1 0-1,-1 1 0,-16-29 1,8 23 46,-1 1-1,-1 0 1,-1 1 0,-1 2 0,-1 0-1,0 1 1,-36-25 0,-1 7 24,-2 2 1,-1 3 0,-2 3-1,-1 3 1,-1 2 0,-85-19-1,23 14-98,-1 5 0,-2 7 0,-140-3 0,67 18-670,-257 30 0,-30 57-2279,14 40-3265,233-56-463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27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4259 109 11018,'0'0'897,"7"-10"150,-2 3-636,27-38 596,-31 42-592,1 0-1,0-1 0,-1 1 0,0 0 0,0 0 0,0-1 1,0 1-1,0-6 0,-2 8-319,1 0 0,-1 0 0,1 0 1,-1 0-1,0 1 0,0-1 0,1 0 0,-1 1 1,0-1-1,0 1 0,0-1 0,0 1 0,0-1 1,0 1-1,0-1 0,0 1 0,0 0 0,0 0 1,0-1-1,0 1 0,0 0 0,0 0 0,0 0 1,0 0-1,0 0 0,-2 1 0,-39 0 41,35 0 62,-46 4-34,1 3 0,-53 15 0,7-1-53,-477 83 1993,-272 56-887,-295 136 52,1121-291-1273,-30 9 20,-1-2 0,0-2 0,-1-2 0,0-3 0,-64-1 0,113-5-20,0 0-1,1 0 1,-1-1 0,1 1-1,-1-1 1,1 0-1,-1 0 1,1 0 0,0-1-1,0 1 1,-1-1 0,1 0-1,0 0 1,0 0 0,0 0-1,1 0 1,-1-1 0,1 1-1,-1-1 1,1 0 0,0 1-1,-3-5 1,4 5-74,1-1 0,-1 1 0,0-1 0,1 0 0,-1 1 0,1-1 0,0 0 0,0 1 0,0-1 0,0 1 0,0-1 0,0 0 0,1 1 0,-1-1 0,1 1 0,0-1 0,0 1 0,0-1 0,0 1 0,0-1 0,1 1 0,-1 0 0,1 0 0,-1 0 0,1 0 0,0 0 0,0 0 0,0 0 0,4-3 0,13-8-589,1 1-1,0 1 0,0 1 1,1 1-1,1 0 1,-1 2-1,28-7 0,29-10 137,-23 8 511,-42 13 524,1 0 1,-1-1-1,0-1 0,0 0 0,15-9 1,-66 15 2666,-184 48-2300,17-3 19,78-23-796,-1-6-1,0-5 0,-210-8 1,325-5-88,0 0 0,0-1-1,1 0 1,-1-1 0,1 0 0,0-1 0,0 0 0,0-1 0,-13-8 0,24 13-28,0 0 0,1-1 1,-1 1-1,0 0 1,1 0-1,-1-1 1,0 1-1,1 0 0,-1-1 1,1 1-1,-1 0 1,0-1-1,1 1 1,-1-1-1,1 1 0,0-1 1,-1 1-1,1-1 1,-1 0-1,1 1 1,0-1-1,-1 1 0,1-1 1,0 0-1,0 1 1,0-1-1,-1 0 0,1 0 1,0 1-1,0-1 1,0 0-1,0 1 1,0-1-1,0 0 0,0 1 1,0-1-1,1 0 1,-1 1-1,0-1 1,0 0-1,0 1 0,1-1 1,-1 0-1,0 1 1,1-1-1,-1 1 1,1-1-1,-1 1 0,1-1 1,-1 1-1,1-1 1,-1 1-1,1-1 1,-1 1-1,1-1 0,-1 1 1,1 0-1,0-1 1,-1 1-1,1 0 0,0 0 1,-1 0-1,1-1 1,0 1-1,-1 0 1,2 0-1,56-12-4039,-49 10 3097,33-6-3248,2-3-1243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27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964 7 17873,'-8'-1'1073,"0"-1"-864,0 1 1,-1 0 0,1 0-1,0 1 1,0 0-1,-1 0 1,1 1-1,0 0 1,0 1-1,0 0 1,-13 4-1,-56 34-209,-89 62 0,57-33 27,43-30 215,-136 88 1622,169-103-1376,0 1 0,2 1-1,-47 53 1,40-27-107,37-50-370,-1 0 0,1 0-1,0 0 1,0-1 0,0 1 0,0 0 0,1 0-1,-1 0 1,0 0 0,1 1 0,0-1 0,-1 0-1,1 0 1,0 0 0,0 0 0,0 0 0,0 1-1,0-1 1,1 0 0,-1 0 0,1 0 0,-1 0 0,1 0-1,0 0 1,0 0 0,2 3 0,3-1 5,1 0 1,1-1 0,-1 0-1,1 0 1,-1-1-1,1 1 1,0-2 0,-1 1-1,1-1 1,0-1-1,14 1 1,-20-1-13,289 8 261,18 0-2698,-188 2-1538,-14-2-2633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28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427 96 13677,'0'0'2151,"2"-10"177,5-35 95,-6 44-2298,-1-1 1,0 1-1,0 0 0,0-1 0,0 1 0,0 0 0,0-1 0,-1 1 0,1 0 0,0-1 0,-1 1 0,1 0 0,0 0 0,-1-1 0,0 1 0,1 0 0,-1 0 0,0 0 0,0 0 0,1 0 0,-1 0 0,0 0 0,0 0 0,0 0 0,0 0 0,0 0 0,-1 0 0,1 1 0,0-1 0,0 1 0,0-1 0,-1 1 0,1-1 0,-3 0 0,-3 0 77,1 0 1,-1 0-1,0 1 0,0 0 1,-9 1-1,9-1-58,-6 2-75,1 0 0,0 1 0,0 0 0,1 1 0,-1 0-1,1 1 1,-1 0 0,1 1 0,1 0 0,-1 1 0,1 0 0,-15 14 0,-3 4 102,2 1 0,-46 57 0,62-69-143,-1 1-1,2 0 0,-12 23 0,19-32-24,-1-1-1,1 1 1,0 0-1,1 0 1,-1 0-1,1 0 1,0 0-1,1 0 1,-1 0-1,1 0 1,0 0-1,1 0 1,1 10-1,0-13-12,-1-1 0,1 1 0,0 0 0,0-1-1,0 1 1,0-1 0,0 0 0,0 0 0,1 0 0,-1 0-1,1 0 1,-1 0 0,1 0 0,0-1 0,0 0-1,-1 1 1,1-1 0,0 0 0,0 0 0,0-1 0,1 1-1,-1-1 1,0 1 0,0-1 0,5 0 0,9 1-394,0-1 0,0-1 1,24-4-1,-21 1-815,-1-1 0,0-1 0,0-1 1,-1-1-1,20-11 0,27-18-5668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44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15759,'0'0'10335,"-11"9"-9011,4-4-1152,1 0-1,-1 1 1,1 0-1,0 0 1,0 1-1,1 0 1,0 0 0,0 0-1,0 0 1,1 1-1,0 0 1,1 0 0,-5 16-1,-7 42 259,4 0 1,2 1-1,3 0 0,6 119 1,0-168-359,2 0 0,0-1 0,1 0 0,0 1 0,2-1 0,12 32 0,-14-43-88,0 0 0,0-1 0,0 1 1,1-1-1,-1 0 0,1 0 0,0-1 0,1 1 0,-1-1 0,1 0 0,0 0 0,0 0 0,0-1 1,1 1-1,-1-1 0,1-1 0,0 1 0,0-1 0,0 0 0,0 0 0,0-1 0,11 2 0,-4-2-354,0-1 0,0 0 0,0 0 0,0-2 0,0 1 0,0-2 0,0 0 0,18-6 0,-16 2-851,1 0 1,-1 0 0,0-2 0,-1 0-1,0 0 1,14-13 0,30-33-7807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28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5573,'0'0'8024,"-11"8"-5472,1-1-2461,-9 7 1092,0 0 1,-17 18 0,32-28-857,-1 0 1,1 0 0,1 0 0,-1 1 0,1 0 0,0 0 0,0 0 0,0 0 0,0 0 0,1 0 0,0 1-1,0-1 1,1 1 0,-1-1 0,0 9 0,2-13-310,1 0 0,-1 0 0,0 0 0,1 0 0,-1 0 1,1 0-1,-1 0 0,1 0 0,-1 0 0,1 0 0,0 0 0,-1-1 0,1 1 0,0 0 0,0 0 0,0-1 0,0 1 0,0 0 1,0-1-1,0 1 0,-1-1 0,2 1 0,-1-1 0,0 0 0,0 1 0,0-1 0,0 0 0,0 0 0,0 0 0,0 1 1,2-2-1,43 2 490,-38-1-415,8-2-31,0 0 0,-1-1 1,0-1-1,0 0 0,0-1 0,0-1 1,26-14-1,28-10-96,-68 29 52,-1 1 0,1 0 0,0-1 0,-1 1 0,1 0 0,0-1 0,0 1 0,0 0 0,-1 0 0,1 0 0,0 0 0,0 0 0,0 0 0,-1 0-1,1 0 1,0 0 0,0 0 0,0 1 0,-1-1 0,1 0 0,0 0 0,0 1 0,-1-1 0,1 0 0,0 1 0,-1-1 0,1 1 0,0-1 0,-1 1 0,1-1 0,-1 1 0,1 0-1,-1-1 1,1 1 0,-1 0 0,1 1 0,6 34 765,-7-32-684,0-1 0,1 1 0,-1 0 0,1-1 0,-1 1 0,1-1 0,0 1 0,1-1 0,-1 1 0,4 5 0,-2-7-56,0 1-1,0-1 1,0-1-1,0 1 1,0 0 0,1-1-1,-1 0 1,0 0-1,1 0 1,-1 0 0,1 0-1,0-1 1,-1 0-1,1 1 1,4-2 0,57-4 407,-33-2-557,-2-1 0,1-1 0,41-20 0,21-7-2044,-92 36 2118,0-1 0,-1 1 1,1-1-1,0 1 0,0 0 0,-1 0 0,1-1 0,0 1 0,0 0 0,0 0 0,-1 0 1,1 0-1,0 0 0,0 0 0,0 0 0,-1 0 0,1 0 0,0 0 0,0 0 0,0 0 1,-1 1-1,1-1 0,0 0 0,0 0 0,-1 1 0,1-1 0,0 1 0,-1-1 0,1 1 1,0-1-1,-1 1 0,1-1 0,0 2 0,0 24-1195,-2-4 745,1-21 328,1-1-1,0 1 1,0 0-1,0-1 1,0 1-1,0-1 1,0 1 0,0-1-1,0 1 1,0-1-1,0 1 1,0-1-1,0 0 1,0 0 0,1 0-1,-1 0 1,0 0-1,0 0 1,0 0 0,0 0-1,0 0 1,2 0-1,28-3-956,-18 0-226,1-1 0,-1-1 0,0 0 1,0-1-1,18-10 0,-14 7-1488,20-11-6575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29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 3491,'0'0'11270,"-4"9"-8633,-14 25-1330,-48 109 2277,58-122-3095,1 0 0,1 0 0,1 1 0,1 0 1,-2 31-1,5-30-308,1-1 1,5 39-1,-4-52-151,1-1 0,0 0 0,0 1 1,1-1-1,0 0 0,0 0 0,1-1 0,0 1 0,0-1 0,8 9 0,-12-16 7,0 1-1,0-1 1,0 1-1,1-1 1,-1 0-1,0 1 1,0-1-1,1 0 1,-1 1-1,0-1 1,1 0-1,-1 1 1,0-1-1,1 0 1,-1 0-1,1 1 1,-1-1-1,0 0 1,1 0-1,-1 0 1,1 0-1,-1 0 1,1 1-1,-1-1 0,0 0 1,1 0-1,-1 0 1,1 0-1,-1 0 1,1 0-1,-1 0 1,1-1-1,-1 1 1,0 0-1,1 0 1,-1 0-1,1 0 1,-1 0-1,1-1 1,-1 1-1,0 0 1,1 0-1,-1-1 1,0 1-1,1 0 1,-1-1-1,0 1 1,1 0-1,-1-1 1,0 1-1,0 0 1,1-1-1,-1 0 1,9-23 1486,-9 22-1520,27-121 848,14-53-801,-33 149-195,1 0 0,1 0 0,2 1 0,19-31 0,-28 52 119,1 0 0,0-1 1,1 1-1,-1 1 0,1-1 0,0 1 0,0-1 0,0 2 1,1-1-1,0 0 0,-1 1 0,8-3 0,-11 6 13,-1-1-1,1 1 1,0-1 0,-1 1-1,1 0 1,0-1 0,-1 1-1,1 0 1,0 0-1,0 0 1,-1 0 0,1 1-1,0-1 1,0 0-1,-1 1 1,1-1 0,-1 1-1,1 0 1,2 1-1,-2-1 5,-1 1-1,1 0 0,0 0 0,-1 0 1,1 0-1,-1 0 0,0 0 0,0 0 1,1 0-1,-1 0 0,-1 1 0,1-1 1,0 0-1,-1 1 0,1-1 0,-1 1 1,1 3-1,0 2 44,-1-1 1,0 0 0,0 1-1,-1-1 1,1 0 0,-2 0-1,1 1 1,-1-1-1,0 0 1,0 0 0,-1-1-1,0 1 1,0 0 0,-9 11-1,9-13 32,0-1 0,-1 0 0,0 0-1,0 0 1,0-1 0,0 1 0,-1-1-1,1 0 1,-1 0 0,0-1 0,0 1-1,0-1 1,0 0 0,0 0 0,-1-1-1,1 1 1,-1-1 0,1-1 0,-1 1-1,-9-1 1,13 0-161,1 0-1,-1-1 1,1 1-1,-1 0 0,1-1 1,-1 1-1,1-1 1,0 0-1,-1 1 1,1-1-1,0 0 1,-1 0-1,1 0 1,0 0-1,0 0 0,0 0 1,0 0-1,0 0 1,0-1-1,0 1 1,0 0-1,1-1 1,-1 1-1,0 0 1,1-1-1,-1 1 0,1-1 1,-1-2-1,0 1-645,1 0 1,-1-1-1,1 1 0,0 0 0,0 0 0,0-1 0,0 1 0,0 0 0,1 0 1,-1-1-1,1 1 0,0 0 0,2-5 0,12-11-6215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29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7239,'0'0'20222,"2"8"-19165,5 54-270,-6-29-694,0-32-91,-1 0 0,0 0 0,0 0 0,0 0-1,1-1 1,-1 1 0,0 0 0,1 0-1,-1 0 1,1 0 0,-1 0 0,1-1-1,-1 1 1,1 0 0,-1 0 0,1-1-1,0 1 1,-1 0 0,1-1 0,0 1 0,0-1-1,0 1 1,-1-1 0,1 1 0,0-1-1,1 1 1,32 1-122,-25-3 29,-1 0 0,1-1 0,0 0 0,-1 0-1,11-5 1,42-32-728,-57 36 841,-1 0 1,0 1 0,0-1-1,0 0 1,0-1-1,0 1 1,0-1 0,-1 1-1,0-1 1,0 0-1,0 1 1,0-1 0,0 0-1,1-7 1,-3 11 6,0 0 1,0-1 0,0 1-1,0-1 1,0 1 0,0-1-1,0 1 1,0 0 0,0-1-1,0 1 1,0-1 0,0 1 0,0 0-1,0-1 1,0 1 0,0-1-1,0 1 1,-1-1 0,1 1-1,0 0 1,0-1 0,-1 1-1,1 0 1,0-1 0,0 1-1,-1 0 1,1-1 0,0 1-1,-1 0 1,1 0 0,0-1-1,-1 1 1,1 0 0,-1 0-1,1 0 1,0 0 0,-1-1-1,1 1 1,-1 0 0,1 0-1,0 0 1,-1 0 0,1 0-1,-1 0 1,1 0 0,-1 0-1,1 0 1,0 0 0,-1 0-1,1 0 1,-1 1 0,1-1-1,0 0 1,-1 0 0,-20 13 553,20-12-563,0 0 1,1 0-1,-1 0 0,0 0 1,1 0-1,-1 0 0,1 0 0,-1 0 1,1 1-1,0-1 0,-1 0 1,1 0-1,0 1 0,0-1 0,0 0 1,0 0-1,0 1 0,0-1 1,0 0-1,0 0 0,0 1 0,0-1 1,1 0-1,-1 0 0,1 0 1,-1 1-1,1-1 0,-1 0 0,1 0 1,0 0-1,-1 0 0,1 0 0,0 0 1,0 0-1,0 0 0,0-1 1,0 1-1,0 0 0,0 0 0,0-1 1,0 1-1,0 0 0,0-1 1,0 1-1,1-1 0,-1 0 0,0 1 1,0-1-1,1 0 0,1 0 1,9 3 45,0-1 1,1-1 0,23 1-1,-33-2-43,11 0 29,22 1 28,-1-2 0,50-8 0,-76 8-66,-1 0 0,1-1-1,-1-1 1,1 1 0,-1-1 0,0-1 0,0 1-1,0-2 1,-1 1 0,0-1 0,1 0-1,-2 0 1,1-1 0,0 0 0,7-10 0,-13 16-11,0-1 0,0 0 0,0 0 0,0-1 1,-1 1-1,1 0 0,0 0 0,-1 0 0,1 0 1,-1-1-1,1 1 0,-1 0 0,0-1 0,1 1 1,-1 0-1,0-1 0,0 1 0,0 0 0,0-1 1,0 1-1,0 0 0,-1 0 0,1-1 0,0 1 0,-1-2 1,0 2 4,0-1 0,-1 1 1,1 0-1,0 0 0,-1-1 1,1 1-1,-1 0 0,1 1 0,-1-1 1,1 0-1,-1 0 0,0 1 1,1-1-1,-1 1 0,0-1 1,-2 1-1,-6-2 24,0 1 0,0 0 0,0 1 0,-1 0 0,-12 2 0,18-1-32,1 0 0,-1 1 0,0-1 0,1 1 0,-1 0 0,1 0 0,0 0 0,-1 0 0,1 1 0,0 0 0,1 0 0,-1 0 0,0 0 0,1 1 0,0-1 0,0 1 0,-4 6 0,6-8 0,0 0 0,0 0 0,0 0 0,0 1 0,0-1 0,0 0 0,1 0 0,-1 1 0,1-1 0,0 0 0,0 1 0,0-1 0,0 1 0,0-1 0,0 0 0,1 1 0,-1-1 0,1 0 0,0 0 0,-1 1 0,1-1 0,0 0 0,0 0 0,1 0 0,-1 0 0,0 0 0,1 0 0,-1 0 0,1 0 0,-1-1 0,1 1 0,0-1 0,0 1 0,0-1 0,0 0 0,3 2 0,5 3-310,1 0-1,-1-1 1,1 0 0,0 0 0,14 2-1,-9-3-1125,0-1 0,-1 0-1,23-1 1,8-1-8093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30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3 123 11691,'0'0'12769,"-1"10"-11498,0-3-1058,1 0 0,0 0 0,0 0 0,0 0 0,1 0 0,2 10 0,-3-15-128,1 1-1,0-1 1,0 0-1,0 0 1,0 0-1,0 0 1,0 0-1,1-1 1,-1 1-1,0 0 0,1 0 1,0-1-1,-1 1 1,1-1-1,0 0 1,0 1-1,0-1 1,0 0-1,0 0 1,0 0-1,0 0 0,0-1 1,0 1-1,0 0 1,1-1-1,-1 0 1,0 1-1,0-1 1,4 0-1,3 0 36,0-1-1,-1 0 1,1 0-1,0-1 1,0 0-1,-1-1 1,1 1-1,-1-2 1,0 1-1,0-1 1,0 0 0,-1-1-1,1 0 1,11-10-1,6-7-71,-2-2 0,34-41 0,-39 43 60,-17 59-445,-3-8 337,1-17 112,0 0-1,1 0 1,1 0 0,3 24-1,-4-34-86,1 0-1,-1 1 0,1-1 0,0 1 1,0-1-1,0 0 0,0 0 1,1 1-1,-1-1 0,1 0 0,-1 0 1,1 0-1,0-1 0,-1 1 1,1 0-1,0-1 0,0 1 0,0-1 1,1 1-1,-1-1 0,0 0 1,0 0-1,1 0 0,-1 0 1,0-1-1,1 1 0,-1 0 0,1-1 1,2 0-1,1 1-24,0-1 1,0-1-1,0 1 1,0-1-1,0 0 0,0 0 1,0-1-1,0 0 1,0 0-1,-1 0 0,1-1 1,-1 1-1,1-1 0,-1-1 1,0 1-1,0-1 1,-1 0-1,1 0 0,-1 0 1,0-1-1,0 1 1,0-1-1,-1 0 0,1 0 1,-1-1-1,-1 1 1,1-1-1,-1 1 0,0-1 1,0 0-1,0 0 0,-1 1 1,0-1-1,0-1 1,0 1-1,-1 0 0,0 0 1,0 0-1,-1 0 1,-2-10-1,3 17 0,1 0 0,-1 1 0,0-1 0,-1 0 0,1 1 0,0-1 0,0 0 0,0 0 0,-1 1 0,1-1 0,-1 0 0,1 0 0,-1 1 0,1-1 0,-1 0 0,0 0 0,1 0 0,-1 0 0,0 0 0,0 0 0,0 0 0,0 0 0,0 0 0,0 0 0,0-1 0,0 1 0,0 0 0,0-1 0,-1 1 0,1-1 0,0 1 0,0-1 0,-1 0 0,1 1 0,0-1 0,-1 0 0,1 0 0,0 0 0,0 0 0,-1 0 0,1 0 0,0 0 0,-1 0 0,1-1 0,0 1 0,-1 0 0,1-1 0,0 1 0,0-1 0,0 0 0,0 1 0,-1-1 0,1 0 0,0 0 0,0 1 0,0-1 0,0 0 0,1 0 0,-1 0 0,0 0 0,0 0 0,1-1 0,-1 1 0,0 0 0,0-2 0,2 4 0,0 0 0,1 1 0,-1-1 0,0 0 0,1 0 0,-1 0 0,1 0 0,-1 0 0,1 0 0,0 0 0,-1 0 0,1-1 0,0 1 0,0-1 0,0 1 0,-1-1 0,1 0 0,0 1 0,0-1 0,0 0 0,0 0 0,-1 0 0,4-1 0,47-3 0,-44 2-59,-1-1 0,0 0 0,0 0 0,0-1 0,-1 0 0,1 0 0,-1-1 0,0 0 0,0 0 0,-1 0 0,1 0 0,-1-1 0,0 0 0,-1 0 0,1-1 0,-1 1 0,5-12 0,-13 34-443,1 1 0,0-1 0,1 33 0,2-47 289,0 0-1,0 0 0,0 0 0,0 0 0,1-1 0,-1 1 0,1 0 0,-1 0 0,1-1 0,0 1 0,0 0 1,0-1-1,0 1 0,0-1 0,0 1 0,0-1 0,0 1 0,1-1 0,-1 0 0,0 1 0,1-1 0,-1 0 1,1 0-1,0 0 0,-1-1 0,1 1 0,0 0 0,-1 0 0,1-1 0,0 1 0,0-1 0,0 0 0,-1 1 1,1-1-1,0 0 0,0 0 0,0 0 0,0 0 0,2-1 0,0 1-652,1-1 1,0 1-1,0-1 1,-1 0-1,1 0 0,-1-1 1,1 0-1,-1 1 1,1-1-1,-1-1 0,0 1 1,0-1-1,0 1 1,6-7-1,9-16-4120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31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0 216 3331,'3'-14'4191,"12"-73"751,-9 51-180,-4 24 3700,-13 97-6190,5-43-1342,-2 65 1,8-95-924,1 1 0,0 0 0,1 0-1,0 0 1,1-1 0,0 1 0,1-1 0,1 0 0,8 16 0,-13-26-28,0-1 1,1 0 0,-1 1 0,1-1 0,-1 0 0,1 0 0,0 0-1,-1 1 1,1-1 0,0 0 0,0 0 0,0 0 0,0 0 0,0 0 0,0-1-1,0 1 1,0 0 0,0 0 0,1-1 0,-1 1 0,0 0 0,0-1-1,1 0 1,-1 1 0,0-1 0,1 0 0,-1 1 0,2-1 0,-1-1 12,0 0 0,0 0 1,-1-1-1,1 1 1,-1 0-1,1-1 1,-1 1-1,0-1 0,0 1 1,1-1-1,-1 0 1,0 1-1,0-1 0,-1 0 1,1 0-1,1-3 1,4-13 27,-1-1 1,6-31-1,9-105 7,-20 154-28,0 0-1,1 0 1,-1-1 0,0 1 0,1 0-1,-1 0 1,1 0 0,0 0 0,-1-1-1,1 1 1,0 0 0,0 0 0,0 0-1,0 0 1,-1 0 0,1 1-1,0-1 1,1 0 0,-1 0 0,0 1-1,0-1 1,0 1 0,0-1 0,1 1-1,-1-1 1,0 1 0,0 0-1,1-1 1,-1 1 0,2 0 0,47 5 256,-19-1-55,-12-4-89,0-1 0,-1 0 0,1-2-1,-1 0 1,31-10 0,-40 10-88,0 0 0,0-1 1,0-1-1,0 1 0,-1-1 0,1 0 0,-1-1 1,-1 0-1,1-1 0,-1 1 0,0-1 0,10-14 1,-16 19 14,1 0 1,0-1-1,-1 1 1,0 0-1,1-1 1,-1 0-1,0 1 1,-1-1-1,1 0 1,0 0-1,-1 1 1,1-1-1,-1 0 1,0-5-1,0 6-23,-1 1-1,1-1 0,0 1 1,-1-1-1,0 1 0,1 0 1,-1-1-1,0 1 0,1 0 1,-1-1-1,0 1 0,0 0 1,0 0-1,0 0 0,0 0 1,-1 0-1,1 0 0,0 0 1,0 0-1,-3-1 0,1 1-18,0 0 0,0 0 0,0 0 0,0 1 0,0-1 0,-1 1 0,1 0 0,0 0 1,0 0-1,-1 0 0,1 0 0,0 1 0,0 0 0,0-1 0,0 1 0,-1 0 0,1 1 0,0-1 0,1 0 0,-1 1 0,0 0 0,0 0 0,1-1 0,-5 5 0,-2 3 12,1-1 0,-1 2 0,2-1 0,-1 1 0,1 0 0,1 1 0,0-1 0,0 1 0,1 1 0,-5 15 0,8-22-26,1 0-1,0 0 1,0 0-1,0 0 0,0 0 1,1 0-1,0 1 1,0-1-1,0 0 0,1 0 1,-1 0-1,1 0 1,1 0-1,-1 0 0,1 0 1,0 0-1,0-1 1,0 1-1,0-1 0,1 1 1,0-1-1,0 0 1,0 0-1,1 0 0,-1 0 1,1-1-1,5 5 1,15 7-382,1-1 0,0-2 1,1 0-1,0-2 1,1 0-1,35 6 0,-44-14-1821,-22-11-623,-31-19-3526,23 19 3781,-24-21-6651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31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17777,'0'0'833,"-50"8"-321,41 10-480,-6 4-1601,-11 4-7015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31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149 230 15439,'0'0'7815,"63"-22"-6438,-45 39-736,0 10 288,0 5-257,0 3-383,2-1-161,2-3-96,-2-6 0,-1-9-897,-2-8-672,-5-8 191,-11-8-2754,-14-12 193,-17-6-2659</inkml:trace>
  <inkml:trace contextRef="#ctx0" brushRef="#br0" timeOffset="1">0 64 13773,'0'0'9193,"69"-24"-7976,-22 19-609,9-2-479,5 0-97,-1 0-257,-3 1-864,-7 2-1217,-12 1-1409,-14 3-2627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3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1 342 14478,'0'0'5733,"88"-61"-4804,-30 34-513,8 0-320,7 1-1153,-4 2-2594,-3 3-4196</inkml:trace>
  <inkml:trace contextRef="#ctx0" brushRef="#br0" timeOffset="1">863 0 16592,'0'0'704,"-19"60"706,10-20-1,3 1-288,1 0-96,5-5-320,0-2-577,12-6-64,5-5-96,1-2-641,-3-6-832,-3-3-929,-6-6-1859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3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18674,'0'0'5637,"64"-22"-5573,-11 22 64,9 0-96,9-2-672,1 1-1731,-6 0-1600,-6-2-3492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3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4 396 16560,'0'0'4228,"-1"56"-2114,-1-29-257,2 0-768,0-2-608,5-5-385,10 0-320,-1-4-1666,-2-7-1153,-2-6-833,1-3-2850</inkml:trace>
  <inkml:trace contextRef="#ctx0" brushRef="#br0" timeOffset="1">462 1 12107,'0'0'5798,"8"68"-3716,-8-25-577,1 8-352,4 3-192,1 0-224,3-4-417,0-5-127,3-9-1,0-9-128,-5-9-353,2-8-1152,-7-9-513,-5-12-7463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44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2 22293,'0'0'1917,"-12"0"-81,4 0-1539,4-1-218,0 1 1,0-1-1,0 1 0,0 0 0,0 1 0,0-1 0,0 1 0,0 0 0,0 0 0,1 0 0,-1 0 0,0 1 0,0-1 1,1 1-1,-1 0 0,1 0 0,0 0 0,-1 1 0,-4 5 0,-6 10 47,1 1 0,1 0 0,0 1 0,2 1 0,0 0 1,-11 37-1,5-3 748,-12 84 1,25-123-717,0 1 3,0 0 0,1 0 0,1 0 0,2 30 0,-1-44-156,0 0 0,1 0 1,-1 0-1,1 0 0,0 0 0,0 0 1,0 0-1,0 0 0,0 0 1,1 0-1,-1-1 0,1 1 0,0-1 1,0 1-1,0-1 0,0 1 1,0-1-1,1 0 0,-1 0 0,0 0 1,1-1-1,0 1 0,-1 0 0,1-1 1,0 0-1,0 1 0,0-1 1,0-1-1,0 1 0,0 0 0,0-1 1,5 1-1,2-1-224,1 0 1,0 0-1,-1-1 0,1-1 1,-1 0-1,1 0 0,-1-1 0,0 0 1,1-1-1,12-6 0,-7 1-1831,0 0-1,27-21 1,0-8-5072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33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1 133 16624,'0'0'6854,"48"-23"-6021,1 16-417,12-1-95,11-3-225,10-1-32,-4-2-192,-5 1-353,-12 4-704,-8-2-2018,-13-1-1473,-14-1-5158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33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7271,'0'0'16880,"64"-13"-15343,-20-3-191,12-4-770,3 0-448,4-3-96,0 3-224,-4 1-1473,-11 4-1859,-10 2-1056,-9 1-2851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33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 34 18001,'0'0'8323,"-1"10"-7368,-3 49 190,0-22-651,3 53 0,1-78-449,1 1 0,1-1 0,1 0-1,-1 0 1,2 0 0,0 0-1,0 0 1,9 17 0,-2-12-198,11 25-1182,-12-14-3781,-10-23-115</inkml:trace>
  <inkml:trace contextRef="#ctx0" brushRef="#br0" timeOffset="1">0 122 19058,'0'0'7303,"75"-15"-6054,-26 8-768,12-2-353,6-4-96,-2-1 64,-3-1-384,-10 1-866,-15 3-607,-13 4-674,-17-1-1600,-7 0-3877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34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8520,'0'0'9129,"51"14"-8168,-46-10-673,1 2-160,-1 2-96,0 0-544,1 1-129,-2 2-128,2-3-352,-2 0 961,-1 0 160,0-2 0,-1-5-545,1-1-2465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35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3666 223 4676,'0'0'6433,"10"-8"-5018,-1 1-1532,49-43 1370,-55 48-964,-1-1 1,1 0-1,-1 0 1,1 0-1,-1 0 1,0 0-1,0 0 0,0 0 1,-1-1-1,1 1 1,-1 0-1,0-1 1,0 0-1,0 1 1,0-1-1,-1 0 1,0 1-1,0-8 0,0 9-186,-1 1 0,0-1-1,0 0 1,-1 1-1,1-1 1,0 0-1,0 1 1,-1 0 0,1-1-1,-1 1 1,1 0-1,-1 0 1,0 0-1,0 0 1,1 0 0,-1 0-1,0 0 1,0 0-1,0 1 1,0-1-1,0 1 1,-2-1 0,-53-8 33,45 8-16,-572-21 844,458 23-961,-173 5-155,1 14 1,-512 100 0,639-82 150,1 8 0,3 8 0,3 6-1,-281 147 1,392-178 80,1 3-1,2 2 0,-68 59 1,103-80-74,1 1 1,0 0 0,1 2 0,1-1 0,0 1-1,1 1 1,1 0 0,0 0 0,2 1 0,0 1 0,1-1-1,1 1 1,0 0 0,-4 30 0,8-31-12,1 1 0,1-1-1,1 0 1,0 0 0,1 0 0,1 0 0,1 0 0,0-1 0,2 1-1,8 19 1,-4-17 18,1 1 0,1-1 0,1-1-1,0 0 1,2-1 0,0 0 0,27 23-1,-4-10-17,0-1-1,2-3 1,1-1-1,1-2 1,1-1 0,1-3-1,1-2 1,1-1-1,75 16 1,-13-11-120,1-5 1,0-5 0,128-2 0,-89-14 134,1-6-1,-1-6 1,261-64 0,-156 10 0,315-134 0,-58-27 832,-273 107 1923,248-174 0,-435 266-2398,-2-2 1,-1-3-1,-2-2 1,-1-1 0,47-59-1,-82 88-225,-1 0 0,-1 0 0,0-1 0,-1-1 0,0 1 0,7-23 0,-11 29-89,0 0 0,-1 0 0,0 0 1,0 0-1,-1 0 0,0 0 0,0-1 1,0 1-1,-1 0 0,0 0 1,0 0-1,-1 0 0,1 0 0,-1 0 1,-1 0-1,1 1 0,-4-7 0,1 5-41,-1-1-1,1 1 0,-1 1 1,-1-1-1,1 1 1,-1 0-1,0 0 0,-14-8 1,0 2-18,-1 0 1,-29-10 0,-8 2-134,0 2 0,-2 3 0,0 2 1,-72-5-1,-255-1-1072,190 22-793,-209 29 0,6 26-6077,168-17-881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36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61 16976,'0'0'737,"3"-9"-166,11-28-133,-14 37-396,0-1 1,0 1-1,0 0 0,0-1 1,0 1-1,0-1 1,0 1-1,0-1 0,0 1 1,0-1-1,0 1 1,0-1-1,0 1 0,0-1 1,0 1-1,-1-1 1,1 1-1,0 0 0,0-1 1,-1 1-1,1-1 1,0 1-1,0 0 0,-1-1 1,1 1-1,0 0 1,-1-1-1,1 1 0,-1 0 1,1-1-1,0 1 1,-1 0-1,1 0 0,-1 0 1,1-1-1,-1 1 1,1 0-1,-1 0 0,1 0 1,-1 0-1,1 0 1,-1 0-1,1 0 0,-1 0 1,1 0-1,-1 0 1,1 0-1,0 0 0,-1 0 1,0 1-1,-25 3 550,15 0-382,0 1-1,0 0 0,1 1 0,0 0 0,0 1 0,0 0 1,1 1-1,0-1 0,-12 15 0,7-7-111,1 1-1,1 0 0,1 0 0,-18 35 1,27-46-96,-1-1 0,1 1 1,0 0-1,1 0 0,-1 0 1,1 0-1,0 0 0,0 0 1,1 0-1,-1 0 0,1 1 1,0-1-1,2 9 0,-1-10 0,1 0 0,0-1 0,-1 1-1,1 0 1,1-1 0,-1 0 0,0 0-1,1 1 1,0-1 0,0-1 0,0 1-1,0 0 1,0-1 0,0 1 0,1-1-1,-1 0 1,6 2 0,46 24 124,-26-15-109,-1 2-1,38 27 1,-57-35-7,0 1-1,0 0 1,-1 0 0,0 1-1,0 0 1,-1 0 0,0 1 0,-1 0-1,0 0 1,6 16 0,-3-2 222,-2 1 0,7 38 0,-8-35 76,14 43 1,-18-66-316,1 0-1,0 0 1,0-1-1,0 1 1,0-1-1,1 1 1,0-1-1,0-1 1,0 1-1,1 0 1,-1-1-1,1 0 1,-1 0 0,1 0-1,0-1 1,10 4-1,11 3-978,-1-1-1,35 5 1,-29-6-1106,23 4-3631,-2-4-4991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36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13741,'0'0'838,"6"-8"571,22-24 220,-28 32-1588,0-1 1,1 1 0,-1-1-1,0 1 1,1 0 0,-1-1-1,0 1 1,1-1 0,-1 1-1,1 0 1,-1-1 0,0 1-1,1 0 1,-1-1 0,1 1-1,-1 0 1,1 0 0,-1 0-1,1-1 1,-1 1 0,1 0-1,-1 0 1,1 0-1,0 0 1,-1 0 0,1 0-1,-1 0 1,1 0 0,-1 0-1,1 0 1,-1 0 0,1 0-1,-1 1 1,1-1 0,-1 0-1,1 0 1,-1 0 0,1 1-1,-1-1 1,1 0 0,-1 1-1,1-1 1,-1 0 0,0 1-1,1-1 1,-1 1 0,0-1-1,1 1 1,6 22 546,-7-21-500,6 84 1500,-6-64-1308,1 0-1,1 0 0,10 41 0,-11-58-262,1 1 1,0 0-1,0-1 0,1 0 0,0 1 0,0-1 0,0 0 0,0 0 1,1-1-1,0 1 0,0-1 0,0 0 0,0 0 0,1 0 0,0 0 1,0-1-1,0 0 0,0 0 0,6 2 0,25 7 90,17 7-82,-51-18-30,1 0 0,-1 1-1,0-1 1,0 1 0,0 0 0,0-1-1,0 1 1,-1 0 0,1 0 0,0 0-1,-1 0 1,1 1 0,-1-1 0,0 0-1,0 1 1,0-1 0,0 1-1,1 3 1,-1 7 250,-1 0 0,0 1 0,0-1 0,-1 0-1,-1 0 1,-1 0 0,1 0 0,-2 0 0,0 0 0,-10 20-1,9-21-187,0-1 0,1 1 0,0 0-1,1 0 1,0 0 0,1 1-1,0-1 1,1 0 0,1 1 0,0-1-1,3 25 1,-3-36-219,1 1 0,-1 0 0,1-1 0,0 1 0,-1 0 0,1-1-1,0 1 1,0-1 0,0 0 0,0 1 0,0-1 0,1 0 0,-1 1 0,0-1 0,3 2 0,16 4-4996,7-6-8178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41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11147,'0'0'11269,"0"9"-9080,-1 11-1383,0 1 1,2-1 0,0 1 0,2-1 0,0 1 0,7 24 0,5-11-534,22 36 0,-21-42-459,-2 0 1,14 39-1,-20-37-2465,-8-20-690,-2-4-3372,-3-5 258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42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37 338 12940,'0'0'5061,"-7"9"-3486,-18 32 21,24-40-1505,0 0 0,1 1 0,-1-1 0,1 0 0,-1 0 0,1 1 0,0-1 0,-1 0 0,1 0 0,0 1 0,0-1 0,0 0 0,0 1 0,0-1 0,0 0 0,1 1 0,-1-1 0,0 0 0,1 1 0,-1-1 0,1 0 0,-1 0 0,1 0 0,-1 1 0,1-1 0,0 0 0,0 0 0,-1 0 0,1 0 0,1 1 0,33 20 1145,-26-18-873,7 4-188,0 0 1,0-2-1,1 0 0,0-1 1,0-1-1,0 0 0,1-1 0,-1-1 1,1-1-1,-1 0 0,35-4 1,66 0 496,-80 4 9,1-2-1,-1-2 0,69-13 0,-94 13-575,-1-1 0,0-1 0,1 0 0,-2 0-1,1-1 1,-1-1 0,0 0 0,0 0 0,-1-1 0,1-1 0,-2 0 0,0 0-1,0-1 1,0 0 0,9-15 0,-10 13-105,0-1 0,-1-1 0,-1 0 0,0 0 0,0 0 0,5-28 0,-9 37 0,-1 0 0,0 0 0,-1 0 0,1 0 0,-1 0 0,0 0 0,-1-1 0,1 1 0,-1 0 0,0 0 0,0 0 0,-1 0 0,1 0 0,-1 0 0,0 1 0,0-1 0,-1 1 0,1-1 0,-1 1 0,0 0 0,0 0 0,-1 0 0,-4-5 0,0 4 0,1 0 0,-1 1 0,1-1 0,-1 1 0,0 1 0,-15-5 0,-28-13 0,44 5-2408,7-4-3468,0 13 2981,0 1-7995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43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13325,'0'0'7217,"-2"9"-6518,-4 14-105,1 2-1,2-1 0,0 0 0,2 1 0,2 44 0,24 137 1400,-8-79 965,-12-114-1872,4-20-169,5-22-69,35-129-651,-31 93-208,3 2 1,35-73-1,-55 133-2,1 0-1,0 0 1,0 0-1,0 1 1,0-1-1,0 1 1,0-1 0,1 1-1,-1 0 1,1 0-1,0 0 1,0 1 0,-1-1-1,1 0 1,0 1-1,1 0 1,4-2-1,-7 3 6,1 0 0,-1 0 0,1 0-1,-1 0 1,1 0 0,-1 0 0,1 0 0,-1 0-1,1 0 1,-1 1 0,1-1 0,-1 1-1,1-1 1,-1 1 0,1 0 0,-1-1-1,0 1 1,0 0 0,1 0 0,-1 0-1,0 0 1,0 0 0,0 0 0,0 0-1,0 1 1,0-1 0,0 0 0,0 1-1,-1-1 1,1 0 0,0 1 0,-1-1 0,1 1-1,-1-1 1,0 1 0,1-1 0,-1 1-1,0-1 1,0 2 0,1 1-3,-1-1 0,0 0 0,0 0 1,0 0-1,-1 1 0,1-1 0,-1 0 0,1 0 1,-1 0-1,0 1 0,0-1 0,-1 0 0,1-1 1,0 1-1,-1 0 0,0 0 0,0 0 0,0-1 1,0 1-1,0-1 0,0 0 0,-1 0 0,1 0 0,-1 0 1,0 0-1,1 0 0,-5 1 0,-9 6 51,0-1-1,0-1 1,-32 8-1,27-8-38,-41 6 169,18-4-4178,82-9-4155,50-15-1900,-37 1 555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45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4548,'0'0'18274,"-7"12"-16571,2-2-1442,0 1 0,0 0 0,1 0-1,1 1 1,0-1 0,0 1 0,1-1 0,-1 17 0,0 31 931,0-4 128,2 1 0,10 96 0,-9-148-1294,1 0-1,0-1 1,0 1 0,0 0-1,0-1 1,0 1-1,1-1 1,0 0 0,0 1-1,0-1 1,0 0 0,0 0-1,0 0 1,1 0 0,0-1-1,-1 1 1,1-1-1,5 4 1,-5-5-17,-1 0 0,0 0-1,1-1 1,-1 1 0,1-1 0,-1 1 0,1-1-1,-1 0 1,1 0 0,-1 0 0,1 0 0,-1-1-1,1 1 1,-1-1 0,1 1 0,-1-1 0,1 0-1,-1 0 1,0 0 0,0 0 0,1 0-1,-1-1 1,0 1 0,0-1 0,0 1 0,0-1-1,-1 0 1,4-3 0,10-13-9,1-1 0,-2 0 0,-1-2 0,20-38 0,21-32 0,-54 91 0,0 0-1,0-1 1,0 1 0,0 0 0,0 0-1,0 0 1,1 0 0,-1-1 0,0 1-1,0 0 1,0 0 0,0 0-1,0 0 1,0 0 0,0-1 0,1 1-1,-1 0 1,0 0 0,0 0 0,0 0-1,0 0 1,0 0 0,1 0-1,-1 0 1,0-1 0,0 1 0,0 0-1,0 0 1,1 0 0,-1 0 0,0 0-1,0 0 1,0 0 0,1 0-1,-1 0 1,0 0 0,0 0 0,0 0-1,0 0 1,1 0 0,-1 1 0,0-1-1,0 0 1,0 0 0,0 0-1,1 0 1,-1 0 0,0 0 0,3 13-30,-2 24-13,-1-31 49,-1 24 12,2 50 24,-1-75-40,1 0-1,0 0 1,0 0-1,0 0 1,0 0-1,1 0 1,0-1-1,0 1 1,0 0-1,0-1 1,1 1-1,3 3 1,-5-6-2,1-1 0,-1 0 0,1 0 0,-1 0 0,1 0 0,-1 0 0,1-1 0,0 1 0,0 0 0,-1-1 0,1 1 0,0-1 0,0 0 0,-1 0 0,1 1 0,0-1 0,0 0 0,0 0 0,-1-1 0,1 1 0,0 0 0,0-1 0,0 1 0,-1-1 0,1 1 0,0-1 0,-1 0 0,1 0 0,0 0 0,-1 0 0,1 0 0,-1 0 0,0 0 0,2-2 0,9-6 0,-2-1 0,0 0 0,12-14 0,-14 15 0,37-47 0,-33 38 0,1 1 0,1 1 0,1 0 0,22-18 0,-37 33 0,1 1 0,-1 0 0,0-1 0,1 1 0,-1 0 0,1 0 0,-1-1 0,0 1 0,1 0 0,-1 0 0,1 0 0,-1 0 0,1-1 0,-1 1 0,1 0 0,-1 0 0,1 0 0,-1 0 0,1 0 0,-1 0 0,1 0 0,-1 0 0,1 1 0,-1-1 0,1 0 0,-1 0 0,0 0 0,1 0 0,-1 1 0,1-1 0,-1 0 0,1 0 0,-1 1 0,0-1 0,1 0 0,-1 1 0,0-1 0,1 0 0,-1 1 0,0-1 0,1 1 0,-1-1 0,0 1 0,0-1 0,0 0 0,1 1 0,-1-1 0,0 1 0,0-1 0,0 1 0,0-1 0,0 1 0,0-1 0,0 1 0,0-1 0,0 1 0,0-1 0,0 1 0,0 0 0,0 42 0,-1-31 0,1-3 0,2 48 0,-2-56 0,0 0 0,0 0 0,1-1 0,-1 1 0,0 0 0,0 0 0,0 0 0,1 0 0,-1-1 0,0 1 0,1 0 0,-1 0 0,0-1 0,1 1 0,-1 0 0,1 0 0,-1-1 0,1 1 0,0-1 0,-1 1 0,1 0 0,0-1 0,-1 1 0,1-1 0,0 1 0,0-1 0,-1 0 0,1 1 0,0-1 0,0 0 0,0 0 0,-1 1 0,1-1 0,0 0 0,0 0 0,0 0 0,0 0 0,0 0 0,-1 0 0,1 0 0,0 0 0,0-1 0,0 1 0,0 0 0,-1 0 0,1-1 0,0 1 0,0-1 0,0 1 0,-1 0 0,1-1 0,0 1 0,-1-1 0,1 0 0,0 0 0,12-9 0,-1-1 0,-1 0 0,0-1 0,10-14 0,22-22 0,-32 37 0,-5 4 0,-1 1 0,1 0 0,0 0 0,1 1 0,0 0 0,-1 0 0,2 0 0,-1 1 0,0 0 0,1 0 0,10-3 0,-17 8 0,0 0 0,0-1 0,0 1 0,0 0 0,0 0 0,-1 0 0,1 0 0,0 0 0,0-1 0,-1 1 0,1 0 0,-1 0 0,1 1 0,-1-1 0,1 0 0,-1 0 0,0 0 0,1 0 0,-1 0 0,0 0 0,0 1 0,0-1 0,0 0 0,0 0 0,0 0 0,0 0 0,-1 2 0,1 48 0,-1-44 0,-5 88-10917,6-116 4602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44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17 340 15599,'0'0'9529,"-3"9"-9027,1-5-458,0 2 3,0 0 0,0 0 0,0 0 0,1 0 0,0 0 0,-1 11 0,3-15-35,-1-1-1,0 1 1,0 0-1,1-1 0,-1 1 1,1-1-1,-1 1 1,1-1-1,0 1 1,-1-1-1,1 1 0,0-1 1,0 0-1,0 1 1,0-1-1,0 0 0,0 0 1,1 0-1,-1 0 1,0 0-1,1 0 1,-1 0-1,0 0 0,1 0 1,-1-1-1,1 1 1,-1-1-1,1 1 0,0-1 1,-1 1-1,1-1 1,-1 0-1,1 0 1,0 0-1,2 0 0,33-2 388,-31 0-278,0 1 0,0 1 0,0-1 0,0 1 1,0 0-1,0 1 0,0 0 0,10 2 1,-8 1 388,-7-6 1121,-1-15-1231,2-116 91,-2 133-492,0-1 1,0 1-1,0 0 1,0 0-1,0 0 1,0-1-1,1 1 0,-1 0 1,0 0-1,0 0 1,0 0-1,1-1 1,-1 1-1,0 0 0,0 0 1,0 0-1,1 0 1,-1 0-1,0 0 0,0 0 1,0 0-1,1-1 1,-1 1-1,0 0 1,0 0-1,1 0 0,-1 0 1,0 0-1,0 0 1,1 0-1,-1 1 1,0-1-1,0 0 0,1 0 1,-1 0-1,0 0 1,0 0-1,0 0 1,1 0-1,-1 0 0,0 1 1,0-1-1,0 0 1,1 0-1,-1 0 1,0 0-1,0 1 0,0-1 1,0 0-1,0 0 1,1 0-1,-1 1 1,0-1-1,0 0 0,13 12-98,-13-11 112,9 5-33,0 0 0,0 0 0,0 0-1,1-1 1,-1-1 0,1 0-1,0 0 1,1-1 0,-1 0-1,0-1 1,1 0 0,0 0-1,-1-1 1,1-1 0,17-1 0,-22 1 0,1-1 1,0 0 0,0 0-1,-1 0 1,1-1 0,-1 0-1,1-1 1,-1 1 0,0-1 0,0-1-1,8-5 1,-10 7 31,-1-1 1,0 0-1,0 0 0,-1-1 1,1 1-1,-1 0 0,1-1 1,-1 0-1,0 1 0,-1-1 1,1 0-1,0 0 0,-1 0 1,0 0-1,0 0 0,0 0 1,-1-1-1,1 1 1,-1-7-1,0 11-8,0-1 0,0 1 0,0-1-1,0 0 1,0 1 0,0-1 0,0 1 0,0-1 0,0 1 0,0-1 0,0 1 0,0-1-1,0 1 1,0-1 0,0 1 0,-1-1 0,1 1 0,0-1 0,0 1 0,-1-1 0,1 1-1,0-1 1,-1 1 0,1-1 0,0 1 0,-1 0 0,1-1 0,-1 1 0,1 0 0,-1-1-1,1 1 1,-1 0 0,1 0 0,-1-1 0,1 1 0,-1 0 0,1 0 0,-1 0 0,1 0-1,-1 0 1,1-1 0,-1 1 0,1 0 0,-1 0 0,1 1 0,-1-1 0,0 0 0,1 0 0,-1 0-1,1 0 1,-1 0 0,1 0 0,-1 1 0,1-1 0,-1 0 0,1 1 0,-1-1 0,1 0-1,0 0 1,-1 1 0,1-1 0,-1 1 0,-27 26-62,23-18 70,0 0 1,0 0-1,1 0 1,1 1-1,0 0 1,0-1-1,-2 15 1,4-22-13,1 1 0,0-1 1,-1 0-1,1 0 0,0 1 1,0-1-1,0 0 0,0 0 0,0 1 1,1-1-1,-1 0 0,1 0 1,-1 0-1,1 1 0,0-1 1,0 0-1,0 0 0,0 0 1,0 0-1,1-1 0,-1 1 1,0 0-1,1 0 0,-1-1 0,1 1 1,0-1-1,0 1 0,-1-1 1,1 0-1,0 0 0,0 1 1,0-1-1,0-1 0,1 1 1,-1 0-1,0 0 0,0-1 1,4 1-1,0 0-33,0-1 1,0 0-1,1 0 1,-1-1 0,0 1-1,1-1 1,-1 0-1,0-1 1,0 0-1,0 0 1,0 0 0,0-1-1,7-4 1,-3 1-104,-1-1 0,1 0 1,-2-1-1,1 0 0,-1 0 1,13-17-1,-2-2-6,-2-2 0,0 0 0,-2 0 0,13-37 0,-18 41 118,0 0 0,-2 0 0,9-51 0,-30 102-559,3-10 584,-4 15 248,2-1-1,-16 66 1,24-80-171,1 0 1,1 0-1,0 1 1,2-1-1,0 1 1,0-1-1,2 0 0,3 19 1,-4-32-82,0 0 0,0 1 0,1-1 0,-1 0 0,1 0 0,0 0 0,0 0 0,0 0 0,0-1 0,0 1 0,1 0 0,-1-1 0,1 0 0,0 1 0,-1-1 0,1 0 0,0-1 0,0 1 0,0 0 0,1-1 0,-1 0 0,7 2 0,-8-2-24,0-1 1,0 0-1,0 1 1,0-1-1,0 0 1,0 0-1,0 0 0,0-1 1,1 1-1,-1 0 1,0-1-1,0 0 1,0 1-1,0-1 0,-1 0 1,1 0-1,0 0 1,0 0-1,0 0 1,-1 0-1,1-1 0,0 1 1,-1-1-1,0 1 1,1-1-1,-1 1 1,0-1-1,1 0 1,-1 0-1,0 1 0,-1-1 1,1 0-1,0 0 1,0 0-1,-1 0 1,1 0-1,-1 0 0,1-3 1,0-2-4,0 0-1,-1 0 1,0 0 0,0-1 0,0 1-1,-1 0 1,0 0 0,0 0 0,-1 0-1,-5-14 1,6 18 53,0 0 0,-1 0 0,1 0 0,-1 0 0,0 0 0,0 1 0,0-1 0,0 1 0,0-1 0,0 1 0,-1 0 0,1-1 0,-1 1 0,0 0 0,0 1 0,1-1 0,-1 0 0,0 1 0,0 0 0,-1 0 0,1 0 0,0 0 0,0 0 0,0 1 0,-1-1 0,-3 1 0,41 15-578,8-9-839,-1-2-1,1-2 1,0-1 0,0-2 0,44-7 0,-42-4 1370,-43 11 228,1 1 1,0-1-1,-1 0 1,1 0-1,-1 0 1,1 0 0,-1 0-1,1 0 1,-1 0-1,0-1 1,0 1 0,1 0-1,0-2 1,-7 1 2733,-23 15-2438,24-10-366,0 0 0,0 0 0,1 1 1,-1 0-1,1 0 0,0 0 0,0 0 1,1 0-1,-1 1 0,1-1 0,0 1 1,0 0-1,0-1 0,1 1 1,0 0-1,0 0 0,0 0 0,0 0 1,1 7-1,0-11-116,1 0 0,0 0 1,0 1-1,-1-1 0,1 0 0,0 0 0,0 0 1,0 0-1,0 0 0,0 0 0,0 0 1,1 0-1,-1 0 0,0 0 0,0 0 1,1-1-1,-1 1 0,0-1 0,1 1 1,-1-1-1,1 1 0,-1-1 0,1 0 1,-1 0-1,1 0 0,-1 0 0,1 0 0,-1 0 1,0 0-1,3-1 0,2 1 12,1 0 1,0 0-1,-1-1 1,1 0-1,12-4 0,-15 3-32,0-1-1,0 1 1,0 0-1,0-1 1,0 0 0,0 0-1,-1 0 1,1 0-1,-1-1 1,0 1-1,0-1 1,0 0-1,0 0 1,-1 0 0,4-7-1,-6 9 13,1 0 0,0 0 0,-1 0 0,1 0 0,-1 0 0,0 0 0,0 0 0,0 0 0,0 0 0,0 0 0,0 0 0,0 0 0,0 0 0,-1 0 0,1 0 0,-1 0 0,0 0 0,1 0 0,-1 1 0,0-1 0,0 0 1,0 0-1,0 1 0,-1-1 0,1 0 0,0 1 0,-1 0 0,1-1 0,-1 1 0,1 0 0,-1-1 0,0 1 0,0 0 0,1 0 0,-1 1 0,0-1 0,-3-1 0,-6-1-71,1-1 0,-1 2 0,0 0 0,0 0 0,0 1 0,-21 0 0,55 4-6363,11 2 2449,9-5-2394,4 0-2920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44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40 20147,'-11'-7'959,"-1"2"1,1 0-1,-1 0 0,0 1 1,0 1-1,-13-2 0,12 3-518,1 0-1,-1 1 1,1 1-1,-1 0 1,-24 4-1,35-4-438,1 0-1,0 0 1,0 0-1,0 0 1,0 0 0,-1 0-1,1 1 1,0-1-1,0 0 1,0 1-1,0-1 1,0 1-1,0-1 1,0 1-1,0-1 1,0 1 0,0 0-1,0-1 1,0 1-1,0 0 1,0 0-1,1 0 1,-1 0-1,0 0 1,1 0-1,-1 0 1,0 0 0,1 0-1,0 0 1,-1 0-1,1 0 1,-1 0-1,1 0 1,0 0-1,0 2 1,0-1-26,1 0 0,0 0 0,0-1 0,0 1 1,0 0-1,0-1 0,0 1 0,0 0 0,0-1 0,1 0 0,-1 1 0,1-1 1,-1 0-1,1 0 0,-1 0 0,1 0 0,0 0 0,0 0 0,3 1 1,45 15-658,31 12 98,-76-27 557,-1 0 0,1 0 0,-1 1 0,1 0 0,-1 0 0,0 0 0,0 0 0,-1 1 0,1-1 0,-1 1 0,1 0 0,4 8 0,-7-9 77,1 0 0,-1-1 0,0 1 0,0 0 0,-1 0 0,1 0 0,-1 0 0,1 0 1,-1 0-1,0 0 0,0 0 0,0 0 0,0 0 0,-1 0 0,1 0 0,-1 0 0,0 0 0,0 0 0,0 0 0,0 0 0,-1-1 0,1 1 0,0 0 0,-1-1 1,0 1-1,0-1 0,0 0 0,0 0 0,0 1 0,0-1 0,-1 0 0,1-1 0,-4 3 0,-1 1 164,0-1 1,-1 0-1,1 0 0,0-1 0,-1 0 0,0 0 1,0-1-1,0 0 0,0-1 0,0 1 1,-10-1-1,17-1-273,0 0 0,0 0-1,0 0 1,0 0 0,0-1 0,0 1 0,0 0 0,1-1 0,-1 1 0,0-1 0,0 1-1,0-1 1,0 1 0,0-1 0,1 1 0,-1-1 0,0 0 0,1 1 0,-1-1 0,0 0 0,1 0-1,-1 0 1,1 1 0,-1-1 0,1 0 0,-1 0 0,1 0 0,0 0 0,0 0 0,-1 0-1,1 0 1,0 0 0,0 0 0,0 0 0,0 0 0,0 0 0,0 0 0,0 0 0,0 0 0,0 0-1,1 0 1,-1 0 0,0 0 0,1 0 0,0-1 0,0-3-1015,1-1-1,0 0 1,0 1 0,0-1 0,1 1-1,4-8 1,17-17-6128,2-1-2985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45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1185,'0'0'22144,"-2"10"-20100,-2 9-1321,-1 0 630,1 1 1,-3 38 0,7-56-1339,0-1 0,1 1 0,-1 0 0,1-1 0,0 1 0,0 0 0,0-1 0,-1 1 0,2-1 0,-1 1 0,0-1 0,0 1 0,0-1 0,1 0 0,-1 0 0,0 0 0,1 0 0,-1 0 0,1 0 0,-1 0 0,1 0 0,0 0 0,-1-1 0,1 1 0,0-1 0,0 1 0,-1-1 0,1 0 0,0 1 0,0-1 0,0 0 0,-1 0 0,4-1 0,3 2-17,1-1-1,-1 0 0,1-1 0,-1 0 0,0 0 0,10-4 1,-12 3-47,0 0 1,0-1 0,-1 0 0,1-1-1,-1 1 1,0-1 0,0 0 0,0 0-1,-1 0 1,0-1 0,1 1-1,-1-1 1,-1 0 0,1-1 0,-1 1-1,0 0 1,0-1 0,-1 0 0,1 0-1,-1 0 1,-1 0 0,1 0-1,1-10 1,-6 12 711,-4 10-311,-3 8-11,8-10-317,1-1 0,0 0-1,-1 1 1,1-1 0,1 1 0,-1-1 0,0 1-1,1-1 1,0 1 0,0 0 0,0-1-1,0 1 1,0-1 0,1 1 0,1 6-1,-1-8-81,1 1-1,-1-1 1,1 0-1,-1-1 1,1 1-1,-1 0 0,1 0 1,0-1-1,0 1 1,0-1-1,0 1 1,0-1-1,0 0 1,0 0-1,1 0 0,-1 0 1,0 0-1,1-1 1,-1 1-1,0-1 1,1 1-1,-1-1 1,1 0-1,2 0 0,48-1-3582,-49 1 2955,0-1 1,0 0-1,1-1 0,-1 1 1,0-1-1,-1 1 0,1-1 1,0 0-1,0 0 0,4-5 1,15-14-5850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45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14414,'0'0'3192,"-5"12"-1067,4-9-2075,-16 35 2965,-10 41 0,23-65-2623,0-1 0,1 0 0,1 1 0,0 0 0,1-1 0,1 1 1,0 0-1,3 19 0,16 41-291,-13-55 146,-1 0 1,0 0 0,-2 1 0,2 33 0,-4-90 278,11-67 0,-6 70-1031,2 1 0,1 0 0,2 1 0,19-43-1,-27 70 496,0 0 0,0 0 0,1 1-1,0-1 1,0 1 0,0 0 0,0 0 0,1 0-1,-1 0 1,1 1 0,0 0 0,0 0-1,10-4 1,-12 6 14,-1 0 1,0 0-1,0 0 0,0 1 0,1-1 0,-1 1 0,0-1 0,1 1 1,-1 0-1,0 0 0,1 0 0,-1 0 0,0 1 0,1-1 1,-1 0-1,0 1 0,0 0 0,1-1 0,-1 1 0,0 0 1,0 0-1,0 1 0,0-1 0,0 0 0,0 1 0,0-1 0,-1 1 1,1-1-1,0 1 0,-1 0 0,1 0 0,-1-1 0,0 1 1,0 0-1,0 1 0,2 2 0,-2-2 21,0-1 1,0 1-1,0 0 1,0-1-1,0 1 0,-1 0 1,0-1-1,1 1 1,-1 0-1,0 0 1,0 0-1,0-1 0,-1 1 1,1 0-1,-1 0 1,1-1-1,-1 1 0,0 0 1,0-1-1,0 1 1,-2 2-1,0 0 86,-1-1 0,1 0 0,-1 0 0,0 0 0,0-1 0,0 1-1,0-1 1,-1 0 0,1 0 0,-8 3 0,-1 0 110,0 0 1,-1-1-1,1-1 0,-1-1 1,0 1-1,0-2 1,-24 1-1,5-8-3993,32 4 3614,1 1-1,-1 0 0,0-1 0,1 1 0,-1-1 1,0 1-1,1-1 0,-1 1 0,1-1 0,-1 0 0,1 1 1,-1-1-1,1 0 0,0 1 0,-1-1 0,1 0 1,0 1-1,0-1 0,-1 0 0,1 0 0,0 1 0,0-1 1,0 0-1,0 0 0,0 1 0,0-1 0,0 0 1,0 0-1,0 0 0,0 1 0,0-1 0,1 0 0,-1 0 1,0 1-1,0-1 0,1 0 0,-1 1 0,0-1 1,1 0-1,-1 1 0,2-2 0,10-8-6546,9 1-1612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46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0 235 9129,'0'0'9507,"11"1"-6138,-8-1-3246,6 0 441,0 0 0,1 0 0,-1-1 0,0 0-1,1 0 1,-1-1 0,0 0 0,0-1 0,0 0 0,14-7 0,-16 5-480,0 0 0,0 0 0,0-1 0,-1 0 0,0 0 0,8-9 0,-12 12-46,0 1 0,0-1 0,-1 0 0,1 1 0,0-1 0,-1 0 0,0 0 0,0 0 0,0 0 1,0 0-1,0 0 0,-1 0 0,1 0 0,-1 0 0,0-1 0,1 1 0,-2 0 0,1 0 1,0 0-1,-2-6 0,2 8-28,-1 1 0,1-1 0,-1 1 0,1-1 1,-1 1-1,1-1 0,-1 1 0,0-1 0,1 1 0,-1-1 1,1 1-1,-1 0 0,0-1 0,1 1 0,-1 0 0,0 0 1,0-1-1,1 1 0,-1 0 0,0 0 0,0 0 0,1 0 1,-1 0-1,0 0 0,0 0 0,1 0 0,-1 0 0,0 0 0,0 1 1,1-1-1,-1 0 0,-1 1 0,-22 11 285,21-9-280,0 1 0,1-1 0,-1 1 0,1 0 1,-1-1-1,1 1 0,0 0 0,1 0 0,-1 0 1,1 0-1,-1 1 0,1-1 0,1 0 0,-1 1 1,0 5-1,1-8-10,1 1 1,-1-1 0,0 1-1,1-1 1,-1 0-1,1 1 1,0-1 0,0 0-1,0 0 1,0 1-1,0-1 1,1 0 0,-1 0-1,1 0 1,-1 0 0,1-1-1,0 1 1,-1 0-1,1-1 1,0 1 0,0-1-1,0 1 1,0-1-1,1 0 1,-1 0 0,0 0-1,0 0 1,5 0-1,3 2 86,1 0-1,-1-1 1,1-1-1,0 0 0,0 0 1,-1-1-1,1 0 1,0-1-1,0-1 0,16-3 1,-23 4-63,-1 0 0,0 0 1,1 0-1,-1-1 0,0 1 0,0-1 1,0 0-1,0 0 0,0 0 1,0 0-1,-1 0 0,1-1 0,-1 1 1,1-1-1,-1 0 0,0 0 1,0 0-1,0 0 0,0 0 0,-1 0 1,1 0-1,-1 0 0,0-1 1,0 1-1,0-1 0,0 1 0,-1 0 1,1-1-1,-1 0 0,0 1 1,0-1-1,0 1 0,-1-1 0,1 1 1,-2-5-1,1 5-28,0 0 0,-1 1 0,1-1 0,-1 1 0,1 0 0,-1-1 0,0 1 0,0 0 0,0 0 0,0 0 0,0 0 0,0 0 0,0 1 0,-1-1 0,1 1 0,-1-1 0,1 1 0,-1 0 0,0 0 0,1 0 0,-1 0 0,0 1 0,0-1 0,-3 1 0,19 1-13,0 1-1,-1-1 1,1-1-1,0-1 1,-1 1-1,1-2 1,0 0-1,-1 0 1,0-1-1,1-1 1,-1 0-1,-1-1 1,1 0-1,-1-1 1,1 0-1,-2 0 1,1-1 0,-1-1-1,0 0 1,11-11-1,-26 28 30,0 0 0,1 0 1,0 0-1,1 1 0,0-1 0,1 1 0,-2 11 1,2-13-5,0 0 1,1 0 0,0 0 0,1 0-1,0 1 1,0-1 0,1 0 0,0 0 0,0 0-1,1 0 1,4 13 0,-5-19-146,0 0 1,1 0-1,-1 0 1,1 0-1,-1 0 0,1 0 1,0 0-1,-1-1 1,1 1-1,0 0 0,0-1 1,0 0-1,0 1 1,3 0-1,-3-1-177,1-1 1,-1 0-1,0 1 1,0-1-1,0 0 1,1 0-1,-1 0 1,0 0-1,0 0 1,0-1-1,1 1 0,-1-1 1,0 0-1,0 1 1,0-1-1,0 0 1,0 0-1,0 0 1,0 0-1,0-1 1,-1 1-1,1 0 1,0-1-1,-1 1 0,1-1 1,-1 0-1,1 0 1,-1 1-1,0-1 1,0 0-1,0 0 1,0 0-1,0 0 1,0 0-1,0-3 1,9-27-7315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46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13293,'0'0'11851,"19"60"-13389,1-41-2241,0 1-1762,7-3-4997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46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125 127 15246,'0'0'7880,"-8"1"-5355,-1 0-1847,-1 1 0,1 0 0,0 1 0,0 0-1,-13 6 1,19-8-551,0 1 0,0-1 0,0 1 0,0 0 0,0-1 0,1 1 0,-1 0 0,1 1 0,-1-1 0,1 0 0,0 1 0,0-1 0,0 1 0,0 0 0,0-1 0,1 1 0,-1 0 0,1 0 0,0 0 0,0 1 0,0-1 0,-1 5 0,2-7-127,1 0 1,-1 0-1,1 0 0,0 0 0,-1 0 1,1 0-1,0 0 0,-1 0 1,1 0-1,0 0 0,0 0 1,0-1-1,0 1 0,0 0 1,0 0-1,0-1 0,0 1 1,0-1-1,0 1 0,0-1 1,0 0-1,0 1 0,0-1 1,1 0-1,-1 0 0,0 0 0,0 0 1,0 0-1,0 0 0,1 0 1,-1 0-1,0 0 0,2-1 1,44-4-909,-35 0 275,1 0 0,-1 0 0,22-14 0,-26 14 636,0 0 0,0 0 1,0 1-1,1 0 1,0 0-1,-1 1 0,1 0 1,1 1-1,13-2 1,-22 8 239,-1 0 1,0-1-1,-1 1 1,1 0-1,-1 0 1,0 0 0,-1 5-1,1-9-214,1 1 0,0 0 0,-1 0 1,1 0-1,0-1 0,0 1 0,-1 0 0,1 0 0,0 0 0,0 0 0,0 0 0,0-1 0,0 1 0,0 0 0,0 0 1,0 0-1,1 0 0,-1 0 0,0-1 0,0 1 0,1 0 0,-1 0 0,0 0 0,1-1 0,-1 1 0,1 0 1,-1 0-1,1-1 0,-1 1 0,1-1 0,0 1 0,1 1 0,0-2-1,0 1-1,0-1 1,0 0-1,0 0 1,0 0-1,0 0 1,0 0-1,0 0 1,0 0-1,1-1 1,-1 1-1,0-1 1,2-1-1,6-1-1,1-2 0,-1 1-1,-1-2 1,17-10 0,-19 11-22,-1-1 1,1 1 0,-1-1 0,0-1 0,-1 1 0,0-1-1,0 0 1,0 0 0,-1-1 0,0 1 0,0-1 0,-1 0-1,0 0 1,0 0 0,-1-1 0,0 1 0,-1-1 0,1 1-1,-2-1 1,0-15 0,3 24-5,-1-1 0,1 1 0,-1-1 0,1 1 0,0 0 0,-1-1 0,1 1 0,-1 1 0,1-1 0,2 1 0,83 18-1204,-69-14-159,-1 0-1,1-1 1,0-1-1,0-1 1,26-1-1,-13-4-11832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48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1 313 17521,'0'0'1003,"5"-9"193,14-18-789,1 2 0,2 0 0,0 2 0,31-25 0,27-28-248,-38 26-96,-21 25 689,-16 20 364,-6 8 717,-6 7-1722,0 2 1,1-1 0,1 1 0,0 0-1,0 0 1,1 0 0,0 0 0,2 1-1,-1 0 1,1 0 0,1 0 0,0-1-1,1 1 1,2 20 0,-1-30-119,0 0 0,1 0 0,-1 0 0,1 0 0,-1 0 0,1-1 0,0 1 0,0 0 0,0-1 0,0 0 1,1 1-1,-1-1 0,1 0 0,-1 0 0,1 0 0,0 0 0,0-1 0,0 1 0,0-1 0,0 0 0,0 0 0,0 0 0,0 0 0,0 0 0,0-1 0,1 1 0,-1-1 1,0 0-1,4 0 0,2 0-500,1 0 0,-1-1 1,0 1-1,0-2 1,1 0-1,-1 0 0,0 0 1,0-1-1,10-5 1,-9 3-830,-1-1 1,0 0-1,0-1 1,0 0 0,-1 0-1,11-12 1,10-17-5760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4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8680,'0'0'8590,"-10"5"-6220,3-2-2147,1 1 0,0 0 0,0 0-1,0 1 1,0 0 0,0 0 0,1 0 0,0 0 0,0 1 0,0 0 0,1 0-1,0 0 1,0 0 0,1 1 0,0 0 0,0 0 0,0 0 0,1 0 0,-3 13-1,4-16-133,1-1 0,-1 1-1,1 0 1,-1 0 0,1 0-1,1 0 1,-1 0-1,0-1 1,1 1 0,0 0-1,0 0 1,0-1-1,0 1 1,1 0 0,0-1-1,-1 0 1,1 1 0,0-1-1,1 0 1,2 4-1,0-3-46,-1-1 0,1 0 0,0 0-1,0 0 1,0-1 0,0 1-1,0-1 1,1 0 0,-1-1 0,1 0-1,-1 0 1,1 0 0,8 0-1,-2 0-14,-1-1-1,0 0 1,0-1-1,1 0 1,-1-1-1,0 0 1,0-1-1,0 0 1,-1-1-1,15-7 0,-21 10 3,-1-1 1,1 0-1,-1 0 0,1-1 0,-1 1 0,0-1 0,0 1 0,0-1 0,0 0 0,-1 0 0,1 0 0,-1 0 0,0-1 0,0 1 0,0-1 0,0 0 0,0 1 0,-1-1 0,0 0 0,0 0 0,0 0 0,0 0 0,0 0 0,-1 0 0,0 0 0,0 0 0,0 0 0,0 0 0,-1 0 1,1 0-1,-1 0 0,-2-6 0,1 6-15,1 1 0,-1 0 0,0-1 0,0 1 1,0 0-1,-1 0 0,1 0 0,-1 0 0,0 0 1,0 1-1,0-1 0,0 1 0,0 0 0,0 0 1,0 0-1,-1 0 0,1 1 0,-1-1 1,0 1-1,1 0 0,-1 0 0,-5-1 0,-5 0-25,-1 0 1,1 0-1,-1 1 0,-22 2 0,35 0-84,-1-1 0,1 1 0,-1 0 0,1 0 1,0 0-1,-1 0 0,1 0 0,0 0 0,0 1 0,0-1 0,0 1 0,0-1 1,-3 4-1,5-5-48,0 1 1,-1-1 0,1 0 0,-1 1-1,1-1 1,0 1 0,-1-1 0,1 1 0,0-1-1,-1 1 1,1-1 0,0 1 0,0-1-1,0 1 1,-1 0 0,1-1 0,0 1 0,0-1-1,0 1 1,0 0 0,0-1 0,0 1-1,0-1 1,0 1 0,0-1 0,1 1-1,-1 0 1,0-1 0,0 1 0,0-1 0,1 1-1,-1-1 1,0 1 0,1-1 0,-1 1-1,0-1 1,1 1 0,-1-1 0,1 0 0,-1 1-1,0-1 1,1 1 0,-1-1 0,1 0-1,-1 0 1,1 1 0,0-1 0,-1 0-1,1 0 1,-1 1 0,1-1 0,-1 0 0,1 0-1,0 0 1,-1 0 0,1 0 0,-1 0-1,1 0 1,-1 0 0,2 0 0,20 2-5426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4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11 10954,'0'0'10570,"11"-3"-9251,0 1-1063,1 0 0,-1 0 1,1 1-1,0 1 0,-1 0 0,1 1 1,0 0-1,-1 0 0,18 5 0,-1 1 20,-17-6-219,0 1 0,-1 1 0,0 0 0,0 0 0,0 1 0,0 1 0,11 5 0,-21-10-55,1 1 1,-1-1 0,0 0 0,1 1 0,-1-1-1,1 0 1,-1 1 0,0-1 0,1 0-1,-1 1 1,0-1 0,0 1 0,1-1-1,-1 1 1,0-1 0,0 1 0,0-1-1,1 1 1,-1-1 0,0 1 0,0-1-1,0 1 1,0-1 0,0 1 0,0-1-1,0 1 1,0-1 0,0 1 0,0-1-1,0 1 1,-1-1 0,1 1 0,0-1-1,0 1 1,-18 14 116,-35 9 177,45-20-204,-27 10 197,-4 0-173,1 3 0,0 1 0,-44 30 0,79-46-319,1-1 0,0 1 0,0 0 1,0 0-1,0-1 0,0 2 0,0-1 1,0 0-1,1 0 0,-1 0 1,1 1-1,-3 4 0,8 5-3614,18-7-364,10-5-2012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1:10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71 18930,'0'0'5472,"-9"1"-3209,6 0-2175,0 0-1,0 0 1,0 0-1,0 0 1,0 0-1,0 1 0,0-1 1,0 1-1,0 0 1,1 0-1,-1 0 1,1 0-1,-1 0 1,-3 6-1,3-4-15,0 1 0,1 0 0,-1 0 0,1 1 0,0-1 0,1 0 0,-1 1 0,1-1 0,0 1 0,0 6 0,0-8-11,0 6 2,0 0-1,1 0 1,0 0 0,2 12-1,-2-21-55,0 0 0,0 0 0,0 0 0,1 1 0,-1-1 0,0 0-1,1 0 1,-1 0 0,1 0 0,0 0 0,-1 0 0,1 0 0,0 0 0,-1 0 0,1-1-1,0 1 1,0 0 0,2 1 0,-2-2 5,0 1 0,0-1 0,1 0 0,-1 0 0,0 0 0,1 0 0,-1 0 0,0 0 0,0 0 0,1-1 0,-1 1 0,0 0 0,0-1 0,1 1 0,-1-1 0,0 1-1,0-1 1,0 1 0,0-1 0,0 0 0,2-1 0,4-4 106,-1 0-1,0 0 1,0 0-1,0-1 1,-1 0-1,0 0 1,-1 0-1,1-1 0,-1 1 1,5-15-1,1-4 9,13-55-1,-19 48 11,-1 18 315,2 37-371,-3-9-30,0 0 0,1-1 0,0 1 0,1-1 0,1 1 0,0-1 0,10 17 0,-13-26-152,1 1 0,-1-1-1,1 0 1,0 0 0,0 0-1,0 0 1,1 0-1,-1 0 1,1-1 0,0 0-1,4 3 1,-4-4-277,0 1 0,0-1 0,0 0 0,1-1 0,-1 1 0,0-1 0,0 1 0,0-1 0,1 0 0,-1-1 0,0 1 0,0-1 1,6-1-1,30-16-6561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45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19282,'0'0'10987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49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16400,'0'0'10473,"49"-14"-10441,-13 14 33,8 0-322,-3 0-1408,2 0-770,-6-4-960,-6-9-1281,-7-7-2691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50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15118,'0'0'2339,"-10"5"-861,-48 25 983,68-32-2393,0 2-1,-1-1 0,1 1 1,15 2-1,8 0-825,-27-3 698,-1 2 0,0-1 1,0 0-1,0 1 1,0 0-1,1 0 1,-1 1-1,0-1 1,-1 1-1,1 0 1,0 1-1,0-1 1,-1 1-1,0 0 1,9 6-1,-11-6 125,0-1 0,0 1 0,-1 0 0,1 0 0,0 0 0,-1 0 0,0 0-1,0 0 1,0 0 0,0 0 0,0 0 0,-1 1 0,1-1 0,-1 0 0,0 1 0,0-1 0,0 0-1,0 0 1,-1 1 0,1-1 0,-1 0 0,0 0 0,0 0 0,0 1 0,0-1 0,0 0-1,-3 3 1,-2 5 362,0-1 0,-1-1 0,0 1 0,-1-1 0,0 0-1,0 0 1,-18 13 0,7-8-39,0 0-1,0-1 1,-24 10-1,41-22-420,0 1 0,-1-1 0,1 0 0,0 0 0,-1 0 0,1 0 0,-1 0 0,0-1 0,1 1-1,-1-1 1,1 0 0,-1 0 0,0 1 0,1-2 0,-1 1 0,1 0 0,-1 0 0,-5-2 0,6 0-467,0 0-1,0 1 1,1-1-1,-1 0 0,0 0 1,1 0-1,-1-1 1,1 1-1,-1 0 1,1 0-1,0-1 1,0 1-1,0-1 1,0 1-1,1-1 1,-1 1-1,1-1 1,-1-4-1,-4-29-8382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50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17072,'0'0'6246,"73"-24"-5061,-40 19-384,0 2-545,5 1-224,3 2-1377,2-4-2627,-1-5-3139,-2-1-4708</inkml:trace>
  <inkml:trace contextRef="#ctx0" brushRef="#br0" timeOffset="1">439 346 13741,'0'0'10954,"-8"65"-9448,8-40-225,7 4-801,9-1-351,10-1-674,-1-2-2113,1-5-1218,-3-7-1441,-5-9-3556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51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43 193 13645,'0'0'5087,"-9"9"-2578,-25 24-266,35-33-2168,-1 0 0,0 0 0,0 0 0,0 0 0,1 0 0,-1 0 0,0 0 0,0 0 0,1 0 0,-1 0 0,0 0 0,0 0 1,0 0-1,1 1 0,-1-1 0,0 0 0,0 0 0,0 0 0,0 0 0,1 0 0,-1 0 0,0 1 0,0-1 0,0 0 0,0 0 1,0 0-1,1 0 0,-1 1 0,0-1 0,0 0 0,0 0 0,0 0 0,0 1 0,0-1 0,0 0 0,0 0 0,0 0 1,0 1-1,0-1 0,0 0 0,0 0 0,0 0 0,0 1 0,0-1 0,0 0 0,0 0 0,0 1 0,0-1 0,0 0 0,0 0 1,0 0-1,0 0 0,-1 1 0,1-1 0,0 0 0,0 0 0,0 0 0,0 0 0,0 1 0,-1-1 0,19-3 134,6-6-137,0-1 0,-1-2 0,0 0-1,0-1 1,-1-1 0,-1-1 0,-1-1 0,0-1 0,-1-1-1,29-35 1,-45 50-16,0 0 0,0-1 0,-1 0 0,1 1 0,-1-1 0,0 0 1,0 0-1,-1-1 0,1 1 0,-1 0 0,1-5 0,-16 18 152,7-2-197,0 2 0,1-1 0,0 1 0,0 0 0,1 0 0,0 1 0,0 0 0,-3 13-1,5-16-20,1 1-1,0-1 0,0 1 0,1-1 0,0 1 0,0-1 0,1 1 1,0 0-1,0-1 0,1 1 0,0 0 0,3 12 0,-3-17-143,1 0 0,0 0 0,-1 0 0,1 0 0,0 0 0,1-1 0,-1 1 0,0-1 0,1 1 0,-1-1 0,1 0 0,0 0 0,0 0 0,0-1 0,0 1 0,0-1 0,0 1 0,0-1 0,0 0 0,1 0 1,-1 0-1,0-1 0,1 1 0,-1-1 0,1 0 0,-1 0 0,0 0 0,1 0 0,-1 0 0,1-1 0,3-1 0,6 0-552,-1-1 1,0 0 0,0-1-1,-1 0 1,1-1 0,-1 0 0,15-9-1,-9 2-97,-1-1-1,0 0 1,16-17 0,-26 23 957,0 1 0,0-1 0,-1 0 1,0 0-1,0-1 0,0 0 1,-1 1-1,0-2 0,4-13 0,-8 21-73,0 1-1,0 0 1,1 0-1,-1-1 1,0 1-1,0 0 0,0 0 1,0-1-1,0 1 1,0 0-1,0 0 1,0-1-1,0 1 0,0 0 1,0-1-1,0 1 1,0 0-1,0 0 1,0-1-1,0 1 0,0 0 1,0 0-1,-1-1 1,1 1-1,0 0 1,0 0-1,0-1 1,0 1-1,0 0 0,-1 0 1,1 0-1,0-1 1,0 1-1,0 0 1,-1 0-1,1 0 0,0 0 1,0 0-1,-1-1 1,1 1-1,0 0 1,-14 4 1000,-12 14-507,18-11-271,1 1-1,-1-1 1,1 1 0,0 1-1,1-1 1,0 1-1,0 0 1,1 0-1,1 1 1,-1-1-1,1 1 1,1 0-1,0 1 1,-3 12-1,6-22-269,0 1-1,0-1 1,0 0 0,0 1-1,0-1 1,0 1 0,1-1-1,-1 0 1,0 1 0,1-1-1,-1 0 1,1 1 0,-1-1-1,1 0 1,0 0 0,0 1-1,-1-1 1,1 0 0,0 0-1,0 0 1,0 0 0,0 0-1,0 0 1,0 0 0,2 0-1,0 1 31,0-1-1,0 1 1,1-1-1,-1 0 0,0-1 1,1 1-1,-1 0 1,1-1-1,-1 0 1,5 0-1,1 0 38,1-1-1,-1 0 1,1-1 0,-1 0-1,0 0 1,0-1-1,10-4 1,-11 3-60,0-1-1,0 0 1,-1 0-1,1-1 1,-1 1 0,-1-2-1,1 1 1,8-11-1,-13 14 23,1-1 0,-1 1 0,0-1 0,0 0 0,0 0-1,-1 0 1,1 0 0,-1 0 0,0 0 0,0 0 0,0 0-1,-1 0 1,0 0 0,1-1 0,-1 1 0,-1 0 0,1 0-1,-1 0 1,1-1 0,-3-5 0,1 6-55,1 1 0,-1 0 0,0 0 0,0 0 0,-1 0 1,1 0-1,0 1 0,-1-1 0,0 1 0,0 0 0,1-1 0,-1 1 0,0 0 1,-1 1-1,1-1 0,0 0 0,-1 1 0,1 0 0,0 0 0,-5-1 0,-1 0-178,0 0-1,0 0 1,-1 1-1,1 0 0,0 1 1,-17 1-1,26-1 94,0 0 0,-1 0 0,1 0 0,0 0 0,-1 0 0,1 0 0,-1 0 0,1 0 0,0 0 0,-1 0 0,1 0 0,0 0 0,-1 0 0,1 0 0,0 0 1,-1 0-1,1 0 0,0 0 0,-1 0 0,1 0 0,0 1 0,-1-1 0,1 0 0,0 0 0,-1 0 0,1 1 0,0-1 0,0 0 0,-1 0 0,1 1 0,0-1 0,0 0 0,-1 1 0,1-1 0,0 0 0,0 1 0,0-1 0,0 0 0,0 1 0,0-1 0,-1 0 0,1 1 0,0-1 0,0 0 0,0 1 0,0-1 0,0 1 0,0-1 0,0 0 0,0 1 0,1-1 0,-1 0 0,0 1 0,0-1 0,0 0 0,0 1 0,0-1 0,1 0 0,-1 1 0,0-1 0,21 12-5815,4-10-395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52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12908,'0'0'3785,"-9"0"-550,-5 1-1875,-24 1 1916,15-4 2770,118 10-5630,-70-7-665,1 0 0,-1 2 0,0 1 0,-1 0 0,26 9 0,-48-12 226,0-1 0,-1 1 0,1-1 0,0 1 0,-1 0 0,1 0 0,-1 0 0,1 0 0,0 0 0,-1 0 0,0 0 1,1 0-1,-1 0 0,0 1 0,0-1 0,0 1 0,1-1 0,-2 1 0,3 1 0,-3-2 25,0 1-1,0-1 1,-1 0 0,1 0-1,0 0 1,0 0 0,0 0-1,-1 0 1,1 0 0,-1 0-1,1 0 1,-1 0 0,1 0-1,-1 0 1,1 0 0,-1 0-1,0 0 1,0 0 0,1-1-1,-1 1 1,0 0 0,-1 1-1,-8 4 140,0 1 0,-1-1-1,0-1 1,-13 6-1,19-9-70,-213 84 1121,210-80-4131,17-5-291,16-3-2044,6-9-2182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52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14606,'0'0'11392,"11"1"-9593,16-3-1597,-1-1 0,1-1 0,-1-1 0,0-1 0,40-15 0,-45 13-451,-7 4-615,1-2 0,-1 0 0,18-11 0,-35 20-2181,1-2 2403,1 1 0,0-1 0,-1 1 0,1 0 0,0 0 0,0 0 1,0-1-1,0 1 0,0 0 0,0 0 0,0 0 0,1 1 0,-1-1 0,1 2 1,0-1-3534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52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11851,'0'0'14862,"-11"6"-13404,-1 2-1085,1 0 0,0 0 0,-13 14 0,21-20-314,1 0 1,0 1 0,0-1 0,0 1-1,0-1 1,1 1 0,-1 0 0,1 0-1,-1 0 1,1 0 0,-1 5-1,2-7-50,0 0 0,0 1 0,0-1 0,0 0 0,0 1 0,0-1 0,1 0 0,-1 1 0,1-1 0,-1 0 0,1 0 0,-1 1 0,1-1 0,0 0 0,-1 0-1,1 0 1,0 0 0,0 0 0,0 0 0,0 0 0,0 0 0,0 0 0,0 0 0,0-1 0,0 1 0,0 0 0,1-1 0,-1 1 0,2 0 0,54 17-289,-42-15-42,0 1 1,0 1 0,23 11-1,-35-15 306,-1 1-1,1-1 0,0 1 1,-1 0-1,0-1 1,1 1-1,-1 0 0,0 0 1,0 1-1,0-1 1,0 0-1,-1 1 0,1-1 1,-1 1-1,1-1 1,-1 1-1,0 0 0,0 0 1,0 0-1,0-1 1,-1 1-1,1 0 0,-1 0 1,1 3-1,-2-2 116,0 0-1,0-1 0,-1 0 1,1 1-1,-1-1 1,0 0-1,0 1 1,0-1-1,0 0 0,0-1 1,-1 1-1,1 0 1,-1-1-1,0 1 1,0-1-1,0 0 0,0 0 1,0 0-1,0 0 1,-1 0-1,-4 1 1,-10 5 510,-1 0 0,-30 8 0,42-14-568,0 0 1,0 0-1,-1-1 0,1 0 0,0-1 1,-1 1-1,-11-2 0,17 0-177,0 1-1,0-1 1,0 1 0,0-1 0,0 0-1,0 0 1,0 0 0,0 0 0,1 0-1,-1 0 1,1 0 0,-1-1 0,1 1-1,-1-1 1,1 1 0,-1-1 0,1 0-1,0 1 1,0-1 0,0 0 0,0 0-1,0 0 1,1 1 0,-1-1 0,0 0-1,1 0 1,0 0 0,-1 0 0,1 0-1,0 0 1,0-3 0,0-66-11368,4 24 1969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53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17008,'0'0'5125,"48"-12"-3876,-21 12-96,1 0 64,3 4-800,4 7-353,1 2-1185,-1-2-1410,1-3-1472,3-5-3044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7:53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5641 286 12300,'0'0'1500,"-9"-6"-166,-41-18-726,-1 3-1,-1 1 1,0 3-1,-1 2 1,-59-9-1,-291-27-461,-1184 10-24,495 110 652,782-27-178,-455 121-1,342-23 609,338-105-812,1 4 1,-140 89-1,197-110-126,1 2 0,1 0 0,0 1 0,2 2 0,1 0 0,0 2 0,2 0 0,-24 39 0,36-50-204,0 1-1,1 0 0,1 0 1,0 1-1,1-1 1,1 1-1,1 1 0,0-1 1,1 0-1,0 1 0,2-1 1,0 1-1,0 0 1,2-1-1,0 0 0,1 1 1,1-1-1,6 17 0,-1-10-73,0-2-1,2 1 0,1-1 0,1-1 0,0 0 0,2-1 0,0 0 0,1-1 0,1-1 0,1-1 0,22 17 0,-6-8-47,1-1-1,1-2 1,2-2 0,0-1-1,61 21 1,-33-20 22,1-3 1,0-3 0,1-3 0,134 4 0,-48-16 116,171-24 1,354-79-6,-1-35-62,-484 97-39,-104 23 19,766-173 181,-23-65 1541,-694 201-1284,203-113 0,-266 124-357,-2-3 0,-3-4 1,127-117-1,-186 156-70,11-9 0,31-40 0,-48 55-22,-1 0 0,0-1 1,-1 0-1,0 0 0,0 0 0,0-1 0,-1 1 1,-1-1-1,1 0 0,0-10 0,-2 15-22,-1-1-1,0 1 1,-1 0 0,1 0-1,-1-1 1,0 1-1,0 0 1,0 0-1,0 0 1,-1 0-1,1 0 1,-1 0-1,0 1 1,-1-1 0,1 0-1,0 1 1,-1 0-1,0 0 1,0-1-1,0 1 1,0 1-1,0-1 1,-1 1-1,-4-3 1,-7-5-261,-1 2 0,0 0 0,-1 1 0,-27-8 0,-14-1-976,0 2 0,-2 3 0,-95-5 0,-188 12-6666,307 4 6757,-189 4-9116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03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14145 1290 6566,'-241'-85'5327,"-331"-78"-4488,-1983-337-5948,1443 343 1203,-564-64 9323,320 89-1844,-5 101-1715,8 143-677,970-47-411,-563 169 0,654-140-408,-550 260-1,694-276-241,3 6 0,4 6-1,4 7 1,4 5-1,-149 150 1,227-197-117,3 3 0,3 2 0,2 2 0,3 2 0,2 2 0,4 1 0,-34 84 0,57-111-16,1 1 1,3 1-1,1-1 1,2 2-1,2-1 1,-1 47-1,7-54-2,2 1 0,1-1 1,1 0-1,3 0 0,0-1 0,2 1 0,2-2 0,17 38 1,3-8 7,3-1 0,3-1 0,3-2 0,2-2 0,2-2 0,3-2 0,2-1 0,67 52 0,-20-27-4,4-3 0,4-6 0,208 104 0,-116-85 44,4-8 0,263 66 1,438 46 490,514-34-168,13-141 272,1414-279 812,-1156-39-1309,-1143 170-90,554-214 1,-465 81 8,-489 194-51,-4-7 0,161-119 1,-242 154-139,-2-2 1,-2-3-1,84-98 1,-118 122 65,-1-1 0,-2-1 0,0-1 0,-2 0 0,-1-1-1,-1 0 1,-2-1 0,0-1 0,-2 0 0,-2 0 0,5-34 0,-10 46 53,-1 1 0,-1-1 0,-1 1 0,0-1 0,-1 0 0,-1 1 0,-1 0 0,0 0 0,-1 0 0,-1 0 0,-9-17 1,3 12 17,-1 0 1,0 2-1,-2-1 1,0 2-1,-1 0 1,-1 1 0,-22-18-1,-12-3-114,-1 2-1,-1 3 0,-2 2 1,-1 3-1,-80-30 1,-578-163-2567,325 113-2183,213 54-1588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45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389 162 13261,'0'0'7719,"-49"-15"-14478,19 3 2179</inkml:trace>
  <inkml:trace contextRef="#ctx0" brushRef="#br0" timeOffset="1">210 96 14862,'-8'-3'3988,"1"0"-3075,0 1 0,0-1 0,0 2 0,0-1 0,0 1 0,-12-1 0,16 2-737,0 0 0,0 1 1,-1-1-1,1 1 0,0 0 0,0 0 0,0 0 0,0 0 0,0 0 0,0 1 0,0-1 0,1 1 1,-1 0-1,0 0 0,1 0 0,-1 0 0,1 0 0,0 0 0,0 1 0,-3 3 0,-5 9-118,0 0 0,1 0-1,1 1 1,1 0-1,0 0 1,1 1-1,0 0 1,2 0 0,0 0-1,1 1 1,0-1-1,2 1 1,0 19-1,1-35-48,0 0 0,0 0 0,0-1 0,0 1 0,0 0 0,1 0-1,-1-1 1,1 1 0,-1 0 0,1 0 0,0-1 0,-1 1-1,1-1 1,0 1 0,0-1 0,0 1 0,1-1 0,-1 1 0,0-1-1,0 0 1,1 0 0,-1 0 0,1 0 0,1 2 0,0-2 17,0-1 1,-1 1 0,1-1 0,0 0 0,-1 0 0,1 0-1,0 0 1,-1 0 0,1 0 0,0-1 0,-1 1 0,1-1 0,-1 0-1,5-2 1,5-2 154,-1-1 0,0 0 0,0-1-1,0 0 1,17-16 0,2-6 99,-2-2 0,48-66 1,-62 77-214,-1-1 1,-1 0-1,-1 0 1,-1-1-1,-1-1 1,9-36-1,-45 185-67,24-107-272,1 1 0,1 0 1,0 0-1,2 0 0,3 21 0,-4-37 185,1-1-1,0 0 1,-1 1 0,1-1-1,1 0 1,-1 0-1,0 1 1,1-1 0,-1 0-1,1-1 1,0 1-1,0 0 1,0 0 0,0-1-1,1 1 1,-1-1-1,1 0 1,-1 0 0,1 0-1,0 0 1,0 0-1,0 0 1,0-1 0,0 1-1,0-1 1,0 0-1,1 0 1,-1 0 0,0-1-1,1 1 1,-1-1-1,0 1 1,1-1 0,-1 0-1,1-1 1,-1 1-1,0-1 1,4 0 0,27-10-4841,1-14-2722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04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9704 20435,'0'0'454,"11"4"-806,2 0 347,0-1 0,0 0 0,0-1 0,0 0 0,0-1 0,1-1 0,-1 0 0,0 0 0,0-2 0,0 1 0,0-2 0,0 0 0,0 0 0,15-7 0,39-17-74,-1-2 1,-2-3-1,87-59 0,170-141-1143,356-343-248,-35-43 361,287-345 247,-28-29 16,497-603 1908,239-263 1674,78 82 416,-1111 1220-2729,-358 333-733,-183 160-1922,-27 16-5530,-20 24 1660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04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78 434 19250,'-11'-8'358,"-36"-28"186,45 35-532,0 0-1,1 0 1,0-1-1,-1 1 0,1-1 1,0 1-1,-1-1 0,1 0 1,0 1-1,0-1 1,0 0-1,1 0 0,-1 0 1,0 0-1,1 1 1,-1-3-1,1 2-20,0 1 1,0 0 0,0 0-1,1 0 1,-1 0-1,0 0 1,1 0-1,-1 0 1,0 0-1,1 0 1,0 0-1,-1 0 1,1 0-1,-1 0 1,1 0-1,0 0 1,0 0-1,0 0 1,-1 1-1,3-2 1,4-2-77,0 0 0,1 0 0,-1 1 0,1 0 0,15-4 0,-10 3 110,539-160-1462,-314 96 786,-211 60 598,38-12 17,1 3 1,105-14-1,-165 31 56,-1-1 1,1 0-1,0 1 0,0 0 0,-1 1 0,1-1 0,0 1 1,-1 0-1,1 0 0,-1 1 0,1 0 0,-1 0 0,6 3 1,-8-3 12,0 1 1,-1-1 0,0 1 0,1 0-1,-1 0 1,0 0 0,0 0 0,-1 0-1,1 1 1,-1-1 0,1 0 0,-1 1-1,0-1 1,0 1 0,-1-1 0,1 1-1,-1 0 1,1-1 0,-1 1 0,0 0-1,-1 4 1,0 12 226,-1 1 1,-1 0-1,0 0 0,-2-1 1,0 0-1,-9 20 0,-57 116 975,47-107-1030,-92 177 152,-110 252-1163,215-450-21,1 1 0,2-1-1,0 2 1,2-1-1,-4 61 1,18-31-4175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06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20916,'0'0'3646,"3"15"-3054,17 86 352,-4-7-941,4 0-1,54 150 0,-72-239-214,10 22 179,-12-26-51,1-1 0,-1 1-1,0 0 1,0-1 0,1 1 0,-1 0 0,0-1 0,1 1 0,-1 0 0,1-1 0,-1 1 0,1-1-1,-1 1 1,1-1 0,-1 1 0,1-1 0,0 1 0,-1-1 0,1 0 0,0 1 0,-1-1 0,1 0-1,0 0 1,-1 1 0,1-1 0,0 0 0,1 0 0,-2-1-306,1-1 0,-1 0-1,1 0 1,-1 1 0,0-1 0,0 0 0,1 0 0,-1 1 0,-1-1-1,1 0 1,0 0 0,-1-3 0,1 1-597,-4-32-4480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06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15919,'0'0'7591,"51"-41"-6918,-13 33 32,9-4-129,2 1-384,5-5-96,-4-2-64,-2-1-928,-11 3-738,-9 5-640,-13 6-961</inkml:trace>
  <inkml:trace contextRef="#ctx0" brushRef="#br0" timeOffset="1">183 271 7783,'0'0'3652,"-32"67"-1058,23-43 353,9-6-577,0-11-416,17-7-673,13-6 129,13-18 191,5-5-320,3-4-896,-4 4-257,-7 6-160,-10 11-1281,-14 11-1570,-10 1-1345,-6 13-1473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06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8904,'0'0'18578,"92"-11"-16976,-33-20-930,5-4-544,0 3-96,-3 5-864,-9 4-3396,-5 3-2339,-9-1-4771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07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18546,'0'0'3277,"5"10"-2225,11 23 574,-2 1 1,13 47-1,13 84-24,-21-84-1306,36 102 0,-52-177-286,0 0-1,1 0 1,-1 0-1,1 0 1,1-1 0,7 9-1,-11-13-94,-1 0 1,1 0-1,0-1 0,0 1 1,0 0-1,0-1 0,0 1 1,0-1-1,0 1 0,0-1 1,0 1-1,0-1 1,0 0-1,0 1 0,0-1 1,0 0-1,0 0 0,0 0 1,2 0-1,-2-1-138,0 1 0,0-1 0,0 0-1,0 1 1,0-1 0,0 0 0,0 0 0,0 0 0,0 0 0,-1 0-1,1 0 1,0 0 0,-1 0 0,1 0 0,-1 0 0,1 0 0,-1 0 0,1-1-1,-1 1 1,0 0 0,0 0 0,1-3 0,3-24-6503,-2-5-6183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08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12332,'0'0'10175,"-3"9"-8414,-30 176 725,11-57-1993,8-238-7753,1-11 3040,7 71 4489,5 40 1366,1 14 1348,2 12-2380,0 1 1,1 0-1,1-1 0,9 25 0,-9-32-495,-1 0 0,1-1 0,0 1 0,1-1 0,0 0-1,1 0 1,0 0 0,0-1 0,10 10 0,-12-14-258,1 0 0,-1-1 1,1 1-1,0-1 0,0 0 0,-1 0 1,1-1-1,1 1 0,-1-1 0,0 0 1,0-1-1,0 1 0,1-1 1,7 0-1,-4-1-777,0 0 1,0 0 0,-1-1-1,1 0 1,-1-1-1,1 0 1,12-6 0,16-13-6575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08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20083,'0'0'1153,"0"8"-91,0 9-604,1-1-1,0 1 0,2-1 1,0 0-1,0 0 0,12 29 1,49 103 791,-25-61-799,92 262 2374,-131-349-2814,0 0 0,0-1-1,0 1 1,0 0 0,0 0 0,0 0-1,1 0 1,-1 0 0,0 0-1,0 0 1,0 0 0,0 0 0,0 0-1,0 0 1,0 0 0,0 0 0,0 0-1,1-1 1,-1 1 0,0 0 0,0 0-1,0 0 1,0 0 0,0 0 0,0 0-1,0 0 1,0 0 0,1 0 0,-1 0-1,0 0 1,0 1 0,0-1 0,0 0-1,0 0 1,0 0 0,0 0 0,0 0-1,1 0 1,-1 0 0,0 0-1,0 0 1,0 0 0,0 0 0,0 0-1,0 0 1,2-22 195,-2-35-14,-19-114-40,7 76-504,-1-164-1,13 258 340,0-1 0,0 0 0,0 0 0,0 1-1,0-1 1,0 0 0,1 1 0,-1-1 0,1 0-1,-1 1 1,1-1 0,0 0 0,-1 1 0,1-1-1,0 1 1,0 0 0,0-1 0,0 1 0,0 0 0,0-1-1,1 1 1,-1 0 0,0 0 0,1 0 0,-1 0-1,1 0 1,-1 0 0,1 1 0,-1-1 0,1 0-1,-1 1 1,1-1 0,0 1 0,-1-1 0,1 1-1,0 0 1,0 0 0,-1 0 0,1 0 0,0 0 0,1 1-1,0-1-1,1 1 0,-1 0-1,0-1 1,0 1 0,-1 1-1,1-1 1,0 0 0,0 1-1,0 0 1,-1-1 0,1 1-1,-1 0 1,0 0 0,1 1-1,-1-1 1,0 0-1,0 1 1,0-1 0,-1 1-1,1 0 1,2 5 0,-2 0 18,0 0 0,-1 0-1,0 1 1,-1-1 0,0 1 0,0-1 0,0 1 0,-1-1 0,-1 0 0,1 1 0,-1-1 0,-1 0 0,1 0-1,-2 0 1,1-1 0,-1 1 0,-5 7 0,-1 3 49,-2-1 1,0 0-1,0 0 0,-2-2 0,-28 26 0,42-40-82,-1 0-1,0 0 0,0 0 1,0 0-1,0 0 0,0-1 1,0 1-1,0 0 1,0-1-1,0 1 0,0-1 1,0 1-1,0-1 0,0 0 1,0 1-1,0-1 0,-1 0 1,1 0-1,0 1 0,0-1 1,0 0-1,0-1 0,-2 1 1,2 0-119,1-1 1,-1 0-1,0 0 1,1 1-1,-1-1 0,0 0 1,1 0-1,-1 0 1,1 0-1,-1 0 1,1 0-1,0 0 1,-1 0-1,1 0 1,0 0-1,0 0 0,0 0 1,0 0-1,0 0 1,0-2-1,7-64-6844,-6 61 6528,13-56-5892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09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16624,'0'0'2744,"0"10"-1020,0 68 1523,11 80 1,-8-133-3077,1-1 0,2 0 0,0 0 0,1 0 0,1 0 0,1-1 0,24 41 0,-32-61-171,0-1-1,1 1 1,-1-1 0,1 0-1,-1 0 1,1 0-1,0 0 1,0 0-1,0 0 1,0 0-1,0 0 1,0-1-1,0 1 1,1-1 0,-1 0-1,1 0 1,-1 1-1,1-2 1,-1 1-1,1 0 1,-1 0-1,1-1 1,0 1 0,-1-1-1,1 0 1,0 0-1,0 0 1,-1 0-1,1-1 1,0 1-1,-1-1 1,5-1-1,-3 0-233,-1 0 0,0 0 0,0 0-1,0-1 1,0 1 0,0-1 0,-1 0 0,1 0-1,-1 0 1,0 0 0,0 0 0,0-1-1,0 1 1,0-1 0,-1 1 0,0-1-1,1 0 1,-1 1 0,-1-1 0,1 0-1,0 0 1,-1-5 0,1-29-4864,-2 0-3716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10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64 14446,'0'0'4687,"-11"0"-1506,6 0-2893,0 0-1,0 1 0,0 0 0,0-1 1,1 1-1,-1 1 0,0-1 0,0 1 1,1 0-1,-1 0 0,1 0 1,-1 1-1,1-1 0,0 1 0,0 0 1,0 1-1,0-1 0,1 1 0,-1-1 1,-4 7-1,2 1-135,0 0 0,0 0 0,1 0 0,1 0 0,0 1 0,-4 17 0,6-22-148,1 0 0,0 0 0,0 1 0,0-1 0,1 0 0,0 1 0,1-1 0,0 0 0,0 1 0,0-1 0,1 0 0,2 7 0,-3-12-4,0-1 0,0 0 0,-1 1 1,1-1-1,0 0 0,0 0 0,0 0 1,0 0-1,0 0 0,0 0 0,1 0 1,-1 0-1,0 0 0,0 0 1,1-1-1,-1 1 0,1-1 0,-1 1 1,0-1-1,1 1 0,-1-1 0,1 0 1,-1 0-1,1 1 0,-1-1 0,1 0 1,-1 0-1,1-1 0,-1 1 1,1 0-1,-1 0 0,2-1 0,2 0 28,-1-1 0,0 1 0,0-1 0,0 0-1,0 0 1,0 0 0,-1 0 0,1-1 0,0 0 0,3-3 0,5-7 76,0 0 1,-1-1 0,-1-1 0,0 1-1,0-2 1,-2 1 0,0-1 0,-1-1-1,0 1 1,-2-1 0,0 0 0,0-1-1,-2 1 1,0-1 0,0-30 0,-8 131-47,3-59-35,0 0 1,2 1 0,0-1-1,5 27 1,-5-50-20,0 0 1,0 0-1,0 0 1,0 1-1,0-1 1,0 0-1,0 0 1,1 0-1,-1 0 1,0 0-1,1 0 1,-1 0-1,1 0 1,-1 0 0,1 0-1,0 0 1,-1 0-1,1 0 1,0 0-1,0 0 1,-1 0-1,1-1 1,0 1-1,0 0 1,0-1-1,0 1 1,0-1-1,0 1 1,0-1-1,0 1 1,0-1-1,1 0 1,-1 1-1,0-1 1,0 0-1,0 0 1,0 0-1,0 0 1,1 0-1,-1 0 1,0 0-1,0 0 1,0 0-1,0-1 1,0 1-1,0 0 1,0-1-1,0 1 1,1-1-1,-1 0 1,-1 1-1,1-1 1,2-1-1,3-2 66,0 0 0,0-1-1,0 0 1,-1-1 0,0 1 0,8-11-1,19-35 125,28-59 0,-42 76-176,-18 33-20,1-1-1,0 0 1,0 1-1,0-1 1,0 1-1,0-1 1,0 1-1,0-1 1,1 1-1,-1 0 1,0 0-1,1-1 1,-1 1-1,3-1 1,-4 2-1,1 0 0,0 0 0,-1 0 0,1 0 1,-1 0-1,1 0 0,-1 0 0,1 0 1,-1 0-1,1 0 0,-1 1 0,1-1 1,-1 0-1,1 0 0,-1 1 0,1-1 1,-1 0-1,1 1 0,-1-1 0,0 0 0,1 1 1,-1-1-1,0 1 0,1-1 0,-1 0 1,0 1-1,1-1 0,-1 1 0,0-1 1,1 1-1,2 8-28,0 0 0,0 0 0,-1 0 0,2 12-1,-1-6 28,-1-8 16,-1-1 15,0 0-1,1 0 0,0-1 1,0 1-1,5 9 0,-7-14-22,1 0-1,-1-1 1,1 1 0,-1 0-1,1-1 1,-1 1-1,1-1 1,-1 1 0,1-1-1,0 1 1,-1-1-1,1 0 1,0 1-1,-1-1 1,1 0 0,0 1-1,-1-1 1,1 0-1,0 0 1,0 0 0,0 1-1,1-2-1,-1 1 0,1 0 1,-1-1-1,0 1 0,1-1 0,-1 1 0,0-1 0,1 0 0,-1 1 0,0-1 0,0 0 1,0 0-1,0 0 0,0 0 0,2-2 0,95-119-2,-98 121-4,1 0-1,-1 0 1,1 0 0,0 0-1,-1 1 1,1-1 0,0 0 0,-1 0-1,1 1 1,0-1 0,0 0-1,0 1 1,0-1 0,-1 1-1,1-1 1,0 1 0,0-1 0,0 1-1,0 0 1,0-1 0,0 1-1,0 0 1,0 0 0,1 0-1,-1 0 1,0 0 0,0 0-1,0 0 1,0 0 0,0 0 0,0 0-1,0 1 1,0-1 0,0 0-1,0 1 1,0-1 0,0 1-1,0-1 1,-1 1 0,1 0 0,1 0-1,2 5-52,-1-1 0,0 1-1,0 0 1,0 0 0,-1 0-1,3 8 1,11 27-264,-15-40 310,-1 0 1,1 1 0,0-1 0,-1 0 0,1 0 0,0 0-1,0 0 1,0 0 0,-1 0 0,1 0 0,0 0 0,0-1 0,1 1-1,-1 0 1,0 0 0,0-1 0,0 1 0,0-1 0,1 1-1,-1-1 1,0 0 0,3 1 0,-3-1-92,1-1-1,-1 1 1,1-1-1,-1 1 1,1-1-1,-1 1 1,1-1 0,-1 0-1,0 0 1,0 0-1,1 0 1,-1 0 0,0 0-1,0 0 1,0 0-1,0 0 1,0-1 0,0 1-1,0 0 1,0-1-1,-1 1 1,1-1 0,0 1-1,0-3 1,13-43-6714,-12 37 4373,5-22-5293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46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76 14350,'0'-9'3261,"-2"-4"-1940,2 9-802,-1-1-1,0 1 1,1 0 0,0-1-1,0 1 1,0 0 0,1-1-1,0 1 1,1-7 0,-1 10-443,-1 1-1,1 0 1,-1-1 0,1 1 0,-1 0-1,1-1 1,0 1 0,-1 0 0,1 0-1,-1 0 1,1-1 0,0 1 0,-1 0-1,1 0 1,0 0 0,-1 0 0,1 0-1,0 0 1,-1 0 0,1 0 0,-1 1-1,1-1 1,0 0 0,-1 0 0,1 0-1,-1 1 1,1-1 0,0 0 0,-1 1-1,1-1 1,-1 0 0,1 1-1,-1-1 1,1 1 0,-1-1 0,1 1-1,7 8 91,0 0-1,-1 1 1,0 0-1,-1 0 0,0 0 1,0 1-1,7 19 1,5 9 320,14 27 65,-2 1-1,-4 1 1,22 86-1,-37-108-244,-2 1 0,-2 1-1,-2-1 1,-2 1-1,-7 95 1,-3-102-521,-1-1 0,-2 0 0,-2 0 0,-1-1 0,-3-1 0,-34 64 0,49-99-164,-18 25-3094,3-15-5514,5-11-8347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10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12908,'0'0'12668,"-4"10"-11290,-2 10-960,1 0 0,1 0 0,1 0 0,1 0 0,1 0 0,0 1 0,1-1 0,5 31 0,1-12-92,1 0 0,1 0 0,25 64 0,-10-55-307,-22-46-36,1 0-1,-1 0 0,0 0 0,1 0 0,0 0 0,-1 0 0,1 0 0,0-1 0,0 1 0,0-1 1,0 1-1,0-1 0,0 0 0,0 0 0,1 0 0,-1 0 0,0 0 0,4 1 0,-6-2 16,1 0-1,-1-1 0,1 1 1,-1 0-1,1 0 1,-1 0-1,1 0 0,-1 0 1,1-1-1,-1 1 1,1 0-1,-1-1 0,1 1 1,-1 0-1,1-1 0,-1 1 1,0 0-1,1-1 1,-1 1-1,0-1 0,1 1 1,-1 0-1,0-1 1,0 1-1,1-1 0,-1 1 1,0-1-1,0 1 0,1-2 1,2-24 57,-6-25 54,-1 35-81,0-1 1,-1 1 0,-7-16-1,9 26-16,1 0 0,-1 0 0,-1 0 0,1 0 0,-1 1 0,0-1 0,0 1 0,0 0 0,-1 0-1,-8-7 1,13 12-8,0 0 0,0 0 0,-1 0 0,1 0 0,0 0-1,0 0 1,0 0 0,-1 0 0,1 0 0,0-1 0,0 1-1,0 1 1,-1-1 0,1 0 0,0 0 0,0 0 0,0 0 0,-1 0-1,1 0 1,0 0 0,0 0 0,0 0 0,0 0 0,-1 0-1,1 0 1,0 0 0,0 1 0,0-1 0,0 0 0,0 0 0,-1 0-1,1 0 1,0 0 0,0 1 0,0-1 0,0 0 0,0 0 0,0 0-1,0 1 1,0-1 0,0 0 0,-1 0 0,1 0 0,0 0-1,0 1 1,-2 16 2,3 14 3,-1-27-4,1 0 0,-1 0-1,1-1 1,0 1 0,0 0-1,0-1 1,0 1 0,1-1-1,-1 1 1,1-1 0,0 0-1,0 1 1,0-1 0,0 0-1,1-1 1,-1 1 0,1 0-1,0-1 1,0 1 0,0-1-1,0 0 1,0 0-1,0 0 1,1 0 0,-1-1-1,1 1 1,-1-1 0,1 0-1,-1 0 1,1 0 0,0 0-1,0-1 1,-1 0 0,1 1-1,0-1 1,7-2 0,-1 1 13,-1-1 0,1 0 0,-1-1 0,1 0 1,-1-1-1,0 0 0,0 0 0,-1-1 1,1 0-1,-1 0 0,0-1 0,0 0 0,8-9 1,2-6 10,-1 0 0,-1-1 1,19-35-1,-32 102-157,-7 4 181,3-35-38,-1 0 0,2 0 0,0 0 0,3 27 0,-2-40-15,-1 0 0,0 0 0,1 0 0,-1 0 0,1 0 0,-1 0 0,1 0 0,-1 0 0,1-1 0,-1 1 0,1 0 0,0 0 0,-1 0 0,1-1 0,0 1 0,0-1 0,0 1 0,0 0 0,0-1 0,-1 1 0,1-1 0,0 0 0,0 1 0,0-1 0,0 0 0,0 0 0,0 1 0,0-1 0,0 0 0,0 0 0,0 0 0,0 0 0,1 0 0,-1 0 0,0-1 0,0 1 0,0 0 0,0-1 0,-1 1 0,1 0 0,0-1 0,0 1 0,1-2 0,3 0 0,0 0 0,0 0 0,0-1 0,-1 0 0,1 0 0,7-8 0,-7 6-396,-1 0 0,1-1 1,-1 0-1,-1 0 0,1 0 0,-1 0 0,5-14 0,-5 11-587,-1 0 1,0 0-1,-1 0 0,0 0 0,0-1 0,-1 1 0,0 0 0,-1-1 1,0 1-1,0 0 0,-1 0 0,0 0 0,-1 0 0,0 0 0,-7-14 0,-11-18-7222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10186,'0'0'13068,"-23"54"-12523,37-37-449,8-1-32,4-3-1057,6-5-1698,3-2-1601,-1-3-1762,1-3-864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11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15471,'0'0'4094,"1"8"-309,1 16-1744,-2-9-686,1-1 1,1 1 0,4 17-1,-6-31-1339,0 0-1,0 0 1,1 0 0,-1 0-1,0-1 1,1 1 0,-1 0-1,1 0 1,-1 0-1,1-1 1,0 1 0,-1 0-1,1 0 1,0-1-1,-1 1 1,1-1 0,0 1-1,0-1 1,-1 1 0,1-1-1,0 1 1,0-1-1,0 0 1,0 1 0,0-1-1,-1 0 1,3 1 0,0-2-18,-1 1-1,0 0 1,1-1 0,-1 1 0,0-1 0,1 0 0,-1 1 0,0-1 0,0-1 0,4-1 0,45-38-522,-49 39 494,19-19-217,41-37-962,-57 54 1208,0 0 1,0 1-1,1-1 1,-1 1-1,1 0 0,-1 1 1,1-1-1,0 1 1,0 0-1,8-1 1,-13 3 54,0 0-1,0 0 1,-1 0 0,1 0 0,0 0 0,-1 0 0,1 0 0,0 0 0,0 0-1,-1 0 1,1 1 0,0-1 0,-1 0 0,1 1 0,-1-1 0,1 0 0,0 1-1,-1-1 1,1 1 0,-1-1 0,1 1 0,-1-1 0,1 1 0,-1-1 0,1 1-1,-1-1 1,0 1 0,1 0 0,-1-1 0,1 2 0,4 27 1456,-4-26-1467,-1 1 0,0 0 0,1-1 0,0 1 0,0-1-1,0 1 1,0-1 0,3 4 0,-4-6-132,1 0 0,0 0 1,0-1-1,0 1 0,0 0 0,0-1 0,0 1 0,0-1 1,0 1-1,0-1 0,0 1 0,0-1 0,0 0 1,0 0-1,0 1 0,0-1 0,0 0 0,0 0 0,1 0 1,-1 0-1,0 0 0,0 0 0,0-1 0,0 1 0,0 0 1,0 0-1,0-1 0,0 1 0,0-1 0,0 1 1,0-1-1,2-1 0,14-12-5116,3-14-4030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12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66 125 1313,'-4'-12'17222,"-41"-100"-7085,42 176-9795,0 97-358,0-26 766,15 136 0,-7-232-438,2 0 1,12 42-1,-15-68-242,1 1-1,0-1 1,0 0 0,1 0-1,1 0 1,0-1 0,1 0-1,0 0 1,13 13 0,-20-25-65,-1 1-1,1 0 1,-1 0 0,1 0 0,0-1 0,-1 1-1,1 0 1,0-1 0,0 1 0,-1-1 0,1 1 0,0-1-1,0 1 1,0-1 0,0 0 0,0 1 0,-1-1 0,1 0-1,0 0 1,0 1 0,0-1 0,0 0 0,0 0-1,0 0 1,0 0 0,0 0 0,0 0 0,1-1 0,-1 0 7,0 0 1,0 0-1,0-1 1,-1 1-1,1 0 1,0 0 0,-1-1-1,1 1 1,-1 0-1,1-1 1,-1 1 0,0 0-1,0-1 1,0 1-1,1-1 1,-2-1-1,-6-65 270,-7 21-282,-3 0 0,-2 1 0,-2 1 0,-1 1 0,-37-52 0,62 99-93,0-1 1,-1 0-1,2 0 0,-1 0 0,0-1 1,0 1-1,0-1 0,1 0 1,-1 0-1,1 0 0,-1 0 0,1-1 1,-1 1-1,1-1 0,0 0 0,-1 0 1,1 0-1,6-1 0,-2 0-173,0 1 1,0-2-1,0 1 0,0-1 0,0 0 0,-1-1 0,1 1 1,-1-2-1,8-3 0,-3-2-213,0-1 0,0 0 0,0-1 1,-2 0-1,1-1 0,-1 0 0,11-19 0,-10 13 856,-1-1-1,13-31 1,-23 50-342,0 0 0,0 1 0,0-1 0,0 0 0,0 1-1,0-1 1,1 1 0,-1-1 0,0 0 0,0 1 0,0-1 0,0 0 0,1 1 0,-1-1 0,0 0 0,0 0 0,1 1 0,-1-1 0,0 0 0,1 0 0,-1 1 0,0-1 0,0 0 0,1 0 0,-1 0 0,1 1 0,-1-1 0,0 0 0,1 0 0,-1 0 0,0 0 0,1 0 0,-1 0 0,1 0 0,-1 0 0,0 0 0,1 0 0,-1 0 0,0 0 0,1 0 0,-1 0 0,1 0 0,-1-1 0,0 1 0,1 0 0,-1 0 0,0 0 0,1 0 0,-1-1 0,0 1 0,0 0 0,1 0 0,-1-1 0,0 1 0,0 0 0,1-1 0,-1 1 0,0 0 0,0 0 0,1-1 0,-1 1 0,0-1 0,0 1 0,0 0 0,0-1-1,0 1 2,15 39-102,-12-29 323,3 10-108,17 43-32,-23-62-109,1 1 0,-1-1-1,1 1 1,0-1 0,0 0 0,-1 1 0,1-1-1,0 0 1,0 0 0,0 0 0,0 0 0,1 0-1,-1 0 1,0 0 0,0 0 0,1 0 0,-1 0-1,0 0 1,1-1 0,-1 1 0,1-1 0,-1 1-1,1-1 1,-1 0 0,1 1 0,-1-1 0,1 0-1,-1 0 1,1 0 0,-1 0 0,1 0 0,2-1-1,0-1 86,-1 0-1,1-1 0,-1 1 0,0-1 1,0 1-1,0-1 0,-1 0 0,1 0 1,0 0-1,-1-1 0,0 1 0,3-6 1,19-46 699,-22 50-706,0 0 0,-1 0 1,0-1-1,0 1 0,0-1 1,0 1-1,-1-1 0,0 1 0,0-1 1,-1 1-1,0-1 0,0 1 1,0-1-1,0 1 0,-1 0 1,0-1-1,0 1 0,0 0 0,-1 0 1,0 1-1,0-1 0,0 1 1,-4-6-1,7 10-86,-1 0 0,1-1 0,0 1 0,0-1 0,0 1 0,0-1 0,0 1 0,0-1 0,0 1 0,0-1 0,0 1 0,0-1 0,0 1 0,0-1 0,0 1 0,0-1 0,0 1 0,0 0 0,1-1 0,-1 1 0,0-1 0,0 1 0,1-1 0,-1 1 0,0 0 0,1-1 0,-1 1 0,0 0 0,1-1 0,-1 1 0,0 0 0,1-1 0,-1 1 0,1 0 0,-1 0 0,0-1 0,1 1 0,-1 0 0,1 0 0,0 0 0,24-13 0,-21 12 0,79-32-4288,13-5-4839,-62 21 57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13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18225,'0'-10'2525,"-1"-27"-658,1 20 65,2 31 1732,58 436 255,-58-442-3892,4 32 175,2 0 1,25 74 0,-33-113-203,1 0 0,-1 0 0,0 0 0,1 0 0,-1 0 0,1 1 0,-1-1 0,1 0 0,0 0 0,-1 0 0,1 0 0,0-1 0,0 1 0,0 0 0,-1 0 0,1 0 0,0-1 0,0 1 0,2 1 0,-2-2 0,0-1 0,-1 1 0,1 0 0,-1-1 0,1 1 0,0-1 0,-1 1 0,1 0 0,-1-1 0,0 1 0,1-1 0,-1 0 0,1 1 0,-1-1 0,0 1 0,1-1 0,-1 1 0,0-1 0,1 0 0,-1 1 0,0-1 0,0 0 0,0-1 0,8-51 0,-8 17 0,-1 1 0,-2-1 0,-2 1 0,-1 0 0,-1 0 0,-2 1 0,-27-66 0,33 93 0,2 4 0,0 0 0,0 0 0,0 0 0,-1 1 0,1-1 0,-1 0 0,0 1 0,0-1 0,0 1 0,0-1 0,-3-1 0,5 4 0,-1 0 0,1 0 0,0 0 0,-1 0 0,1 1 0,0-1 0,-1 0 0,1 0 0,0 1 0,-1-1 0,1 0 0,0 1 0,-1-1 0,1 0 0,0 1 0,0-1 0,0 1 0,-1-1 0,1 0 0,0 1 0,0-1 0,0 0 0,0 1 0,0-1 0,0 1 0,0-1 0,0 1 0,0-1 0,0 0 0,0 1 0,0-1 0,0 1 0,0-1 0,0 1 0,0-1 0,0 0 0,0 1 0,1 0 0,0 20 0,1-15 0,0 0 0,0 0 0,0-1 0,0 1 0,1-1 0,0 1 0,0-1 0,1 0 0,-1 0 0,1-1 0,0 1 0,0-1 0,1 0 0,-1 0 0,1 0 0,0-1 0,0 1 0,0-1 0,1 0 0,-1-1 0,1 1 0,-1-1 0,1 0 0,0-1 0,8 2 0,-6-1 0,-1-1 0,1 0 0,-1 0 0,1-1 0,-1 0 0,1 0 0,-1-1 0,1 0 0,-1-1 0,0 1 0,1-1 0,-1-1 0,0 1 0,0-1 0,0 0 0,-1-1 0,1 0 0,-1 0 0,0 0 0,7-6 0,-7 2 0,0 0 0,0 0 0,-1-1 0,0 1 0,0-1 0,-1 0 0,0-1 0,0 1 0,-1-1 0,-1 1 0,0-1 0,0 0 0,-1 0 0,0 0 0,0 0 0,-1 0 0,-1 0 0,-1-14 0,2 24 0,0-1 0,0 1 0,0-1 0,0 1 0,0-1 0,0 1 0,0-1 0,0 1 0,0-1 0,0 1 0,-1-1 0,1 1 0,0-1 0,0 1 0,0-1 0,0 1 0,-1 0 0,1-1 0,0 1 0,-1-1 0,1 1 0,0 0 0,-1-1 0,1 1 0,0 0 0,-1-1 0,1 1 0,0 0 0,-1 0 0,1-1 0,-1 1 0,1 0 0,-1 0 0,1 0 0,-1 0 0,1-1 0,-1 1 0,1 0 0,-1 0 0,1 0 0,-1 0 0,1 0 0,0 0 0,-1 0 0,1 0 0,-1 0 0,1 1 0,-1-1 0,1 0 0,-1 0 0,1 0 0,-1 1 0,1-1 0,0 0 0,-1 0 0,1 1 0,-1-1 0,1 0 0,0 1 0,-1-1 0,1 0 0,0 1 0,-1-1 0,1 1 0,0-1 0,0 0 0,-1 1 0,1-1 0,0 1 0,-20 32 0,14-14 0,1 0 0,1 1 0,0 0 0,2-1 0,0 1 0,2 32 0,0-46 0,0-1 0,0 1 0,1-1 0,0 1 0,0-1 0,1 1 0,0-1 0,-1 0 0,2 0 0,-1 0 0,1 0 0,-1 0 0,1-1 0,0 1 0,1-1 0,-1 0 0,1 1 0,0-2 0,0 1 0,0 0 0,1-1 0,-1 0 0,1 0 0,0 0 0,0-1 0,0 1 0,0-1 0,8 2 0,-2-2 0,1 0 0,1 0 0,-1-2 0,0 1 0,0-1 0,0-1 0,0 0 0,0-1 0,0 0 0,0-1 0,20-8 0,-25 8 0,1 0 0,0 0 0,-1-1 0,0 0 0,0-1 0,0 0 0,0 0 0,-1 0 0,0-1 0,0 0 0,0 0 0,-1 0 0,0-1 0,0 0 0,-1 0 0,0 0 0,7-15 0,-11 20 0,1 0 0,0 0 0,-1 1 0,1-1 0,-1 0 0,1 0 0,-1 0 0,0 0 0,0 0 0,0 0 0,0 0 0,0 0 0,0 0 0,-1 0 0,1 0 0,0 0 0,-1 0 0,0 0 0,0 1 0,1-1 0,-1 0 0,0 0 0,0 1 0,0-1 0,-1 1 0,1-1 0,0 1 0,-1-1 0,1 1 0,-3-2 0,3 2 0,-1 1 0,0-1 0,1 1 0,-1-1 0,0 1 0,1 0 0,-1 0 0,0 0 0,0 0 0,1 0 0,-1 0 0,0 0 0,1 1 0,-1-1 0,0 0 0,1 1 0,-1 0 0,0-1 0,1 1 0,-1 0 0,1 0 0,-1 0 0,1 0 0,0 0 0,-1 0 0,1 0 0,0 0 0,0 0 0,0 1 0,0-1 0,0 1 0,0-1 0,0 1 0,-1 1 0,0 0 0,0 0 0,0 1 0,0-1 0,1 1 0,-1-1 0,1 1 0,0 0 0,0 0 0,0-1 0,0 1 0,1 0 0,0 0 0,-1 0 0,1 0 0,1 0 0,0 5 0,0-6 0,0-1 0,0 1 0,0-1 0,0 1 0,0-1 0,1 1 0,-1-1 0,1 0 0,0 0 0,0 0 0,0 0 0,0 0 0,0 0 0,0 0 0,0-1 0,1 1 0,-1-1 0,0 0 0,1 1 0,0-1 0,-1 0 0,1-1 0,4 2 0,4 1-1117,1-1 0,0-1 0,19 0 0,2 0-7003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1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0 197 21012,'0'9'1212,"0"-4"-1077,0 0 0,0 0 0,1-1 0,0 1 0,-1 0 0,2-1 1,-1 1-1,0-1 0,1 1 0,0-1 0,0 1 0,0-1 0,1 0 0,-1 0 0,1 0 1,0-1-1,0 1 0,1-1 0,-1 1 0,1-1 0,-1 0 0,1 0 0,0-1 1,0 1-1,0-1 0,1 0 0,-1 0 0,7 2 0,-2-2 18,-1 0 1,1-1-1,0 0 0,0 0 1,0-1-1,0 0 0,-1-1 1,1 0-1,0 0 0,0-1 1,-1 0-1,1 0 0,-1-1 1,1 0-1,-1-1 0,0 0 1,-1 0-1,1-1 0,-1 0 0,0 0 1,0-1-1,8-7 0,-9 8-81,0-1 0,0-1-1,0 1 1,0-1-1,-1 0 1,0 0 0,-1 0-1,1-1 1,-2 0-1,1 0 1,-1 0 0,0 0-1,-1 0 1,1 0-1,-2-1 1,1 0-1,-1 1 1,-1-1 0,1 1-1,-2-1 1,1 0-1,-4-15 1,3 20-66,0 0 1,-1 0 0,1 1-1,-1-1 1,0 1-1,0-1 1,-1 1-1,1 0 1,-1-1-1,1 1 1,-1 1-1,0-1 1,0 0-1,0 1 1,-1-1-1,1 1 1,0 0-1,-1 0 1,0 0-1,1 1 1,-1-1-1,0 1 1,0 0 0,0 0-1,0 0 1,0 1-1,-5-1 1,4 1-11,0 0 0,0 0 0,0 0 1,1 1-1,-1-1 0,0 1 0,0 1 0,1-1 1,-1 1-1,0-1 0,1 1 0,0 1 1,-1-1-1,1 0 0,0 1 0,0 0 1,0 0-1,1 0 0,-1 1 0,1-1 1,0 1-1,-4 5 0,-2 6 25,2 1 0,0 0 0,1 0 0,0 1-1,1-1 1,1 1 0,-4 33 0,1 125 84,7-160-89,0-9-14,0-1 0,0 1 1,1 0-1,0 0 0,0-1 0,0 1 0,1 0 0,-1-1 0,5 9 0,-5-12-44,1 0-1,-1 0 1,0-1-1,1 1 0,-1-1 1,1 0-1,-1 1 1,1-1-1,0 0 1,-1 0-1,1 0 1,0 0-1,0 0 1,0 0-1,0 0 1,0-1-1,0 1 1,0-1-1,0 0 1,0 1-1,0-1 1,0 0-1,0 0 1,0 0-1,0 0 1,0-1-1,0 1 1,0-1-1,0 1 1,3-2-1,1 0-417,1 0 1,-1-1-1,1 0 0,-1 0 0,0 0 0,0-1 1,0 0-1,-1 0 0,11-10 0,39-52-7295,-11 1-1454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13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10858,'0'0'9225,"-5"90"-6951,-8-35-32,0 10-832,-5 3-1,2-1-224,1-6-801,3-7-287,3-11-65,2-14-609,5-13-640,-2-14-737,2-2-1217,-5-15 0,-6-12-3940</inkml:trace>
  <inkml:trace contextRef="#ctx0" brushRef="#br0" timeOffset="1">1 195 15375,'0'0'4580,"66"25"-2082,-30-5-1377,2 2-672,1 2-321,2-4-32,-2-3-224,2-7-1954,-6-5-2146,-4-5-3395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14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132 303 9737,'0'0'9353,"7"66"-8424,0-27 192,4 0-641,4 0-127,1-6-129,-1-4-224,0-10-1377,-5-10-737,1-9-833,-10-5-1057,-1-20-6085</inkml:trace>
  <inkml:trace contextRef="#ctx0" brushRef="#br0" timeOffset="1">0 1 17136,'0'0'4741,"29"58"-4709,-3-40-192,4 0-1634,2-5-929,3-1-2273,1-8-2307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14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3523,'0'0'9673,"8"2"-7409,-5-2-2086,0 1 0,0 0 0,-1-1 0,1 1-1,0 0 1,-1 0 0,1 0 0,-1 1 0,0-1 0,1 1 0,3 2 0,-4-1 42,0 0 0,0 0 0,-1 0 0,1 0 1,-1 0-1,1 1 0,-1-1 0,0 0 0,0 1 0,0-1 0,-1 1 1,1 5-1,-1-9-203,0 5 159,1-1 1,-1 0-1,1 0 1,0 0-1,0-1 1,0 1 0,4 6-1,-4-8-141,1 0-1,0 0 1,-1-1 0,1 1-1,0-1 1,0 0-1,0 1 1,1-1 0,-1 0-1,0 0 1,0 0-1,0 0 1,1-1 0,2 1-1,0 1 6,1 0-1,0 1 0,-1 0 1,0-1-1,1 1 0,-1 1 1,0-1-1,-1 1 0,1 0 1,-1 0-1,1 1 0,-1-1 1,0 1-1,-1 0 0,1 0 1,-1 0-1,0 0 0,-1 0 1,1 1-1,-1 0 0,0-1 1,0 1-1,-1 0 0,2 7 1,-3-8 100,1 0 1,-1 0-1,0 0 1,-1 0-1,1 0 1,-1 0-1,0 0 1,0 0-1,0-1 1,-1 1 0,0 0-1,0 0 1,0-1-1,0 1 1,-1-1-1,0 0 1,0 0-1,0 0 1,0 0-1,-1 0 1,1-1-1,-1 0 1,0 1 0,0-1-1,0-1 1,0 1-1,-1-1 1,1 1-1,-8 1 1,8-2-124,0 0 0,0-1 0,0 0 0,0 0 1,0 0-1,0 0 0,0-1 0,0 1 0,-1-1 0,1 0 0,-6-1 1,9 0-144,-1 1 1,1-1-1,-1 1 1,1-1 0,-1 0-1,1 0 1,0 0 0,-1 1-1,1-1 1,0-1-1,0 1 1,0 0 0,0 0-1,0 0 1,0-1 0,0 1-1,0 0 1,0-1-1,1 1 1,-1-1 0,0 1-1,1-1 1,-1 1 0,1-1-1,0 1 1,0-1-1,-1 1 1,1-1 0,0 0-1,0 1 1,1-3 0,2-81-10472,9 30-75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15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17328,'0'0'3945,"0"10"-1852,0 18-876,0 22 723,1 1 1,15 92-1,-13-128-1869,0-1 1,1 0 0,0 0-1,2 0 1,-1-1 0,1 0-1,1 0 1,1 0-1,-1-1 1,2 0 0,0-1-1,0 1 1,1-2 0,1 1-1,13 10 1,-22-19-112,1-1-1,-1 1 1,1 0 0,-1-1 0,1 1 0,0-1-1,-1 0 1,1 0 0,0 0 0,0 0 0,0 0-1,0-1 1,5 1 0,-7-1 22,0-1 0,1 1 1,-1-1-1,0 0 0,0 1 0,0-1 0,0 0 0,0 1 1,0-1-1,0 0 0,0 0 0,-1 0 0,1 0 0,0 0 1,0 0-1,-1 0 0,1 0 0,-1 0 0,1 0 0,-1 0 1,1-1-1,-1 1 0,0 0 0,1 0 0,-1 0 0,0-1 1,0 1-1,0 0 0,0 0 0,0-1 0,0 1 0,0 0 1,-1-2-1,0-9-10,0-1 0,-1 1-1,-1 0 1,0 0 0,0 0 0,-1 0 0,-1 0 0,0 1 0,0 0 0,-1 0-1,-1 0 1,0 1 0,0 0 0,-10-10 0,17 20 29,0 0 0,0-1 0,0 1 1,0 0-1,0 0 0,0 0 0,0 0 0,-1-1 0,1 1 1,0 0-1,0 0 0,0 0 0,0 0 0,0 0 0,-1 0 0,1 0 1,0-1-1,0 1 0,0 0 0,0 0 0,-1 0 0,1 0 1,0 0-1,0 0 0,0 0 0,0 0 0,-1 0 0,1 0 0,0 0 1,0 0-1,0 0 0,0 0 0,-1 0 0,1 0 0,0 0 0,0 0 1,0 0-1,-1 0 0,1 0 0,0 0 0,0 1 0,0-1 1,0 0-1,0 0 0,-1 0 0,1 0 0,0 0 0,0 0 0,0 1 1,0-1-1,0 0 0,0 0 0,-1 0 0,1 15 36,11 18 72,-8-29-99,0 0-1,1-1 0,-1 0 0,1 1 1,0-1-1,0-1 0,1 1 1,-1-1-1,0 1 0,1-1 1,0 0-1,-1-1 0,1 1 1,0-1-1,0 0 0,0 0 1,0-1-1,0 1 0,0-1 1,0 0-1,0-1 0,0 1 0,-1-1 1,1 0-1,0 0 0,0 0 1,0-1-1,-1 0 0,8-3 1,0-1 37,-1 0-1,1 0 1,-2-1 0,1 0 0,-1-1 0,0 0 0,0-1 0,-1 0 0,0-1 0,9-13 0,-3-4 75,-13 22-94,0 0-1,1 0 1,0 0-1,0 0 1,0 1-1,7-8 1,-9 48-28,-1-35 1,-1 11 134,1 1 1,1 0-1,0 0 1,1-1 0,6 24-1,-7-34-110,0 0 0,0 0-1,-1 0 1,1 0 0,1-1-1,-1 1 1,0 0-1,0-1 1,0 1 0,1-1-1,-1 1 1,1-1 0,-1 0-1,1 1 1,0-1 0,0 0-1,-1 0 1,4 1 0,-2-2-13,0 1 0,0-1 0,0 0 0,0 0 0,0 0 0,0 0 1,0 0-1,0-1 0,0 0 0,0 1 0,0-1 0,0 0 0,0 0 1,-1-1-1,1 1 0,4-3 0,12-9-12,-1-1 0,0 0 0,0-2 0,-2 0 0,21-25 0,22-21 0,-57 61 0,0-1 0,-1 0 0,1 1 0,0-1 0,0 1 0,0 0 0,0-1 0,0 1 0,0 0 0,0 0 0,1 1 0,-1-1 0,4-1 0,-5 3 0,0-1 0,0 0 0,-1 1 0,1-1 0,0 0 0,0 1 0,0-1 0,-1 1 0,1-1 0,0 1 0,0 0 0,-1-1 0,1 1 0,0 0 0,-1-1 0,1 1 0,-1 0 0,1 0 0,-1 0 0,0-1 0,1 1 0,-1 0 0,0 0 0,1 0 0,-1 0 0,0 0 0,0 0 0,0 0 0,0-1 0,0 1 0,0 0 0,0 0 0,0 2 0,0 1-249,0 1 1,1 0-1,0 0 0,0 0 1,0-1-1,1 1 0,-1 0 1,1-1-1,0 1 0,1-1 1,4 7-1,-7-10 125,1 0 0,0 0 1,0 0-1,0-1 0,0 1 0,0 0 1,0-1-1,0 1 0,0 0 0,1-1 1,-1 0-1,0 1 0,0-1 0,0 0 1,0 1-1,1-1 0,-1 0 0,0 0 1,2 0-1,0-1-44,0 1 0,0-1 0,0 0 0,-1 0 0,1 0 1,0 0-1,-1-1 0,1 1 0,-1-1 0,1 1 0,3-5 0,47-50-6563,-24 19 1173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10 412 19090,'0'0'5488,"-3"-12"-3550,2 6-1763,0 1-113,-1 0 0,1 1 1,0-1-1,1 1 0,-1-1 0,1 0 0,0 0 0,1 1 0,-1-1 0,1 0 1,-1 1-1,1-1 0,1 0 0,-1 1 0,1 0 0,0-1 0,0 1 1,2-5-1,16-21 553,1 1 1,34-37-1,-48 59-570,-1 0 0,2 0 0,-1 0 0,1 1 0,0 0 0,0 1 1,0 0-1,1 0 0,0 1 0,0 0 0,0 0 0,1 1 0,16-3 0,-21 6-52,-1 0 0,0 0 0,1 1 0,-1 0 0,0 0 0,0 0 0,1 1 0,-1-1 0,0 1 0,0 0 0,-1 0 1,1 0-1,0 1 0,-1-1 0,1 1 0,-1 0 0,0 0 0,0 0 0,0 0 0,0 1 0,-1-1 0,1 1 0,-1-1 0,0 1 0,3 7 1,7 14 142,-2 1 1,0 0 0,6 27 0,-6-18 190,-8-27-167,1-1 0,0 0 1,0 0-1,0 0 1,7 10-1,-9-16-140,-1 0 0,1 0 0,0 0 0,0 0 0,0 0 0,0 0 0,0 0 0,0 0 0,1 0 0,-1-1 1,0 1-1,0 0 0,1-1 0,-1 1 0,0-1 0,0 1 0,1-1 0,-1 0 0,1 0 0,-1 1 0,0-1 0,1 0 0,-1 0 0,1 0 0,-1 0 0,0-1 0,1 1 0,-1 0 1,0-1-1,1 1 0,-1-1 0,0 1 0,1-1 0,-1 1 0,0-1 0,0 0 0,2-1 0,4-4-20,0 0 0,0-1 0,-1 1 0,0-1 0,0-1 0,-1 1 0,0-1 0,6-12 0,31-71 0,-31 59 0,12-55 0,6-18 0,-29 105-4,1 1 0,-1-1 0,1 0 1,-1 0-1,1 0 0,-1 0 0,1 0 0,-1 1 0,1-1 0,-1 0 1,1 0-1,-1 1 0,0-1 0,1 0 0,-1 1 0,0-1 0,1 0 1,-1 1-1,0-1 0,1 1 0,-1-1 0,0 1 0,0-1 0,1 0 1,-1 1-1,0-1 0,0 1 0,0-1 0,0 1 0,0-1 0,0 1 1,0-1-1,0 1 0,0-1 0,0 2 0,9 22-1096,-2 23-4101,-10 0-3349,-6-13-611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15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13421,'0'0'8968,"-64"78"-7911,47-43-352,5-3-417,8-4-192,4-7-128,1-7-256,15-8-1282,6-6-864,5 0 320,6-10-384,0-8-2627,4-4-4965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1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12204,'0'0'13185,"4"-5"-12491,-3 5-695,0-2 61,0 1 0,0 0 0,0 0 0,0 0 0,0 0 0,0 0 0,0 0-1,0 1 1,0-1 0,1 0 0,-1 0 0,0 1 0,0-1 0,1 1 0,-1-1-1,1 1 1,-1 0 0,0-1 0,1 1 0,-1 0 0,1 0 0,-1 0-1,0 0 1,1 0 0,-1 0 0,3 1 0,2-1 81,0-1-68,0 0 1,0-1 0,0 0-1,0 0 1,0 0 0,-1-1-1,1 1 1,-1-1 0,0-1-1,0 1 1,6-6 0,-8 7 76,1-1-1,-1 1 1,1-1 0,-1 0 0,0-1 0,0 1 0,0 0 0,-1-1 0,1 0 0,-1 1 0,0-1 0,0 0 0,0 0-1,-1 0 1,1-1 0,0-5 0,-2 10-124,0-1 0,0 1 0,-1-1 0,1 0 0,0 1 0,-1-1 0,1 1 0,0-1 0,-1 1 0,1-1 0,-1 1 0,1 0 0,-1-1 0,1 1 0,-1-1 0,1 1 0,-1 0 0,1-1 0,-1 1 0,1 0 0,-1 0 0,0-1 0,1 1 0,-1 0 0,0 0 0,1 0 0,-1 0 0,1 0 0,-1 0 0,0 0 0,1 0 0,-1 0 0,0 0 0,1 0 0,-1 0 0,1 1 0,-2-1 0,-27 9 481,21-5-507,1 2 0,0-1 0,0 1 0,1 0 0,-1 0 0,1 1 0,1 0 0,-7 9 0,9-13 0,1 1 0,0-1 0,-1 1 0,1 0 0,1 0 0,-1 0 0,0 0 0,1 0 0,0 0 0,0 0 0,0 1 0,1-1 0,-1 0 0,1 0 0,0 1 0,0-1 0,1 0 0,-1 1 0,2 4 0,-1-7-22,1 0 0,-1 1 0,1-1 0,0-1 1,0 1-1,-1 0 0,1 0 0,0-1 0,1 1 0,-1-1 0,0 0 0,0 1 0,1-1 1,-1 0-1,0 0 0,1 0 0,-1-1 0,1 1 0,-1-1 0,1 1 0,4-1 0,60 1-2178,-62-1 1871,36-6-6184,1-13-6737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16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217 250 18802,'-11'-2'3432,"-2"0"-2754,-1 0 0,0 1 0,1 1 0,-1 0 0,-20 2 0,29-1-516,1 0 0,-1 0 0,0 1 0,1-1 0,-1 1 0,1 0 0,-1 0 0,1 1 0,0-1 0,0 1 0,0 0 0,1 0 0,-1 0 0,1 1 0,-1-1 0,1 1 0,0 0 0,0 0 0,1 0 0,-1 0 0,1 0 0,-3 6 0,2-2-118,0 0 0,1 1 0,0-1 0,0 1 0,1 0 0,0-1 0,0 1-1,1 0 1,0-1 0,2 14 0,-2-19-40,1 0 1,-1 0-1,1-1 1,0 1-1,0-1 0,0 1 1,0 0-1,0-1 1,1 0-1,-1 1 1,1-1-1,-1 0 0,1 0 1,0 0-1,0 0 1,0 0-1,0 0 0,0-1 1,0 1-1,1 0 1,-1-1-1,0 0 1,1 0-1,0 0 0,-1 0 1,1 0-1,-1 0 1,1 0-1,0-1 0,-1 0 1,1 1-1,0-1 1,0 0-1,-1 0 0,1-1 1,3 1-1,2-2 33,1 0 0,-1-1 0,0 1-1,1-2 1,-1 1 0,-1-1 0,1 0 0,0-1-1,-1 1 1,0-2 0,0 1 0,-1-1-1,1 0 1,7-10 0,-4 5-1,0-1 0,-1-1-1,-1 1 1,0-1 0,-1-1 0,0 1 0,7-24-1,-10 24 19,-1-1 0,-1 1 0,2-24-1,-3 34-47,-1 1 0,0-1 0,0 0-1,0 1 1,0-1 0,0 0-1,0 0 1,0 1 0,-1-1-1,0 0 1,1 1 0,-1-1 0,0 1-1,0-1 1,-1 1 0,1-1-1,0 1 1,-1 0 0,0-1 0,1 1-1,-1 0 1,0 0 0,0 0-1,-4-2 1,5 4-16,0-1 1,-1 1-1,1 0 0,0 0 0,-1 0 1,1 0-1,0 1 0,0-1 1,-1 0-1,1 1 0,0-1 0,0 0 1,-1 1-1,1 0 0,0-1 0,0 1 1,0 0-1,0-1 0,0 1 0,0 0 1,0 0-1,0 0 0,0 0 0,0 0 1,0 0-1,1 0 0,-1 0 1,0 0-1,1 0 0,-1 1 0,1-1 1,-1 0-1,1 0 0,0 1 0,-1-1 1,1 0-1,0 0 0,0 3 0,-1-2 12,1 1-1,-1-1 0,1 0 1,-1 1-1,1-1 0,0 0 1,0 1-1,0-1 0,0 0 0,0 1 1,0-1-1,1 1 0,-1-1 1,1 0-1,0 0 0,0 1 1,0-1-1,0 0 0,0 0 1,2 3-1,0-3 14,0-1 0,0 0 1,0 0-1,0 0 0,0 0 0,0-1 1,0 1-1,0-1 0,0 0 0,0 0 0,0 0 1,0 0-1,0-1 0,0 1 0,0-1 1,0 1-1,0-1 0,0 0 0,0-1 1,0 1-1,0 0 0,-1-1 0,1 1 1,0-1-1,2-2 0,6-4 141,-1 0-1,0-1 1,0 0 0,13-16-1,-15 16-148,-1-1-1,1 0 0,-2-1 0,0 0 0,0 0 1,-1 0-1,0-1 0,-1 1 0,0-1 1,-1 0-1,3-21 0,-28 106-6,-23 170 0,39-194 0,2 0 0,3 0 0,4 53 0,0-85 0,0 0 0,1 1 0,0-2 0,2 1 0,0 0 0,9 16 0,55 90 0,-56-100 0,-11-32 0,-3-10 0,-26-103 0,13 69 0,2 0 0,2-1 0,3-1 0,1-99 0,5 147-232,1 0 0,0 1 1,0-1-1,0 0 0,1 0 0,0 1 1,1-1-1,-1 1 0,1 0 0,1 0 0,-1 0 1,1 0-1,0 0 0,9-9 0,-6 9-383,0 1 0,0-1 0,1 1-1,-1 1 1,1 0 0,0 0 0,1 0-1,-1 1 1,1 0 0,16-3 0,37-6-7046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18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106 175 10570,'4'-9'1770,"-2"-1"-1,1 0 1,-1 0-1,-1-1 1,1-16-1,-2 26-1555,0-1 0,0 0 0,0 1-1,0-1 1,-1 1 0,1-1-1,-1 0 1,1 1 0,-1-1 0,1 1-1,-1-1 1,0 1 0,0-1 0,0 1-1,0-1 1,0 1 0,-2-2 0,2 2-91,-1 0-1,0 1 1,1-1 0,-1 1 0,1-1 0,-1 1 0,0 0 0,1-1 0,-1 1 0,0 0-1,1 0 1,-1 0 0,0 1 0,1-1 0,-1 0 0,0 1 0,1-1 0,-1 1-1,1-1 1,-1 1 0,1 0 0,-3 1 0,0 0-103,0 1 0,0 0 0,1 0 0,-1 0 0,0 1 0,1-1 0,0 1 0,0 0 0,0 0 0,0 0 0,1 0 0,-1 0 0,1 1 0,0-1 0,1 1 0,-1-1 0,-1 8 0,-1 7-37,0-1 1,1 1-1,0 21 1,3-39 16,-1 17-15,0-1 1,2 1-1,5 31 1,-6-46 12,1 0 1,-1-1-1,1 1 0,0 0 1,0-1-1,0 1 0,0-1 1,1 1-1,-1-1 0,1 0 1,-1 0-1,1 0 1,0 1-1,4 2 0,-5-4 3,1-1 0,0 1-1,-1 0 1,1-1 0,0 0-1,0 1 1,0-1 0,0 0 0,-1 0-1,1 0 1,0 0 0,0 0-1,0 0 1,0-1 0,-1 1 0,1-1-1,0 1 1,0-1 0,-1 1-1,1-1 1,0 0 0,-1 0-1,1 0 1,-1 0 0,3-2 0,3-3 58,1 0 0,-1 0 0,0-1 0,0-1 0,-1 1 0,0-1 0,-1 0 0,8-14 1,1-4 255,17-44 1,-25 53-55,-1 0 0,0 0 0,-1-1 0,-2 1-1,1-1 1,-1-21 0,-5 29 176,-3 17-405,-3 18-202,5 10 156,1-1-1,3 53 1,0-73 14,0-14 2,0 1 0,0 0 0,0-1 0,0 1 0,0 0 1,-1 0-1,1-1 0,0 1 0,1 0 0,-1-1 0,0 1 0,0 0 0,0-1 0,0 1 0,0 0 0,1-1 0,-1 1 0,0 0 0,1-1 0,-1 1 0,0-1 0,1 1 0,-1-1 0,1 1 0,-1-1 0,1 1 0,-1-1 0,1 1 0,-1-1 0,1 1 0,-1-1 0,1 0 0,0 1 1,-1-1-1,1 0 0,0 0 0,-1 1 0,1-1 0,0 0 0,-1 0 0,1 0 0,0 0 0,-1 0 0,1 0 0,0 0 0,-1 0 0,1 0 0,0 0 0,-1 0 0,1-1 0,0 1 0,-1 0 0,1 0 0,0-1 0,-1 1 0,1 0 0,-1-1 0,2 0 0,2-2 41,1 1-1,-1-2 0,0 1 1,0 0-1,0-1 0,5-6 1,126-185 613,-134 194-659,-1 0 1,1-1-1,0 1 0,0 0 0,0 0 0,0 0 0,0 0 1,0 0-1,0 0 0,0 0 0,0 0 0,1 1 0,-1-1 0,0 0 1,0 1-1,1-1 0,-1 1 0,0-1 0,1 1 0,2-1 1,-3 2-6,0-1 1,0 0 0,0 1 0,0-1 0,0 1 0,0-1 0,0 1 0,0 0 0,0-1 0,-1 1-1,1 0 1,0 0 0,0 0 0,-1 0 0,1-1 0,-1 1 0,1 0 0,-1 0 0,1 0 0,0 2 0,3 10-69,0-1 1,-1 1 0,3 22 0,-4-18 45,0-5 30,5 24 0,-6-35 0,-1 0 0,0 1 0,1-1 0,-1 0 0,0 0 0,1 0 0,-1 0 0,1 0 0,0 0 0,-1 0 0,1 0 0,0 0 0,0 0 0,0 0 0,-1 0 0,1-1 0,0 1 0,0 0 0,0-1 0,0 1 0,0 0 0,2 0 0,-1-2 7,0 1 0,-1-1 0,1 1 0,0-1 0,-1 0 1,1 0-1,-1 1 0,1-1 0,-1 0 0,0-1 0,1 1 0,-1 0 0,0 0 0,0 0 0,0-1 0,0 1 0,0-1 0,0 1 0,0-1 1,1-2-1,22-42 215,-19 33-187,8-13-37,-8 14-13,1 0 1,0 0-1,1 1 0,0 0 0,15-19 0,-21 29-33,-1 1 0,1-1 1,0 1-1,-1-1 0,1 1 0,-1-1 0,1 1 1,0 0-1,-1-1 0,1 1 0,0 0 0,-1-1 0,1 1 1,0 0-1,-1 0 0,1 0 0,0 0 0,0 0 0,-1 0 1,1 0-1,0 0 0,0 0 0,-1 0 0,1 0 0,0 0 1,0 0-1,-1 1 0,1-1 0,0 0 0,-1 0 0,1 1 1,0-1-1,-1 1 0,1-1 0,-1 0 0,1 1 1,-1-1-1,1 1 0,-1 0 0,1-1 0,-1 1 0,1-1 1,-1 1-1,1 0 0,-1-1 0,0 1 0,1 0 0,-1-1 1,0 1-1,0 0 0,0-1 0,1 2 0,12 49-3955,-10-39 1258,2 8-3218,-2-5-2840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19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21 6278,'0'0'17339,"-3"9"-15465,-4 23-893,2 0 0,1 0 0,2 0 1,2 41-1,0-59-702,0 0 0,1-1 0,1 1 1,4 17-1,-6-29-273,0 0 0,1-1 1,-1 1-1,0-1 0,1 1 1,-1-1-1,1 1 0,-1-1 1,1 1-1,0-1 0,0 0 1,0 1-1,0-1 0,0 0 0,0 0 1,0 0-1,0 1 0,0-1 1,0 0-1,1 0 0,-1-1 1,0 1-1,1 0 0,-1 0 1,1-1-1,-1 1 0,1-1 1,-1 1-1,1-1 0,-1 0 0,1 1 1,-1-1-1,1 0 0,-1 0 1,1 0-1,0 0 0,-1 0 1,1-1-1,-1 1 0,1 0 1,-1-1-1,1 1 0,-1-1 1,1 1-1,-1-1 0,1 0 0,-1 0 1,0 0-1,1 0 0,-1 0 1,1-1-1,6-5 31,0 1 1,-1-1-1,0-1 0,0 0 1,-1 0-1,0 0 0,0 0 0,-1-1 1,0 0-1,6-17 0,3-9 73,13-56 0,-20 53-92,-2 17-17,-4 50-4,-1 9 3,1 51 0,-1-88 0,0 0 0,0 0 0,0 0 0,0 0 0,0 0 0,0 0 0,0 0 0,0 0 0,0 0 0,1 0 0,-1 0 0,0 0 0,1 0 0,-1 0 0,1 0 0,-1 0 0,1 0 0,-1-1 0,1 1 0,-1 0 0,1 0 0,0 0 0,0-1 0,-1 1 0,1 0 0,0-1 0,0 1 0,0-1 0,0 1 0,0-1 0,0 1 0,-1-1 0,1 0 0,0 1 0,0-1 0,0 0 0,1 0 0,-1 0 0,0 1 0,0-1 0,0 0 0,0-1 0,0 1 0,0 0 0,0 0 0,0 0 0,0-1 0,0 1 0,0 0 0,0-1 0,0 1 0,1-2 0,4-1 0,0-1 0,1 0 0,-2-1 0,1 1 0,-1-1 0,6-6 0,11-17 0,-1 0 0,22-38 0,0 0 0,-43 65 0,0 1 0,0 0 0,0-1 0,1 1 0,-1-1 0,0 1 0,0 0 0,1-1 0,-1 1 0,0-1 0,0 1 0,1 0 0,-1 0 0,1-1 0,-1 1 0,0 0 0,1-1 0,-1 1 0,0 0 0,1 0 0,-1 0 0,1 0 0,-1-1 0,1 1 0,-1 0 0,1 0 0,-1 0 0,0 0 0,1 0 0,-1 0 0,2 0 0,4 14 0,-3 30 0,-3-38 0,-1 23 0,0-23 0,0 1 0,1-1 0,0 0 0,0 1 0,1-1 0,2 12 0,8-51-3849,-11 8-2055,0-5-2760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19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20179,'0'0'5701,"47"50"-11914,-23-38-2339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19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12620,'0'0'6844,"-10"4"-4010,-63 33 647,68-33-3301,-1-1 0,0 1-1,1 0 1,0 0 0,0 1 0,0 0 0,0 0 0,1 0 0,0 0 0,0 0-1,0 1 1,-3 7 0,11-12-585,0 0-1,0 0 0,0 0 0,0-1 1,0 1-1,0-1 0,0 0 1,0 0-1,6-1 0,16-1-41,-11 1 23,0 0 1,0 1-1,0 0 0,0 2 1,20 3-1,-32-5 437,0 1 1,0 0-1,0 0 0,0 1 1,0-1-1,0 1 0,0-1 1,0 1-1,0 0 0,-1 0 1,1 0-1,-1 0 0,0 1 1,1-1-1,-1 1 0,0-1 1,0 1-1,-1 0 0,1 0 1,0 0-1,-1 0 0,0 0 1,0 0-1,0 0 0,0 0 1,0 1-1,-1-1 0,1 0 1,-1 7-1,0-3 284,-1 0 0,1 0 0,-1 0 0,-1 0 0,0 0 0,0 0 0,0-1 0,-1 1 0,0-1 0,0 1 0,0-1 0,-1 0 0,0 0 1,-6 7-1,-3 1 108,0 0 0,0-1 0,-2 0 0,-17 12 0,29-23-409,1 1 0,-1-1 1,0-1-1,-1 1 0,1 0 0,0-1 1,0 1-1,-1-1 0,1 0 1,-7 1-1,9-2-89,0-1 1,0 1-1,0 0 0,1 0 1,-1-1-1,0 1 0,0 0 1,0-1-1,0 1 1,0-1-1,1 1 0,-1-1 1,0 1-1,0-1 1,1 0-1,-1 1 0,0-1 1,1 0-1,-1 0 0,1 1 1,-1-1-1,1 0 1,-1 0-1,1 0 0,-1 0 1,1 0-1,0 1 0,0-1 1,-1 0-1,1 0 1,0 0-1,0 0 0,0 0 1,0 0-1,0 0 1,0 0-1,0 0 0,1 0 1,-1 0-1,0-1 0,1-11-1683,1-1-1,0 1 0,1 0 0,0 0 1,7-14-1,11-34-8441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21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22 293 4612,'0'0'12716,"-1"9"-10618,-7 67 855,1-13-1053,1 121 0,7-179-1896,0 1-1,1-1 1,-1 1-1,1-1 0,0 0 1,1 0-1,-1 0 1,1 0-1,5 7 0,-8-11-37,1 0 0,0 0 0,-1 0 0,1 0-1,0 0 1,-1 0 0,1 0 0,0 0 0,0 0-1,0 0 1,0-1 0,0 1 0,0 0 0,0-1-1,0 1 1,0-1 0,0 1 0,1-1 0,-1 1-1,0-1 1,0 0 0,0 0 0,1 0-1,-1 1 1,0-1 0,0 0 0,0 0 0,1-1-1,-1 1 1,0 0 0,0 0 0,0-1 0,1 1-1,-1 0 1,0-1 0,0 1 0,0-1 0,0 0-1,0 1 1,0-1 0,0 0 0,0 0 0,0 1-1,0-1 1,0 0 0,-1 0 0,1 0 0,0 0-1,0-2 1,3-3-54,-1 0 0,0-1 1,0 1-1,-1-1 0,0 1 0,0-1 0,0 0 0,-1 0 0,0 0 1,0-11-1,-4-72 142,3 87-49,-3-11 94,-3 15-22,-2 22 152,7-16-125,-1 7 118,1 1 1,0-1-1,1 0 0,0 1 1,5 24-1,-4-36-209,-1-1 1,1 1-1,0-1 1,0 1 0,0-1-1,1 0 1,-1 1-1,0-1 1,1 0-1,-1 0 1,1 0-1,0 0 1,0 0-1,0 0 1,0 0-1,0-1 1,0 1-1,0-1 1,1 1-1,-1-1 1,0 0-1,1 0 1,-1 0-1,1 0 1,-1-1-1,1 1 1,0-1-1,-1 1 1,1-1-1,0 0 1,-1 0-1,1 0 1,0 0-1,-1-1 1,1 1-1,-1-1 1,1 1-1,3-3 1,2 1-29,1-1 0,-1-1-1,-1 0 1,1 0 0,0 0 0,-1-1 0,0 0 0,0-1 0,-1 1-1,1-1 1,-1-1 0,0 1 0,-1-1 0,9-13 0,0-2-50,-1-1 0,-1 0 1,16-43-1,-18 37 373,-2-1 0,-2 0 0,-1-1-1,-1 1 1,0-62 0,-4 91-276,1 0 0,-1 0 0,0 0-1,0 0 1,0 0 0,0 0 0,0 0 0,0 0-1,0 0 1,-1 0 0,1 0 0,0 0-1,0 0 1,-1 0 0,1 0 0,-1 1 0,1-1-1,-1 0 1,1 0 0,-1-1 0,-10 13 906,-9 34 259,13-22-1108,1 1 0,1-1 0,2 1 0,0 0 0,2 0 0,0 0 0,2 0 0,6 48 0,-5-65-100,1 1 1,0-1 0,0 1 0,0-1-1,1 0 1,8 11 0,-11-16-4,0-1 1,0 1-1,0-1 1,0 1-1,0-1 1,0 0-1,0 1 0,0-1 1,1 0-1,-1 0 1,0 0-1,1 0 1,-1 0-1,1 0 0,-1 0 1,1-1-1,0 1 1,-1 0-1,1-1 1,0 0-1,-1 1 0,1-1 1,0 0-1,-1 0 1,1 1-1,0-1 1,0-1-1,-1 1 1,1 0-1,0 0 0,-1-1 1,1 1-1,0-1 1,-1 1-1,1-1 1,0 0-1,2-1 0,-2-1 18,1 1 0,-1-1 0,0 0 0,0 0 0,0 0 0,-1 0 0,1 0 0,-1 0 0,0 0 0,0-1 0,0 1 0,0-1 0,0 1 0,-1 0 0,1-6 0,0-60 166,-2 50-83,-4-26 295,5 43-349,-1 1 0,1-1 0,0 0 1,-1 0-1,0 0 0,0 0 0,1 1 0,-1-1 0,0 0 0,0 1 1,0-1-1,-1 0 0,1 1 0,0 0 0,-1-1 0,1 1 0,-1 0 1,1-1-1,-1 1 0,-2-1 0,4 2-24,-1 0 0,1 0 0,0 0 0,-1 0 0,1 0 0,0 0 0,-1 0 0,1 0 0,-1 0 0,1 0 0,0 0 0,-1 0 0,1 0 0,-1 0 0,1 1 0,0-1 0,-1 0 0,1 0 0,0 0 0,-1 1 0,1-1 0,0 0 0,0 0 0,-1 1 0,1-1 0,0 0 0,0 0 0,-1 1 0,1-1 0,0 0 0,0 1 0,0-1 0,-1 1 0,1 0 0,-4 20 105,7 23 34,-2-41-140,0 0 0,1 0 0,-1 0 0,1-1 0,0 1 0,-1 0 0,1-1 0,0 1 0,1-1 0,-1 0 0,0 0 0,1 0 0,-1 0 0,1 0 0,0 0 0,0-1 0,-1 1 0,1-1 0,0 0 0,0 0 0,0 0 0,0 0 0,1 0 0,-1-1 0,0 1 0,0-1 0,0 0 0,1 0 0,-1 0 0,5-1 0,-1 0 8,1 0 1,-1-1 0,1 0 0,-1 0-1,0 0 1,1-1 0,-1 0-1,-1-1 1,1 1 0,0-1-1,10-9 1,-10 7-17,0 0 0,0-1 0,0 0 0,-1 0 0,0 0 0,-1-1 0,1 0 0,-1 0 0,-1 0 0,0-1 0,6-17 0,-35 67 0,22-32 0,-1 1 0,2-1 0,-1 1 0,1 0 0,1 0 0,-1 17 0,2-26 0,0-1 0,0 0 0,0 1 0,0-1 0,0 0 0,0 1 0,0-1 0,0 0 0,0 0 0,0 1 0,1-1 0,-1 0 0,0 1 0,0-1 0,0 0 0,0 0 0,0 1 0,1-1 0,-1 0 0,0 0 0,0 1 0,0-1 0,1 0 0,-1 0 0,0 0 0,0 1 0,1-1 0,-1 0 0,0 0 0,1 0 0,-1 0 0,0 0 0,0 0 0,1 0 0,-1 1 0,0-1 0,1 0 0,-1 0 0,1 0 0,16-6 0,13-13 0,-5-6 0,37-47 0,-25 26 0,-37 46 0,0 0 0,0 0 0,0 0 0,0-1 0,0 1 0,0 0 0,0 0 0,0 0 0,1-1 0,-1 1 0,0 0 0,0 0 0,0 0 0,0 0 0,1 0 0,-1-1 0,0 1 0,0 0 0,0 0 0,0 0 0,1 0 0,-1 0 0,0 0 0,0 0 0,0 0 0,1 0 0,-1 0 0,0 0 0,0 0 0,1 0 0,-1 0 0,0 0 0,0 0 0,0 0 0,1 0 0,-1 0 0,0 0 0,0 0 0,0 0 0,1 0 0,-1 0 0,0 0 0,0 0 0,0 0 0,1 1 0,-1-1 0,0 0 0,0 0 0,0 0 0,0 0 0,1 1 0,-1-1 0,0 0 0,0 0 0,0 1 0,4 18 0,-5 27 0,1-46 0,-2 17-76,0-9-74,1 0-1,1 0 1,-1 0 0,2 15 0,-1-22 122,0 0 1,1 0-1,-1 0 1,0 0-1,0 0 1,1 0 0,-1-1-1,0 1 1,1 0-1,-1 0 1,1 0-1,-1-1 1,1 1-1,0 0 1,-1 0-1,1-1 1,0 1 0,-1-1-1,1 1 1,0-1-1,0 1 1,0-1-1,-1 1 1,1-1-1,0 1 1,0-1-1,0 0 1,0 0-1,0 1 1,0-1 0,0 0-1,0 0 1,0 0-1,-1 0 1,1 0-1,0 0 1,0 0-1,0-1 1,0 1-1,0 0 1,0 0 0,0-1-1,0 1 1,-1-1-1,1 1 1,0 0-1,0-1 1,1-1-1,4-1-631,-1 0-1,0-1 0,0 0 1,0 0-1,0 0 0,0 0 1,-1-1-1,0 0 0,7-9 1,30-55-6411,-37 62 6360,27-64-7527,-13-5 3380,-10-1 4466,-8 0 5548,0 75-4668,0 0-1,0 0 1,-1 0-1,1 0 1,0 0-1,-1 0 1,1 0-1,-1 0 1,1 0-1,-1 0 1,0 0-1,0 0 1,0 0-1,0 0 1,-2-1-1,-7 4 3886,-1 17-3052,0 12-558,1-1 1,2 2 0,1-1-1,1 1 1,2 0 0,1 0 0,1 34-1,2-60-729,0 0-1,1 0 0,0 0 1,0 0-1,0 0 0,0 0 0,1 0 1,-1 0-1,1-1 0,1 1 1,-1-1-1,1 0 0,-1 1 1,5 4-1,-5-7-28,0-1 0,-1 1 1,1-1-1,0 0 0,0 1 1,-1-1-1,1 0 0,0 0 1,0 0-1,0-1 0,1 1 1,-1 0-1,0-1 0,0 1 1,0-1-1,0 0 0,1 0 1,-1 0-1,0 0 0,0 0 1,0 0-1,0 0 0,1-1 1,-1 1-1,0-1 0,0 0 1,0 0-1,0 1 0,0-1 0,0 0 1,0-1-1,0 1 0,-1 0 1,1 0-1,2-3 0,6-5 4,-1-1 0,0 0 0,0-1 0,-1 0 0,-1 0 0,0-1 0,0 0 0,-1 0 0,-1-1 1,0 1-1,0-1 0,-1 0 0,-1 0 0,0-1 0,1-21 0,-31 66 1036,21-20-942,0 1 0,0 0 0,-7 24 0,12-32-77,0-1-1,1 1 1,-1 0-1,1-1 0,0 1 1,-1 0-1,2 0 0,-1 5 1,1-8-25,-1 0 1,0 0-1,1 0 1,-1 0-1,1 0 1,-1 0-1,1 0 1,-1 0-1,1 0 0,0 0 1,-1 0-1,1 0 1,0 0-1,0 0 1,-1-1-1,1 1 1,0 0-1,0-1 1,0 1-1,0 0 1,0-1-1,0 1 1,0-1-1,1 0 1,-1 1-1,1-1 1,6 1-70,0-1 1,0 1 0,0-2 0,0 1 0,0-1-1,-1-1 1,1 1 0,0-1 0,-1-1 0,1 1-1,-1-1 1,0 0 0,0-1 0,0 0 0,0 0-1,-1 0 1,9-9 0,-7 8 47,-1-1 1,-1 0-1,1-1 1,-1 1-1,0-1 0,-1-1 1,1 1-1,-2-1 1,1 0-1,-1 0 0,0 0 1,0 0-1,-1-1 0,-1 0 1,3-9-1,-13 43 1380,4-16-1257,0 0 0,1 1 0,0-1 0,1 1 1,0-1-1,0 1 0,1 0 0,0 0 0,1 16 0,1-25-98,0 0-1,0 1 1,-1-1-1,1 0 0,0 0 1,0 1-1,0-1 0,0 0 1,0 0-1,1 0 1,-1 0-1,0-1 0,0 1 1,1 0-1,-1 0 1,0-1-1,1 1 0,-1-1 1,1 1-1,-1-1 0,1 1 1,-1-1-1,1 0 1,-1 0-1,1 0 0,-1 0 1,1 0-1,-1 0 0,1 0 1,-1-1-1,0 1 1,1 0-1,-1-1 0,4-1 1,2 1-96,1-1 0,-1-1-1,1 1 1,-1-2 0,11-4 0,-8 0-650,1 0 0,-1 0-1,16-18 1,-16 14-1197,-1 1 0,0-2 0,8-14 0,1-7-4362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21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0 223 9769,'0'1'264,"0"-1"0,0 1 0,0 0 0,0-1 0,0 1 0,1 0 0,-1-1 0,0 1 0,0-1 0,0 1 0,1 0 0,-1-1 0,0 1 0,1-1 0,-1 1 0,0-1 0,1 1 0,-1-1 0,1 1 0,-1-1 0,1 1 0,-1-1 0,1 0 0,-1 1 0,1-1 0,-1 0 0,1 1 0,0-1 0,-1 0 0,1 0 0,-1 1 0,1-1 0,0 0 0,29-2 1835,28-21-2422,-23 2 1289,57-45 0,-76 54 983,-7 17-2040,-5-1-1308,-2-12 417,-2-2 909,-1 1 0,0 0 0,0 0 0,-1 0 0,0 0 0,-1 0 0,-5-11 0,7 18 93,1 0 0,-1 0 1,0 1-1,0-1 1,0 0-1,1 1 1,-2-1-1,1 1 1,0-1-1,0 1 0,0-1 1,-1 1-1,1 0 1,-1 0-1,1 0 1,-1 0-1,0 0 1,1 0-1,-1 0 0,0 0 1,1 0-1,-1 1 1,0-1-1,0 1 1,0 0-1,0-1 1,1 1-1,-1 0 0,0 0 1,0 0-1,0 0 1,0 1-1,0-1 1,0 0-1,1 1 1,-1-1-1,0 1 0,0 0 1,1-1-1,-1 1 1,0 0-1,1 0 1,-3 2-1,-45 34-5209,12-13-3027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22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10154,'1'-59'4683,"0"-10"-251,-3 34 2767,44 408-4381,-41-364-2730,0 8 21,1 0 0,0 0 0,1 0 1,1 0-1,8 21 0,-11-36-100,0 0 0,0 1 0,1-1 0,-1 0 0,0 0 0,1 0 0,-1 0 0,1 0 0,0 0 0,0-1 0,-1 1 0,1-1 0,0 1 0,0-1 0,1 1 0,-1-1 0,0 0 0,4 1 0,-3-2-3,0 1 1,0-1 0,1 0 0,-1-1-1,0 1 1,1-1 0,-1 1-1,0-1 1,0 0 0,0 0 0,0 0-1,0-1 1,0 1 0,0-1-1,0 0 1,0 1 0,-1-1 0,3-3-1,14-11 33,-1-1-1,-1 0 1,0-1-1,-2-1 1,0-1-1,-1 0 0,-1-1 1,-1 0-1,12-30 1,-14 12-103,-22 61-198,6 2 319,2 0-1,1 0 1,1 0 0,0 0-1,4 29 1,-2-39-13,0-12-16,-1 1 0,1-1 0,0 0 0,0 0 0,1 0 0,-1 1 0,0-1 0,1 0 0,-1 0-1,1 0 1,0 0 0,-1 0 0,1 0 0,0 0 0,0 0 0,1 0 0,-1 0 0,0-1 0,1 1-1,-1 0 1,1-1 0,-1 1 0,1-1 0,0 0 0,-1 1 0,5 1 0,-3-3 6,-1 1 0,1-1 1,0 0-1,-1 0 0,1 0 1,-1-1-1,1 1 0,0-1 1,-1 1-1,1-1 0,-1 0 1,1 0-1,-1 0 0,1 0 1,-1-1-1,0 1 0,0 0 1,1-1-1,-1 0 0,0 1 1,-1-1-1,4-3 0,26-29 92,-1 0-1,27-44 1,25-29-49,-81 105-79,0 1 0,1-1-1,-1 1 1,0 0 0,0-1 0,1 1 0,-1 0-1,1 0 1,-1 0 0,1 0 0,0 0 0,-1 0-1,1 1 1,0-1 0,-1 0 0,4 0 0,-5 1-2,1 1 1,0-1 0,0 0-1,0 0 1,0 0-1,-1 1 1,1-1 0,0 0-1,0 1 1,-1-1 0,1 1-1,0-1 1,0 1 0,-1-1-1,1 1 1,-1 0 0,1-1-1,-1 1 1,1 0 0,-1-1-1,1 1 1,-1 0 0,1 0-1,-1 0 1,4 8-24,-2 0 1,1 0-1,-1 1 1,2 18-1,-2-14 35,1 16 33,-3-20-35,1-1 0,0 1 1,1 0-1,0-1 0,0 1 0,1-1 0,0 0 0,7 13 1,-10-21-7,0-1 1,0 0 0,1 1 0,-1-1 0,0 0-1,0 1 1,1-1 0,-1 0 0,0 1 0,1-1 0,-1 0-1,0 1 1,1-1 0,-1 0 0,0 0 0,1 1 0,-1-1-1,1 0 1,-1 0 0,0 0 0,1 0 0,-1 0-1,1 1 1,-1-1 0,1 0 0,-1 0 0,0 0 0,1 0-1,-1 0 1,1 0 0,-1-1 0,1 1 0,0 0-1,7-13-928,-1-21-4658,-8 14-1295,-3-5-5130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47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0 233 18706,'0'0'11018,"6"-8"-9902,4-5-1001,1 0 1,0 1 0,0 0-1,1 1 1,1 0 0,0 1-1,0 1 1,1 0-1,0 0 1,19-7 0,-13 7-34,1 2 0,0 0-1,0 1 1,0 1 0,1 1 0,0 1 0,37-1 0,-12 6-8,-33 0-154,1-1-1,0-1 0,-1 0 0,1-1 0,-1-1 1,20-4-1,-17-5-2945,-5-6-3691,-5-6-3965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22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18578,'0'0'12427,"51"46"-14957,-34-46-1538,-2 0-1633,-3-8-4805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22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10570,'0'0'10511,"-3"9"-9886,-8 49 627,3 0 1,-2 72-1,1-12 564,-13 256 2498,22-367-4279,0 0 1,1-1 0,0 1 0,0 0 0,0-1 0,0 1 0,1-1 0,0 1 0,4 5-1,-5-10-12,0 0 0,0 0 0,0-1 0,1 1 0,-1-1-1,0 1 1,1-1 0,-1 0 0,1 1 0,0-1 0,-1 0 0,1 0-1,0 0 1,0 0 0,0-1 0,0 1 0,-1 0 0,1-1-1,0 1 1,0-1 0,0 0 0,0 1 0,0-1 0,0 0 0,1 0-1,-1-1 1,0 1 0,0 0 0,0-1 0,-1 1 0,1-1-1,0 1 1,0-1 0,2-1 0,4-2-21,-1 0 0,0 0 0,0 0 0,0-1 0,0 0 0,-1-1 0,0 1 0,0-1 0,7-10 0,45-65-6,-53 73 4,32-54 0,-3-1 0,-3-2 0,-3-1 0,-3-1 0,-3-1 0,-3-1 0,17-111 0,-34 160 0,-32 75-2413,-30 88-9897,38-91 4356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23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18097,'0'0'6214,"5"57"-4036,5-36-320,4 1-1410,4-5-352,6-7-64,4-5-1281,4-5-1313,-2-5-962,2-15-1088,-6-9-4709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23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11115,'0'0'16404,"7"9"-15347,-2-4-939,-1-1-1,1 1 1,0-1 0,1 1-1,-1-1 1,1-1-1,-1 1 1,8 2-1,-10-5-37,0 0 0,0 0 0,0 0 0,0 0 0,0-1 1,0 1-1,0-1 0,0 0 0,0 0 0,0 0 0,0 0 0,1-1 0,-1 1 0,0-1 0,0 0 0,0 0 0,-1 0 0,1 0 0,0-1 0,0 1 0,-1-1 0,1 1 0,0-1 0,2-3 0,6-4 112,0-1-1,-1-1 1,12-14-1,-20 22-171,1 0-1,-1 0 0,0 0 0,0 0 1,0-1-1,-1 1 0,1-1 0,-1 1 1,0-1-1,0 1 0,0-1 0,0 0 1,0 1-1,-1-1 0,0 0 0,0 1 1,0-1-1,-1-5 0,1 8-19,-1 0 0,0 0 0,0 0 0,0 0 0,0 0 0,0 0 0,0 1 0,0-1 0,0 0 0,0 0 0,-1 1 0,1-1 0,0 1 0,0-1 0,-1 1 0,1 0 0,0-1 0,-1 1 0,1 0 0,0 0 0,-1 0 0,1 0 0,0 0 0,-1 0 0,1 0 0,0 0 0,-2 1 0,-38 9 0,34-5 0,-1 1 0,1-1 0,1 2 0,-1-1 0,1 1 0,0-1 0,0 2 0,1-1 0,0 0 0,0 1 0,1 0 0,0 0 0,-4 13 0,3-8 0,1 1 0,0-1 0,0 1 0,2 0 0,0 0 0,0 0 0,2 0 0,0 15 0,0-27-34,0 1 1,1-1-1,-1 1 1,1-1-1,0 1 0,0-1 1,0 0-1,0 0 1,0 1-1,0-1 1,1 0-1,-1 0 0,1 0 1,-1 0-1,1 0 1,0-1-1,0 1 0,0 0 1,0-1-1,0 1 1,0-1-1,0 0 1,5 2-1,0 0-475,0-1 1,0 0-1,0 0 0,1-1 1,-1 0-1,13 0 0,18-1-6559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23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16367,'0'0'4634,"0"16"-2877,2 58 274,13 75 0,-1-60-1588,3 0 0,31 85 0,-44-159-428,2 0-1,0 0 1,0 0-1,2-1 0,16 24 1,-23-35-12,1-1 1,-1 0-1,1 0 1,0 0-1,0 0 0,0 0 1,0 0-1,1 0 1,-1-1-1,0 1 0,1-1 1,-1 0-1,1 0 1,-1 0-1,1 0 0,0 0 1,-1 0-1,1-1 1,0 1-1,0-1 0,-1 0 1,1 0-1,0 0 1,0 0-1,0 0 0,-1-1 1,1 1-1,0-1 1,0 0-1,-1 1 0,1-1 1,-1-1-1,1 1 1,-1 0-1,1 0 0,-1-1 1,0 0-1,0 1 1,1-1-1,-1 0 0,3-4 1,11-10 104,-1-1 0,-1-1 0,0 0-1,-1-1 1,-1-1 0,-1 1 0,12-31 0,-4 3-33,-2-1 1,14-63-1,-22 57 707,5-106 0,-15 201-774,3 1 0,1-1 0,2 0 0,2 0 0,2 0 0,1-1 0,26 63 0,-34-99 3,0 0-1,0 0 0,0 0 1,0-1-1,1 1 1,-1-1-1,1 0 1,0 0-1,0 0 1,0 0-1,0 0 1,1 0-1,6 3 1,-8-5 25,1 0 1,-1-1-1,0 1 0,1-1 1,-1 0-1,0 0 1,1 0-1,-1 0 1,1 0-1,-1 0 1,1 0-1,-1-1 1,0 1-1,1-1 0,-1 0 1,0 0-1,0 0 1,1 0-1,-1 0 1,0 0-1,0-1 1,0 1-1,0 0 1,-1-1-1,4-3 0,8-8 21,0-1-1,-1-1 0,-1 0 0,-1 0 0,0-1 0,-1 0 0,11-27 0,-7 11-24,-1-1 0,-2 0 0,7-43 0,-11 41-301,-2 0 1,-1-38-1,-2 60 44,-2-1 0,0 0 0,-1 0 1,0 1-1,-1-1 0,0 1 0,-2 0 0,-6-16 1,-2 14-2430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24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19186,'0'0'641,"7"74"288,2-20 576,0 9-128,3 7-159,-1 2 159,-1-1-448,5-7-609,1-10-288,3-11-320,0-14-1186,1-16-640,-4-13-768,-6-4-1987,-9-20-8103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24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0 210 6566,'0'0'22838,"74"-44"-22390,-12 25-224,4-3-192,9 0-32,-1 0-384,0 3-2178,-4-3-2051,-11 4 578,-8-4-5414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24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364 10 24727,'-13'3'395,"4"1"-258,-1-1-1,1 1 0,0 1 1,0 0-1,0 0 0,0 1 0,1 0 1,0 0-1,0 1 0,1 0 1,0 0-1,0 1 0,0 0 0,1 0 1,0 0-1,-4 11 0,-14 25 230,2 2 0,3 1-1,-16 53 1,27-74-126,2 0 1,0 1-1,2 0 0,1 0 0,1 0 0,1 1 1,5 38-1,-3-60-225,0 0-1,1 0 1,-1-1 0,1 1 0,1 0-1,-1-1 1,1 0 0,0 1-1,0-1 1,0 0 0,1 0 0,0-1-1,0 1 1,0-1 0,1 0 0,-1 0-1,1 0 1,0-1 0,0 0 0,0 1-1,0-2 1,1 1 0,-1-1-1,1 0 1,0 0 0,0 0 0,-1-1-1,1 0 1,7 1 0,1-1-3,0 1 1,0-2-1,0 0 1,0-1 0,1 0-1,-1-1 1,-1-1-1,1 0 1,0-1-1,-1 0 1,20-9-1,-14 2 42,-1-1-1,0 0 1,0-1-1,-1-1 1,-1-1-1,0 0 1,-1-1-1,-1-1 1,-1 0-1,0-1 1,-1 0-1,11-23 1,-13 22-4,-2 0 1,0 0-1,-1-1 0,-1 0 1,0 0-1,-2-1 1,0 0-1,-2 1 0,0-1 1,-1 0-1,-2 0 1,-4-37-1,3 48-77,-1 0-1,0 1 1,-1-1 0,0 1-1,-1 0 1,0 0-1,0 0 1,-1 1 0,0 0-1,0 0 1,-1 0 0,0 1-1,0 0 1,-1 1 0,0-1-1,0 1 1,0 1 0,-1 0-1,0 0 1,0 0-1,0 1 1,0 1 0,-19-5-1,14 4-57,0 0-1,0 2 0,0-1 0,-1 2 1,1 0-1,-1 1 0,1 0 1,-1 1-1,1 1 0,-1 0 0,1 1 1,0 0-1,0 1 0,0 1 0,1 0 1,-15 9-1,11-3-616,1 1 0,0 0 1,1 1-1,1 1 0,0 0 0,-13 19 0,-37 54-7047,56-76 6227,-34 48-11488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25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1525 15054,'-52'19'2561,"-9"6"4738,1085-528-1564,33 62-6633,-422 182-661,-403 159 1167,372-141 2717,-572 234-2421,3-2-1906,-18 0-7095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53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26 12620,'-14'0'843,"-237"-3"1261,250 3-2095,1 0 0,0 1 0,0-1 0,-1 0 0,1 0-1,0 0 1,0 0 0,-1 1 0,1-1 0,0 0 0,0 0 0,-1 1 0,1-1 0,0 0 0,0 0 0,0 1 0,0-1 0,0 0 0,-1 1 0,1-1 0,0 0 0,0 0 0,0 1 0,0-1 0,0 0 0,0 1 0,0-1-1,0 0 1,0 1 0,0-1 0,0 0 0,0 0 0,0 1 0,0-1 0,0 0 0,1 1 0,-1-1 0,0 0 0,0 0 0,0 1 0,0-1 0,0 0 0,1 1 0,-1-1 0,1 0 0,7 16-69,0-10 54,-1-1 0,1 1 1,0-2-1,0 1 0,0-1 0,1 0 0,0 0 1,0-1-1,0 0 0,0-1 0,14 2 0,15 1 12,54 0 0,-85-4-7,272 0 775,237 15 705,171 23-784,4-38 101,-327-3-696,464 11 244,582-8 1325,331-136-988,-1657 127-631,129-13 1,254 9-1,-448 12 9,0 2 0,28 6-1,-43-8-105,0 1 0,0 0 0,0 0-1,-1 0 1,1 1 0,-1-1 0,1 1-1,-1 0 1,0-1 0,1 2 0,-1-1 0,0 0-1,0 1 1,0-1 0,-1 1 0,1 0-1,-1 0 1,1 0 0,2 5 0,-6 0-3461,-10-7 451,8-1 2698,-27 0-4088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48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0 19635,'0'0'4372,"-13"3"-2066,5-1-2179,1 0 0,0 1-1,0 0 1,0 0 0,0 1 0,0-1 0,1 1 0,-1 1 0,1-1 0,0 1-1,0 0 1,1 1 0,0-1 0,0 1 0,0 0 0,-7 12 0,-23 39 673,2 2 0,-38 95 1,57-116-485,1 1 0,2 0 0,1 1 0,3 1 0,-5 57 0,12-89-316,0 0 0,0 0 0,0 0 0,1 0 0,1 0 0,-1-1 0,6 17 0,-5-22 0,-1 0 0,1 0 0,0 1 0,0-1 0,0 0 0,0 0 0,1-1 0,-1 1 0,1 0 0,0-1 0,0 0 0,-1 1 0,2-1 0,-1 0 0,0-1 0,0 1 0,0 0 0,1-1 0,-1 0 0,1 0 0,4 1 0,3 0 0,0-2 0,0 1 0,0-1 0,0-1 0,0 0 0,0 0 0,0-1 0,-1 0 0,1-1 0,0-1 0,-1 0 0,0 0 0,0 0 0,0-2 0,-1 1 0,15-11 0,5-6 0,-1-1 0,-1-1 0,41-47 0,-47 48 0,-1-2 0,19-31 0,-34 50 0,-2-1 0,1 1 0,-1-1 0,0 0 0,0 0 0,0 0 0,-1 0 0,0 0 0,-1-1 0,0 1 0,0 0 0,0-1 0,-1 1 0,-2-15 0,1 19 0,0 1 0,0 0 0,0-1 0,0 1 0,-1 0 0,1 0 0,-1 0 0,0 0 0,1 1 0,-1-1 0,0 0 0,0 1 0,0-1 0,0 1 0,-1-1 0,1 1 0,0 0 0,-1 0 0,1 0 0,0 1 0,-1-1 0,1 0 0,-1 1 0,1-1 0,-1 1 0,1 0 0,-1 0 0,1 0 0,-1 0 0,1 1 0,-4 0 0,-6 0 0,0 0 0,0 1 0,0 1 0,0 0 0,-15 6 0,10-1 0,1 1 0,-1 1 0,2 0 0,0 1 0,0 0 0,1 1 0,-21 23 0,25-24 0,0 1 0,1 0 0,0 0 0,1 1 0,0 0 0,1 1 0,1-1 0,0 1 0,-7 28 0,12-40 0,0 0 0,1 0 0,-1 0 0,1 0 0,0 0 0,0 0 0,-1 0 0,1 0 0,1 0 0,-1 0 0,0 0 0,0 0 0,1 0 0,-1 0 0,1 0 0,0 0 0,-1 0 0,1 0 0,0-1 0,0 1 0,0 0 0,2 1 0,-2-1 0,1-2 0,0 1 0,0 0 0,-1 0 0,1 0 0,0-1 0,0 1 0,0-1 0,0 0 0,0 1 0,0-1 0,0 0 0,0 0 0,0 0 0,0 0 0,0-1 0,-1 1 0,4-1 0,8-3 0,0-1 0,0 1 0,0-2 0,-1 0 0,17-11 0,22-17 0,0-3 0,-3-1 0,-1-3 0,-2-2 0,-1-2 0,55-75 0,-113 161 0,-16 68 0,24-84 0,-20 97 0,24-108 0,0 0 0,1 0 0,1 1 0,0-1 0,1 0 0,4 21 0,-5-34-74,1 0-1,-1 0 1,0 0 0,1 0-1,-1 0 1,0 0 0,1 0-1,-1 0 1,1 0 0,0 0-1,-1 0 1,1 0 0,0-1 0,-1 1-1,1 0 1,0-1 0,0 1-1,0 0 1,0-1 0,0 1-1,-1-1 1,1 1 0,0-1-1,0 0 1,0 1 0,0-1-1,0 0 1,0 0 0,1 0-1,-1 0 1,1 0 0,1 0-325,-1 0 1,1 0-1,0-1 1,-1 0-1,1 1 1,0-1-1,-1 0 1,1 0-1,-1-1 0,0 1 1,1 0-1,1-2 1,26-26-6040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29:54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10 318 8488,'-1'1'136,"0"1"0,0-1 1,0 1-1,0-1 0,0 1 0,0 0 1,1-1-1,-1 1 0,1 0 0,-1 0 1,1-1-1,0 1 0,-1 0 0,1 0 0,0 0 1,0 0-1,0-1 0,0 1 0,1 3 1,1-3-79,-1 0 1,1-1-1,0 1 1,0 0 0,0-1-1,0 1 1,0-1-1,0 0 1,0 1-1,0-1 1,0 0 0,1 0-1,-1-1 1,5 2-1,33 8 142,1-2 0,0-1 0,0-2 0,0-3 0,64-2 0,-29 0-22,1270-33 292,339 11 245,-418-10 646,-689-29-548,168-14 248,1 39 76,-432 36-120,307-5 750,-1-43-1172,-321 5-1985,-101 10-2953,-88 13-446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0:22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19163 1058 11307,'-1380'-376'1190,"244"142"-1013,-16 85 1376,-148 36-342,-3 46-976,-229 29 1059,33 2-4,95-8-828,0 86-342,-1272 227-253,1102-19 85,1292-183 33,2 12 0,5 13 1,-390 185-1,542-214 141,2 5 1,3 5-1,4 5 1,-185 166-1,238-185-77,4 2 0,2 3 0,-71 110 1,92-118-54,2 0 0,3 2 0,3 1 1,2 2-1,-19 77 0,31-94-59,3 1 0,2 1 0,1-1-1,3 1 1,1 0 0,3 0 0,1 0 0,3-1-1,2 1 1,1-1 0,3-1 0,1 1 0,3-2 0,1 0-1,2-1 1,2 0 0,45 68 0,-17-44 39,3-3 0,3-2 0,3-2 0,2-3 1,2-2-1,3-3 0,85 51 0,-20-24 32,4-6 1,282 107-1,-213-110 29,335 68 0,225-32-22,10-66-22,-2-34 15,-613-6-1,2865-73 52,-727 5-38,-495 29 4,0-43 14,-264-35 99,-2-76-57,-29-132 21,-1063 195-4,566-250 1,-386 67-133,-537 262 35,-3-3 1,-2-4-1,-3-4 0,134-141 1,-184 174 0,-2-2 1,-2-1 0,-1 0-1,-1-2 1,-2 0 0,-2-2 0,-1 0-1,16-54 1,-25 63-3,-1 1 1,-1-1 0,-2-1-1,-1 1 1,0 0 0,-3-1-1,0 1 1,-2 0-1,-1-1 1,-1 2 0,-1-1-1,-17-44 1,1 21-6,-2 2 1,-3 0 0,-1 2-1,-3 1 1,-2 2-1,-1 1 1,-2 1-1,-72-63 1,25 36-2,-3 2 0,-3 5 0,-145-77 0,69 58 153,-4 7 0,-3 7 1,-2 8-1,-238-48 0,-744-64 873,364 107-789,-810 41 0,887 59-2709,-955 172-1,1297-138-2720,10 3-4384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0:41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6016 448 9801,'-65'-6'926,"-125"-28"-1,73 10-859,-96-16-2325,-106-26 3677,-296-54 2177,-167 10-2603,-7 62-131,91 57-79,2 49-465,126 40-281,465-72-26,3 3 0,0 6-1,-133 64 1,194-79 33,1 2 0,2 1 0,0 3-1,2 0 1,0 3 0,-39 41 0,63-57-55,1-1-1,0 1 1,2 1 0,-1 0-1,1 0 1,1 1 0,1 0-1,0 1 1,1 0 0,0-1-1,2 2 1,0-1 0,0 1-1,2-1 1,0 1 0,1 0 0,1 0-1,0 0 1,5 31 0,-1-32-7,1 0 1,0-1 0,1 0 0,1 0 0,0 0-1,1-1 1,1 0 0,17 21 0,3 0 1,62 57 0,-55-62 4,0-2 0,2-1 0,1-2 0,2-2 0,0-1 0,1-2 0,0-2 0,56 14 0,47 7 201,177 22 0,-238-47-79,1450 175 441,-1249-174-439,0-13-1,535-65 0,689-169 1049,-1392 214-1123,98-16 76,264-75 1,-455 101-63,-1 0-1,-1-1 0,1-1 1,-2-1-1,1-1 1,-2-1-1,0-1 0,26-23 1,-38 30 26,-1 0 0,0-1-1,-1 1 1,0-1 0,0-1 0,0 1 0,-1-1 0,-1 0-1,0 0 1,0 0 0,0-1 0,-1 1 0,-1-1 0,1 0-1,-2 0 1,1 0 0,-2 0 0,1 0 0,-1 0 0,-1 0-1,1 0 1,-6-19 0,2 16-57,-1 0 0,-1 0 0,0 1 0,0 0-1,-2 0 1,1 0 0,-1 1 0,-1 0 0,0 1 0,-1 0 0,0 0 0,0 1 0,-21-14-1,-4-1-25,-2 1 0,-1 1-1,-45-18 1,-30-5 32,-1 5 0,-170-37 0,-250-15 279,-127 35-799,219 39-2614,380 16 2341,-147-8-3087,19-6-2289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0:5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37 4164,'0'0'438,"-11"-3"624,-2-2-707,-50-16 1358,16 14 4211,46 9-5860,1 1 0,-1 0 0,0-1 0,1 1 0,0 0 0,0 0 0,0-1 0,0 1 0,0 0 0,0 0 0,2 4 0,-1-3-42,1 1 0,0 0-1,0 0 1,1-1 0,-1 0-1,1 1 1,0-1 0,0 0-1,1 0 1,-1-1 0,1 1-1,0-1 1,0 1 0,0-1-1,0-1 1,10 6 0,0-1 10,1 0 0,0-1 0,0 0 0,19 4 0,37 2 222,0-3 1,0-3 0,1-3-1,72-7 1,-23 2 20,521-12 1025,-224 3-1196,2763 45 3643,-3022-28-3698,310 8 153,0-38 193,-446 20-377,-29 2 617,-15 1-1522,-1 1-3663,22 0 4509,-3 0-5218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1:05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13428 839 8264,'0'0'2493,"-8"-6"-1714,-39-31 140,30 22-319,0 1 1,-1 1-1,-1 0 1,0 1-1,-40-18 1,-78-8-795,-231-36-1,222 49 45,-2181-285 1902,-19 155 948,723 99-2581,866 33-105,-822 6-350,1236 33 367,1 16 0,1 14 0,3 15 1,3 15-1,-422 154 0,148 25 134,501-199-118,2 5 0,4 4 0,-134 110-1,202-146-39,0 2 0,2 1 1,1 2-1,2 1 0,1 2 0,2 0 0,-35 69 0,52-89-25,2 0 1,0 0-1,1 0 1,1 1-1,1 0 0,0 0 1,1 1-1,1-1 0,1 1 1,0-1-1,2 1 1,0-1-1,1 1 0,1-1 1,0 0-1,2 0 0,0 0 1,1-1-1,0 1 1,2-1-1,14 25 0,5-4 12,0-1 0,3-1 0,0-1 0,3-2 0,1-1 0,1-2 0,68 45 0,-16-21 1,1-4 0,141 57-1,-71-47 6,2-8 0,2-7-1,243 36 1,514 15 7,845-25 100,3-69-40,-1566-3-71,4856-370 389,-3807 173-294,-21-78-33,-1200 268-52,404-117 90,-334 92 108,-2-5 1,118-64 0,-197 92-99,-1 0 1,1-2 0,-2 0 0,0 0 0,0-2 0,-1 0 0,21-26 0,-31 34-51,-1 0 0,0-1 0,0 0 0,0 0 0,-1 0 0,0 0 0,-1 0 0,1-1 0,-2 1 0,1-1 0,-1 1 0,0-1 0,0 0 0,-1 0 0,0 0 0,-1 1 0,1-1 0,-1 0 0,-1 1 0,0-1 0,0 1 0,0-1 0,-5-9 0,-1 3-19,0-1 1,-1 1-1,0 0 1,-1 1-1,0 0 1,-1 0-1,-22-17 1,-1 1 28,-65-42 0,6 17 63,-1 4-1,-171-65 0,-216-42 43,-1 30-120,-825-109 1,-514 99-3225,1196 110-2411,329 7-838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1:25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17726 1101 7335,'0'0'512,"-9"-8"-421,-38-24 600,0 1 0,-2 3 0,-1 1 0,-2 3 0,-61-20 0,-293-71-443,-727-96 1786,69 80-857,-5 48-1148,-61-6-189,595 37 169,-1283-99-45,-1518 77-76,1181 114 128,253 108-213,1560-102 385,-431 116 1,591-110-92,2 8-1,3 7 1,-329 179-1,413-191-65,-161 126 1,219-152-23,2 1-1,1 2 1,1 1 0,2 2 0,2 0 0,1 2 0,-27 50-1,47-74-7,0-1 0,1 1 0,0 0 0,1 0-1,1 1 1,0 0 0,0-1 0,2 1 0,0 0-1,0 0 1,1 0 0,1 0 0,0 0 0,1-1-1,1 1 1,0 0 0,0-1 0,2 0-1,0 0 1,0 0 0,1 0 0,1-1 0,0 0-1,0 0 1,1-1 0,17 19 0,5 1 30,1-1-1,0-1 1,3-1 0,0-3 0,2 0-1,57 29 1,2-7 88,150 50 1,-33-29-56,3-10 1,335 46-1,454-9-1,485-45-28,2-54-70,413-42 49,1-33 129,-1009 39 175,1665-21-37,2 57-261,-1434 6 31,-479-28-43,-512 12 4,-1-7-1,223-64 1,-322 73 35,-1 0 0,-1-3 0,-1-1 0,49-29-1,-74 38 30,0 1 0,0-1-1,-1-1 1,0 1-1,-1-2 1,0 1 0,0-1-1,-1 0 1,0-1-1,0 1 1,-1-2 0,-1 1-1,0 0 1,0-1-1,-1 0 1,0 0 0,-1-1-1,4-22 1,-6 12-26,-1 0-1,-1 0 1,-1 0 0,-1 1 0,0-1-1,-2 1 1,-1-1 0,0 1 0,-2 1-1,0 0 1,-1 0 0,-2 0-1,0 1 1,-22-29 0,-2 3 38,-2 2 0,-2 1-1,-1 3 1,-73-55 0,-4 9 55,-3 5-1,-4 6 1,-4 5-1,-2 6 1,-2 5-1,-175-50 1,34 33-1506,-3 13 0,-347-35 0,329 63-2726,-1 0-3700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1:59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13047 1279 10314,'-152'-38'1475,"-216"-26"1,-160 14-286,194 21-783,-1850-140-322,247 25-42,559-30 706,8-55 197,1123 186-906,-348-69 705,-122-22-23,-6 50-737,584 77-27,1 6 1,-1 6-1,1 6 0,1 6 0,-197 50 0,-214 111-42,447-136 61,2 4 0,1 5 0,-112 78 0,166-98 13,1 2-1,2 2 1,2 1-1,1 2 1,1 2-1,3 1 1,-40 62-1,61-81-5,2 0 0,0 0 0,1 1 0,2 0 0,0 1 0,1 0 0,-5 44 0,10-49 1,1 0 0,1 1-1,1-1 1,1 0 0,0 0 0,2 0-1,0 0 1,1-1 0,1 1 0,0-1-1,11 19 1,-1-7-76,0-1 1,3-1-1,0-1 1,1 0-1,2-1 0,35 32 1,-18-24-12,1-2 1,1-2 0,74 40 0,-6-16 73,1-5 1,207 59 0,-14-26 63,460 62 1,323-26-2,-1034-113-36,2252 125 47,-2158-124-39,731 31 170,1564 36 79,-736-87 199,-4-58-270,-197-14-158,-1041 51 1,-8-37-29,-445 70 16,5-1-15,0 0 0,-1-1-1,1-1 1,-1 0 0,24-13 0,-35 16 22,-1 0 0,1 0 0,0 0 0,-1-1 0,1 1 1,-1-1-1,0 1 0,1-1 0,-1 0 0,-1 0 0,1 0 0,0 0 0,-1 0 0,1 0 0,-1 0 0,0-1 0,0 1 0,0 0 0,-1-1 0,1 1 1,-1-1-1,0 1 0,0 0 0,0-1 0,0 1 0,-1-1 0,1 1 0,-1 0 0,0-1 0,0 1 0,-2-4 0,-1-4 63,-1 0 0,-1 0-1,0 0 1,-1 1 0,0 0 0,0 0-1,-1 1 1,0 0 0,-11-9 0,-91-71 477,6 19-217,-193-98 1,-129-28-60,181 98-496,-3 10 1,-3 11 0,-4 11-1,-312-38 1,559 103 173,-431-68-5416,215 24-3132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2:09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24915 460 7783,'-287'-90'4118,"180"64"-4227,-1 5 0,-122-9 0,-821 10 1819,701 22-735,-1173 13 397,-3-1-139,-1007-52-454,227 1-174,0 36 83,1993 2-673,-934 27-6,563-8-12,-2979 91-93,878-76 82,2276-35 28,169 8 28,2 14 1,1 14 0,-641 157-1,813-146-12,-266 115 0,329-113-45,2 3 0,2 5 0,-141 108 0,209-142 1,2 2 0,1 0 0,0 2 0,2 1 0,-35 51 0,51-66-7,2 0 1,-1 0-1,2 1 1,0 0-1,0 0 1,2 1-1,0-1 1,0 1 0,1 0-1,1 0 1,1 0-1,0 1 1,1-1-1,0 0 1,1 0-1,5 26 1,-1-27-6,0-1 0,0 1 0,1-1 0,1 0 1,0 0-1,1-1 0,0 0 0,1 0 0,0-1 0,1 0 0,12 10 1,9 7-39,1-2 0,59 37 0,-17-21-98,1-4 1,2-2-1,2-4 0,1-4 0,139 32 1,426 42-218,-638-101 383,1327 112 147,8-61 109,-941-40-292,1630 24-24,2-38 76,-661-2-11,2723-43 23,749-42 32,-1812 8-293,-2659 58 864,408-78 0,-611 66 46,220-78 1,-273 70-311,-2-5 1,177-103-1,-212 101-398,-1-3-1,101-91 1,-138 105-197,-1-1 0,-3-2 0,-1-2 1,-2-1-1,38-66 0,-61 89 187,-1-1-1,0 1 1,-2-2-1,-1 1 1,-1-1 0,0 0-1,-2-1 1,-1 0 0,-1 1-1,-1-1 1,-2 0 0,0-1-1,-1 2 1,-2-1-1,0 0 1,-2 0 0,-1 1-1,-1 0 1,0 0 0,-2 1-1,-1 0 1,-1 0-1,-1 1 1,-1 0 0,0 2-1,-2-1 1,-22-23 0,6 12 129,-1 1 0,-2 2 0,-2 1 0,0 2 0,-2 1 1,0 2-1,-2 2 0,0 1 0,-2 2 0,-47-13 0,-44-8-59,-268-41-1,8 26-1614,69 11-3760,102 8-3376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3:19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88 150 9673,'0'0'5269,"14"0"-3619,370-37 2897,-69 4-2848,1080-36 889,-1185 62-2619,-170 6-476,-453-1-746,-460 5 899,7 72 519,854-74-156,8 0-3,-1-1 1,1 1-1,0 0 0,-1 0 0,1 0 0,0 1 1,-8 3-1,12-5-8,0 0 1,0 0-1,0 0 1,0 1-1,0-1 0,0 0 1,0 0-1,0 0 1,0 1-1,0-1 1,0 0-1,0 0 0,0 0 1,0 0-1,0 1 1,0-1-1,0 0 0,1 0 1,-1 0-1,0 0 1,0 1-1,0-1 1,0 0-1,0 0 0,0 0 1,0 0-1,1 0 1,-1 1-1,0-1 1,0 0-1,0 0 0,0 0 1,0 0-1,1 0 1,-1 0-1,0 0 0,0 0 1,0 0-1,1 0 1,-1 0-1,0 0 1,0 0-1,0 0 0,0 0 1,1 0-1,-1 0 1,0 0-1,0 0 0,0 0 1,1 0-1,-1 0 1,0 0-1,0 0 1,0 0-1,0 0 0,1 0 1,18 1-80,668-8 857,-176-3-511,-382 10-246,736 20-444,-849-17 101,-26-2-95,-31 1 15,-884-11 544,-119 1 1369,787 27-1584,176-10-2757,1-3-4190,45-5-5406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4:18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1 7591,'-13'1'70,"2"0"41,0 1 0,0 0 0,0 0 0,0 1 1,1 0-1,-1 1 0,1 0 0,0 1 1,0 0-1,0 0 0,-15 13 0,8-3 260,1 1-1,1 1 1,1 0 0,0 1-1,1 1 1,1 0 0,1 0-1,1 1 1,0 1-1,2 0 1,0 0 0,2 0-1,0 1 1,-5 41-1,9-48-325,1-1 0,0 0-1,1 0 1,0 0-1,1 0 1,1 0-1,0 0 1,1 0-1,1 0 1,0 0-1,1-1 1,0 0 0,1 0-1,1 0 1,0-1-1,0 0 1,1 0-1,1-1 1,0 0-1,0-1 1,1 0 0,1 0-1,-1-1 1,20 13-1,-16-15 96,0 0 0,1 0 0,0-1 0,1-1 0,-1 0 0,1-2 0,0 0 0,0 0 0,0-1 0,0-1 0,1-1 1,-1 0-1,0-1 0,0-1 0,0-1 0,31-8 0,-24 4 74,-1-1 1,1-1-1,-1 0 1,-1-2-1,0-1 1,0 0-1,-1-1 1,-1-2 0,0 0-1,30-33 1,-34 32-129,-2-2 1,0 0-1,-1 0 1,-1-1 0,-1-1-1,0 0 1,-2 0-1,0-1 1,-1 1 0,-1-2-1,-1 1 1,-1-1-1,-1 0 1,-1 0 0,-1 0-1,-1 0 1,-5-41-1,4 54-90,-2 0-1,1 1 0,-1-1 1,0 1-1,0 0 0,-1-1 1,-1 1-1,1 1 0,-1-1 1,0 1-1,-1 0 0,0 0 1,0 0-1,0 1 0,-1 0 1,0 0-1,0 1 0,-1 0 1,1 0-1,-1 1 0,0 0 1,-10-4-1,6 4-164,0 1 0,0 0 1,0 0-1,0 1 0,-1 1 0,1 0 1,-1 1-1,1 0 0,-1 0 0,1 2 0,0 0 1,-1 0-1,1 1 0,0 0 0,-16 8 0,-89 49-6674,67-30-2398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48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14798,'0'0'17969,"16"77"-17969,-4-15 0,0 6 0,-1 1 0,1-6 0,0-3 0,-3-7-160,-3-10-1570,-3-11-480,-3-14-609,0-12-832,-12-6-1410,-6-6-3907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4:28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61 5157,'-3'-1'510,"-1"0"-1,1 0 1,-1 0 0,1-1-1,0 0 1,-1 1 0,1-1-1,-4-3 1,7 4-172,-1 1 0,0-1-1,0 0 1,0 1 0,0-1-1,0 0 1,1 0 0,-1 0 0,0 0-1,1 0 1,-1 0 0,1 0-1,-1 0 1,1 0 0,-1 0 0,1 0-1,-1-3 1,28 6 810,-26-2-1128,97 17 838,113 6-1,937-51 67,-1048 22-738,-953 47 695,402-27-636,641-34-294,-47 3-259,24 5-661,178-20-3246,-326 26 4019,-43 4 120,-62 7-699,1 4 0,-136 32 0,47-7-1208,57-16-2592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4:39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5701,'0'0'8104,"12"0"-6502,9-1-900,46-4 581,1 3 0,-1 3 0,112 17 0,-139-14-1129,-20-1 1115,-49 5-674,-56 7 315,-1-4-1,-115 0 0,248-27-183,24 6-733,0 4-1,105 3 1,-141 4-35,-357-15 939,319 12-840,13-2-211,13 0-534,99-4-7613,-76 4 1628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4:48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14253,'0'0'5638,"69"13"-4645,-25-24-225,1-3-351,7-4-129,-1 0-128,-2 3-96,-5 3-64,-11 7-96,-9 5-865,-15 0-1761,-9 16-3812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07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92 13581,'0'-12'2114,"3"-8"-1137,1-13 365,-3 7 3033,-8 173-2279,-35 191 0,13-132-1318,13-88-494,5-57-108,3 1 0,3 1 0,3 88 0,12-119-1371,-10-32 1153,0 1 0,0-1 0,0 1 0,0 0 0,0-1-1,0 1 1,0-1 0,0 1 0,1 0 0,-1-1 0,0 1-1,0-1 1,1 1 0,-1-1 0,0 1 0,1-1 0,-1 1 0,1-1-1,-1 1 1,1-1 0,-1 0 0,0 1 0,1-1 0,0 0-1,-1 1 1,1-1 0,-1 0 0,1 0 0,-1 1 0,1-1 0,-1 0-1,1 0 1,0 0 0,-1 0 0,1 0 0,-1 0 0,1 0-1,0 0 1,-1 0 0,1 0 0,-1 0 0,1 0 0,0 0 0,-1 0-1,2-1 1,-1-1-190,0 0 0,0 1-1,-1-1 1,1 0 0,-1 0 0,1 0-1,-1 0 1,1 0 0,-1 0 0,0 0-1,0 0 1,0 0 0,0 0 0,0 0-1,-1 0 1,1 0 0,-1 0 0,1 0-1,-1 0 1,-1-2 0,-16-38-3987,12 34 2848,0-1 1,-1 1 0,0 1 0,0-1 0,-12-8-1,-11-8-3449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07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21 283 6694,'0'0'10373,"-5"9"-9332,3-6-996,1-1 44,-1 1 1,0-1-1,1 1 1,0 0-1,-1 0 1,1 0-1,0 0 1,1 0-1,-1 0 0,0 4 1,1-5-13,1 0 0,-1-1 1,1 1-1,-1 0 0,1-1 1,0 1-1,0-1 0,0 1 0,0-1 1,0 1-1,0-1 0,0 0 0,0 1 1,0-1-1,1 0 0,-1 0 0,1 0 1,-1 0-1,0 0 0,1 0 0,0 0 1,-1-1-1,1 1 0,-1-1 0,1 1 1,0-1-1,1 1 0,11 3 186,0-1-1,0 0 1,0-1-1,0-1 1,0 0-1,1-1 1,-1 0-1,0-1 1,0-1-1,0 0 0,0-1 1,0-1-1,0 0 1,-1-1-1,0 0 1,20-11-1,-1-2-624,0-1 0,-2-2 0,0-1 0,-1-2 0,30-31 0,16-27-4138,-4-12-3860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17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14894,'0'0'7591,"89"23"-6982,-32-17-449,11-1-96,0-2-1537,-7-2-1634,-5-1-1890,-18 0-3171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17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13325,'0'0'5221,"10"-4"-4287,4 0-840,0 0 0,0 1 0,1 1 0,-1 0 0,1 1 0,0 0 0,-1 1 0,1 1 0,0 0 0,-1 1 0,1 1 0,-1 0 0,0 1 0,0 0 0,0 1 0,0 1 0,24 14 0,-36-19-99,-1 0 1,1 0-1,-1 1 1,1-1-1,-1 0 0,0 1 1,1-1-1,-1 1 0,0-1 1,0 1-1,0-1 0,0 1 1,0 0-1,-1-1 1,1 1-1,0 0 0,-1 0 1,1 0-1,-1 0 0,0 0 1,1-1-1,-1 4 1,-1-1 35,0-1 1,1 0-1,-1 0 1,-1 1 0,1-1-1,0 0 1,-1 0-1,1 0 1,-1 0 0,0 0-1,-4 4 1,-8 7 285,0 0 0,-1-2-1,-27 19 1,27-20-69,-96 80 368,73-58-4525,29-26-2882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20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29 14862,'0'-1'270,"0"0"0,0 0 0,0-1 0,-1 1 0,1 0 0,0 0 0,0 0-1,-1 0 1,1 0 0,0 0 0,-1 0 0,1 0 0,-1 0 0,0 1 0,1-1 0,-1 0 0,0 0 0,1 0 0,-1 1-1,0-1 1,0 0 0,0 1 0,0-1 0,1 0 0,-1 1 0,0-1 0,0 1 0,0 0 0,-2-1 0,-1 0 0,0 0 0,-1 0 0,1 1-1,-1 0 1,1-1 0,-1 2 0,-7 0 0,-4 2-286,1 0-1,-1 1 1,-22 9-1,28-9 46,-33 15 198,41-19-198,1 1 0,-1 0 0,0 0 1,1 0-1,-1 0 0,1 0 0,0 0 1,-1 0-1,1 0 0,0 0 1,0 1-1,0-1 0,0 0 0,0 1 1,0-1-1,0 1 0,0-1 0,0 1 1,1 0-1,-1 1 0,2-1-20,1-1-1,-1 0 1,1 1-1,-1-1 0,1 0 1,0 0-1,0 0 1,-1-1-1,1 1 1,0 0-1,0-1 1,0 1-1,0-1 1,0 0-1,0 1 0,0-1 1,3 0-1,1 1 16,8 2 37,2-1-78,0 2 0,0 0 0,0 0 1,0 2-1,25 12 0,-38-17 8,0 1 1,0 0-1,0 0 0,-1 1 0,1-1 0,0 0 0,-1 1 0,0 0 0,0-1 1,1 1-1,-2 0 0,1 0 0,0 0 0,-1 1 0,1-1 0,-1 0 0,0 0 1,0 1-1,0-1 0,0 1 0,-1-1 0,1 1 0,-1-1 0,0 1 1,0-1-1,-1 1 0,1-1 0,-1 1 0,1-1 0,-1 1 0,0-1 0,0 0 1,-3 6-1,1-2 132,-1 0 0,0 0 1,0 0-1,-1-1 1,0 1-1,0-1 0,0 0 1,-1-1-1,0 1 0,0-1 1,-1 0-1,1 0 1,-1-1-1,-14 7 0,10-6 293,1 0 0,-1-1 0,0 0 1,-1-1-1,1 0 0,0-1 0,-1-1 0,1 1 0,-23-2 0,31 0-371,0-1 0,0 1 0,0-1-1,0 0 1,0 0 0,0 0 0,1 0 0,-1-1 0,0 1 0,1-1 0,-1 0 0,1 0 0,0 0 0,-1 0 0,1 0 0,0 0 0,0 0 0,0-1-1,-1-2 1,1 3-227,1 0-1,0-1 0,0 1 1,0-1-1,0 1 0,0-1 1,1 1-1,-1-1 0,1 1 0,0-1 1,-1 0-1,1 1 0,0-1 1,1-3-1,-1 5-55,1 1 0,-1-1 0,1 0 0,-1 1 0,1-1-1,-1 0 1,1 1 0,-1-1 0,1 1 0,-1-1 0,1 1 0,0 0 0,-1-1 0,1 1 0,0 0 0,0-1-1,-1 1 1,1 0 0,0 0 0,0-1 0,-1 1 0,1 0 0,0 0 0,0 0 0,-1 0 0,2 0 0,27 0-5643,-21 1 3269,14-1-4771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21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17072,'0'0'6347,"0"11"-5097,-8 131 884,-2 29-4049,-6-186-7198,0-7 3652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22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12716,'0'0'4692,"10"-10"-2481,-4 4-1914,-2 1-118,1 0 0,0 0 1,0 1-1,0-1 0,1 1 1,0 0-1,0 1 0,0-1 1,0 1-1,0 0 0,0 1 1,1 0-1,7-2 1,11-1 140,1 1 1,0 1 0,0 1 0,0 2 0,0 0 0,1 2 0,-1 1 0,37 8 0,-59-9-313,0-1 0,0 1 0,0 0 0,0 0 1,-1 0-1,1 0 0,-1 1 0,1-1 0,-1 1 0,0 0 1,0 0-1,0 0 0,0 0 0,-1 1 0,1-1 0,1 5 1,-3-5 36,0-1 0,0 1 0,0-1 1,-1 1-1,1 0 0,-1-1 1,0 1-1,0 0 0,0 0 0,0-1 1,0 1-1,0 0 0,-1-1 0,0 1 1,1 0-1,-1-1 0,0 1 0,0-1 1,0 1-1,0-1 0,-1 1 1,1-1-1,-1 0 0,0 0 0,1 0 1,-3 2-1,-7 7 412,-1 0 0,0-2 0,-1 1 0,-25 14 0,25-17-2,0 1 0,0 1-1,1 0 1,-20 20 0,31-28-447,1-1 0,-1 1 1,0 0-1,1 0 0,-1 0 0,1 0 1,-1 0-1,1 0 0,-1 0 0,1 0 0,0 0 1,0 0-1,-1 0 0,1 0 0,0 0 1,0 0-1,0 0 0,0 0 0,0 0 1,0 0-1,0 0 0,1 0 0,-1 0 1,0 0-1,1 0 0,-1 0 0,0 0 0,1 0 1,-1 0-1,1-1 0,-1 1 0,1 0 1,0 0-1,-1 0 0,1-1 0,0 1 1,0 0-1,-1 0 0,1-1 0,0 1 1,0-1-1,0 1 0,1 0 0,50 24 123,-36-19-138,61 38-2721,-28-10-5549,-41-29 6112,20 14-11581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48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47 282 9961,'0'0'4976,"-7"-10"-1768,-3-3-2218,-19-32 2825,29 44-3717,0 0 1,0 0-1,-1 0 1,1 0-1,0 0 1,0 1-1,0-1 1,0 0-1,0 0 1,0 0-1,1 0 1,-1 0-1,0 0 1,0 1-1,1-1 1,-1 0-1,0 0 1,1 0-1,-1 1 1,1-1-1,-1 0 1,1 1-1,-1-1 1,1 0-1,-1 1 0,1-1 1,0 0-1,0 1 1,-1-1-1,1 1 1,0 0-1,1-1 1,34-18-571,-19 11 694,34-22-387,122-60 2857,-153 82-2266,0 1-1,0 0 1,1 2-1,0 0 1,0 1-1,0 2 0,24-1 1,-41 3-406,0 1 0,1 0 0,-1-1 0,0 2 0,0-1 1,0 0-1,0 1 0,-1 0 0,1 0 0,0 0 0,-1 0 0,1 1 0,-1-1 0,0 1 1,0 0-1,0 0 0,0 0 0,0 0 0,-1 1 0,1-1 0,-1 1 0,0-1 0,0 1 1,0 0-1,-1 0 0,1 0 0,0 4 0,4 11 45,-1 1-1,0-1 1,-2 1-1,2 27 1,-2-8-65,-1-1 0,-3 0 0,-1 0 0,-1 1 0,-3-1 0,-17 66 0,18-88 0,-1-1 0,0 0 0,-1 0 0,0 0 0,-1-1 0,-1 0 0,-1-1 0,0 0 0,0 0 0,-1-1 0,-1 0 0,0-1 0,0 0 0,-1-1 0,-1-1 0,0 0 0,0-1 0,-21 9 0,18-10 0,-1-1 0,0-1 0,0-1 0,0 0 0,0-2 0,-29 1 0,38-2 0,1-1 0,-1 0 0,1-1 0,0 0 0,-1-1 0,1 1 0,0-1 0,0-1 0,0 0 0,0 0 0,0-1 0,1 1 0,0-2 0,-1 1 0,1-1 0,-8-8 0,13 11-144,0 0 0,0 0 0,0-1 1,0 1-1,1-1 0,-1 0 0,1 1 0,0-1 0,0 0 1,0 0-1,0 0 0,0 0 0,1 0 0,-1 0 0,1 0 0,0 0 1,0 0-1,0 0 0,0 0 0,0 0 0,1 0 0,-1 0 1,1 0-1,0 0 0,0 1 0,0-1 0,0 0 0,1 0 0,-1 1 1,1-1-1,-1 0 0,1 1 0,0 0 0,0-1 0,0 1 1,3-2-1,26-23-6898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38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8 9641,'0'0'5136,"-8"-1"-2286,-25-1-469,63 8 4213,26 10-4295,27 7-2410,-44-17-322,45 2 1,-2-11-3016,-79 2 3086,0 1 0,0-1 0,0 0 1,0 0-1,0 0 0,0 0 1,0 0-1,-1-1 0,4-2 0,-4 3-175,0 0 0,-1-1 0,1 1 0,-1-1 0,1 0 0,-1 0 0,1 1 0,-1-1 0,0 0 0,0 0 0,0 0 0,0 0 0,0-3 0,3-16-6078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38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10090,'0'0'8408,"9"-1"-7159,0 1-919,120-5 3264,-119 5-3459,1 0 1,0 1 0,-1 1 0,1 0 0,-1 0 0,0 1 0,1 0 0,-1 1-1,0 0 1,12 8 0,-20-11-129,0 0 0,0 1 0,0-1-1,0 1 1,-1-1 0,1 1 0,0 0 0,-1 0-1,0 0 1,1 0 0,-1 0 0,0 0-1,0 0 1,0 0 0,-1 0 0,1 1 0,0-1-1,-1 0 1,1 1 0,-1 2 0,0-1 49,0 0 1,-1 0-1,0 0 1,0 0 0,0 0-1,0 0 1,-1 0-1,1-1 1,-1 1-1,-4 6 1,-5 6 294,-1-1 0,0-1 0,-28 26 0,32-33-251,-33 30-44,-22 21 209,28-15-6442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39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0 16367,'0'0'8830,"-13"5"-8413,-2 1-306,0 0 0,1 1 1,0 1-1,0 0 1,0 1-1,1 1 1,-21 19-1,5-1 226,8-8-228,1 0 0,1 2-1,1 0 1,-22 34 0,39-47-2638,11-12 901,14-13-520,42-50-7979,-29 26-827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39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13485,'0'0'6374,"-61"76"-4997,45-44-224,4 4-224,1 2-192,11-3-193,0-1-352,13-6-192,7-2-96,4-7-800,1-5-802,-7-3-736,-8-7-673</inkml:trace>
  <inkml:trace contextRef="#ctx0" brushRef="#br0" timeOffset="1">0 239 4420,'0'0'20532,"31"-50"-20372,8 49-128,10 1 32,5 0-1185,-1 0-2146,-3 0-2659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41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72 11243,'6'-12'11171,"-3"32"-8505,-4 37-1823,-19 72 1311,6-42-1994,10-26-3616,-2-91 954,0 1 0,-3 0 0,0 1 0,-14-29 0,-9-26-428,26 63 4525,0 0 0,-3-25-1,9 43-1379,0-1-1,-1 1 1,1 0-1,0 0 0,0-1 1,1 1-1,-1 0 1,0-1-1,1 1 0,-1 0 1,1 0-1,0 0 1,-1-1-1,1 1 0,0 0 1,1 0-1,-1 0 1,0 0-1,0 1 0,1-1 1,-1 0-1,1 0 1,0 1-1,-1-1 0,1 1 1,0 0-1,0-1 1,0 1-1,0 0 0,0 0 1,0 0-1,0 0 1,1 1-1,3-2 0,7-1 231,1 1 0,-1 0 0,1 1 0,23 1 0,-20 0 60,27-1 311,51 0 760,-87 2-1477,0 0-1,0 0 0,1 1 1,-1 0-1,0 0 1,0 1-1,-1 0 0,13 6 1,-18-8-87,-1 0 1,1 0 0,-1 0-1,0 0 1,1 0 0,-1 0-1,0 0 1,0 1 0,0-1-1,0 0 1,0 1 0,0-1-1,0 1 1,0-1 0,0 1-1,-1-1 1,1 1 0,-1 0-1,1-1 1,-1 1 0,0 0-1,1-1 1,-1 1 0,0 0-1,0-1 1,0 1 0,0 0-1,-1 0 1,1-1 0,0 1-1,-1 0 1,1-1 0,-1 1-1,0-1 1,1 1 0,-1 0-1,0-1 1,0 0 0,0 1-1,0-1 1,-2 3 0,-6 6 271,0 0 0,0 0 0,-1-1 1,-13 10-1,14-11-70,-21 14 473,13-10-293,0 0 0,-17 19 0,32-29-358,-1 1-1,1-1 1,-1 1 0,1 0 0,0 0 0,0 0 0,0 0 0,0 0 0,1 0 0,-1 1 0,1-1 0,0 0 0,0 1 0,0-1 0,0 1 0,1-1 0,0 1 0,-1 6 0,2-8-28,0 0 0,0 0 0,0-1 0,0 1 0,0 0 0,0-1 0,0 1 0,1-1 0,-1 1 0,0-1 0,1 0 0,-1 1 0,1-1 0,0 0 0,-1 0 0,1 0 0,0 0 0,0-1 0,3 2 0,44 14 91,-33-12-64,50 18-514,-12-4-2060,2-2-5302,-21-7-4053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49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817 173 7495,'0'0'1831,"2"-10"1356,0 0-2791,0 3 231,-1 0 1,0 0 0,0 0 0,0 0 0,-1-12 0,-1 17-472,1 0 0,0 0 0,-1 1 0,1-1 0,-1 0 0,1 0 1,-1 0-1,0 0 0,0 1 0,0-1 0,0 0 0,0 1 1,0-1-1,0 1 0,0-1 0,-1 1 0,1 0 0,-1 0 1,1-1-1,-1 1 0,1 0 0,-1 0 0,0 0 0,1 0 0,-1 1 1,0-1-1,0 0 0,-3 0 0,-10-1 138,-1 0 0,1 1 0,-1 1 0,1 0 0,-1 2 0,1-1 0,0 2 0,0 0 0,0 0 0,0 2 0,0 0 0,1 1 0,-1 0 0,2 1 0,-1 0 0,-19 15 0,-4 5 29,1 1 1,1 1-1,2 3 0,-41 48 0,42-42-144,2 2 0,1 1 0,3 1 0,1 2-1,2 0 1,-27 77 0,38-86-83,2-1 1,2 2-1,1-1 1,2 1-1,1 0 0,2 0 1,1 1-1,2-1 0,10 68 1,-6-84-88,0-1 0,1 0 1,1 0-1,0 0 0,2-1 1,0 0-1,1-1 0,0 0 1,2 0-1,0-1 0,1-1 1,0 0-1,30 24 0,-34-31 0,2 0 0,-1-1-1,1-1 1,0 1 0,1-2-1,-1 1 1,1-2 0,0 0 0,0 0-1,1-1 1,-1 0 0,1-1 0,-1-1-1,1 0 1,0 0 0,-1-2-1,1 1 1,0-2 0,-1 0 0,1 0-1,-1-1 1,23-8 0,-12 0 65,-1 0 1,0-2 0,-1 0-1,-1-1 1,0-1 0,-1-1-1,0-1 1,-2-1 0,0 0-1,22-31 1,-5 0 215,-1-2 0,-3-1-1,28-69 1,-31 61-243,-2-2 0,-4 0 0,-2-1 0,-3 0 0,-2-2-1,-4 0 1,-2 0 0,-2-111 0,-6 160-47,-2-1 0,0 1 0,-1 0 0,-1 0 0,-1 0 0,0 0 0,-1 1 0,0 0 0,-17-27 0,19 34 0,-1 1 0,-1 0 0,1 0 0,-1 1 0,-1 0 0,1 0 0,-1 0 0,0 1 0,0 0 0,0 0 0,-1 1 0,0 0 0,0 0 0,0 1 0,0 0 0,-1 0 0,1 1 0,-1 0 0,1 1 0,-10-1 0,-2 2 0,0 1 0,1 1 0,0 0 0,-1 2 0,1 0 0,0 1 0,1 1 0,-1 1 0,1 1 0,-22 12 0,-6 7 0,1 1 0,-65 55 0,76-53 0,0 1 0,2 2 0,1 1 0,2 2 0,2 1 0,1 1 0,2 1 0,1 1 0,2 1 0,3 1 0,0 1 0,3 0 0,2 1 0,2 1 0,1 0 0,3 0 0,-3 80 0,9-75 2,2-1-1,3 1 1,15 81 0,-12-103-6,0 0-1,2-1 1,1-1 0,1 0 0,1 0 0,1-1-1,32 44 1,-39-61-26,0 0-1,0-1 1,1 0-1,0 0 1,1-1-1,0 0 0,-1-1 1,2 1-1,14 6 1,-19-10 17,1 0 0,0-1 1,-1 1-1,1-1 0,0 0 1,0-1-1,0 1 1,0-1-1,0 0 0,0 0 1,0 0-1,0-1 0,0 0 1,0 0-1,0 0 0,-1-1 1,1 1-1,0-1 0,-1 0 1,9-5-1,4-5 22,-1 0 0,-1-1-1,0-1 1,26-30 0,49-75 58,-60 77-55,42-57 7,-4-4 1,100-203-1,-146 257-10,-2 0 0,-3-1 1,-2-1-1,-2 0 0,-2-1 0,-2-1 0,-3 0 0,-2 1 0,-3-65 0,-2 101-5,-1 1 0,0-1 0,-2 1 0,1-1 0,-2 1 0,0 0 0,0 0 0,-2 1 0,-9-17 0,13 26-9,-1-1 0,0 1-1,0 0 1,0 0-1,-1 1 1,1-1-1,-1 1 1,0 0-1,0 0 1,-1 1 0,1-1-1,-1 1 1,0 0-1,0 1 1,0 0-1,0 0 1,0 0-1,0 0 1,0 1 0,-1 0-1,1 0 1,-1 1-1,1 0 1,-13 1-1,1 3-11,0 0-1,0 1 0,1 1 1,0 1-1,0 0 0,0 1 1,1 1-1,0 0 0,1 2 1,-18 15-1,-22 20 19,-58 64 0,66-61-14,3 2 0,2 2-1,2 2 1,3 2 0,-52 103-1,73-125 2,1 2-1,2 0 1,1 0-1,2 1 1,1 0-1,3 1 1,0 0-1,3 0 1,1 0 0,2 0-1,7 50 1,-4-72 3,1 0 0,0 1 0,1-2 0,1 1 0,1 0 0,0-1 0,1-1 0,1 1 0,0-1 0,1-1 1,1 0-1,0 0 0,1-1 0,0 0 0,16 11 0,-18-16-23,2 0 0,-1 0 0,1-1 1,0-1-1,0 0 0,1 0 0,-1-2 0,1 1 0,0-2 0,1 0 1,-1 0-1,1-1 0,-1-1 0,1 0 0,-1-1 0,1 0 0,0-1 1,-1-1-1,1 0 0,12-5 0,-4 0 32,-1-1 0,-1-1 0,1-1 0,-2 0-1,1-2 1,30-25 0,-12 6 18,-1-2 0,34-40 0,-28 22 7,-2-1-1,-2-1 0,-3-3 0,-2 0 0,37-87 0,-54 102 37,-1-1 0,-3 0 0,-1-1 0,-2 0 0,-2-1 0,-1 0 0,-3-1 0,-3-86 0,-2 115-47,-2 0 0,1-1 0,-2 1 0,0 0 0,-1 1-1,-1-1 1,0 1 0,-1 0 0,0 1 0,-2-1-1,1 2 1,-14-17 0,14 20-13,-1 1 0,0 0-1,-1 1 1,0 0 0,0 0 0,-1 1-1,0 0 1,0 1 0,0 0-1,-1 1 1,0 0 0,0 1 0,0 0-1,-1 1 1,1 1 0,-16-2 0,6 3-13,0 1 1,0 1-1,0 1 1,0 1 0,0 0-1,1 2 1,-1 1-1,1 0 1,0 2-1,1 0 1,0 1 0,0 1-1,-35 25 1,8 1-153,2 1 1,1 2 0,2 2-1,-39 50 1,37-39-606,3 2-1,-40 70 1,60-86-942,-22 54 0,33-65-534,1 0 0,-10 52 0,13-15-4514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53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553 81 7687,'0'0'3129,"-7"-11"506,6 9-3472,-1-3 30,-1 1 1,1-1 0,-1 1 0,0 0 0,0 0-1,0 0 1,-1 1 0,1-1 0,-1 1-1,0 0 1,0 0 0,0 0 0,0 0-1,-1 1 1,1-1 0,-1 1 0,0 0-1,1 1 1,-1-1 0,0 1 0,-8-1 0,2 2-74,1 0 0,-1 1 0,1 0 0,0 1 1,0 0-1,-1 0 0,1 2 0,1-1 0,-1 1 1,0 0-1,1 1 0,0 0 0,0 1 1,0 0-1,1 0 0,0 0 0,0 1 0,1 1 1,-9 10-1,-6 8 289,1 2 1,1 1 0,1 1-1,-22 48 1,16-22-192,2 1 0,3 1 1,3 1-1,2 1 0,3 0 0,2 1 1,3 0-1,2 89 0,5-135-204,0 0-1,1 0 0,1-1 1,1 1-1,0-1 0,0 1 1,2-1-1,0 0 0,10 21 1,-11-29-2,0 0 1,0 0 0,0-1 0,1 1 0,-1-1-1,1 0 1,1-1 0,-1 1 0,1-1-1,-1 0 1,1 0 0,0-1 0,1 0-1,-1 0 1,0 0 0,1-1 0,0 0 0,-1 0-1,1 0 1,0-1 0,0 0 0,9-1-1,-4 0 120,0-1 1,0-1-1,0 0 0,-1-1 0,1 0 0,-1-1 0,1 0 0,-1 0 0,0-2 0,-1 1 1,1-1-1,-1-1 0,0 0 0,-1 0 0,1-1 0,10-12 0,14-15 694,-2-2 1,45-66-1,-30 36-360,-3-1-1,57-120 1,-89 158-303,0-1-1,-2 1 1,10-61 0,-17 72-129,-1-1 0,-1 0 1,-1 1-1,0-1 0,-2 0 0,0 1 1,-7-27-1,6 35-34,-1 0 0,0 0 0,0 0 0,-1 0 0,-1 1 0,1 0 0,-2 0 0,1 1 0,-2-1 0,1 1 0,-1 1 0,0 0 0,-1 0 0,0 0 0,0 1 0,-14-8 0,14 10 0,0 1 0,0 0 0,-1 0 0,1 1 0,-1 1 0,0-1 0,0 1 0,0 1 0,0 0 0,0 0 0,0 1 0,0 0 0,0 1 0,-1 0 0,1 1 0,0 0 0,1 1 0,-1 0 0,-10 4 0,-2 3 0,0 2 0,1 1 0,0 0 0,1 1 0,0 1 0,2 1 0,-28 29 0,19-14 0,1 0 0,2 2 0,-38 65 0,47-68-3,1 0 1,1 2-1,2-1 0,1 1 1,1 1-1,2-1 0,1 1 1,2 1-1,1-1 0,2 1 1,6 64-1,-3-84-51,0 0 0,2 0-1,0 0 1,0-1 0,1 0 0,1 0 0,0 0 0,1 0-1,0-1 1,12 14 0,-16-22 40,0 0 0,0 0-1,0-1 1,1 1 0,-1-1 0,1 0 0,0 0-1,0 0 1,0 0 0,0-1 0,1 0 0,-1 0 0,1 0-1,-1 0 1,1-1 0,0 1 0,-1-1 0,1-1-1,0 1 1,0 0 0,0-1 0,0 0 0,0-1 0,0 1-1,0-1 1,-1 1 0,1-2 0,0 1 0,0 0-1,-1-1 1,1 0 0,-1 0 0,5-3 0,3-3 30,0-1 0,0 0 1,-1-1-1,0 0 0,0-1 1,-1 0-1,-1-1 0,9-12 1,61-109 92,-41 58 22,49-131-1,-74 165-86,-1 0 0,-1-2-1,-3 1 1,-1-1-1,0-47 1,-7 87-42,0-1 0,0 1 0,0-1 0,0 0-1,0 1 1,-1-1 0,0 1 0,0-1 0,0 1 0,0-1 0,0 1 0,-1 0 0,0-1-1,1 1 1,-1 0 0,0 0 0,-1 0 0,1 1 0,0-1 0,-1 0 0,-4-3-1,4 4-18,-1 1 0,1 0-1,0-1 1,-1 1 0,1 1-1,-1-1 1,1 0 0,-1 1-1,1 0 1,-1-1 0,0 1-1,1 1 1,-1-1 0,1 1-1,-1-1 1,1 1-1,-1 0 1,1 0 0,0 0-1,-1 1 1,1-1 0,-4 3-1,-9 6-2,0 0 0,1 1 0,1 1 0,0 0 0,0 1 0,-18 22-1,-65 94 46,95-127-26,-29 44-6,2 1 0,2 1 1,-31 75-1,47-96-1,2 1 0,0 1 1,2 0-1,2 0 0,0 0 1,2 1-1,1 0 0,2 33 1,1-56 3,0 1 0,0 0 1,1 0-1,0-1 0,0 1 0,1-1 0,0 0 1,0 1-1,0-1 0,1-1 0,0 1 1,1-1-1,0 1 0,0-1 0,0 0 1,0-1-1,1 1 0,0-1 0,0-1 1,1 1-1,-1-1 0,1 0 0,0 0 1,0-1-1,0 0 0,0 0 0,1 0 0,-1-1 1,1-1-1,0 1 0,0-1 0,-1 0 1,1-1-1,0 0 0,0 0 0,0-1 1,-1 0-1,1 0 0,0-1 0,-1 0 1,1 0-1,-1 0 0,8-5 0,3-2 51,-1 0-1,0-2 0,0 0 0,-2-1 0,1 0 0,-1-1 1,-1-1-1,24-31 0,4-10 256,40-71 0,-46 67-282,-4 0 0,27-68 0,-48 98-22,-1 0 1,-2-1-1,-1 0 0,-1 0 0,-1 0 1,1-60-1,-6 85-10,0-1 0,-1 1 0,1-1 0,-1 1-1,0-1 1,-1 1 0,1 0 0,-1-1 0,0 1 0,0 0 0,-1 0 0,1 0 0,-1 0 0,0 1-1,-1-1 1,1 1 0,-8-7 0,5 6-30,0 1-1,0 0 1,0 0-1,-1 1 1,1 0-1,-1 0 1,0 1-1,0 0 1,0 0-1,0 0 1,0 1-1,-10-1 1,1 2-83,-1 0 0,1 0 0,0 2 0,-1 0 0,1 1 1,0 0-1,0 1 0,0 1 0,1 1 0,0 0 0,-22 13 0,19-7-728,-1 1 0,2 1 0,-19 17 0,-14 26-4340,20-21-1486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58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14990,'0'0'6438,"0"81"-6117,-7-31 447,-2 6 161,3 0-224,1 0-225,5-3-95,0-4-321,0-1-32,2-8-1378,-1-6-928,-1-9-993,-3-10-2018,-15-11-4772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58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15439,'7'-10'2236,"-1"1"-1793,1 1 1,1 0-1,-1 0 0,1 1 0,1 0 0,-1 0 0,1 1 0,0 0 0,1 0 0,-1 1 0,18-7 0,-5 6 52,1 0 0,0 2 0,31-3 0,-42 6-342,-1 1 0,1 0 0,-1 0 0,1 1 1,-1 1-1,1 0 0,-1 0 0,18 7 0,-26-8-147,0 1 0,0-1 0,0 0 0,0 1 0,0 0 0,0 0 1,-1 0-1,1 0 0,-1 0 0,1 0 0,-1 1 0,0-1 0,0 1 0,0 0 0,0 0 0,-1-1 0,1 1 0,-1 0 0,0 0 0,2 5 0,-3-3 17,1-1 0,-1 1 0,0-1 0,0 1 0,-1 0 0,1-1 0,-1 1 0,0-1 0,-1 1 0,1-1 0,-1 0 0,-3 8 0,-6 6 81,0 0 1,-1-1-1,-1-1 0,0 0 1,-17 15-1,2-5 189,20-20-222,0 1-1,1-1 1,0 1 0,0 1 0,1-1 0,0 1 0,-8 14-1,13-21-76,1 0 0,0-1-1,0 1 1,0-1 0,-1 1-1,1 0 1,0-1 0,0 1-1,0 0 1,0-1 0,0 1-1,0-1 1,0 1 0,1 0 0,-1-1-1,0 1 1,0 0 0,0-1-1,0 1 1,1-1 0,-1 1-1,0-1 1,1 1 0,-1 0-1,1-1 1,-1 1 0,0-1-1,1 0 1,-1 1 0,1-1-1,-1 1 1,1-1 0,-1 0-1,1 1 1,-1-1 0,1 0-1,0 0 1,-1 1 0,1-1-1,-1 0 1,2 0 0,31 5-500,-24-4 349,20 2-296,4 0-398,48 12-1,-73-14 785,0 2-1,-1-1 0,1 1 0,-1 0 1,0 0-1,0 1 0,0 0 0,-1 0 1,1 1-1,-1 0 0,11 10 0,-14-12 53,-1 1 0,1-1 0,-1 0 0,0 1 0,0-1 0,0 1 0,-1 0 0,1-1 0,-1 1 0,0 0 0,0 0-1,0 0 1,0 0 0,-1 0 0,0 0 0,0 0 0,0 0 0,0 4 0,-2-2 168,1 1 1,-1-1-1,0 0 1,-1 0-1,1-1 1,-1 1-1,0 0 1,-1-1-1,1 0 1,-7 8-1,-2 0 425,-1-1-1,0 0 1,0-1-1,-1-1 1,0 0-1,-1 0 1,-22 9-1,21-12-360,0 0-1,0-2 0,0 0 1,-1-1-1,1 0 1,-1-1-1,0-1 1,0-1-1,0-1 1,-30-2-1,43 1-443,0 1 1,0-1-1,0 0 0,1-1 0,-1 1 1,0-1-1,0 0 0,1 0 0,-1 0 1,1 0-1,0 0 0,0-1 0,0 0 1,0 1-1,0-1 0,0 0 1,1-1-1,-1 1 0,1 0 0,0-1 1,0 1-1,0-1 0,1 0 0,-1 1 1,1-1-1,-2-7 0,2 5-346,0 0-1,0 0 0,1 0 1,-1 0-1,1-1 0,1 1 1,-1 0-1,1 0 0,0 0 1,1 0-1,-1 1 0,1-1 1,0 0-1,1 0 0,-1 1 1,1 0-1,4-7 0,20-21-9723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59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24407,'0'0'3780,"-37"59"-3524,37-44-128,2-2-128,16-3-1537,2-3-2531,4-3-4100</inkml:trace>
  <inkml:trace contextRef="#ctx0" brushRef="#br0" timeOffset="1">62 357 15887,'0'0'12812,"10"-25"-32222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49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21813,'0'0'3203,"4"63"-1730,1-12 577,4 10-1185,-5 8-609,4 3 96,-3-5-95,3-8-129,3-10-96,1-9-96,0-10-1025,-1-13-1314,-3-9-1280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00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 17521,'0'0'6240,"-11"11"-5711,-17 21-99,1 1 0,-29 47 0,-51 95 1015,67-107-657,30-46-724,10-22-81,0 0 1,0 1 0,0-1 0,1 0 0,-1 0-1,0 0 1,0 0 0,0 1 0,0-1-1,0 0 1,1 0 0,-1 0 0,0 0-1,0 0 1,0 0 0,0 1 0,1-1-1,-1 0 1,0 0 0,0 0 0,0 0 0,1 0-1,-1 0 1,0 0 0,0 0 0,0 0-1,1 0 1,-1 0 0,0 0 0,0 0-1,0 0 1,1 0 0,-1 0 0,0 0-1,0 0 1,0 0 0,1 0 0,-1-1 0,0 1-1,0 0 1,0 0 0,0 0 0,1 0-1,-1 0 1,0 0 0,0-1 0,0 1-1,0 0 1,37-29-2279,-12 1-2073,-1 0-1,39-61 0,-29 33-4877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00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13773,'0'0'1441,"-29"65"257,15-26-161,3 1-864,5-1 32,6 0 192,0-3-353,3-4-95,14-1-321,1-3-64,1-2-833,-4-3-1569,-8-7-2082,-7-5-6086</inkml:trace>
  <inkml:trace contextRef="#ctx0" brushRef="#br0" timeOffset="1">0 297 16111,'0'0'7047,"1"-56"-5894,26 47-608,9-1-321,11 2-192,9-2-96,7 1-1410,3-4-3010,-4-1-4581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00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16047,'0'0'8296,"54"11"-8104,-16-12-32,4-5-800,2-2-3076,-1 2-1889,-5-3-2691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01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16848,'0'0'5349,"65"11"-4196,-44 3-192,-6 2-256,-6 7-417,-9 3 224,0 6 1058,-15 2-193,-10 1-544,-7-2-513,-1-4-192,1-3-64,2-5-800,8-10-2563,4-11-3524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01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0 20179,'0'0'5541,"-52"47"-5028,23-3 288,-1 7-97,-4 8-448,2-1-159,2-4-33,7-8 0,2-6-64,6-9 0,6-12-929,9-11-1826,2-22-7462,10-21-1507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01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18225,'0'0'3299,"0"76"-1793,0-38-449,0 2-192,0 0-513,0 0-160,8-7-96,6 0-96,3-8-640,-2-4-1026,1-7-800,-7-7-321</inkml:trace>
  <inkml:trace contextRef="#ctx0" brushRef="#br0" timeOffset="1">0 279 15727,'0'0'8232,"54"-42"-7560,-13 32-351,7 2-289,8 2-577,-4-2-2209,-3-3-3845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02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17457,'0'0'1313,"-11"49"-833,1-16 994,1 7-225,2 1-192,3 3-160,0-4-417,4-1-384,0-2-32,0-7-160,0-6-865,0-8-1025,-2-7-1153,-7-9-1889,-1-5-4261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02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2883,'11'-7'9593,"6"-3"-8378,0 1 1,0 0-1,1 2 0,0 0 1,1 0-1,-1 2 0,1 1 1,23-3-1,-30 5-927,0 2-1,1 0 1,-1 0 0,0 1-1,0 1 1,14 3-1,-23-4-257,-1 0-1,1 0 0,0 0 0,-1 1 0,0-1 0,1 1 0,-1-1 0,0 1 0,0 0 0,1 0 1,-1 0-1,-1 0 0,1 0 0,0 0 0,0 1 0,-1-1 0,0 0 0,1 1 0,-1-1 0,0 1 0,0 0 1,0-1-1,-1 1 0,1 0 0,0 0 0,-1-1 0,0 1 0,0 0 0,0 0 0,0 0 0,0-1 1,-1 5-1,-1 0 152,1 0 0,-1 0 1,0 0-1,-1 0 0,0 0 1,0-1-1,0 0 0,-1 1 1,0-1-1,0 0 1,-9 9-1,-9 9 499,-34 28-1,30-30-173,-2 2 66,21-19-383,-1 0 0,1 1 0,0 0 1,1 1-1,0-1 0,0 1 0,0 0 0,-6 11 0,12-17-187,0-1 0,0 1-1,-1-1 1,1 0 0,0 1 0,0-1 0,0 1-1,0-1 1,0 1 0,0-1 0,0 0 0,0 1-1,0-1 1,0 1 0,0-1 0,0 0 0,0 1-1,1-1 1,-1 1 0,0-1 0,0 0 0,0 1-1,0-1 1,1 1 0,-1-1 0,0 0 0,0 1-1,1-1 1,-1 0 0,0 0 0,1 1 0,-1-1-1,0 0 1,1 0 0,-1 1 0,1-1 0,-1 0-1,0 0 1,1 0 0,-1 0 0,1 1 0,-1-1-1,1 0 1,22 2-15,-18-2 11,266 0-6025,-216 0-886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08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12780,'0'0'12396,"59"0"-10635,-41-1-1024,4 0-481,6-1-224,-1 1-32,9-1-544,0-2-641,2 0-257,-2-4-736,-4-5-897,-7 2-2306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09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17040,'0'0'1388,"8"-5"-256,2 0-935,0 0 0,0 1 0,0 1 0,0 0 1,0 0-1,1 1 0,-1 0 0,15 0 0,99 0 886,-72 3-860,-45-1-206,16-1 16,-1 1 1,1 1-1,-1 1 1,0 1-1,0 1 1,38 11-1,-59-14-21,1-1 1,-1 1-1,0-1 1,1 1-1,-1 0 0,0 0 1,0-1-1,1 1 0,-1 0 1,0 0-1,0 0 1,0 0-1,0 1 0,0-1 1,-1 0-1,1 0 1,0 1-1,0-1 0,-1 0 1,1 1-1,-1-1 1,1 0-1,-1 1 0,1 1 1,-1 0 44,-1 0-1,1 0 1,0-1 0,-1 1 0,0 0 0,1 0 0,-1-1 0,0 1 0,-1-1-1,1 1 1,0-1 0,-2 3 0,-8 10 350,0-2 1,0 0-1,-19 17 1,19-19-183,-93 86 1389,-32 33-874,134-127-982,-17 19 527,18-21-511,0-1 0,0 1-1,1 0 1,-1-1 0,1 1 0,-1 0 0,1 0 0,-1 0 0,1-1 0,-1 1 0,1 0 0,0 0 0,-1 0 0,1 0 0,0 0 0,0 0 0,0 0 0,0 0 0,0 0 0,0 0 0,0-1-1,0 3 1,4-2-5470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49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20595,'0'-12'1784,"1"5"-1572,-1 1 0,1 0 1,0 0-1,1 0 1,-1 0-1,1 0 1,0 1-1,1-1 1,0 0-1,-1 1 1,2 0-1,-1-1 1,1 1-1,-1 1 1,2-1-1,-1 0 0,0 1 1,1 0-1,0 0 1,0 0-1,0 1 1,0 0-1,0 0 1,9-3-1,16-8 224,2 1 0,0 2 0,0 1 0,1 1 0,0 2 0,34-2 0,-14 4-299,0 2-1,0 3 1,58 6-1,-100-5-156,0 1 1,0 0-1,-1 0 0,1 1 0,-1 0 1,1 1-1,-1 0 0,0 0 0,-1 1 0,1 1 1,-1 0-1,12 9 0,-16-10 25,-1 0 0,0 0 0,0 0 0,0 0-1,0 1 1,-1-1 0,0 1 0,0 0 0,-1 0 0,0 0 0,0 0 0,0 0 0,-1 1 0,0-1-1,0 1 1,0-1 0,-1 0 0,0 1 0,0-1 0,-1 1 0,-2 11 0,-1-1 79,-1 0-1,-1-1 1,0 0 0,-1 0 0,-1-1 0,0 0 0,-1 0-1,-1 0 1,0-1 0,-17 16 0,-7 7 151,-3-2 1,-49 38-1,80-68-235,-5 5 0,-1-1 0,0 0 0,0-1 0,-1 0 0,0 0 0,-1-2 0,0 1 0,-15 3 0,28-9-62,0-1-1,0 0 1,0 0 0,0 1 0,0-1-1,0 0 1,0 0 0,0 0 0,1 0-1,-1 0 1,0 0 0,0 0 0,0-1-1,0 1 1,0 0 0,0-1 0,0 1-1,0 0 1,0-1 0,0 1 0,1-1-1,-1 1 1,0-1 0,0 1 0,1-1-1,-1 0 1,0 0 0,1 1 0,-1-1-1,0 0 1,1 0 0,-1 1-1,1-1 1,0 0 0,-1 0 0,1 0-1,0 0 1,-1 0 0,1 0 0,0 0-1,0 0 1,0 0 0,0 0 0,0 0-1,0 0 1,0 0 0,0 1 0,0-1-1,0 0 1,1 0 0,-1 0 0,1-2-1,16-53-9308,-17 55 9273,23-52-14871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12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64 18129,'0'0'1660,"0"-9"43,0 4-1353,0 3-228,0 1 0,1-1 0,-1 0 0,0 1 1,0-1-1,0 0 0,0 0 0,0 1 0,-1-1 0,1 0 0,0 0 0,-1 1 0,1-1 0,-1 1 1,0-1-1,1 0 0,-1 1 0,0-1 0,0 1 0,0 0 0,0-1 0,0 1 0,0 0 0,-1-1 0,1 1 1,0 0-1,-1 0 0,1 0 0,-1 0 0,1 0 0,-1 1 0,1-1 0,-1 0 0,-2 0 0,-6 1-11,1 1-1,0 0 1,0 0-1,0 1 1,0 0-1,0 0 0,0 1 1,1 1-1,-1-1 1,1 1-1,0 1 1,0 0-1,-14 11 1,6-3-126,0 0 0,0 1 0,2 1 0,0 1 1,-14 20-1,26-34 7,0 0 0,1 0 0,-1 0 0,1 0 0,0 1 0,0-1 0,0 1 0,0-1 0,0 1 0,0-1 0,1 1 0,-1-1 0,1 1 0,0 0 0,0-1 0,0 6 0,0-7-9,1 1 1,0 0-1,-1 0 0,1-1 1,0 1-1,0-1 1,0 1-1,0-1 1,1 1-1,-1-1 0,0 0 1,0 1-1,1-1 1,-1 0-1,1 0 1,-1 0-1,1 0 0,2 1 1,8 3-94,1-1 1,0-1-1,0 0 1,0 0-1,19 0 1,-9 0 26,-10-1 50,-1 0 0,1 1 0,-1 0 0,15 7 0,-25-9 30,0-1 1,0 1 0,-1-1-1,1 1 1,0 0-1,-1 0 1,1 0-1,-1 0 1,1 0 0,-1 0-1,0 0 1,1 1-1,-1-1 1,0 0 0,0 1-1,0-1 1,0 1-1,0-1 1,0 1 0,0 0-1,0-1 1,-1 1-1,1 0 1,-1 0-1,1-1 1,-1 1 0,0 0-1,1 0 1,-1 0-1,0-1 1,0 1 0,0 0-1,-1 0 1,1 0-1,0-1 1,-1 1-1,1 0 1,-1 0 0,0-1-1,1 1 1,-2 1-1,-1 2 107,-1 0-1,0-1 1,1 0-1,-1 0 1,-1 0 0,1 0-1,0 0 1,-1-1-1,0 0 1,0 0-1,0 0 1,-10 3-1,-73 23 1342,68-24-1107,-6 4-89,-2-2 1,1-1 0,-1-2 0,-34 2 0,66-6-878,1-1-1,-2 0 1,1-1 0,0 1 0,0-1 0,0 0 0,-1 0-1,5-2 1,7-5-1235,27-10-2973,8-7-2093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12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19667,'0'0'6342,"2"49"-5189,-8-12-513,-4 7-480,-1 5-95,1-3-1,-1-3-289,6-6-447,1-5-513,-2-5 64,3-8-257,0-10-1120,-3-7-1506,-5-2-865,-5-7-5124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13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12684,'3'-12'1922,"-2"5"-1572,0 0 0,1 1 0,0-1 0,0 1 0,0-1 0,1 1 0,0 0 1,1 0-1,-1 0 0,1 0 0,0 1 0,0 0 0,1 0 0,-1 0 0,1 0 0,0 0 0,1 1 0,7-5 0,2 2 245,0 0 0,0 2 0,1-1-1,-1 2 1,1 0 0,1 1-1,28-2 1,-15 4-151,0 1 0,-1 1 1,44 8-1,-64-8-420,0 1 0,0 1 1,0-1-1,0 1 1,0 1-1,0 0 0,-1 0 1,0 1-1,12 7 0,-19-10-3,1 0 0,0-1 0,0 1-1,-1 0 1,1 0 0,-1 0-1,0 0 1,1 0 0,-1 0-1,0 0 1,0 0 0,0 0-1,-1 1 1,1-1 0,-1 0-1,1 5 1,-1-3 55,0-1-1,-1 0 1,1 0-1,-1 0 1,0 1-1,0-1 1,0 0 0,0 0-1,-1 0 1,1 0-1,-1-1 1,0 1-1,0 0 1,0-1-1,-4 5 1,-17 16 328,-1-2-1,-1 0 1,-1-2-1,-30 17 1,24-16-20,1 2 1,-39 35-1,66-54-384,0 1 0,1-1 0,0 1 0,0 0 0,0 0 0,1 0 0,-1 0 0,-2 7 0,5-10 0,-1 0 0,1 0 0,0 0 0,0 0 0,-1 0 0,1 1 0,0-1 0,0 0 0,1 0 0,-1 0 0,0 0 0,0 0 0,0 0 0,1 0 0,-1 0 0,0 0 0,1 0 0,-1 0 0,1 0 0,-1 0 0,1 0 0,0 0 0,-1 0 0,1-1 0,0 1 0,0 0 0,-1 0 0,1-1 0,0 1 0,0 0 0,0-1 0,0 1 0,0-1 0,0 1 0,0-1 0,0 0 0,0 1 0,0-1 0,0 0 0,2 0 0,34 9-519,59 5 0,24 6-2473,-66-6-3196,-2 0-4061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17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20243,'0'0'1223,"-5"12"-577,-177 434 4083,180-468-11483,5-23 2036,9-1-481,1-7-1800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17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11179,'0'0'10308,"3"12"-9118,4 34 17,1 80 0,-6-93-845,-2-25-327,0 0 0,1-1 0,0 1 0,0 0 0,1-1 0,0 1 0,0-1 0,1 1 0,0-1 0,0 0 0,1 0 0,0 0 0,0-1 0,1 1 0,9 10 0,-8-12-538,-1-1 1,1 0 0,-1 0-1,1 0 1,0-1-1,12 5 1,-62-26-8418,-2-3 5333,-9-8 4413,36 17 1455,1 0 1,-20-17-1,38 29-2197,-1 0 1,1 0-1,-1-1 0,1 1 0,-1 0 0,1-1 0,-1 1 0,1 0 1,-1-1-1,1 1 0,-1-1 0,1 1 0,-1-1 0,1 1 0,0-1 0,-1 1 1,1-1-1,0 1 0,0-1 0,0 0 0,-1 1 0,1-1 0,0 1 0,0-1 1,0 0-1,0 1 0,0-1 0,0 1 0,0-1 0,0 0 0,0 1 1,0-1-1,0 1 0,0-1 0,1 0 0,-1 1 0,0-1 0,0 1 0,1-1 1,-1 1-1,0-1 0,1 1 0,-1-1 0,0 1 0,1-1 0,-1 1 0,1-1 1,-1 1-1,1 0 0,-1-1 0,1 1 0,-1 0 0,1-1 0,-1 1 1,1 0-1,-1 0 0,1-1 0,0 1 0,-1 0 0,2 0 0,45-9-412,-38 8 569,63-9-582,-4 2-1881,-1-4-3740,-12-1-3861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17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15855,'0'0'8168,"65"4"-8008,-30-4-929,1-9-1505,-2 0-1121,-4-2-2146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18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15054,'0'0'3737,"11"-5"-1991,-6 2-1517,11-4 286,0 0 1,0 0 0,0 2 0,21-5-1,-33 9-450,0 1 0,0-1 0,0 1-1,0 0 1,0 0 0,0 0-1,0 1 1,0-1 0,0 1-1,0 0 1,6 3 0,-8-3-77,0 0 1,0 0 0,0 1-1,0-1 1,0 1-1,-1-1 1,1 1-1,-1 0 1,1 0-1,-1 0 1,0-1-1,0 1 1,1 1-1,-1-1 1,0 0-1,-1 0 1,1 0 0,0 0-1,-1 1 1,1-1-1,-1 0 1,0 3-1,1 9 181,-2-1-1,1 0 1,-2 0 0,0 0-1,0 0 1,-2 0-1,1 0 1,-1 0-1,-1-1 1,0 0 0,-1 0-1,-1 0 1,0-1-1,0 0 1,-1 0 0,0-1-1,-1 0 1,-11 10-1,16-17-1728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20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292 107 5830,'1'-4'1191,"13"-55"7865,-14 58-8853,1-1 0,-1 1 1,0 0-1,0-1 0,1 1 0,-1-1 0,0 1 1,0-1-1,0 1 0,-1-1 0,1 1 1,0 0-1,0-1 0,-1 1 0,1 0 1,-1-1-1,1 1 0,-1 0 0,0-1 0,1 1 1,-1 0-1,0 0 0,0 0 0,0-1 1,0 1-1,0 0 0,0 1 0,0-1 1,0 0-1,-1 0 0,1 0 0,0 1 0,0-1 1,-3-1-1,-7 2-40,0-1 1,1 2-1,-1-1 1,0 2-1,1-1 1,-1 1-1,1 1 1,0 0-1,0 0 1,0 1-1,0 1 1,-13 7-1,3 0 160,0 1 1,1 0-1,0 1 1,-27 28-1,45-41-314,0 0 0,0 0-1,0 0 1,0 0 0,0 0-1,0 1 1,0-1 0,0 0-1,0 0 1,1 1 0,-1-1-1,0 0 1,1 1 0,-1-1-1,1 0 1,0 1 0,-1-1-1,1 1 1,0-1 0,0 1 0,0 2-1,1-3-5,0 1 1,-1-1-1,1 0 0,0 0 1,0 0-1,0 1 0,0-1 0,0 0 1,0 0-1,0 0 0,0-1 1,0 1-1,0 0 0,1 0 0,-1-1 1,0 1-1,1 0 0,1 0 1,10 3-47,1-1 0,-1 0 0,27 2 0,-21-3-82,-3 0-37,-1 1-1,0 0 0,0 1 1,-1 1-1,1 0 0,15 8 1,-26-11 142,-1 0 1,0 1 0,0-1 0,0 0 0,0 1 0,0 0 0,0-1 0,-1 1 0,1 0 0,-1 1 0,0-1 0,0 0 0,0 1 0,0-1 0,-1 1 0,1-1 0,-1 1 0,0 0-1,0 0 1,0-1 0,-1 1 0,0 0 0,1 0 0,-1 0 0,0 0 0,-1 0 0,1 0 0,-1-1 0,1 1 0,-3 4 0,1 0 82,-2 0 1,1 0-1,-1 0 1,-1 0-1,1-1 1,-1 1-1,0-1 1,-1-1-1,0 1 1,0-1-1,0 0 1,-8 6-1,4-4 103,0 0 0,-1-1-1,0 0 1,-1 0 0,1-1 0,-1-1-1,-19 7 1,30-12-172,0 1 1,0-1-1,0 0 0,0 0 0,1 1 1,-1-1-1,0 0 0,0 0 0,0 0 1,0 0-1,0 0 0,0 0 0,0 0 1,0-1-1,1 1 0,-1 0 1,0 0-1,0-1 0,0 1 0,0 0 1,0-1-1,0-14-2000,23-23-3508,-21 37 5281,24-37-5650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20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16432,'0'0'3651,"-18"75"-2594,6-33 609,-1 5-385,-1 5-256,5-2-417,1 0-448,3-5-95,0-5-65,5-8-577,0-10-416,0-8-384,0-6-417,-8-26-7719,-5-8 833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20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9449,'5'-11'1206,"-1"2"-688,1 0-1,-1 1 0,1 0 0,1 0 0,0 0 1,0 0-1,0 1 0,1 0 0,0 0 0,0 1 1,1 0-1,0 0 0,0 1 0,0 0 0,0 1 1,18-7-1,-16 7-144,1 1 0,1 1 0,-1 0 1,0 0-1,0 2 0,0-1 0,1 1 0,-1 1 0,0 0 1,1 0-1,12 4 0,-19-3-329,0-1 0,0 1 0,-1 0 0,1 0 0,0 0 0,-1 1-1,0-1 1,0 1 0,0 0 0,0 1 0,0-1 0,0 1 0,-1-1 0,1 1 0,-1 0 0,0 1 0,-1-1 0,1 0-1,-1 1 1,0-1 0,0 1 0,0 0 0,0 0 0,-1 0 0,0 0 0,1 8 0,-1-1 139,-1-1 0,0 1-1,0 0 1,-1 0 0,-1-1 0,0 1 0,-1-1 0,0 0 0,0 1 0,-1-1 0,-1-1 0,0 1 0,-10 15 0,-6 4 969,-1 0 1,-51 50-1,50-56-428,23-23-719,0-1 0,0 0-1,1 1 1,-1-1 0,0 1-1,0-1 1,1 0 0,-1 1-1,0-1 1,1 0 0,-1 1-1,0-1 1,1 0 0,-1 1-1,1-1 1,-1 0 0,0 0-1,1 0 1,-1 1 0,1-1 0,-1 0-1,1 0 1,-1 0 0,1 0-1,-1 0 1,1 0 0,-1 0-1,1 0 1,-1 0 0,0 0-1,1 0 1,-1 0 0,1 0-1,-1 0 1,1 0 0,-1 0-1,1-1 1,30 2 4,-29-1 12,109-2-1092,0 1-7606,-72 1 104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1:14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5926,'0'0'14643,"14"-5"-13613,22-6-452,0 2-1,0 1 0,1 2 1,40-2-1,168-1 697,-236 8-1260,35 1 61,374 7 122,-459-5-8690,8-2 709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49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17553,'0'0'4783,"-9"2"-2648,4-1-2008,1 0 1,0 0-1,-1 1 0,1-1 0,0 1 1,0 0-1,0 0 0,1 1 1,-1-1-1,0 1 0,1 0 0,0 0 1,-1 0-1,-4 7 0,1-1 146,1 1-1,0 0 1,0 0 0,1 1-1,-7 20 1,-4 24 233,3 2 1,2 0-1,2 0 1,3 0-1,3 1 1,2 0-1,12 102 1,-10-142-464,2 0 0,0 0 1,2-1-1,0 1 0,0-1 0,2 0 1,11 22-1,-15-33-126,1 0-1,0-1 1,0 1-1,1-1 1,-1 0-1,1 0 1,1 0-1,-1 0 1,1-1 0,-1 0-1,1 0 1,0-1-1,0 0 1,1 0-1,-1 0 1,1 0-1,0-1 1,-1-1 0,1 1-1,0-1 1,12 1-1,-6-2-354,0 0 0,-1-1 0,1-1 0,0 0 0,0-1 0,-1 0 0,0 0 0,0-2 0,0 0 0,16-8 0,-6 0-1693,0 0 1,-1-2-1,-1 0 1,25-25 0,13-22-11088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29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13068,'0'0'8520,"59"2"-6854,-11-10-225,13-6-576,9-5-705,-1-3-96,0 0-480,-10 5-641,-8 3-1249,-16 4-353,-13 1-672,-15 2-2114,-7-1-5125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29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14990,'0'0'5616,"9"-2"-4511,8 0-679,0 1 0,-1 0 0,1 1 0,0 1 0,0 0 0,28 6 0,-38-5-365,1 0 1,-1 1 0,0 0-1,1 0 1,-1 0 0,-1 1 0,1 0-1,6 5 1,-9-7-68,-2 1 1,1 0-1,0 0 1,0 0-1,-1 0 1,0 0-1,0 0 1,0 1-1,0-1 1,0 1-1,0-1 1,-1 1-1,0 0 1,0 0-1,0 0 1,1 7-1,-2-4 15,0-1 0,-1 1 0,0 0-1,0-1 1,0 1 0,-1-1 0,0 1-1,-1-1 1,1 0 0,-1 0 0,0 0-1,0 0 1,-6 7 0,-8 10 87,-36 38 0,26-31-69,11-12-45,9-10-59,-1 0 1,1 0-1,1 1 1,-1 0 0,1 1-1,1-1 1,-5 12-1,10-21 9,0 0-1,-1 1 0,1-1 1,0 0-1,0 0 0,0 0 1,0 1-1,0-1 0,0 0 1,-1 0-1,1 0 0,0 1 1,0-1-1,0 0 1,0 0-1,0 0 0,0 1 1,0-1-1,0 0 0,0 0 1,0 1-1,0-1 0,0 0 1,0 0-1,0 1 0,0-1 1,1 0-1,-1 0 1,0 0-1,0 1 0,0-1 1,0 0-1,0 0 0,0 0 1,0 1-1,1-1 0,-1 0 1,0 0-1,0 0 0,0 0 1,1 0-1,-1 1 1,0-1-1,0 0 0,0 0 1,1 0-1,-1 0 0,0 0 1,0 0-1,0 0 0,1 0 1,-1 0-1,0 0 0,0 0 1,1 0-1,-1 0 1,16-6-5068,21-22-8280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31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 10 14478,'0'-1'126,"0"1"1,0 0 0,0-1 0,0 1-1,0 0 1,0-1 0,0 1-1,0 0 1,0-1 0,0 1 0,0 0-1,0-1 1,0 1 0,0 0-1,0 0 1,-1-1 0,1 1 0,0 0-1,0-1 1,0 1 0,-1 0-1,1 0 1,0 0 0,0-1 0,-1 1-1,1 0 1,0 0 0,0 0-1,-1-1 1,1 1 0,0 0 0,0 0-1,-1 0 1,1 0 0,-1 0-1,-13 3 1043,-13 16-579,-15 23 71,2 3 0,3 1 1,1 2-1,2 2 0,-42 83 0,70-123-626,4-6-52,-1-1 0,1 1 0,0 0 0,0 0 0,0 0 0,1 0 0,0 1 0,-1-1 0,1 0 0,1 1 0,-1-1 0,1 0 0,-1 8 0,2-12-158,1 0 0,-1 0 0,0 1 0,0-1 0,0 0 0,0 0 1,0 0-1,1 0 0,-1 0 0,0-1 0,0 1 0,0 0 0,0 0 0,0-1 0,0 1 0,2-1 0,4-4-747,0 0-1,0-1 0,-1 1 1,1-1-1,-1 0 1,0-1-1,-1 0 0,0 0 1,0 0-1,0 0 0,4-10 1,16-31-6648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32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15086,'0'0'4452,"-19"83"-3523,9-38-256,6 3-385,1 2-192,3 0-32,0-1-64,0-7-320,3-3-865,1-8-609,-4-8-1473,0-13-1153,-6-7-3876</inkml:trace>
  <inkml:trace contextRef="#ctx0" brushRef="#br0" timeOffset="1">0 302 12300,'0'0'9897,"68"-25"-9737,-11 25-128,11 0-704,7-8-1378,0-7-1282,-3-8-5476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3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15535,'0'0'2050,"-47"68"-1602,23-27 97,1 8 1056,4 0-224,8-3-544,5-1-609,6-4-192,0-7-1281,8-10-1217,0-11-833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3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5 215 5285,'-1'-13'8403,"0"9"-8079,0-1-52,1-1-1,-1 1 0,1-1 1,0 0-1,0 1 0,0-1 1,1 1-1,0-1 1,0 1-1,0-1 0,1 1 1,0 0-1,0 0 0,0 0 1,1 0-1,-1 0 1,1 0-1,0 0 0,1 1 1,-1 0-1,1 0 0,6-6 1,5 1 216,0-1 1,1 2-1,0 0 1,1 2 0,0-1-1,0 2 1,0 0-1,30-4 1,-18 5-107,1 2 1,0 1 0,-1 1-1,43 5 1,-64-4-358,-1 0 0,1 1 0,-1 0-1,0 0 1,0 1 0,0-1 0,0 2 0,0-1 0,-1 1 0,0 0 0,1 0 0,-1 1 0,-1 0 0,1 0 0,7 9 0,-11-11-21,0 0 1,0 0 0,0 1-1,0-1 1,0 1 0,-1-1-1,0 1 1,0 0 0,0-1 0,0 1-1,-1 0 1,1 0 0,-1 0-1,0 0 1,0-1 0,0 1-1,-1 0 1,1 0 0,-1 0 0,0 0-1,0-1 1,0 1 0,-1 0-1,1-1 1,-1 1 0,0-1-1,0 0 1,0 0 0,0 1 0,-6 4-1,-8 10 224,-1-2 0,-1 0 0,-1-1 0,0-1 0,-1 0 0,-34 16 0,-3 4 1102,56-34-1321,1 0-1,0 0 1,0 0 0,-1 1 0,1-1 0,0 0 0,0 0 0,-1 0 0,1 0-1,0 0 1,0 0 0,-1 1 0,1-1 0,0 0 0,0 0 0,-1 0 0,1 0-1,0 1 1,0-1 0,0 0 0,0 0 0,-1 1 0,1-1 0,0 0 0,0 0-1,0 1 1,0-1 0,0 0 0,0 0 0,0 1 0,0-1 0,0 0 0,0 1-1,0-1 1,0 0 0,0 0 0,0 1 0,0-1 0,0 0 0,0 1 0,0-1-1,0 0 1,0 1 0,17 4 159,41-2-141,-34-3 12,4 2 14,-1 1 0,1 1-1,0 1 1,34 12 0,-52-13-312,1 0 1,-1 1-1,0 0 0,0 0 0,0 1 1,-1 1-1,0-1 0,0 2 1,-1-1-1,0 1 0,0 0 1,-1 1-1,11 14 0,1 11-4353,-1-5-2894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4:57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416 0 14670,'0'0'8920,"-10"8"-8172,-56 48 407,3 3 1,2 2 0,-99 133 0,151-182-1146,4-6-42,0 0 0,0 0 0,0 0 0,1 0 0,0 1 0,1 0 0,0-1 0,0 1 0,0 1 0,1-1 0,-3 9 0,27-22-2707,-9-4 1555,-1-1 0,0 0 0,-1 0 0,0-2-1,17-25 1,-12 17-748,26-36-4277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4:57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13453,'0'0'8013,"-2"9"-7175,-4 19 13,-24 131 2147,27-132-2785,1-1 1,1 1-1,1-1 1,4 35-1,-1-51-187,0 1 0,0-1 0,1 0 0,0 0 0,0-1 0,1 1 0,1-1 0,9 13 0,18 33-2310,-33-54 2148,0-1 0,0 0 0,0 1 0,1-1-1,-1 0 1,0 1 0,0-1 0,0 0-1,0 1 1,0-1 0,0 1 0,0-1-1,0 0 1,0 1 0,0-1 0,0 0-1,0 1 1,0-1 0,0 1 0,0-1 0,0 0-1,-1 1 1,1-1 0,0 0 0,0 1-1,0-1 1,-1 0 0,1 1 0,0-1-1,0 0 1,-1 0 0,1 1 0,0-1-1,0 0 1,-1 0 0,1 1 0,0-1 0,-1 0-1,1 0 1,-1 0 0,1 0 0,0 1-1,-1-1 1,1 0 0,0 0 0,-1 0-1,1 0 1,-1 0 0,1 0 0,0 0-1,-1 0 1,1 0 0,-1-1 0,-25-1-4553,24 2 4050,-29-9-7427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4:58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18 299 11082,'0'0'12300,"-18"-48"-11563,52 41-97,9-3-127,10 0-321,5-1-160,-2 3-1217,-6-2-2915,-13 0-3587</inkml:trace>
  <inkml:trace contextRef="#ctx0" brushRef="#br0" timeOffset="1">586 1 23094,'0'0'4228,"37"50"-5093,-24-39-1954,-3-4-2209,-4-3-4934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4:58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19090,'0'0'7399,"52"-13"-13805,-35-2-8840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50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22357,'0'0'2274,"-15"60"-1537,7-6 672,5 13-448,3 9-288,0 1 256,9-4-161,5-7-447,5-12-225,4-9-32,0-16-320,-3-9-1026,-2-15-928,-7-5-1025,-11-9-1473,0-13-2883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4:59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10 141 8232,'3'-10'2012,"21"-50"1454,9-10 4023,-33 70-7449,0 0 0,0 0 0,0 0 0,0 0 1,0 0-1,0 0 0,0 1 0,0-1 0,0 0 1,0 0-1,0 0 0,0 0 0,0 0 0,1 0 0,-1 0 1,0 0-1,0 0 0,0 0 0,0 0 0,0 1 0,0-1 1,0 0-1,0 0 0,0 0 0,0 0 0,1 0 1,-1 0-1,0 0 0,0 0 0,0 0 0,0 0 0,0 0 1,0 0-1,0 0 0,0 0 0,0 0 0,1 0 1,-1 0-1,0 0 0,0 0 0,0 0 0,0 0 0,0 0 1,0 0-1,0 0 0,0 0 0,0 0 0,1 0 0,-1-1 1,0 1-1,0 0 0,0 0 0,0 0 0,0 0 1,0 0-1,0 0 0,0 0 0,0 0 0,0 0 0,0 0 1,0 0-1,0-1 0,0 1 0,0 0 0,3 15 530,-2 21-383,-4 21 219,-13 74-1,2-16-3143,7-88-597,7-26 3057,0 0 0,-1-1 0,1 1 0,-1 0 0,1-1 0,-1 1 0,1 0 0,-1-1 0,0 1 0,1-1 0,-1 1 0,0-1 0,1 0 0,-1 1 0,0-1 0,0 0 0,1 1 0,-1-1 0,0 0 0,0 0 0,0 1 0,1-1 0,-1 0 0,0 0 0,0 0 0,0 0 0,1 0 0,-1 0 0,0-1 0,-1 1 0,-14-5-6341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4:59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2 104 10090,'0'0'1836,"0"-9"363,-1 6-2003,1 0-1,0-1 0,0 1 1,0 0-1,0 0 0,0 0 0,1 0 1,-1 0-1,1 0 0,0 0 1,0 0-1,0 0 0,0 0 1,0 1-1,1-1 0,0 0 0,-1 1 1,1-1-1,0 1 0,0-1 1,0 1-1,0 0 0,1 0 0,-1 0 1,0 0-1,1 0 0,0 1 1,-1-1-1,1 1 0,0-1 1,0 1-1,0 0 0,0 0 0,0 1 1,6-2-1,4-1-21,-1 0 0,1 1 0,0 1 0,1 0 0,-1 1 0,0 0 0,0 1 0,0 0 0,26 7 0,-33-6-180,0 0-1,0 1 1,0 0 0,0 0 0,0 0-1,0 1 1,-1 0 0,1 0-1,-1 0 1,0 1 0,-1 0-1,1 0 1,-1 0 0,0 0 0,0 1-1,-1 0 1,1-1 0,-1 1-1,0 0 1,-1 1 0,2 6 0,3 1 52,-1 1 1,2-1 0,0-1 0,0 1 0,1-2 0,1 1 0,0-1 0,1 0 0,0-1 0,1-1 0,21 15 0,1 5-23,-33-29 55,1 0 0,-1 0 0,0 0 0,0 0 1,0 0-1,0 0 0,0 0 0,0 1 0,0-1 0,0 0 1,0 1-1,0-1 0,-1 1 0,1-1 0,-1 1 0,1-1 1,-1 1-1,0-1 0,1 1 0,-1 0 0,0-1 0,0 1 1,0-1-1,0 4 0,-1-3 17,0 0 1,-1 1-1,1-1 1,0 0-1,-1 0 1,1 0-1,-1 0 1,0-1-1,1 1 1,-1 0-1,0-1 1,0 1-1,0-1 1,-4 2-1,-9 5 412,-2-1 0,1 0 0,-28 7 0,34-12-238,-24 7 346,0-1-1,-1-2 1,1-1 0,-1-2-1,-59-2 1,93-1-743,0 0 0,0 0 1,0 0-1,0 0 0,0 1 0,0-1 0,0 0 1,0-1-1,0 1 0,-1 0 0,1 0 1,0 0-1,0-1 0,1 1 0,-1 0 0,0-1 1,0 1-1,0-1 0,0 1 0,0-1 0,0 0 1,0 1-1,1-1 0,-1 0 0,0 1 1,1-1-1,-1 0 0,0 0 0,1 0 0,-1 0 1,1 0-1,-1 0 0,0-1 0,2 0-256,-1 0 1,1 1-1,0-1 0,-1 0 0,1 1 0,0-1 1,0 1-1,0 0 0,0-1 0,0 1 0,0 0 0,0-1 1,1 1-1,-1 0 0,0 0 0,1 0 0,-1 0 1,3-1-1,10-8-6482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03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7 14990,'-12'0'2755,"1"-2"95,4 1-255,3 0-1218,4 0-31,12-1-1154,3 2 224,6 0-96,1 0-224,-2 0-128,3 2 64,-1 3-1249,-2-2-1121,0-3-929,-5 0-993,-3 0-2274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03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14061,'0'0'9342,"13"0"-8946,9 1-286,20 1 45,-1 2 1,51 10-1,-90-13-149,-1-1 0,1 0 0,-1 1 1,1-1-1,-1 1 0,0-1 0,1 1 0,-1-1 0,0 1 0,0 0 0,1 0 1,-1 0-1,0 0 0,0 0 0,0 0 0,0 0 0,0 0 0,0 0 1,0 0-1,-1 1 0,1-1 0,0 0 0,-1 0 0,1 1 0,-1-1 0,2 3 1,-2-1 23,-1 0 1,1 0 0,0 0-1,-1 0 1,1 0 0,-1 0-1,0 0 1,0 0 0,0-1 0,0 1-1,-1 0 1,-1 3 0,-7 9 197,-1-1 1,0 0 0,-18 16 0,27-28-193,-67 60 2523,43-40-4639,9-6-8446,30-30 832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04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16239,'0'0'9556,"-5"11"-8793,-14 27 641,-47 67-1,46-78-1193,2 0 0,1 2 0,1 0 0,1 0 0,2 1 0,-13 45 0,67-165-13946,-24 48 7335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04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13677,'0'0'8595,"1"11"-8029,7 53 193,3-1 1,29 94 0,-40-157-877,7 24-281,-6-11-2283,-5-7-5697,-7-6 2843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0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14414,'0'0'11370,"56"-5"-10729,-25 5-577,0 0-64,2 0-1089,-2 0-2114,-3 0-1794,-7-8-7751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05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11851,'0'0'11611,"-2"9"-11034,-70 334 1846,71-338-2933,-3 23 124,1-20-2563,-3-13-4235,-1-13 1873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06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4869,'0'0'6747,"10"-10"-3298,-5 3-3021,1 1-1,0 0 1,0 0 0,1 1 0,0 0 0,0 0-1,0 1 1,0-1 0,1 2 0,-1-1 0,1 1-1,0 0 1,0 1 0,12-3 0,-4 3-84,0 1 0,0 1 0,0 0 0,0 1 0,-1 1 1,18 4-1,-30-6-322,0 1 1,0-1 0,-1 1 0,1 0 0,0 0 0,-1 0-1,1 0 1,0 0 0,-1 1 0,1-1 0,-1 1-1,0 0 1,0-1 0,1 1 0,-1 0 0,-1 0-1,1 1 1,0-1 0,0 0 0,-1 1 0,1-1 0,-1 0-1,0 1 1,0 0 0,0-1 0,0 1 0,0 0-1,0 0 1,-1-1 0,1 1 0,-1 0 0,0 0-1,0 0 1,0 0 0,0-1 0,-1 1 0,1 0-1,-1 0 1,1 0 0,-1-1 0,0 1 0,-2 3 0,0 0 156,0 0 0,-1 0 0,0 0 0,0-1 0,-1 1 0,0-1 0,1 0 0,-2-1 1,1 1-1,0-1 0,-1 0 0,0 0 0,-11 5 0,-29 22 565,46-31-748,0 1 1,-1-1-1,1 0 1,0 1 0,0-1-1,0 1 1,0-1-1,-1 1 1,1-1 0,0 0-1,0 1 1,0-1-1,0 1 1,0-1 0,0 1-1,0-1 1,0 1-1,0-1 1,0 1 0,1-1-1,-1 0 1,0 1-1,0-1 1,0 1 0,0-1-1,1 0 1,-1 1-1,0-1 1,0 1 0,1-1-1,-1 0 1,0 1-1,1-1 1,-1 0 0,0 0-1,1 1 1,-1-1-1,1 0 1,-1 0 0,0 1-1,1-1 1,0 0-1,22 14 51,-18-11-49,21 14-139,-1 1-1,-1 1 1,-1 1-1,-1 1 1,32 38-1,-26-33-2902,-4-23-2117,-3-7-2756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25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13325,'0'0'4900,"9"59"-3362,-8-22 223,1 6-672,-2 6-576,0 1-385,0 0-96,0-3 0,0-5-769,0-7-704,6-10-737,2-8-96,-4-12-1025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50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35 245 17040,'0'0'5766,"-34"-61"-1987,34 45-1729,8 0-1089,20 2-288,14-1-289,14-1-32,13 2-63,7-1-161,4 1-128,-2 2-1025,-9-2-1858,-13-3-3107,-17-4-8039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25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14894,'0'0'2237,"1"-11"-310,-1 7-1791,1-1-1,-1 1 1,1-1-1,0 1 1,0 0-1,1 0 1,-1-1-1,1 1 1,0 0 0,0 0-1,0 1 1,1-1-1,0 0 1,-1 1-1,1-1 1,0 1-1,1 0 1,-1 0 0,0 0-1,1 1 1,0-1-1,-1 1 1,1 0-1,0 0 1,0 0-1,0 0 1,7-1 0,8-4 31,1 1 0,0 0 1,0 2-1,0 0 1,1 1-1,-1 1 1,1 1-1,-1 1 0,1 1 1,28 4-1,-47-4-164,1-1-1,-1 1 0,1 0 0,-1-1 1,1 1-1,-1 0 0,1 1 0,-1-1 0,0 0 1,0 1-1,0-1 0,0 1 0,0 0 1,0-1-1,0 1 0,0 0 0,-1 0 1,1 1-1,-1-1 0,1 0 0,-1 0 1,0 1-1,0-1 0,0 0 0,0 1 1,0-1-1,-1 1 0,1 0 0,-1-1 0,1 1 1,-1-1-1,0 1 0,0 0 0,0-1 1,-1 1-1,1-1 0,-1 1 0,1 0 1,-2 2-1,-1 3 10,1 0-1,-2 0 1,1-1 0,-1 1 0,0-1-1,-1 0 1,0 0 0,0-1 0,0 1-1,-13 10 1,4-6 75,-1 0 1,-25 13-1,46-24-181,1 0 0,-1 0 0,0 1 0,1-1-1,-1 2 1,0-1 0,10 4 0,-13-5 83,6 3-29,0 0 0,0 1-1,0 0 1,0 0 0,0 1-1,-1 0 1,0 1 0,0 0-1,0 0 1,11 13-1,-16-17 64,-1 1-1,0 0 1,0-1-1,0 1 1,0 0-1,0 0 1,0 0-1,-1 1 1,0-1-1,1 0 1,-1 0-1,0 1 1,-1-1-1,1 1 1,-1-1-1,1 1 1,-1-1-1,0 1 1,0-1-1,-1 0 1,1 1-1,-1-1 0,0 1 1,0-1-1,0 0 1,0 1-1,0-1 1,-1 0-1,1 0 1,-1 0-1,0 0 1,0 0-1,-3 3 1,-2 2 389,0-1-1,0 0 1,-1 0 0,0-1 0,-1 0 0,1-1-1,-1 0 1,0 0 0,0-1 0,-1 0-1,-17 5 1,7-4 135,-1 0 0,0-2 0,0 0 0,-36-1 0,53-2-534,0-1 0,0 1 0,1-1 0,-1 0 0,0 1 0,0-2 0,1 1 0,-1 0 0,1-1 0,-1 1 0,1-1 0,-1 0 1,1 0-1,0-1 0,0 1 0,0-1 0,0 1 0,1-1 0,-1 0 0,1 0 0,0 0 0,-1 0 0,1-1 0,-2-4 0,3 5-164,0-1 1,0 1 0,0-1-1,0 0 1,0 1 0,1-1-1,0 0 1,0 1 0,0-1-1,0 0 1,0 0 0,1 1-1,0-1 1,0 1-1,0-1 1,0 0 0,2-3-1,0 2-564,1 1-1,0-1 0,0 1 1,0 0-1,0 0 0,0 0 1,1 1-1,0 0 0,0 0 0,0 0 1,0 0-1,0 1 0,1 0 1,7-2-1,21-7-5445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26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17360,'0'0'2499,"55"5"-1634,-13-5-97,6 0-447,2 0-289,-2 0-1602,-11 0-1601,-9 0-2498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26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16720,'0'0'3881,"11"2"-2974,-3 0-757,9 1 429,0 1 0,33 12-1,-46-15-538,-1 1 0,1-1 0,-1 1-1,1 0 1,-1 0 0,1 0-1,-1 0 1,0 1 0,0-1 0,0 1-1,0 0 1,-1 0 0,1 0 0,-1 0-1,1 0 1,-1 0 0,0 1-1,-1-1 1,1 1 0,0 0 0,0 5-1,-1-1 57,-1 0 0,0 1 0,-1-1 0,0 0 0,0 0-1,-1 1 1,0-1 0,0 0 0,-1 0 0,0-1 0,0 1-1,-1-1 1,0 1 0,-1-1 0,1 0 0,-8 7 0,-8 11-360,-2-2 0,-44 39 0,40-43-2859,6-10-2396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28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13 16976,'0'0'7789,"-8"-4"-7218,4 3-546,0-1 0,0 1 1,0 0-1,0 0 0,0 0 0,-1 0 0,1 1 1,0-1-1,0 1 0,0 0 0,-1 1 0,1-1 1,-4 2-1,-2 0 7,0 1 0,0 1 0,0 0 0,0 1 0,-11 7-1,4-3 223,11-7-138,0 1-1,1-1 1,0 1-1,-1 1 1,1-1-1,1 1 1,-1 0 0,0 0-1,-7 8 1,18-10-120,-1-1 0,1 0 0,-1 0 0,1 0 0,0-1 0,-1 0 0,7-1 0,-10 1 4,6 0-26,0 0 0,0 0 0,0 1 0,0 0 0,0 1 0,-1-1 0,1 1 0,0 1 0,13 6 0,-18-7 16,0 0 1,0 0-1,-1 0 1,1 1-1,-1-1 1,1 1-1,-1 0 1,0 0 0,0 0-1,0 0 1,0 0-1,-1 0 1,1 0-1,-1 1 1,0-1-1,0 0 1,0 1-1,0-1 1,-1 1 0,1-1-1,-1 1 1,0-1-1,0 1 1,-1 5-1,1-6 55,0 0-1,-1-1 0,1 1 0,-1 0 0,0 0 0,0-1 1,0 1-1,0 0 0,0-1 0,-1 1 0,1-1 1,-1 1-1,1-1 0,-1 0 0,0 0 0,0 0 1,-2 2-1,-1 0 176,-1 0 0,1 0 1,-1-1-1,1 0 0,-1 0 0,0-1 0,-8 3 1,-4 0 403,1-1 1,-1-1-1,0-1 1,-28 0-1,44-1-644,1-1 1,0 0-1,0 0 0,0 1 0,0-1 0,0 0 0,-1 0 0,1 0 1,0 0-1,0 0 0,0-1 0,0 1 0,-1 0 0,1 0 0,0-1 1,0 1-1,0-1 0,0 1 0,0-1 0,0 1 0,0-1 0,0 0 0,0 0 1,0 1-1,0-1 0,1 0 0,-1 0 0,0 0 0,0 0 0,1 0 1,-1 0-1,1 0 0,-1 0 0,1 0 0,-1 0 0,1 0 0,0 0 1,-1 0-1,1 0 0,0-1 0,0 1 0,0-1 0,0 1-139,0 0-1,0 1 0,1-1 0,-1 1 1,0-1-1,1 0 0,-1 1 1,0-1-1,1 1 0,-1-1 0,1 1 1,-1-1-1,1 1 0,-1 0 1,1-1-1,-1 1 0,1 0 0,0-1 1,-1 1-1,1 0 0,-1 0 1,1-1-1,0 1 0,-1 0 0,1 0 1,0 0-1,-1 0 0,2 0 1,26-3-4899,-17 2 2234,15-2-2893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29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20756,'0'0'3534,"-4"12"-2477,-9 35 505,-12 71 0,22-94-1970,0 1 1,2 0-1,1-1 0,0 1 0,7 34 1,-23-88-12587,0-3 3967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29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11115,'0'0'5722,"9"-10"-3287,-3 3-1980,1 1 0,0-1 0,0 1 0,1 1 0,-1-1 0,1 1 0,1 1 0,-1-1 0,0 1 0,1 1-1,0 0 1,17-4 0,-3 3 243,0 1 0,32 0-1,-50 3-623,0 0 0,1 1 0,-1-1 1,0 1-1,0 0 0,1 0 0,-1 0 0,0 1 0,0 0 0,0 0 0,-1 0 0,1 1 1,0 0-1,-1-1 0,0 2 0,7 4 0,-10-6-51,1 0-1,-1 1 1,1-1-1,-1 1 1,0-1-1,0 1 1,0-1-1,0 1 1,0 0 0,-1-1-1,1 1 1,-1 0-1,0 0 1,0-1-1,0 1 1,0 0-1,0 0 1,0-1-1,-1 1 1,1 0 0,-1-1-1,0 1 1,0 0-1,0-1 1,0 1-1,0-1 1,-1 1-1,1-1 1,-1 0 0,0 0-1,-2 4 1,-8 7 227,0 1 1,0-2-1,-25 20 1,24-21-165,4-4-4,5-4-68,0-1-1,0 1 0,1 0 0,-1 0 0,1 0 0,0 1 0,0-1 0,0 1 0,0 0 0,0 0 0,1 0 0,0 0 0,0 0 0,0 0 0,0 1 0,-2 8 0,5-12-11,-1 1-1,1-1 1,0 0 0,0 0-1,-1 1 1,1-1-1,0 0 1,0 0 0,0 0-1,0 0 1,0 0 0,0 0-1,1 0 1,-1-1-1,0 1 1,0 0 0,1-1-1,-1 1 1,0-1 0,1 1-1,-1-1 1,1 1 0,1-1-1,42 10 83,-37-9-79,6 1 10,-1 0 0,0 1-1,1 1 1,-1 0 0,-1 1 0,16 8-1,-24-11-65,-1 1-1,1-1 1,-1 1 0,1-1-1,-1 1 1,0 0-1,0 1 1,0-1-1,-1 0 1,1 1-1,-1 0 1,0-1-1,0 1 1,0 0 0,0 0-1,-1 0 1,1 0-1,-1 0 1,0 1-1,-1-1 1,1 0-1,-1 1 1,1 5-1,-2 27-5564,-4-32-768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7:47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1228 102 9033,'-2'-1'4,"-154"4"1534,135-1-1179,-1 2 1,0 0-1,1 1 1,-1 1-1,-21 10 1,-8 9-53,1 1 1,1 3-1,2 1 0,1 3 1,2 1-1,1 3 1,2 1-1,1 2 0,-50 67 1,37-36 77,3 3 1,3 2-1,3 1 1,4 3-1,-38 109 0,53-115-512,3 1-1,4 0 0,3 1 1,4 1-1,-2 78 0,11-92-6,3 1-1,3-1 1,3 0-1,2 0 0,3-1 1,30 91-1,-34-130 47,1 0 0,1 0 0,0-1 0,2 0-1,1-1 1,22 28 0,-29-42 92,0 0 0,0-1 0,0 0 0,1 0 0,0-1 0,0 0 0,1 0 0,-1 0 0,1-1 0,0-1 0,0 1 0,0-1 0,1 0 0,-1-1 1,1 0-1,-1 0 0,1-1 0,0 0 0,0-1 0,0 0 0,10-1 0,-4-1 213,0-1 0,0-1 1,0 0-1,0-1 0,-1 0 1,0-2-1,0 1 0,-1-2 1,20-13-1,7-9 1079,58-57 0,-97 86-1273,86-86 1995,121-156 0,-114 113-1598,-6-3 0,85-172 0,-126 209-366,-5-2 1,56-195 0,-79 213-118,-3-1 0,-3 0 1,-4-1-1,-2-105 0,-8 161-52,0 1-1,-1 0 0,-2 0 1,-1 0-1,0 1 0,-18-47 0,19 63-12,1 0-1,-1 0 0,-1 0 0,1 1 0,-1 0 0,-1 0 0,1 0 1,-1 1-1,0 0 0,-1 0 0,0 0 0,0 1 0,0 0 1,0 0-1,-1 1 0,1 0 0,-1 0 0,0 1 0,-1 0 0,1 0 1,0 1-1,-1 0 0,-10-1 0,4 2-250,-1 0 0,1 2 0,0 0 1,0 0-1,-1 1 0,1 1 0,1 1 0,-28 9 0,3 4-2929,-69 40 1,33-11-4642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0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15439,'0'0'2786,"98"43"-2401,-27-41 672,9-2-449,4 0-416,-1-2-128,-7-4-64,-12 2-544,-15 0-417,-14 1-96,-14 0-512,-16-1-1090,-5 0-1217,-17-3-2562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03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53 8168,'0'0'7751,"12"-7"-7238,-2 1-437,-1 1 0,1 0 0,-1 0 0,1 1 1,1 0-1,-1 1 0,0 0 0,1 1 0,0 0 0,11-1 1,24 2 602,88-1 796,-118 3-1345,-1 0 1,1 1 0,-1 1 0,0 0 0,0 1-1,18 8 1,-30-11-74,0 0 0,0 0-1,-1 1 1,1-1 0,-1 1 0,1-1-1,-1 1 1,0 0 0,1 0 0,-1 0-1,0 0 1,0 1 0,-1-1-1,1 0 1,0 1 0,-1-1 0,1 1-1,-1-1 1,0 1 0,0 0 0,0 0-1,0 0 1,-1-1 0,1 1-1,-1 0 1,1 0 0,-1 0 0,0 0-1,0 0 1,0 0 0,-1 0 0,1 0-1,-2 3 1,-1 4 227,0 0 1,-1-1 0,-1 1-1,0-1 1,0 0-1,0 0 1,-1 0-1,-8 8 1,-207 212 1618,67-76-2632,103-102-2362,3-11-2589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21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11435,'0'0'6950,"75"45"-6565,-22-34-289,2-2-32,-2 1-480,-4-2-674,-9-2-1216,-11-6-1057,-11-1-3491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51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 14990,'0'0'10794,"51"-9"-10121,-14 2-96,4-3 31,10-9-159,3-8-289,2-8-64,0-1-32,0 0-961,-9 1-3075,-11 4-3971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22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15375,'0'0'501,"12"-5"-212,19-3-193,0 1 1,0 2 0,1 1-1,0 1 1,-1 2 0,1 1-1,0 2 1,47 7 0,-75-8-81,-1 0 1,1-1-1,-1 1 1,1 1-1,-1-1 1,0 0-1,1 1 0,-1 0 1,0-1-1,0 1 1,0 1-1,0-1 1,-1 0-1,1 1 1,-1-1-1,1 1 1,-1 0-1,4 6 1,-5-7 65,0 1 1,0 0 0,-1 0 0,1 0 0,-1 0 0,0 1 0,0-1 0,0 0 0,0 0 0,0 0 0,-1 0 0,0 0 0,1 0 0,-1 0 0,0 0 0,0 0 0,-1-1 0,1 1 0,0 0 0,-1-1 0,0 1 0,-4 4 0,-26 33 443,-3-2 0,-1-2 0,-45 36 1,-37 37-764,98-88-445,-28 27-6152,28-30-3667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15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9929,'0'0'14446,"91"-12"-13133,-36 5-864,11-4-321,-2 5-128,6 1-224,-9 2-1154,-5 3-1248,-12 0-1026,-13 0-1793,-11 0-3972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16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15599,'0'0'5642,"10"0"-4035,19-3-711,0-1-1,-1-1 0,1-2 0,-1-1 1,31-13-1,56-14-517,-80 26-367,1 3 1,0 0 0,1 3 0,68 1-1,-98 3-34,-1 0-1,0 1 1,0 0-1,-1 0 1,1 0-1,0 0 0,-1 1 1,1 0-1,-1 0 1,7 6-1,-10-8 21,0 0 0,-1 0 1,1 0-1,-1 1 0,1-1 0,-1 0 0,0 1 1,1-1-1,-1 1 0,0-1 0,0 1 0,0 0 1,0-1-1,0 1 0,-1 0 0,1 0 0,-1 0 1,1 0-1,-1 0 0,1-1 0,-1 1 0,0 0 1,0 0-1,0 0 0,0 0 0,0 0 0,0 0 1,-1 0-1,1 0 0,-1 0 0,1 0 0,-1 0 1,0-1-1,0 1 0,1 0 0,-3 2 0,0-1 19,0 0 0,0 0 0,0-1 0,0 0 0,0 1 0,-1-1 0,1 0 0,-1-1 0,1 1 0,-1 0 0,0-1 0,-5 1 0,-53 10 122,51-10-115,-37 5 20,-1-2 1,1-2 0,-1-3-1,1-1 1,-66-11-1,286 4-107,-105 0-29,81-21-1,-114 21-74,0-3-1,-1 0 0,0-2 1,35-20-1,-68 33 170,-1 0 0,1 0 0,0 0 0,0 0 0,0 0 1,0-1-1,0 1 0,0 0 0,0 0 0,0 0 0,0 0 0,0 0 0,0 0 0,0 0 0,0 0 0,0-1 0,-1 1 1,1 0-1,0 0 0,0 0 0,0 0 0,0 0 0,0 0 0,0 0 0,0-1 0,0 1 0,1 0 0,-1 0 0,0 0 1,0 0-1,0 0 0,0 0 0,0 0 0,0-1 0,0 1 0,0 0 0,0 0 0,0 0 0,0 0 0,0 0 1,0 0-1,0 0 0,0 0 0,1 0 0,-1 0 0,0 0 0,0-1 0,0 1 0,0 0 0,0 0 0,0 0 0,0 0 1,1 0-1,-1 0 0,0 0 0,0 0 0,0 0 0,0 0 0,0 0 0,0 0 0,-15 1 35,-26 6 134,-414 138 2190,480-162-10047,9-9-769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34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 10634,'3'-1'8264,"0"0"-4285,1 2-4126,-7 10-1181,-11 12-6413,4-13-475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5:35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10890,'0'0'11115,"3"-17"-11179,1 17-961,-2 0-737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4:05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10 320,'0'0'289,"8"0"-257,4 0 96,1 0 416,7 0-223,3-1-225,4-2-32,3 1-64,3-2-545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4:06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32 5862,'0'0'15347,"1"-17"-14236,2 16-1079,0-1 1,1 1-1,-1 0 1,1 0-1,-1 0 1,1 1-1,-1-1 1,1 1-1,-1 0 0,1-1 1,0 2-1,-1-1 1,7 1-1,3 0 69,112 0 54,280-10 379,-784 29 1740,135-14-1020,860-6-864,-1112-17-358,486 19-919,13 3-1033,15 4-2384,11-3-2518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05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10954,'0'0'8008,"85"-10"-7432,-36 10-255,12 9-257,8 1-32,5 3-32,4-1-865,1 0-768,-5-4-1442,-5-5-2050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05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10922,'0'0'11211,"82"-29"-11019,-28 29-128,2 0-32,1 2-352,2 8-833,-5-6-1762,-6-4-3299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07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597 271 12524,'-10'-8'2034,"2"2"-1852,0 1 0,-1 0 0,1 0 1,-1 1-1,0 0 0,0 1 0,-1-1 1,1 2-1,0 0 0,-1 0 0,0 0 0,1 1 1,-1 1-1,-16 0 0,11 2 10,-1 1 1,0 1-1,1 0 1,0 1-1,0 0 1,0 1-1,0 1 0,1 0 1,0 1-1,1 1 1,0 0-1,0 1 0,1 0 1,0 1-1,1 0 1,0 1-1,-11 15 1,1 2 317,0 1 0,2 1 1,1 0-1,2 2 0,1 0 1,-17 55-1,23-58-385,1 1 0,2 0-1,2 0 1,0 1 0,2 0 0,1-1 0,2 1 0,8 53-1,-6-72-125,0 0-1,0 0 0,2 0 1,0-1-1,0 0 0,1 0 0,0 0 1,1 0-1,0-1 0,10 11 1,-10-15 5,1 0 1,-1 0 0,1-1-1,0 0 1,1 0 0,-1-1-1,1 0 1,0 0 0,0-1-1,1 0 1,-1-1-1,1 0 1,0-1 0,17 3-1,-9-3 133,-1-1 0,1-1 1,-1 0-1,1-1 0,-1-1 0,0-1 0,1 0 0,-2-1 0,1-1 0,26-11 0,-20 5 56,0-2 0,0 0 0,-2-1 0,0-1 0,0-1 0,28-29 0,-15 8 210,-2-2 1,-2 0 0,-1-2 0,-2-2 0,-2 0 0,37-91 0,-49 100-264,-1 0 1,-2-1 0,-2 0-1,-1 0 1,-1-1-1,-2 0 1,-2-55-1,-3 73-123,-1-1 0,0 1 0,-2 0 0,0 0 0,-1 1 0,-1-1 0,-9-19 0,9 26-15,0 0-1,-1 0 1,0 0 0,-1 1 0,0 0-1,0 0 1,-1 1 0,-1 0 0,0 1 0,0 0-1,-13-8 1,14 10-21,-2 1 0,1 0 0,-1 0 0,1 1 0,-1 1 0,0-1 0,-1 2 0,1 0 0,0 0 0,-1 1 0,1 0 0,-1 1 0,-11 1 0,5 1-2,1 1 1,0 1-1,0 1 0,0 0 0,1 1 0,0 1 0,-30 17 1,15-4 12,1 2 0,0 1 0,2 1 0,0 1 0,2 2 0,1 0 0,-31 45 0,36-41-1,0 0 0,2 2 0,2 0 0,1 0 0,1 2 0,2-1 0,2 2 0,1 0 1,2 0-1,1 0 0,2 1 0,1 0 0,2-1 0,7 72 0,-3-93-5,-1-1 0,2 1-1,0-1 1,0 0 0,1 0-1,1-1 1,0 1 0,1-1-1,1-1 1,0 1 0,14 16-1,-16-23 3,0 0 0,0 0-1,0-1 1,1 0 0,-1 0-1,2-1 1,-1 1 0,0-1-1,1-1 1,-1 0 0,1 0-1,0 0 1,0-1 0,0 0-1,1-1 1,-1 0 0,0 0-1,1 0 1,-1-1 0,0-1-1,14-1 1,-6-2 19,0-1-1,0 0 0,0-1 1,-1-1-1,0 0 1,0-1-1,-1-1 1,0 0-1,-1-1 1,19-17-1,11-13 57,60-74 1,-57 58 16,-2-2 0,60-107 0,-88 136-47,-2-1-1,-1 0 1,-1-1 0,-2 0-1,-1-1 1,-1 0-1,-2-1 1,3-40-1,-8 65-25,-1 0-1,0 0 0,-1 1 1,0-1-1,0 0 0,-1 1 1,1-1-1,-2 1 0,1 0 1,-1-1-1,-6-10 0,6 13-18,0 1 0,0 0 0,-1 0-1,0 0 1,0 1 0,0-1 0,0 1 0,0 0-1,0 0 1,-1 0 0,0 1 0,1-1-1,-1 1 1,0 0 0,0 1 0,0-1-1,-11-1 1,0 1-38,-1 1 0,1 1 0,-1 0 0,1 1 0,-1 1 0,1 1 0,0 0 0,-1 1 0,2 0 0,-1 2 0,0-1 0,1 2 0,0 0 0,-16 12 0,-15 11 37,1 2 0,-78 73-1,79-65 8,2 2 1,1 3-1,2 0 0,-52 84 0,78-107 7,1 1-1,1 0 1,2 1 0,0 0-1,-9 42 1,14-49-1,2 1 0,0-1 0,1 1-1,1 0 1,1-1 0,0 1 0,2 0 0,0-1 0,5 20 0,-4-26-1,0 0 1,0 0 0,2 0-1,-1 0 1,1-1 0,0 0-1,1 0 1,0 0 0,1-1-1,0 0 1,0-1 0,1 0 0,0 0-1,1-1 1,-1 0 0,2-1-1,-1 0 1,0 0 0,1-1-1,0-1 1,20 7 0,-15-7 9,1-1 1,-1 0-1,0-2 0,1 1 1,-1-2-1,1 0 1,-1-1-1,0-1 1,1 0-1,-1-1 0,0-1 1,0-1-1,-1 0 1,1-1-1,19-10 1,1-6 85,-1-1 1,-2-1-1,0-2 1,-1-1 0,-2-2-1,-1-1 1,36-48-1,-28 28 44,-2-2-1,-2-1 1,-3-2-1,31-77 1,-49 101-138,-1 0 1,-1 0-1,-2-1 0,-1-1 1,-2 1-1,-1-1 0,0-57 1,-5 78-3,0 1 0,-1 0 0,0 0 0,-1 0 0,0 0 0,0 0 0,-1 0 1,-1 1-1,0 0 0,0 0 0,-8-10 0,7 12-2,-1 1 0,0 0 0,0 0 1,0 1-1,-1 0 0,0 0 0,0 1 0,0 0 0,-1 0 1,0 1-1,0 0 0,0 1 0,0 0 0,-17-3 0,5 2-36,-1 1 0,0 1 0,0 1 0,0 1 0,1 1 0,-1 1 0,0 1 0,1 1 0,-1 0 0,1 2 0,-27 11 0,11-2-143,1 2 0,1 2 1,0 1-1,1 2 0,-40 34 0,56-41-91,0 2-1,1 0 0,0 0 0,-15 23 0,25-29-453,0 0 1,0 0-1,1 0 0,0 1 0,1 0 0,1 1 0,-1-1 1,2 1-1,-2 13 0,3 10-5946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52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74 198 18642,'0'0'9796,"-2"15"-9503,0 14-116,1 0 1,1 0-1,1 0 0,11 56 0,38 94 150,5 20-1337,-55-196 1139,4 31-3249,-9-24-277,-10-19-379,-7-15 2425,0-2 0,-22-34 0,22 29 4896,-37-40 0,59 71-3463,0-1-1,0 1 1,0 0-1,0 0 1,-1 0-1,1 0 1,0-1-1,0 1 1,0 0-1,0 0 1,0 0-1,0 0 1,0-1-1,0 1 1,0 0-1,0 0 1,0 0-1,0-1 1,0 1-1,0 0 1,0 0-1,0 0 1,0-1-1,0 1 1,0 0-1,0 0 1,0 0-1,0-1 1,0 1-1,0 0 1,0 0-1,0 0 1,0 0-1,0-1 1,1 1-1,-1 0 1,0 0-1,0 0 1,0 0-1,0-1 1,0 1-1,1 0 1,-1 0-1,0 0 1,0 0-1,0 0 1,0 0-1,1 0 0,-1 0 1,0 0-1,0 0 1,0 0-1,1-1 1,-1 1-1,0 0 1,0 0-1,1 0 1,22-3 1366,44 3-2277,-47 0 1313,4 0-1272,-1-2 0,1 0 0,0-2 0,41-12 1,-48 11-1495,-1-1 0,27-15 1,-33 15-24,0-1 0,0 1 0,-1-1 0,15-16 0,-7-5-328,-14 7 7476,-3 21-4623,0 0 1,0-1-1,-1 1 1,1-1-1,0 1 1,0 0 0,-1-1-1,1 1 1,0 0-1,-1-1 1,1 1-1,0 0 1,-1-1-1,1 1 1,0 0-1,-1 0 1,1-1-1,-1 1 1,1 0-1,0 0 1,-1 0 0,1 0-1,-1-1 1,1 1-1,-1 0 1,1 0-1,-1 0 1,1 0-1,0 0 1,-1 0-1,1 0 1,-1 0-1,1 0 1,-1 1-1,1-1 1,-1 0-1,1 0 1,0 0 0,-1 1-1,-20 6 2570,14 0-2354,1-1 0,-1 1 0,1 0 0,1 0 0,-1 1-1,1 0 1,1 0 0,-1 0 0,1 0 0,1 1 0,-4 12 0,1-4-55,1 1 1,1 0-1,1 1 0,-1 32 0,4-48-303,-1 0 0,1 0 0,1 0 0,-1 0 0,0 0 0,1 0 0,0 0 0,0-1 0,0 1 0,0 0 0,0 0 0,0 0 0,1-1 0,1 3 0,-2-3-28,0-1 0,1-1-1,-1 1 1,0 0 0,0 0-1,1 0 1,-1-1 0,1 1-1,-1 0 1,1-1 0,-1 0-1,1 1 1,-1-1 0,1 0-1,0 0 1,-1 0 0,1 0-1,-1 0 1,1 0 0,-1 0-1,1 0 1,-1-1 0,1 1-1,-1 0 1,1-1 0,-1 0-1,1 1 1,2-2 0,4-3 137,-1 0 0,1 0 1,-1-1-1,0 1 1,0-2-1,-1 1 1,1-1-1,-2 0 0,1 0 1,-1 0-1,6-11 1,6-11 0,22-53 1,-26 47-66,12-55 0,-34 134-337,3 1 1,1-1-1,1 63 1,4-106 128,0 1 0,0 0 0,0-1 0,0 1 0,0-1 0,1 1 0,-1 0 1,1-1-1,-1 1 0,1-1 0,-1 1 0,1-1 0,0 1 0,-1-1 0,1 1 1,0-1-1,0 0 0,0 0 0,0 1 0,1-1 0,-1 0 0,2 1 0,-2-1-45,1-1-1,0 1 0,-1-1 1,1 0-1,-1 0 1,1 0-1,0 0 0,-1 0 1,1 0-1,-1 0 0,1-1 1,0 1-1,-1-1 0,1 1 1,-1-1-1,1 1 0,-1-1 1,2-1-1,6-3-398,-1-1 1,0 0-1,0 0 0,-1-1 0,14-14 0,0-6-533,-1-1 0,-1-1 0,-1 0 0,-1-2 0,-2 0 0,17-51 0,-20 44 1250,-2 0 0,-2 0 1,-1-1-1,-2-1 0,-1-55 1,-4 90-122,-3-44 50,3 48-41,0-1-1,-1 1 1,1-1 0,0 1-1,-1 0 1,1-1-1,-1 1 1,0 0 0,1-1-1,-1 1 1,0 0-1,0 0 1,0-1-1,0 1 1,0 0 0,0 0-1,0 0 1,0 0-1,0 0 1,0 1 0,-1-1-1,1 0 1,0 1-1,-1-1 1,1 0-1,0 1 1,-2-1 0,1 1-2,1 1 0,0-1 1,0 1-1,-1-1 1,1 1-1,0-1 1,0 1-1,0 0 0,0 0 1,0-1-1,0 1 1,0 0-1,0 0 1,0 0-1,0 0 0,0 0 1,0 0-1,1 0 1,-1 1-1,0-1 0,1 0 1,-1 0-1,1 0 1,0 1-1,-1-1 1,1 0-1,-1 3 0,-9 45 391,9-42-344,-10 73 425,4 1 0,4 85 1,3-160-534,0 0 1,1 0-1,-1-1 1,1 1 0,0 0-1,1-1 1,0 1-1,-1-1 1,2 0 0,-1 1-1,1-1 1,-1 0-1,6 6 1,-6-9-9,0 0 1,0-1 0,0 1-1,0-1 1,0 1-1,1-1 1,-1 0-1,0 0 1,1 0-1,-1 0 1,1 0 0,-1-1-1,1 1 1,-1-1-1,1 1 1,-1-1-1,1 0 1,0 0 0,-1 0-1,1-1 1,-1 1-1,1 0 1,-1-1-1,1 0 1,-1 0-1,1 0 1,-1 0 0,0 0-1,1 0 1,-1 0-1,0-1 1,4-2-1,5-4-164,0-1-1,-1 1 0,0-2 0,0 0 0,-1 0 0,0 0 1,-1-1-1,0-1 0,8-15 0,-11 17 87,0 1 0,0-1 0,-1 0 0,0 0 0,-1-1 0,0 1 1,-1 0-1,0-1 0,0 0 0,-1 0 0,-1 1 0,0-16 0,0 25 111,0 1 1,0-1-1,0 1 1,-1-1-1,1 1 1,0-1-1,0 1 1,0-1-1,0 1 0,-1-1 1,1 1-1,0-1 1,0 1-1,-1-1 1,1 1-1,0-1 1,-1 1-1,1 0 1,0-1-1,-1 1 0,1 0 1,-1-1-1,1 1 1,-1 0-1,1 0 1,-1-1-1,1 1 1,-1 0-1,1 0 0,-1 0 1,1 0-1,-1-1 1,1 1-1,-1 0 1,1 0-1,-1 0 1,1 0-1,-1 0 1,1 0-1,-1 1 0,1-1 1,-1 0-1,1 0 1,-1 0-1,1 0 1,-2 1-1,-19 15 829,15-5-685,0 0-1,0 0 1,1 1 0,1 0-1,0 0 1,1 0-1,0 1 1,1-1-1,0 1 1,1-1-1,0 1 1,1 0-1,2 14 1,-2-25-171,1-1 0,-1 1 0,0 0 1,1-1-1,-1 1 0,1 0 1,-1-1-1,1 1 0,0-1 1,0 1-1,0-1 0,0 1 0,0-1 1,0 0-1,0 1 0,0-1 1,0 0-1,1 0 0,-1 0 1,0 0-1,1 0 0,-1 0 1,1 0-1,0 0 0,-1-1 0,1 1 1,-1-1-1,1 1 0,0-1 1,-1 0-1,1 1 0,0-1 1,-1 0-1,1 0 0,0 0 0,0 0 1,-1-1-1,1 1 0,0 0 1,-1-1-1,1 1 0,2-2 1,3 0 32,0 0 0,1-1 1,-1 0-1,0-1 1,-1 1-1,1-1 1,-1-1-1,7-4 1,6-10 24,-1 0 1,-1-1-1,0-1 0,-2 0 1,0-2-1,19-38 1,-35 131-60,-5 26 653,4-1 0,4 0 0,5 1 0,29 148 0,-32-231-560,-2 0 0,1 0 0,-2 1-1,0-1 1,0 0 0,-2 21 0,0-31-75,1-1 0,-1 1 0,1-1 0,-1 0 0,0 1 1,0-1-1,0 0 0,0 1 0,0-1 0,-1 0 0,1 0 1,-1 0-1,1 0 0,-1 0 0,0-1 0,-3 4 0,2-4-14,0 1 0,0-1-1,0 0 1,0 0-1,-1 0 1,1 0-1,0-1 1,-1 1-1,1-1 1,0 0-1,-1 0 1,1 0-1,0 0 1,-1-1-1,-5-1 1,3 0-14,0 0 0,1 0 0,-1-1 0,1 0 0,-1 0 0,1 0 0,0-1 0,1 0 0,-1 0 0,1 0 0,-1 0 0,1-1 0,0 0 0,1 0 0,-1 0 0,1 0 0,0 0 0,-3-9 0,-3-4 0,1-2 0,1 1 0,1-1 0,-5-23 0,6 16 17,2 1 0,0 0 1,1-1-1,2 1 0,1 0 0,1-1 0,9-46 0,-6 56-66,-1 1 0,2 0 0,0 0 0,1 0 0,1 1 0,0 0 0,1 0 0,0 1 0,2 0 0,-1 1-1,2 0 1,0 1 0,15-13 0,74-45-9089,-98 68 8688,48-30-8630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25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4644,'0'0'14168,"16"0"-13393,109 2 60,-22 1-427,0-4 1,129-19-1,-226 20-287,26-7 224,-31 7-315,0 0 0,0-1-1,0 1 1,0 0 0,0 0 0,0-1 0,-1 1 0,1-1-1,0 1 1,0-1 0,0 1 0,0-1 0,0 1 0,-1-1 0,1 0-1,0 1 1,-1-1 0,1 0 0,0 0 0,-1 1 0,1-1-1,-1 0 1,1 0 0,-1-1 0,0 1 3,-1-1 0,0 1-1,0 0 1,1 0 0,-1 0 0,0 0-1,0 0 1,0 0 0,0 0 0,-1 0 0,1 1-1,0-1 1,0 0 0,0 1 0,-1-1-1,1 1 1,0-1 0,-1 1 0,1-1 0,0 1-1,-1 0 1,1 0 0,-1 0 0,-1 0-1,-4-2 51,-59-8-17,0 2 0,-1 3 0,-100 5 0,95 1-58,60-1 0,-1-1 12,-1 1 1,1 1-1,0 0 0,0 1 1,0 0-1,0 0 1,-21 9-1,27-3-6,18-3 13,19 0 28,578 4-471,-606-9 414,12 0 7,1-1-1,-1 0 1,0-1 0,19-5-1,-24 1 131,-20 0 243,-43 1-301,0 1 1,-60 4-1,46 1-48,4-1 220,-99 14-1,133-8-563,-51 15 1,62-15-677,1 2 1,0 0-1,-27 17 1,23-10-4188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22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9001,'0'0'4014,"-9"0"-1889,0 1-2760,-21-1 4792,16 0 211,37 0-2841,418 0-588,-449 0-1058,-19-1-777,1 2-1,-1 0 1,1 2-1,-45 10 0,31 3-5706,36-13 384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24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5 126 8392,'-5'-2'4218,"13"-4"-2542,11-3-507,75-16-196,1 5 0,159-14 1,-220 33-679,-25 1 213,-24 0 109,-86 0 96,-1 4 1,-127 23-1,211-21-722,30-2-19,30 0 49,44-4-629,1-3-1,-1-3 1,157-34-1,-234 38 597,-5 1 10,-1 1 0,1-1 0,-1 0 1,0 0-1,1 0 0,-1-1 0,0 1 0,0-1 1,0 0-1,4-2 0,-8 4 6,1-1 0,0 1 1,0 0-1,0 0 0,0-1 0,0 1 0,0 0 1,0-1-1,0 1 0,-1 0 0,1 0 0,0-1 0,0 1 1,0 0-1,0 0 0,-1 0 0,1-1 0,0 1 1,0 0-1,-1 0 0,1 0 0,0 0 0,0-1 1,-1 1-1,1 0 0,0 0 0,-1 0 0,1 0 0,0 0 1,0 0-1,-1 0 0,1 0 0,0 0 0,-1 0 1,1 0-1,0 0 0,0 0 0,-1 0 0,1 0 0,0 0 1,-1 0-1,1 1 0,-21-3 110,-30 3-59,-1 2 0,0 2 1,1 3-1,-91 25 0,-4 17-3860,124-42-1106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27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511 304 8808,'0'-8'2349,"0"3"-2018,-1 1 0,1 0 0,-1-1-1,0 1 1,0 0 0,0 0 0,-1 0 0,0 0-1,1 0 1,-1 0 0,-1 0 0,1 1 0,0-1-1,-1 1 1,0-1 0,0 1 0,0 0 0,0 0-1,0 0 1,-1 1 0,1-1 0,-1 1 0,0 0-1,0 0 1,0 0 0,0 0 0,0 1 0,-5-2-1,2 1-204,-1 1 0,0 0-1,0 0 1,0 1 0,0 0-1,0 1 1,0-1 0,1 1-1,-1 1 1,0 0 0,0 0-1,1 0 1,-1 1 0,1 0 0,0 0-1,0 1 1,0 0 0,1 0-1,-1 1 1,1 0 0,0 0-1,0 0 1,-7 10 0,-11 11 342,2 2 0,0 1 1,-31 56-1,31-45-75,1 1-1,2 1 1,2 1-1,-13 47 1,24-68-334,1 1 0,1 0 0,0 0 0,2 1-1,1-1 1,1 1 0,1-1 0,1 1 0,8 41 0,-7-56-56,0 0-1,0-1 1,1 0-1,0 1 1,1-1-1,-1 0 1,2-1 0,-1 0-1,1 1 1,0-2-1,0 1 1,1-1-1,0 0 1,0 0 0,1-1-1,-1 0 1,1 0-1,0-1 1,0 1-1,1-2 1,-1 0 0,1 0-1,0 0 1,0-1-1,11 1 1,-1 0 22,0-1 0,-1-2 0,1 0 0,-1 0 1,1-2-1,-1 0 0,1-1 0,-1-1 0,0-1 0,0-1 0,28-12 0,-10-1 152,0-2 0,-2-1-1,0-2 1,-1-1-1,-2-2 1,45-48 0,-53 50-114,-1-1 0,-1-2 0,-2 0 0,0-1 0,-2-1 0,-2 0 0,0-2 1,12-41-1,-21 50-25,-1-1 0,-1 0 1,-1 1-1,-1-1 0,-1 0 0,-1 0 1,-1 0-1,-1 0 0,-2 0 0,0 1 1,-9-29-1,9 41-24,1 0-1,-1 1 1,-1-1 0,0 1-1,0 1 1,-1-1-1,0 1 1,-1 0 0,0 0-1,0 0 1,-1 1 0,0 0-1,0 1 1,-1 0 0,0 0-1,0 1 1,-1 0-1,0 1 1,0 0 0,0 0-1,-1 1 1,1 1 0,-1-1-1,0 2 1,0 0 0,-13-2-1,12 4-21,-1-1-1,1 2 0,-1-1 1,0 2-1,1 0 1,-1 0-1,1 1 0,0 1 1,0 0-1,-20 10 0,16-6 2,0 2 0,1 0-1,0 1 1,1 0-1,0 1 1,-22 26 0,15-12-3,2 0 1,1 1 0,1 1 0,1 1 0,1 0-1,2 1 1,1 1 0,-8 33 0,7-12-4,2 0 1,3 1 0,2 0 0,2 0 0,2 0-1,11 100 1,-8-145 3,0 0 1,1 0-1,0 0 0,0 0 0,1 0 0,0-1 0,0 1 1,1-1-1,0 0 0,0 0 0,1 0 0,-1-1 0,1 0 1,1 1-1,0-2 0,11 11 0,-9-12 7,-1 0-1,1 0 1,-1 0-1,1-1 1,0-1-1,0 1 1,0-1-1,0 0 1,1-1-1,-1 0 1,0-1-1,1 1 1,-1-1-1,1-1 1,-1 0 0,11-2-1,-3-1 17,0-1 0,-1 0 0,0-2 0,0 1 0,0-2 0,-1 0 0,0 0 1,0-2-1,-1 1 0,-1-2 0,1 0 0,18-22 0,-6 4 26,-1-2 0,-2 0 1,-1-1-1,23-49 0,-25 41-11,-3-1 0,-1 0-1,-2-1 1,-2-1 0,-2 0-1,-1 0 1,-3-1-1,-1 0 1,-3 0 0,-6-79-1,3 110-20,0 0-1,-1 0 0,0 0 1,-1 0-1,0 1 0,-1-1 1,-1 1-1,1 0 1,-2 1-1,0 0 0,0 0 1,-1 0-1,-11-10 0,14 16-10,-1 0-1,0 0 0,0 0 1,-1 1-1,1 0 0,-1 1 0,0-1 1,0 1-1,0 0 0,0 1 1,0 0-1,-1 0 0,1 1 1,-1 0-1,0 0 0,1 0 1,-1 1-1,1 1 0,-1-1 1,0 1-1,1 0 0,-1 1 0,1 0 1,-8 3-1,-7 3-8,1 1-1,0 2 1,1 0 0,1 1-1,-1 1 1,2 0 0,0 2-1,-20 21 1,-11 15 1,-59 78 0,73-83 5,2 1 1,2 2 0,-38 82-1,59-107 0,0 0 0,2 1-1,0 0 1,2 0 0,1 0-1,1 1 1,1 0 0,1 0-1,1 0 1,4 35 0,-1-48 1,2 1 1,-1-1-1,1 0 1,1 0 0,0-1-1,1 1 1,1-1-1,0 0 1,0-1-1,1 0 1,0 0-1,1 0 1,1-1 0,-1-1-1,2 1 1,-1-2-1,1 1 1,0-2-1,1 1 1,0-2-1,0 1 1,1-2 0,24 9-1,-20-8 9,1-1 0,1 0 0,-1-2 0,1 0-1,-1-1 1,1-1 0,0 0 0,-1-2 0,1 0 0,0-1-1,-1-1 1,1 0 0,-1-2 0,0 0 0,-1-1 0,1-1 0,17-9-1,-11 1 17,-1-2 0,0 0 0,-2-2 0,0 0 0,-1-1 0,-1-1 0,-1-1 0,-1 0 0,-1-2 0,-1 0 0,-1 0 0,-1-2 0,18-49 0,-18 36 10,-1 0 0,-2-1 1,-2 0-1,-2-1 0,-1 1 0,-2-1 1,-3 0-1,0 0 0,-7-41 0,3 61-27,1 1 0,-2 0-1,-1 0 1,-1 1-1,0 0 1,-1 0-1,-1 1 1,-1 0 0,-22-31-1,27 43-18,0-1 1,-1 1-1,1 0 0,-1 0 0,0 1 0,-1 0 1,1 0-1,-1 0 0,0 1 0,0 0 0,-1 0 1,1 1-1,-1 0 0,0 0 0,0 1 0,0 0 1,0 1-1,0-1 0,0 1 0,0 1 1,0 0-1,0 0 0,-1 0 0,1 1 0,0 0 1,0 1-1,-10 3 0,2 1-3,1 1 0,0 1-1,1 0 1,-1 1 0,2 1 0,-1 0 0,1 0 0,1 2-1,0-1 1,-17 23 0,-3 6-7,3 2 1,-31 55-1,34-49 27,1 2 0,3 0 0,-21 72 0,33-87-35,2 0 0,1 1 0,2-1-1,2 1 1,1 0 0,3 41 0,-1-66 25,2 0 1,-1 0-1,1 0 1,1 0 0,0 0-1,0-1 1,1 1-1,1-1 1,0 0-1,0 0 1,1-1-1,0 1 1,0-1-1,11 10 1,-10-12 3,1 0-1,0 0 1,1-1-1,0-1 1,0 1-1,0-2 1,1 1 0,-1-1-1,1 0 1,0-1-1,0 0 1,0-1 0,1 0-1,-1-1 1,13 1-1,-3-2 41,1-1-1,-1-1 1,0-1 0,0-1-1,0 0 1,-1-2 0,1 0-1,-1-1 1,-1-1-1,1-1 1,-2-1 0,1 0-1,-1-1 1,-1-1-1,28-25 1,-14 9 8,-1-2 0,-1-1 0,-1-1 0,-2-1 0,-2-2-1,35-67 1,-39 62-50,-2 0 0,-2-2 0,-1 0 0,11-61 0,-21 83-50,-1 1-1,-1-2 0,-1 1 1,0 0-1,-2 0 1,0 0-1,-1 0 1,-1 0-1,-1 0 0,-1 0 1,-13-34-1,14 46 7,0 0 0,-1 0 0,0 1-1,0-1 1,0 1 0,-1 0 0,0 1-1,-1-1 1,1 1 0,-1 0 0,0 1-1,-1 0 1,1 0 0,-1 1 0,0-1-1,-1 2 1,1-1 0,0 1 0,-1 0-1,0 1 1,1 0 0,-14-1 0,8 2-41,-1 1 1,1 0 0,-1 1 0,1 1 0,0 0-1,0 1 1,0 1 0,0 0 0,0 1 0,1 0-1,0 1 1,0 0 0,-16 12 0,-6 7-157,1 2 1,2 1-1,0 2 1,2 1-1,2 1 1,1 1 0,1 2-1,-23 42 1,-5 18-2556,5 3 1,-37 104 0,37-77-4357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37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3586 661 7143,'-1'-8'7223,"-1"-1"-7054,0-1 0,-1 1 1,0 0-1,-1-1 1,0 2-1,0-1 0,-1 0 1,0 1-1,-1 0 1,1 0-1,-2 1 0,1-1 1,-1 1-1,-13-10 1,-56-45-801,-3 4 0,-2 4 0,-2 3 0,-100-44 0,105 59 1050,-2 4 0,-1 3 1,-1 4-1,-1 3 1,-1 4-1,-1 4 0,-1 3 1,1 4-1,-1 4 1,0 4-1,0 3 0,0 4 1,1 4-1,0 4 1,-82 26-1,43-3-63,1 5-1,2 6 1,2 5-1,-209 133 1,257-140-354,3 2 1,3 4-1,1 2 0,3 3 1,3 3-1,3 2 0,2 2 1,-70 118-1,101-144 10,1 1-1,2 1 1,2 1 0,2 0-1,2 1 1,2 1 0,-7 52-1,16-72 9,0 0-1,1 0 1,1-1-1,2 1 0,0 0 1,2 0-1,0-1 1,2 0-1,1 0 0,1 0 1,0-1-1,2 0 1,1-1-1,24 37 0,-18-35 94,1-1 0,2-1 0,0-1 0,2-1 0,0 0 0,49 31 0,-35-29 65,2-1-1,0-3 1,1-1 0,52 15 0,-4-9 56,1-4 0,1-5 0,177 7 0,-121-20-187,0-6 0,-1-7 0,0-6-1,158-41 1,-141 17 256,-3-7 1,-2-7-1,202-103 0,-242 98 66,-2-5 0,114-88 0,-167 106-194,-1-2 1,-3-3 0,-2-3 0,87-113 0,-124 144-125,-1-1 0,-2-1 0,0 0 0,-2-1 0,-1 0 1,-1-1-1,-1-1 0,5-31 0,-12 48-36,-1-1-1,0 1 1,-1-1 0,-1 0-1,0 0 1,-1 0 0,-1 1-1,0-1 1,-1 1 0,0-1 0,-1 1-1,0 0 1,-1 0 0,-1 0-1,0 1 1,0 0 0,-2 0-1,1 1 1,-1-1 0,-11-10 0,-6-1-13,0 1 1,-2 1-1,0 1 1,-1 2 0,-1 0-1,-1 2 1,0 2-1,-1 0 1,-1 3 0,-39-11-1,-4 4-37,0 3 0,0 3 0,-109-2-1,150 12-40,-22-1-1114,1 3 0,-1 1 0,-59 10 0,70 2-3374,32 0-3407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38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3796 531 12844,'-1'-14'155,"0"1"-1,-1-1 0,0 1 1,-1-1-1,-1 1 0,0 0 1,-1 1-1,0-1 0,-1 1 1,-1 0-1,0 0 1,0 1-1,-1-1 0,0 2 1,-1-1-1,-1 1 0,1 1 1,-2 0-1,-10-8 1,-12-7-137,0 2 0,-1 2 1,-1 1-1,-1 1 0,-53-17 1,-6 4-59,-1 4 0,-2 4 0,-135-13 0,-307 6 29,324 28 798,0 10-1,-398 67 0,496-49-266,1 5 0,-152 62 0,188-58-313,2 3 0,1 4-1,-137 99 1,183-117-198,1 2-1,2 1 1,0 1 0,2 2-1,1 0 1,2 2 0,1 1-1,-31 57 1,42-66 0,2 1-1,1 0 1,0 0-1,2 1 1,1 0-1,1 0 1,2 0-1,0 1 1,2 0-1,1-1 1,1 1-1,1 0 1,10 49-1,-1-36 45,1-2 0,3 0-1,0 0 1,3-2-1,1 0 1,1-1 0,2 0-1,47 54 1,-36-51-22,2-1 1,2-2-1,1-2 1,2-1-1,1-2 1,76 42-1,-64-46 55,2-2 0,1-2-1,0-3 1,1-3 0,64 11-1,-40-15 415,0-4 1,1-3-1,96-6 0,-27-13 438,0-6 0,-1-7 1,229-72-1,-222 48-521,281-132 0,-348 136-329,-2-3 0,-2-5 1,-2-3-1,95-86 0,-147 114-121,-1-2-1,-1-1 1,-2-1-1,-1-1 0,-2-2 1,-1 0-1,-2-2 0,-2 0 1,16-47-1,-28 65 19,-1 0 0,-1-1 0,-1 0-1,-2 0 1,0 0 0,-1 0 0,-1-1-1,-1 1 1,-1 0 0,-1-1 0,0 1 0,-2 0-1,-1 0 1,-1 1 0,-1-1 0,0 1 0,-2 1-1,0-1 1,-21-31 0,13 29 66,0 0 0,-2 0 0,-1 2 0,-1 1 0,0 0 0,-2 1 0,0 2 1,-1 0-1,-1 2 0,0 0 0,-1 2 0,0 1 0,-1 1 0,-54-14 0,12 10-931,-1 2-1,-1 4 1,1 3 0,-143 6-1,103 9-4377,-126 28-1,222-35 4443,-98 20-7309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39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95 998 13164,'-13'1'1004,"-40"4"512,51-5-1481,0 1 0,1 0-1,-1 0 1,0 0 0,1 0-1,-1 0 1,1 0 0,0 0-1,-1 0 1,1 0 0,0 1-1,0-1 1,0 1 0,0-1-1,0 1 1,0-1 0,0 1-1,0-1 1,0 1 0,1 0-1,-1 0 1,1-1 0,0 1 0,-1 0-1,1 0 1,0 0 0,0-1-1,0 1 1,0 0 0,0 0-1,1 2 1,0 4-31,0 1 1,1 0-1,0 0 1,5 14-1,5 3 25,0 1 0,2-1 0,26 36 1,62 72 19,-85-112-55,89 109 53,6-4-1,142 124 1,-186-193 316,2-3 0,2-3-1,2-3 1,3-4 0,148 65 0,-97-64 361,1-6 0,2-5 0,1-7 0,142 13 1,544-1 53,-562-46-701,0-10 1,-2-12-1,-1-10 0,-2-12 1,-2-10-1,-3-12 1,276-119-1,-409 142-58,-3-5 0,-1-5 0,-4-4 1,-2-5-1,94-83 0,-140 102 28,-2-3-1,-3-3 1,-2-2 0,-2-2-1,-3-2 1,-3-1 0,-3-3-1,-2-1 1,38-97 0,-62 130 248,-2-1 0,-1-1 0,-1 0 0,-2 0 0,4-71 0,-10 90-118,-2-1 0,1 0 1,-2 1-1,-1-1 1,0 1-1,-1 0 0,0-1 1,-1 2-1,-1-1 1,-1 1-1,0 0 1,-1 0-1,-1 1 0,-18-25 1,2 14-102,-1 1 1,-1 1-1,-1 1 1,-1 1 0,-1 1-1,-54-25 1,35 19-2248,-70-51-1,114 74 1523,0-1-1,0 0 0,1 0 0,-1 0 0,1-1 0,0 0 0,0 1 0,1-1 0,-1 0 0,1-1 0,-5-10 0,4-18-6818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39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3327 12139,'-11'2'3289,"-56"6"1622,71-9-4729,0-1-1,0 1 1,0-1 0,0 0-1,0 0 1,0 0-1,0-1 1,3-2 0,12-7-103,125-69-82,-4-5 1,-3-7-1,-5-5 0,-4-7 1,160-168-1,113-200 408,-30-26 1223,-287 385-1179,43-71-111,-8-6 0,97-212 0,-178 327-388,2 1 0,75-100 0,-93 146 30,2 1 1,1 1-1,2 1 1,0 1 0,1 1-1,2 2 1,0 1-1,41-21 1,-23 19 105,1 2-1,2 2 1,0 2 0,0 3 0,1 2-1,1 2 1,0 2 0,1 3 0,-1 2-1,1 2 1,-1 3 0,1 2 0,-1 2-1,0 3 1,89 26 0,0 15 191,64 19 416,-171-60-1264,0-1 0,0-2 0,1-2 0,39 0 0,-75-4 421,1 0 0,-1 0 1,1 0-1,-1 1 0,1-1 0,-1 0 0,1-1 0,-1 1 0,1 0 0,-1 0 0,1 0 0,-1 0 0,1 0 0,-1 0 0,0 0 0,1-1 0,-1 1 0,1 0 0,-1 0 0,0-1 0,1 1 0,-1 0 1,1-1-1,-1 1 0,0 0 0,1-1 0,-1 1 0,0-1 0,0 1 0,1 0 0,-1-1 0,0 1 0,0-1 0,0 1 0,0-1 0,1 1 0,-1-1 0,0 1 0,0 0 0,0-1 0,0 1 1,0-1-1,0 1 0,0-2 0,0-17-6395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40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16720,'19'-3'544,"104"-11"449,2 5 0,170 11 0,-228 2-416,70 12 1,-106-10-444,1 1 0,-1 2 0,-1 1 1,38 17-1,-62-24-106,0 0 1,0 0-1,-1 1 1,1-1-1,-1 1 1,0 0-1,0 0 1,0 1-1,-1 0 1,0 0-1,0 0 1,0 0-1,0 0 1,-1 1-1,3 6 1,-4-7 19,-1 0 0,0 0 0,0 0 0,0 1 1,0-1-1,-1 0 0,0 1 0,0-1 1,-1 1-1,1-1 0,-1 0 0,0 0 0,-1 1 1,1-1-1,-1 0 0,0 0 0,0 0 1,-6 9-1,-5 6 173,-1-1-1,0 0 1,-1-1 0,-2 0-1,-34 29 1,-107 71 172,120-92-242,-97 65 442,-104 80-49,232-166-827,-40 38 62,29-18-1863,10 1-3704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40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17104,'10'-26'990,"-8"17"-341,1 1 0,0-1 0,1 1 1,0 0-1,0 0 0,1 0 1,0 1-1,9-11 0,-14 17-577,0 1 0,1-1 0,-1 1 0,1 0-1,-1-1 1,1 1 0,-1-1 0,0 1 0,1 0-1,0-1 1,-1 1 0,1 0 0,-1 0 0,1-1-1,-1 1 1,1 0 0,0 0 0,-1 0 0,1 0 0,-1 0-1,1 0 1,0 0 0,-1 0 0,1 0 0,-1 0-1,1 0 1,0 0 0,-1 0 0,1 0 0,-1 0-1,1 1 1,0-1 0,-1 0 0,1 1 0,-1-1-1,1 0 1,-1 1 0,1-1 0,-1 0 0,1 1 0,-1-1-1,0 1 1,1-1 0,-1 1 0,0-1 0,1 1-1,-1-1 1,0 1 0,1-1 0,-1 1 0,0 0-1,9 34 1028,-9-35-1079,12 124 1227,-6 220 0,-7-110-2721,1-221 1124,0-7-59,-1 1 0,2-1 0,-1 0 0,0 1 0,1-1 0,0 0 0,1 1 0,0-1-1,0 0 1,0 0 0,5 9 0,-7-15 299,0 0-1,0 0 1,0 0-1,0 1 1,0-1-1,0 0 1,0 0 0,0 0-1,0 0 1,1 1-1,-1-1 1,0 0-1,0 0 1,0 0-1,0 0 1,0 0-1,0 1 1,1-1 0,-1 0-1,0 0 1,0 0-1,0 0 1,0 0-1,1 0 1,-1 0-1,0 0 1,0 0-1,0 0 1,1 0-1,-1 0 1,0 0 0,0 0-1,0 0 1,0 0-1,1 0 1,-1 0-1,0 0 1,0 0-1,0 0 1,1 0-1,-1 0 1,0 0 0,0 0-1,0 0 1,0 0-1,1 0 1,-1 0-1,0-1 1,0 1-1,0 0 1,0 0-1,0 0 1,1 0 0,-1 0-1,0-1 1,0 1-1,0 0 1,0 0-1,0 0 1,0 0-1,0-1 1,0 1-1,0 0 1,0 0-1,0 0 1,0-1 0,0 1-1,1-19-5526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53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2 13164,'1'0'103,"-1"0"-1,1 0 0,-1 0 1,1-1-1,0 1 0,-1 0 1,1 0-1,-1 0 0,1 0 1,0 0-1,-1 0 0,1 0 1,0 0-1,-1 0 0,1 0 1,0 0-1,-1 1 0,1-1 1,-1 0-1,1 0 0,0 1 0,-1-1 1,2 1-1,22 14 938,-1 1 1,-1 1-1,0 1 1,-1 1-1,24 29 0,-26-28-540,3 3-285,0 1-1,-2 2 0,-1 0 0,-1 1 0,-1 0 0,-1 2 0,-2 0 0,-1 0 0,-1 2 0,-1-1 1,-2 1-1,-1 1 0,-2 0 0,-1 0 0,-2 0 0,0 0 0,-3 1 0,-5 58 0,-4-30-105,-2 0 0,-3-1 0,-2-1 1,-27 64-1,-114 220-564,-130 152-6869,201-373 2028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41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0 1 2498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41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132 258 14542,'-99'-3'4442,"66"3"227,89-1-2938,-19 0-874,1-2-1,-1-2 1,67-18-1,108-45 786,-137 43-1393,-17 5-211,14-6-375,1 3 1,1 3 0,127-17-1,-187 35-342,1 2-1,0 0 1,15 2-1,-26-2 169,1 1-1,-1 0 0,0 0 0,1 1 0,-1-1 0,0 1 1,0 0-1,5 4 0,17 21-5862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42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66 197 13645,'6'-41'2911,"-2"-1"0,-3-71 1,-14 125-1097,4 5-1736,1 0 1,0 0-1,2 0 1,0 1-1,1 0 1,-5 36-1,4-6 238,0 72 0,6-113-277,0-1 0,0 1 0,1 0 1,0-1-1,0 1 0,1-1 0,-1 1 0,1-1 0,1 0 0,-1 0 0,7 10 1,-7-13-18,1 0 1,-1 0 0,1 0 0,0 0 0,0-1 0,0 0 0,1 1-1,-1-1 1,0 0 0,1 0 0,-1-1 0,1 1 0,0-1-1,0 0 1,-1 0 0,1 0 0,0 0 0,0-1 0,0 1-1,7-1 1,0-1 113,0-1 0,1 0 1,-1 0-1,0-1 0,0 0 0,-1-1 0,1 0 0,-1-1 0,0 0 0,0-1 0,0 0 0,-1 0 0,11-10 1,9-9 206,-1 0 0,40-50 0,-17 6-37,-47 63-275,-1 0 1,0 0-1,0 0 0,-1 0 1,1 0-1,-1-1 0,-1 0 1,1 1-1,0-14 0,-3 20-33,0 0 0,0 0 0,0 1-1,0-1 1,0 1 0,0-1 0,0 1-1,0-1 1,0 1 0,0-1 0,0 1-1,0 0 1,0-1 0,1 1 0,-1 0-1,-1 1 1,-4 8-4,0 0-1,1 0 1,1 1 0,-1 0-1,2 0 1,-1 0 0,1 0-1,1 0 1,-1 15 0,0-1 7,1 0 1,2 0 0,3 32-1,-3-52 21,1-1 1,0 1-1,-1-1 0,2 0 0,-1 1 0,0-1 1,1 0-1,0 0 0,0 0 0,0 0 0,0 0 1,1 0-1,-1-1 0,1 1 0,0-1 0,0 0 1,1 0-1,-1 0 0,1 0 0,-1-1 0,1 1 1,0-1-1,0 0 0,0 0 0,0 0 0,0 0 1,0-1-1,7 2 0,-3-2 43,-1 0 0,1-1 0,0 1 0,0-1 0,0-1 0,0 0 0,-1 0 0,1 0 0,0-1 1,-1 0-1,1-1 0,-1 1 0,0-1 0,0-1 0,10-6 0,-4 2 11,0-2 0,-2 1 0,1-1-1,-1-1 1,0 0 0,-1-1 0,-1 0 0,1 0 0,13-28 0,-20 35-65,0 0 1,-1-1 0,0 1 0,0 0 0,-1-1 0,1 0-1,-1 1 1,0-1 0,-1 0 0,1 0 0,-1 0-1,0 1 1,-1-1 0,1 0 0,-1 0 0,0 0-1,-1 1 1,1-1 0,-1 1 0,-1-1 0,1 1 0,0 0-1,-1 0 1,0 0 0,-1 0 0,1 0 0,-1 1-1,0-1 1,-4-3 0,0 0-179,0 1 0,-1-1 0,0 2 1,0-1-1,-1 1 0,1 1 0,-1 0 0,0 0 0,-1 1 0,1 0 0,-1 1 1,0 0-1,-19-2 0,30 4 43,-1 1 1,1 0 0,0 0-1,0 0 1,-1 0-1,1 0 1,0 0-1,0 0 1,-1 0 0,1 0-1,0 0 1,0 0-1,-1 0 1,1 0-1,0 0 1,0 0 0,-1 0-1,1 0 1,0 0-1,0 0 1,-1 0-1,1 1 1,0-1 0,0 0-1,-1 0 1,1 0-1,0 0 1,0 0 0,0 1-1,-1-1 1,1 0-1,0 0 1,0 0-1,0 1 1,0-1 0,0 0-1,-1 0 1,1 1-1,0-1 1,0 0-1,0 0 1,0 1 0,0-1-1,0 0 1,0 1-1,10 10-3624,22 9-1720,7-8-555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42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56 14798,'-10'1'2797,"-1"1"-2251,1 0 0,-1 1 0,1 0 0,-1 0 0,1 1 0,0 1 0,0 0-1,0 0 1,1 1 0,0 0 0,0 1 0,1 0 0,0 0 0,0 1 0,-11 14-1,12-14-315,1 0-1,0 1 0,1 0 0,0 0 0,1 1 0,-1-1 0,2 1 0,-1 0 0,1 0 0,1 0 0,-2 13 0,4-20-196,-1-1-1,1 1 1,0-1 0,0 1-1,0-1 1,0 1 0,1-1-1,-1 1 1,1-1 0,-1 1-1,1-1 1,0 0 0,0 1-1,0-1 1,0 0 0,0 1-1,1-1 1,-1 0 0,1 0-1,-1 0 1,1 0 0,2 2-1,0-2 20,-1 0 0,1 0 0,-1-1 0,1 1 0,0-1 0,0 0 0,-1 0 0,1 0 0,0 0 0,0-1 0,0 1 0,8-1 0,1-1 107,0-1 0,1 0-1,-1 0 1,-1-1-1,1-1 1,0 0-1,21-11 1,-15 5-54,-1-2 1,0 0-1,0-1 1,-1 0-1,19-21 1,-31 29-89,0 0 0,-1 0 0,1 0 0,-1 0 0,-1-1 1,1 0-1,-1 0 0,0 0 0,0 0 0,-1 0 0,1-1 1,-1 1-1,-1-1 0,1 0 0,-1 1 0,-1-1 0,1 0 1,-1 0-1,0 1 0,-2-14 0,0 16-157,1 0 1,-1 0-1,0 0 0,0 0 1,0 0-1,-1 1 0,0-1 0,1 1 1,-1 0-1,0-1 0,0 2 1,-1-1-1,1 0 0,-1 0 1,1 1-1,-1 0 0,0 0 1,0 0-1,0 0 0,0 1 1,0-1-1,0 1 0,-5-1 0,-9-2-1418,-1 1-1,1 1 0,-37 0 0,37 2-4868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43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0 298 6983,'3'-32'3560,"-2"16"-2489,0 0-1,1 1 0,0-1 1,1 1-1,1 0 0,0 0 1,12-27-1,-15 42-1033,-1-1-1,0 0 0,1 1 1,-1-1-1,0 0 1,1 1-1,-1-1 1,1 0-1,-1 1 1,1-1-1,-1 1 1,1-1-1,-1 1 1,1-1-1,0 1 1,-1-1-1,1 1 1,0 0-1,-1-1 1,1 1-1,0 0 0,-1 0 1,1-1-1,0 1 1,0 0-1,-1 0 1,1 0-1,0 0 1,0 0-1,0 0 1,0 1 7,1 0 1,-1 0-1,0-1 0,0 1 1,0 0-1,0 0 1,0 0-1,0 1 1,-1-1-1,1 0 0,0 0 1,-1 0-1,1 1 1,0 2-1,15 54 993,-16-54-876,12 81 161,-3 0 0,-5 0 0,-3 1 0,-4 0 0,-16 96 0,14-114-306,7-69-40,-1 0 0,1 1-1,-1-1 1,1 0-1,-1 0 1,0 0 0,1 0-1,-1 0 1,0 0-1,0 0 1,0 0 0,1 0-1,0-3 1,12-17-216,-1-1 0,-1-1 0,-1 1 0,-1-2 0,13-45 0,-8 14-284,10-90 0,-12-180-1668,-13 309 2169,0 22 24,5 222 1454,-2-182-1000,3-1 1,1-1-1,15 49 0,-20-85-371,1 0 0,0 0 0,0-1 0,1 1 0,0 0 0,0-1-1,0 0 1,1 0 0,0-1 0,1 1 0,-1-1 0,8 6 0,-9-9-65,0-1 1,0 1 0,0-1 0,1 0-1,-1 0 1,1-1 0,-1 1 0,1-1-1,0 0 1,-1 0 0,1-1 0,0 1-1,0-1 1,0 0 0,-1-1 0,1 1-1,0-1 1,0 0 0,-1 0 0,1 0-1,0 0 1,-1-1 0,5-2 0,3-2 64,-1 0 1,1-1-1,-1 0 0,-1-1 1,0 0-1,0-1 1,0 0-1,-1-1 1,-1 0-1,1 0 1,-2 0-1,1-1 1,-2-1-1,1 1 1,6-19-1,-2 4 102,-2-1 0,0 0 0,-2 0 0,-1-1 0,-1 0 0,1-35 0,-5 42-76,-2 1-1,0 0 1,-1 0 0,-1 0 0,0 0 0,-9-23 0,10 34-111,-2 0 0,1 0 1,-1 0-1,0 1 0,-1-1 1,0 1-1,0 1 0,-1-1 1,1 1-1,-2 0 0,1 0 1,-1 0-1,0 1 0,-1 0 0,-9-6 1,15 11-10,0-1 0,0 1 0,0 0 1,0 0-1,0 0 0,-1 0 0,1 0 0,0 1 0,0-1 1,-1 1-1,1-1 0,-1 1 0,1 0 0,0 0 1,-1 0-1,1 0 0,0 0 0,-1 0 0,1 1 1,0-1-1,-1 1 0,1 0 0,0 0 0,-3 1 0,3 0-18,-1 0 0,1 1-1,0-1 1,0 1 0,1-1-1,-1 1 1,0 0 0,1-1-1,0 1 1,-1 0 0,1 0-1,0 0 1,1 0-1,-1 0 1,0 6 0,-1 5-249,2-1 1,0 1 0,0-1 0,1 1-1,1-1 1,0 0 0,6 22-1,-1-20-538,0-1-1,1 0 0,1 0 0,0-1 0,1 0 1,0 0-1,1-1 0,0-1 0,1 0 0,15 11 1,24 14-4727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43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280 202 14606,'-14'5'2845,"-27"5"-1270,-74 23 2550,106-30-3878,-1 0 0,1 1 0,0 1-1,0-1 1,1 1 0,0 1 0,0 0-1,0 0 1,-10 10 0,16-14-228,1-1 1,0 1-1,-1 0 0,1-1 1,0 1-1,0 0 1,0 0-1,1 0 0,-1 0 1,0 0-1,1 0 0,-1 0 1,0 3-1,1-4-18,0 0-1,1 0 1,-1-1 0,0 1-1,0 0 1,0 0-1,1 0 1,-1 0 0,0-1-1,1 1 1,-1 0-1,1 0 1,-1-1 0,1 1-1,-1 0 1,1-1 0,0 1-1,-1 0 1,1-1-1,0 1 1,-1-1 0,2 1-1,2 1-3,-1-1-1,1 0 1,0 0-1,-1 0 1,1 0-1,0-1 1,0 1-1,0-1 1,0 0 0,-1 0-1,1 0 1,6-2-1,3-1 17,-1-1 1,1 0-1,-1-1 0,0 0 0,0-1 1,0-1-1,-1 0 0,0 0 1,16-15-1,-2 0 14,-1-1 0,35-44 0,-7-9 31,-48 70-35,-1-1-1,0-1 1,0 1-1,0 0 0,-1-1 1,0 1-1,-1-1 1,1 0-1,-1-10 1,-1 17-10,0 1 1,0-1 0,0 0 0,1 1-1,-1-1 1,-1 0 0,1 1 0,0-1 0,0 1-1,0-1 1,0 0 0,0 1 0,0-1-1,-1 1 1,1-1 0,0 0 0,-1 1-1,1-1 1,0 1 0,-1-1 0,1 1 0,-1-1-1,1 1 1,0 0 0,-1-1 0,1 1-1,-1-1 1,0 1 0,1 0 0,-1-1 0,0 1-1,-20 6 386,17-3-348,-1 0 1,0 0-1,1 1 0,0-1 0,0 1 0,0 0 1,-4 6-1,2 3-19,-1 0 0,2 1-1,0 0 1,0 0 0,1 0 0,1 0 0,-2 23 0,4-28-57,0-1 1,0 0-1,1 0 1,0 1-1,1-1 1,0 0 0,0 1-1,0-1 1,1 0-1,1 0 1,-1 0-1,1 0 1,1-1-1,6 12 1,-7-15-168,0-1 0,0 0 0,1 1 0,-1-1 1,1-1-1,0 1 0,0-1 0,0 1 0,0-1 1,1 0-1,-1 0 0,1-1 0,-1 0 0,1 1 1,-1-1-1,1-1 0,0 1 0,-1-1 0,1 0 1,0 0-1,-1 0 0,1-1 0,0 1 0,6-3 1,0 0-839,0 0 0,0-1 1,0 0-1,0-1 1,-1 0-1,1-1 1,-1 0-1,15-13 0,27-28-7276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44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16944,'-8'10'1164,"3"-3"-1006,-43 63 2049,43-63-2040,1 1 1,0 0 0,0 0 0,1 0 0,0 1 0,1-1 0,0 1 0,-2 16-1,4-24-167,0 0 0,1 0 0,-1 0 0,1 0-1,-1 0 1,1 0 0,-1 0 0,1 0 0,-1 0-1,1-1 1,0 1 0,-1 0 0,1 0-1,0-1 1,0 1 0,-1 0 0,1-1 0,0 1-1,0-1 1,0 1 0,0-1 0,0 1-1,0-1 1,0 0 0,0 0 0,0 1 0,0-1-1,0 0 1,0 0 0,0 0 0,0 0 0,0 0-1,0 0 1,0 0 0,0-1 0,0 1-1,0 0 1,2-1 0,50-9-33,-45 8 21,9-2-186,-1 1 1,1 0-1,0 2 0,0 0 0,0 0 0,0 2 1,0 0-1,20 4 0,-32-4 226,-1 0 0,1 0 0,-1 1 0,1-1 0,-1 1 0,0 0 0,0 1 0,0-1 0,0 1 0,0-1 0,0 1 0,-1 0 0,1 1 0,-1-1 0,0 0 0,0 1 0,0 0 0,0 0 0,-1 0 0,0 0 0,0 0 0,0 0 0,0 1 0,0-1 1,-1 1-1,0-1 0,0 1 0,0-1 0,-1 1 0,1 0 0,-1-1 0,0 1 0,-2 9 0,1-5 348,-1-1 0,-1 1 0,1 0 0,-2-1 0,1 1 0,-1-1 0,0 0 0,-1 0 0,1-1 0,-2 1 0,1-1 0,-1 0 0,-12 11 0,6-7-109,0 0 0,0-1 0,-1-1-1,0 0 1,0-1 0,-1 0 0,-18 6 0,29-12-254,0-1 1,-1 0-1,1 0 1,-1 0 0,0 0-1,1-1 1,-1 0 0,0 1-1,1-1 1,-1-1 0,-4 1-1,6-1-101,0 1 0,1-1-1,-1 1 1,1-1 0,-1 0-1,1 0 1,0 0 0,-1 1-1,1-1 1,0 0 0,0 0-1,-1-1 1,1 1 0,0 0-1,0 0 1,0-1 0,0 1-1,-1-3 1,0-2-382,1 1 0,-1-1 0,1 0 0,1 0 1,-1 1-1,1-1 0,0 0 0,0 0 0,0 0 0,1 0 0,0 0 0,3-10 0,16-40-3848,6-10-1224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44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16271,'0'0'3657,"-8"15"-1740,-5 13-1217,1 2 0,2-1 1,1 1-1,-9 50 1,10-15 92,2 0 1,4 79 0,2-139-766,0 0 0,1 0 0,-1 0 0,1 0 0,0 0 1,1 0-1,-1 0 0,1 0 0,0 0 0,0-1 0,1 1 0,-1-1 1,5 7-1,-4-9-26,-1 0 1,0 0-1,1 0 1,-1 0-1,1-1 1,-1 1-1,1-1 1,0 0-1,0 1 1,0-1-1,0 0 1,0-1-1,0 1 1,0 0-1,0-1 0,0 0 1,0 0-1,0 0 1,0 0-1,0 0 1,0 0-1,0-1 1,5-1-1,2-1 28,-1 0-1,1 0 0,-1-1 0,1 0 1,-1-1-1,-1 0 0,1 0 0,10-9 1,61-61 40,-8 7-505,-72 67 432,1 1-1,-1 0 1,0-1 0,0 1-1,1 0 1,-1 0 0,0-1-1,1 1 1,-1 0 0,0 0 0,1 0-1,-1-1 1,0 1 0,1 0-1,-1 0 1,1 0 0,-1 0-1,0 0 1,1 0 0,-1-1-1,1 1 1,-1 0 0,0 0 0,1 0-1,-1 1 1,1-1 0,-1 0-1,0 0 1,1 0 0,-1 0-1,1 0 1,-1 0 0,0 0-1,1 1 1,-1-1 0,0 0 0,1 0-1,-1 1 1,0-1 0,1 0-1,-1 0 1,0 1 0,0-1-1,1 0 1,-1 1 0,0-1-1,0 0 1,0 1 0,1-1 0,-1 1-1,4 32 138,-12 39 333,7-64-440,-3 13-28,1 0 0,0 1 0,2-1 0,1 0 1,2 27-1,-2-47-148,0-1 0,0 1 0,1 0 0,-1 0 0,0 0 0,0 0 0,1 0 0,-1 0 0,0-1 0,1 1 0,-1 0 0,1 0 0,-1 0 0,1-1 0,-1 1 0,1 0 0,0-1 0,-1 1 0,1 0 0,0-1 0,-1 1 0,1-1 0,0 1 0,0-1 0,0 0 0,-1 1 0,1-1 0,0 0 0,0 1 0,0-1 0,2 0 0,9-2-5264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45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43 207 16656,'0'0'1831,"-6"10"-251,2-6-1390,-17 37 1158,20-39-1290,1 0 1,-1 0-1,1 1 0,-1-1 0,1 0 1,0 0-1,0 0 0,0 0 0,0 0 1,0 0-1,0 1 0,1-1 1,-1 0-1,1 0 0,0 0 0,-1 0 1,1 0-1,0 0 0,0 0 0,0-1 1,0 1-1,1 0 0,-1 0 1,2 1-1,3 2 30,0-1-1,0 0 1,0 0 0,1 0 0,0-1-1,-1 0 1,1 0 0,0-1 0,0 0-1,1 0 1,-1-1 0,0 0 0,1 0-1,-1 0 1,0-1 0,10-1 0,-1 0 86,-1 0 0,1-2 1,0 0-1,-1 0 0,1-2 0,22-9 1,-12 2 105,-2 0 0,0-2 0,0-2 0,36-29 1,-52 39-222,-1-1-1,0 1 1,0-1 0,-1 0 0,0-1 0,0 0 0,-1 0 0,1 0 0,-2 0 0,1-1-1,-2 0 1,1 0 0,-1 0 0,0 0 0,-1 0 0,0-1 0,1-10 0,-3 17-14,0 1-1,0 0 1,-1-1 0,1 1 0,-1 0 0,1 0-1,-1 0 1,0-1 0,1 1 0,-1 0 0,0 0-1,-1 0 1,1 0 0,0 0 0,0 1 0,-1-1-1,1 0 1,-1 0 0,0 1 0,-3-3 0,0 1 6,1 0 0,-1 1 0,0 0 0,0 0 0,0 0 1,0 1-1,0-1 0,-11 0 0,2 1-1,-1 0 0,1 1 0,-1 0 0,1 2 0,-1 0 0,-15 3 0,13 1 5,0 1 0,0 0 1,1 2-1,-1-1 0,2 2 1,-1 0-1,2 1 1,-1 1-1,1 0 0,1 1 1,-22 27-1,19-20-2,1 1 0,1 0 0,0 1 1,2 1-1,1 0 0,0 0 0,2 1 0,-6 26 0,13-42-60,0-1 1,0 1-1,1-1 0,1 1 1,-1 0-1,1-1 0,0 1 0,1 0 1,0-1-1,2 12 0,-1-16-47,-1 1 1,1-1-1,-1 0 0,1 0 0,0 0 0,0 0 0,0-1 0,1 1 1,-1-1-1,1 1 0,-1-1 0,1 0 0,0 1 0,0-2 1,0 1-1,0 0 0,0 0 0,0-1 0,0 0 0,1 0 0,-1 0 1,0 0-1,1 0 0,5 0 0,7 1-540,0-1-1,1 0 1,-1-1 0,0-1 0,0-1-1,0 0 1,30-8 0,-18 1-1953,0-2 0,0 0 0,37-22 0,17-16-9336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46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89 1858,'-9'4'14040,"-9"3"-12078,0 0 0,-1-1 1,1-1-1,-24 3 1,35-3-2144,19-7-76,5-10 285,-1 0 0,-1-1 1,0-1-1,0 0 0,-2-1 0,23-33 0,-40 54 255,-1 0 0,-1 0-1,1 0 1,-1-1 0,0 0-1,-1 0 1,1-1 0,-1 1-1,0-1 1,0-1-1,0 1 1,0-1 0,-1-1-1,1 1 1,-1-1 0,0-1-1,-11 2 1,14-2-282,0 0 0,0 1 0,0 0-1,0 0 1,1 0 0,-1 0 0,1 1 0,-1-1 0,1 1 0,0 1 0,0-1 0,0 0-1,0 1 1,1 0 0,-1 0 0,1 0 0,0 0 0,-4 8 0,-5 9-18,1 1 0,-14 38 0,16-36 67,0-5-40,2 0 0,1 1 0,0 0 0,1 0 0,1 0 0,1 1 0,0 30 0,3-50-15,0-1 0,0 1 0,0-1 0,0 1 1,0 0-1,0-1 0,1 1 0,-1 0 0,0-1 0,0 1 0,1-1 0,-1 1 1,0-1-1,1 1 0,-1-1 0,1 1 0,-1-1 0,0 1 0,1-1 0,-1 0 0,1 1 1,0-1-1,-1 0 0,1 1 0,-1-1 0,1 0 0,-1 0 0,1 1 0,0-1 0,-1 0 1,1 0-1,0 0 0,-1 0 0,1 0 0,-1 0 0,1 0 0,0 0 0,-1 0 1,1 0-1,0 0 0,-1 0 0,1-1 0,-1 1 0,1 0 0,0 0 0,-1-1 0,1 1 1,-1 0-1,1-1 0,32-18-109,5-15-35,-2-2-1,-1-1 1,-2-2-1,-2-1 1,-1-2-1,45-85 1,-66 107 96,-2 5 18,-11 27 118,-114 260 666,6-18-256,94-207-542,3 2 0,1 0 0,-9 69 0,18-51-2519,5-67 2050,1-3 86,20-53 336,4 2 0,36-63 0,-30 59 69,205-375 187,-232 425-159,-3 6-1,-1 1-1,1-1 0,0 1 0,0-1 0,-1 1 0,1 0 0,0-1 1,1 1-1,-1 0 0,0 0 0,0 0 0,0-1 0,3 0 1,-3 28-155,-3-7 204,-2 0 1,1-1-1,-12 31 1,10-36 51,1 1-1,0 0 1,0 0 0,2 0-1,0 0 1,0 0 0,2 24-1,0-38-98,0 1 0,1-1 0,-1 1 0,0-1 0,1 1 0,-1-1 0,0 0 0,1 1 0,-1-1 0,1 1 0,-1-1 0,0 0 0,1 0 0,-1 1 0,1-1 0,-1 0 0,1 0-1,0 1 1,-1-1 0,1 0 0,-1 0 0,1 0 0,-1 0 0,1 0 0,-1 0 0,1 0 0,0 0 0,-1 0 0,1 0 0,-1 0 0,1 0 0,-1 0 0,1 0 0,-1-1 0,1 1 0,-1 0 0,1 0 0,-1-1-1,1 1 1,-1 0 0,1-1 0,-1 1 0,1 0 0,-1-1 0,0 1 0,1-1 0,0 0 0,24-17 118,2-11-64,-1-1-1,-1-1 1,-2-2 0,-1 0-1,-1-1 1,18-43 0,-48 138 328,1-32-311,4-18-36,1 1 0,0-1 0,1 0-1,0 1 1,1 0 0,0-1 0,2 22 0,-1-33-34,0 1-1,0-1 1,1 1 0,-1-1-1,0 1 1,1-1-1,-1 0 1,0 1 0,1-1-1,-1 0 1,1 1-1,-1-1 1,0 0 0,1 1-1,-1-1 1,1 0-1,-1 0 1,1 1-1,-1-1 1,1 0 0,-1 0-1,1 0 1,-1 0-1,1 0 1,-1 1 0,1-1-1,0 0 1,-1-1-1,1 1 1,-1 0 0,1 0-1,-1 0 1,1 0-1,-1 0 1,1 0 0,-1-1-1,1 1 1,-1 0-1,1 0 1,-1-1 0,1 1-1,-1 0 1,0-1-1,1 1 1,-1 0-1,1-1 1,22-15 142,0-9-18,34-46-1,0-1-197,-53 73-274,-4 12 220,-4 13 82,-13 32-14,-7 26 9,18-27-4011,18-65-5507,2-14-486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59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9641,'0'0'10906,"11"13"-10222,460 603 2271,-9-5-2734,-277-405-265,-51-60 1160,166 234 1,-143-140-462,277 384 815,25-87-693,160 211-732,-451-515-22,393 539 637,-455-641-593,15 19-214,-122-150 15,0 0 0,0 0 0,0 1 0,1-1 0,-1 0 0,0 0 1,0 0-1,0 0 0,0 0 0,1 0 0,-1 0 0,0 0 0,0 0 0,0-1 0,1 1 0,-1 0 1,0 0-1,0-1 0,0 1 0,1 0 0,-1-1 0,0 1 0,-1-2 0,-73-51-7155,45 31 3732,-51-38-8579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47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29 20179,'-11'-27'4950,"6"25"-2458,2 18-2337,1 18 139,-2 0 0,-2 0 0,-1 0 0,-1-1 0,-20 48 0,16-46-78,1 0 1,1 1-1,2-1 0,-4 51 0,11-84-298,1 1 1,0-1-1,0 0 1,0 0-1,1 0 0,-1 0 1,0 0-1,1 0 0,-1 0 1,1 0-1,0 0 1,1 3-1,-2-4-30,1-1 0,-1 1-1,1-1 1,0 1 0,-1-1 0,1 1 0,-1-1 0,1 1-1,0-1 1,-1 1 0,1-1 0,0 0 0,0 1 0,-1-1-1,1 0 1,0 0 0,0 1 0,-1-1 0,1 0 0,0 0-1,0 0 1,1 0 0,2-1-232,-1 0-1,1 0 1,0 0-1,-1-1 0,1 1 1,-1-1-1,0 0 1,1 0-1,-1 0 1,0-1-1,0 1 1,3-4-1,10-11-798,-1-1 1,0-1-1,22-38 0,-12 7 6307,-39 111-3838,10-49-642,1 0 0,0 0 0,1 0 0,-1 18 0,3-30-661,1 1 0,-1 0 0,0-1 0,1 1 0,-1-1 0,1 1 0,-1-1 0,1 1 0,-1-1 0,1 1 0,-1-1 0,1 0 0,-1 1 0,1-1 0,0 0 0,-1 1 0,1-1 0,0 0 0,-1 0 0,1 1 0,0-1 0,-1 0 0,1 0 0,0 0 0,-1 0 0,1 0 0,0 0 0,-1 0 0,1 0 0,0 0 0,0-1 0,-1 1 0,1 0 1,-1 0-1,1-1 0,0 1 0,-1 0 0,1-1 0,0 1 0,0-1 0,30-12 138,-17 4-147,-1-1 1,0-1 0,0 0 0,-1-1 0,0 0-1,12-18 1,-18 23 0,0-1 0,-1-1 0,0 1 0,-1-1 0,0 1 0,0-1 0,-1 0 0,0-1 1,-1 1-1,1 0 0,-2-1 0,1-11 0,-2 20 8,0 1-1,-1 0 1,1 0 0,0 0 0,-1 0 0,1-1 0,-1 1 0,1 0-1,0 0 1,-1 0 0,1 0 0,-1 0 0,1 0 0,-1 0-1,1 0 1,0 0 0,-1 0 0,1 0 0,-1 0 0,1 1 0,0-1-1,-1 0 1,1 0 0,0 0 0,-1 0 0,1 1 0,0-1 0,-1 0-1,1 0 1,0 1 0,-1 0 0,-5 6 30,0 0 0,0 1 0,1-1 0,0 1 0,1 1 0,0-1 0,-6 18 0,-18 67 7,28-92-58,-4 14-26,0 1 1,2 1-1,0-1 1,1 28-1,1-44-16,0 1 0,0-1 0,0 1 0,0-1-1,0 0 1,0 1 0,1-1 0,-1 0 0,0 1 0,0-1-1,0 0 1,1 0 0,-1 1 0,0-1 0,0 0-1,1 1 1,-1-1 0,0 0 0,1 0 0,-1 0 0,0 1-1,1-1 1,-1 0 0,0 0 0,1 0 0,-1 0 0,0 0-1,1 0 1,-1 0 0,1 1 0,-1-1 0,0 0-1,1 0 1,-1 0 0,0-1 0,1 1 0,-1 0 0,1 0-1,-1 0 1,0 0 0,1 0 0,-1 0 0,0 0-1,1-1 1,-1 1 0,0 0 0,1 0 0,-1-1 0,0 1-1,1 0 1,17-13-2411,1-14-1409,0-8-1788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47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21909,'0'0'3907,"-52"44"-2145,44-27-1410,8-1-255,2-3-194,16-5-1920,3-7-1635,-2-1-2242,1-3-8839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47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6822,'0'0'13357,"0"9"-11643,-1 31 45,-11 72 0,5-64-729,0 55 0,7-101-1029,0-1-1,0 1 1,1-1-1,-1 1 1,1-1-1,-1 1 1,1-1-1,0 1 0,-1-1 1,1 0-1,0 1 1,0-1-1,0 0 1,0 0-1,0 0 1,0 0-1,0 0 1,1 0-1,-1 0 0,0 0 1,1 0-1,-1 0 1,0-1-1,1 1 1,-1 0-1,1-1 1,-1 1-1,1-1 1,-1 0-1,1 0 0,1 1 1,64 3-461,-35-3 41,-22 1 390,0 1 0,0-1 1,0 2-1,0-1 1,-1 2-1,1-1 1,-1 1-1,0 1 1,-1-1-1,1 2 1,8 7-1,-15-12 65,1 0 0,-1 0 0,0 0 0,1 1 0,-1-1 0,0 1 1,-1-1-1,1 1 0,0 0 0,-1-1 0,0 1 0,1 0 0,-1 0 0,0 0 0,0 0 0,-1 0 0,1 1 0,-1-1 0,0 0 0,1 0 0,-1 0 0,-1 0 0,1 1 0,0-1 0,-1 0 0,0 0 1,1 0-1,-1 0 0,0 0 0,-1 0 0,1 0 0,0 0 0,-1-1 0,0 1 0,0 0 0,1-1 0,-2 1 0,1-1 0,-5 4 0,-5 5 268,-1-1-1,0-1 0,0 0 1,-1-1-1,0-1 1,-1 0-1,1 0 0,-32 7 1,24-8 84,-2 0 1,1-2-1,-1-1 0,1-1 1,-35-1-1,57-1-426,-1 0 0,1 0 0,-1 0 0,1 0-1,0 0 1,-1 0 0,1 0 0,-1 0 0,1-1 0,-1 1 0,1-1 0,0 1 0,-1-1-1,1 1 1,0-1 0,-1 0 0,1 1 0,0-1 0,0 0 0,0 0 0,-1 0-1,1 0 1,0 0 0,0 0 0,1 0 0,-1-1 0,0 1 0,0 0 0,0 0 0,1-1-1,-1 1 1,1 0 0,-1-1 0,1 1 0,0-1 0,-1 1 0,1-1 0,0 1-1,0-1 1,0 1 0,0 0 0,0-1 0,0 1 0,1-1 0,-1 1 0,0-1 0,1 1-1,-1-1 1,2-1 0,1-4-380,0 0 0,0 1 0,1-1 0,0 1-1,0 0 1,0 0 0,1 0 0,9-9 0,77-49-9966,-40 33 813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48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40 264 17969,'0'0'3107,"-8"48"-1474,-2-13 481,1 1-352,2 2-481,3-3-512,2-4-513,2-5-192,0-8-480,6-12-1153,9-6-898,2-13-1024,1-16-1410,-3-11-2754</inkml:trace>
  <inkml:trace contextRef="#ctx0" brushRef="#br0" timeOffset="1">101 0 17553,'0'0'8007,"-11"77"-8071,17-48-1249,11-4-1506,2-3-1569,7-8-2787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6:48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30 17905,'0'0'2658,"-13"12"305,0 2-2218,-70 78 3072,75-83-3450,1 0-1,0 1 0,1 0 0,0 0 0,0 0 1,1 1-1,0 0 0,-5 20 0,10-30-355,0-1 0,0 1-1,0 0 1,-1-1 0,1 1 0,0 0-1,0-1 1,0 1 0,0-1-1,0 1 1,1 0 0,-1-1-1,0 1 1,0 0 0,0-1 0,0 1-1,1-1 1,-1 1 0,0-1-1,1 1 1,-1-1 0,0 1-1,1-1 1,-1 1 0,1-1 0,-1 1-1,1-1 1,-1 1 0,1-1-1,-1 0 1,1 1 0,-1-1-1,1 0 1,-1 1 0,1-1 0,0 0-1,-1 0 1,1 0 0,-1 0-1,1 0 1,0 1 0,-1-1-1,1 0 1,0 0 0,-1 0 0,1-1-1,-1 1 1,1 0 0,0 0-1,-1 0 1,1 0 0,-1-1 0,1 1-1,0 0 1,-1 0 0,1-1-1,0 0 1,36-17 223,-21 7-259,-1-1 1,0 0 0,0-1 0,-1-1 0,-1-1-1,0 0 1,-1 0 0,-1-1 0,0-1 0,-2 0-1,1 0 1,-2-1 0,-1 0 0,9-29-1,-32 108 154,-5 32 327,20-87-431,0 1 0,1 0 0,-1 0 0,2 0 0,-1 0 0,1-1 0,0 1 0,0 0 0,1 0 0,4 12 0,-4-16-136,0 0 1,0 0-1,0-1 1,0 1-1,0 0 1,0-1-1,1 1 0,-1-1 1,1 0-1,0 0 1,0 0-1,-1 0 1,1 0-1,1-1 1,-1 1-1,0-1 0,0 0 1,5 1-1,1 0-749,0 0 0,0-1 1,0 0-1,0-1 0,16-1 0,15-5-6518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7:2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6423 30 11659,'0'0'459,"11"-4"326,19-3-445,0 1 1,0 1 0,0 2-1,53 1 1,514-1 3150,-589 3-3443,-1 1 0,1 0 1,0 0-1,0 0 0,-1 1 0,1 1 0,-1-1 0,8 4 1,-13-5-38,-1 0 1,1-1-1,-1 1 0,0 0 1,1 0-1,-1 0 1,0 0-1,1 0 1,-1 0-1,0 0 1,0 1-1,0-1 1,0 0-1,0 1 1,0-1-1,0 0 1,-1 1-1,1-1 0,0 1 1,-1-1-1,1 1 1,-1 0-1,0-1 1,0 1-1,1 0 1,-1-1-1,0 1 1,0-1-1,0 1 1,-1 0-1,1-1 1,0 1-1,0 0 0,-1-1 1,1 1-1,-1-1 1,0 1-1,1-1 1,-1 1-1,0-1 1,0 0-1,0 1 1,0-1-1,0 0 1,-2 2-1,-2 3 36,-1 0 0,0 0 1,-1-1-1,1 0 0,-1 0 0,0 0 0,0-1 0,-16 7 0,-67 23 131,85-33-177,-84 25 58,-131 21-1,-98-4 113,198-28 54,-969 115 1227,-883 121-1137,1693-206-79,3 12 1,-522 179 0,535-134-217,-262 144 1,422-190 103,3 5 0,3 4 0,2 4 0,4 4 0,-110 114 0,105-82-82,-95 133 1,156-188-34,2 1 0,2 2 0,3 1 0,2 1-1,-24 76 1,43-108 8,1 0 0,1 1 0,2 0 0,0-1 0,0 26 0,3-41-11,0 1 0,1 0 0,0 0 0,0-1 0,1 1 0,0 0-1,1-1 1,-1 0 0,2 1 0,-1-1 0,1-1 0,0 1 0,1 0 0,0-1 0,0 0 0,10 10 0,3 3-6775,-32-38-7356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7:30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16944,'0'0'625,"4"8"-583,2 4 114,-1 1 0,-1-1 0,0 1 0,0 0 0,-2 0-1,1 1 1,0 18 0,-2 110 2098,-2-78-1420,-1 44 204,2 102 70,2-180-1016,1 1 0,2 0 0,1-1-1,16 48 1,-20-72-6,0 0 0,1-1 0,-1 1 0,1-1 0,1 1 0,-1-1 0,1 0 0,0 0 0,0 0 0,0-1 0,1 0 0,-1 0 0,1 0 0,0 0 0,0 0 0,1-1 0,9 5 0,-6-6 72,-1 1-1,1-1 0,0-1 1,-1 1-1,1-2 0,0 1 0,0-1 1,0 0-1,0-1 0,-1 0 0,1 0 1,10-4-1,8-3 61,-1-1 0,0-2 0,0 0 0,-1-2 0,29-19 0,115-88 183,-164 115-391,96-73-421,-4-5 0,-3-4 0,-5-4 0,80-105 0,-165 192 68,10-17-1669,-10 7-2141,-4 6-2125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13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16912,'-7'7'2402,"0"4"-1923,0 0 0,1 1 0,1 0-1,-1 0 1,2 0 0,0 0 0,0 1 0,-2 23-1,1-3 88,2 1-1,2 41 1,1-71-500,0-1 0,0 1 1,0-1-1,1 1 0,-1-1 1,1 1-1,0-1 0,0 1 0,0-1 1,0 0-1,1 0 0,-1 1 0,1-1 1,0 0-1,0 0 0,0-1 0,0 1 1,0 0-1,1-1 0,-1 1 1,1-1-1,0 0 0,0 1 0,0-2 1,0 1-1,0 0 0,0 0 0,0-1 1,0 0-1,1 0 0,-1 0 0,1 0 1,-1 0-1,1-1 0,-1 1 1,1-1-1,-1 0 0,1 0 0,-1 0 1,1-1-1,-1 1 0,1-1 0,-1 0 1,1 0-1,5-2 0,4-3 34,-1 1 1,0-1-1,-1-1 0,1 0 1,-2-1-1,1 0 0,-1-1 0,0 0 1,0 0-1,8-12 0,-5 5 17,0-1 0,0 0 0,-2-1 0,0-1 0,13-31 0,-13 8 561,-9 28-239,-9 26-3,0 9-391,0-1 0,2 1 0,-5 30 0,9-40-44,-1-1 0,2 1 0,0-1 1,0 1-1,0 0 0,2-1 0,-1 1 1,1-1-1,4 11 0,-5-18 11,0 0 0,1 0 0,-1 0 0,1 0 0,0-1 0,-1 1 0,1 0-1,0-1 1,1 0 0,-1 1 0,0-1 0,1 0 0,-1 0 0,1 0 0,0-1 0,-1 1 0,1-1-1,0 1 1,0-1 0,0 0 0,0 0 0,0 0 0,0-1 0,1 1 0,-1-1 0,0 1 0,0-1-1,0 0 1,1 0 0,-1-1 0,0 1 0,0-1 0,0 1 0,0-1 0,4-2 0,2 0 23,0 0 0,-1 0 0,0-1 0,0-1 0,0 1 0,0-1 0,-1-1 0,1 1 0,-1-1 0,-1-1 0,8-7 0,-7 4-35,0-1 0,-1 0 0,-1 0 0,1 0 0,-2-1 0,1 0 0,-2 0 0,0 0 0,0 0 0,-1 0 0,0-1 0,-1 1 0,-1-1 0,0 1 0,-1-1 0,-2-13 0,3 24-161,0 0 0,0 0-1,0 0 1,-1 0 0,1 0 0,0 1 0,-1-1 0,0 0-1,1 0 1,-1 0 0,0 1 0,0-1 0,0 0 0,0 1-1,0-1 1,0 1 0,-1-1 0,1 1 0,0-1 0,-1 1-1,1 0 1,-1 0 0,1 0 0,-1 0 0,0 0 0,0 0-1,1 0 1,-1 0 0,0 1 0,0-1 0,0 1 0,0 0-1,1-1 1,-1 1 0,0 0 0,0 0 0,-2 0 0,2 1-145,0-1 0,0 1 0,0 0 1,0 0-1,0 0 0,0 0 1,0 0-1,0 1 0,1-1 1,-1 0-1,1 1 0,-1 0 0,1-1 1,-1 1-1,1 0 0,0-1 1,0 1-1,0 0 0,0 0 0,0 0 1,0 0-1,0 0 0,1 0 1,-1 0-1,1 1 0,-1-1 1,1 0-1,0 0 0,0 0 0,0 0 1,0 1-1,1 2 0,1 4-8977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13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19346,'0'0'7100,"0"10"-5765,-15 152 1360,-1 23-404,15-183-2291,1 1 0,0-1 0,0 1 0,0-1 0,1 1 0,-1-1 0,1 1 0,-1-1 0,1 1 0,0-1 0,0 0 0,0 1 0,0-1 0,0 0 0,1 0 0,-1 0 0,1 0 0,2 3 0,-2-4 0,0 1 0,0-1 0,0 0 0,0-1 0,0 1 0,0 0 0,0-1 0,0 1 0,0-1 0,0 1 0,0-1 0,0 0 0,0 0 0,1 0 0,-1 0 0,0 0 0,3-1 0,3-1 0,0-1 0,0 0 0,0 0 0,0 0 0,-1-1 0,1 0 0,-1 0 0,0-1 0,10-9 0,25-33 0,-41 48 0,0 0 0,-1-1 0,1 1 0,-1 0 0,0 0 0,1 0 0,-1 0 0,0-1 0,1 1 0,-1 0 0,0 0 0,0 0 0,0 0 0,0 0 0,0 0 0,0 0 0,0 1 0,-2 133 0,2-134 0,0 1 0,0-1 0,0 1 0,0-1 0,0 1 0,1-1 0,-1 1 0,0-1 0,1 0 0,-1 1 0,1-1 0,0 0 0,-1 1 0,1-1 0,0 0 0,0 0 0,0 0 0,0 0 0,0 0 0,0 0 0,0 0 0,0 0 0,0 0 0,0 0 0,1 0 0,-1-1 0,0 1 0,0 0 0,1-1 0,-1 1 0,1-1 0,-1 0 0,0 1 0,1-1 0,-1 0 0,1 0 0,-1 0 0,1 0 0,-1 0 0,3-1 0,1 1 0,0-1 0,0 0 0,0 0 0,0 0 0,0-1 0,-1 1 0,1-1 0,-1-1 0,1 1 0,8-6 0,-2-3 0,-1 1 0,0-2 0,0 1 0,-1-1 0,-1-1 0,0 0 0,10-22 0,8-12 0,-25 92 0,-6-10 0,3-25 0,0-1 0,0 1 0,1-1 0,1 1 0,0-1 0,0 1 0,1 0 0,2 14 0,-2-22-79,0-1 0,0 0-1,-1 1 1,1-1 0,0 0 0,0 0 0,0 0 0,1 0-1,-1 0 1,0 0 0,0 0 0,0 0 0,1 0 0,-1 0-1,0-1 1,1 1 0,-1-1 0,1 1 0,-1-1 0,1 1-1,-1-1 1,1 0 0,-1 0 0,1 1 0,-1-1-1,1 0 1,-1-1 0,1 1 0,0 0 0,-1 0 0,1-1-1,-1 1 1,2-1 0,1 0-286,-1 0 1,0 0-1,0 0 0,0 0 1,0-1-1,0 1 0,0-1 1,0 0-1,-1 0 0,1 0 0,0 0 1,-1 0-1,0-1 0,5-4 1,3-20-6512,-2-4-3070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14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18161,'0'0'11115,"-33"50"-15023,42-34-1729,6-4-3748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7:00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266 865 13389,'-2'15'2162,"-4"27"-625,3-1 1,1 1-1,5 61 1,-8-128-610,0 1 0,-2 0 0,-10-25 1,-7-21-217,-49-187 382,-41-279 1,110 514-1087,2 13-10,0 0-1,1 0 1,0 0 0,0 1-1,1-1 1,1 0 0,2-18-1,-3 27 0,0-1-1,1 0 0,-1 1 1,0-1-1,1 0 1,-1 1-1,1-1 1,-1 1-1,1-1 0,-1 1 1,1-1-1,-1 1 1,1-1-1,0 1 1,-1-1-1,1 1 0,0 0 1,-1-1-1,1 1 1,0 0-1,0-1 1,-1 1-1,1 0 1,0 0-1,0 0 0,-1 0 1,1 0-1,0 0 1,0 0-1,-1 0 1,1 0-1,0 0 0,0 0 1,-1 1-1,2-1 1,27 14-66,-1 8 117,0 1 0,-2 1 0,34 40 0,-11-12 27,33 34-18,71 72-52,-123-130-533,1-2 0,1-1 0,44 26 0,-67-46 104,0 0 0,0-1 0,0 0 0,0-1 0,0 0 0,1 0 0,-1-1 0,1 0 0,0-1 0,0 0 0,10 0 0,29-6-5758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14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46 404 8712,'0'0'6743,"-2"8"-3674,-13 44 178,9-36-2222,0 2-1,1-1 1,1 1 0,-3 30 0,7-47-990,0 0 0,0 0 0,0 1 0,0-1 0,0 0 0,0 0 0,1 0 0,-1 0 0,0 0 0,1 0 0,-1 0 0,1 0 0,-1 0 0,1 0 0,-1 0 0,1 0 0,0 0 0,-1 0 0,1 0 0,0-1 0,0 1 0,-1 0 0,1-1 0,0 1 0,0 0 0,0-1 0,0 1 0,0-1 0,1 1 0,2 0 10,-1-1 0,0 1-1,1-1 1,-1 0-1,0 1 1,1-2-1,-1 1 1,1 0-1,5-2 1,1-1-8,0 0 0,-1 0 0,0 0 1,0-2-1,0 1 0,9-7 0,0-4 171,-1-1 0,-1-1-1,0-1 1,-1 0 0,-2-1 0,1-1 0,-2 0-1,-1 0 1,16-40 0,-15 29 83,-2 0 0,-1-1 0,-1 0 1,-2 0-1,-1-1 0,1-44 0,-6 72-294,0 0 0,0 0 1,-1 1-1,1-1 0,-1 0 0,0 1 1,0-1-1,0 0 0,-1 1 0,0-1 0,-4-6 1,5 9-2,-1 0 1,1 1-1,-1-1 1,0 0-1,0 1 1,1 0 0,-1-1-1,0 1 1,0 0-1,0 0 1,-1 0-1,1 0 1,0 0-1,0 1 1,-1-1 0,1 1-1,0-1 1,0 1-1,-1 0 1,1 0-1,0 0 1,-1 0 0,1 0-1,0 1 1,-4 0-1,-2 1-6,-1 1-1,1 0 1,0 0-1,0 1 1,0 1-1,0-1 1,1 1-1,0 0 1,0 1-1,0-1 1,0 1-1,-7 10 1,7-8 10,0 0 1,0 0 0,1 0 0,0 1-1,1 0 1,0 1 0,0-1 0,1 1 0,0-1-1,-3 15 1,7-21-13,0 0 1,-1 0-1,1 0 0,0 0 0,1 0 0,-1 0 1,0 0-1,1 0 0,0 0 0,0 0 1,0 0-1,0 0 0,0 0 0,0 0 1,1-1-1,-1 1 0,1-1 0,0 1 1,0-1-1,0 0 0,0 1 0,0-1 0,0 0 1,1 0-1,-1-1 0,1 1 0,-1 0 1,1-1-1,4 2 0,9 4-395,1 0-1,1-2 0,-1 0 1,20 3-1,12 4-959,-41-10 1344,0 1 1,0 0-1,0 0 0,0 1 1,0 0-1,-1 0 1,0 1-1,0 0 0,0 0 1,-1 0-1,7 7 1,-10-7 169,0 0 1,0 0 0,0 0-1,0 0 1,-1 0 0,0 1-1,0-1 1,0 1-1,-1-1 1,0 1 0,0-1-1,0 1 1,-1 0 0,0 0-1,0-1 1,0 1 0,-2 7-1,0-2-161,0-1 0,-1 1 1,0-1-1,-8 18 0,-2-1-3953,6-17-4435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17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1185,'0'-17'1144,"1"0"-1,0-1 1,1 1-1,6-21 1,-6 30-198,1 1 1,0-1 0,0 1-1,0-1 1,1 1 0,0 0-1,1 1 1,-1-1 0,1 1-1,1 0 1,6-7 0,-11 12-783,0 0 0,-1 0 0,1 1 1,0-1-1,0 0 0,-1 1 1,1-1-1,0 1 0,0-1 0,0 1 1,0-1-1,0 1 0,0 0 1,0-1-1,0 1 0,0 0 0,0 0 1,0 0-1,0-1 0,0 1 0,0 0 1,0 0-1,0 1 0,0-1 1,0 0-1,-1 0 0,3 1 0,-1 0-27,-1 0-1,0 1 0,1-1 0,-1 0 0,0 1 0,0-1 0,0 0 0,0 1 0,0 0 0,0-1 0,-1 1 0,1-1 0,0 1 0,0 2 0,2 8 358,-1-1 0,0 1 0,0 18 0,-2 40 475,-14 102 0,6-92-804,7-57-776,6-41-1093,4-44-2809,-8 10-190,-1-9-1537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17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15791,'0'0'7399,"2"48"-5637,19-39 320,9-2-225,8-7-672,6 0-448,5-8-385,-3-5-255,-3 0-65,-7 4-289,-8 4-992,-11 5-1057,-11 0-1185,-6 17-385,-12 2-1281,-14 6-3651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18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14189,'0'0'11115,"58"5"-9417,-6-21-545,3-1-609,4 3-480,-7 7-416,-8 6-2275,-14 1-1921,-16 5-2402</inkml:trace>
  <inkml:trace contextRef="#ctx0" brushRef="#br0" timeOffset="1">10 243 17553,'0'0'8103,"67"16"-7814,-17-27-321,3-5-2050,-2-3-3460,-3 0-8071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18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72 18642,'-9'4'2044,"-2"-1"-1567,-42 18 2498,49-19-2752,0-1 0,1 1 0,-1 0 1,1 0-1,0 0 0,0 1 0,-1-1 0,1 1 0,1 0 0,-1 0 1,0 0-1,-2 3 0,5-6-237,0 1 0,1-1 0,-1 0 1,0 1-1,0-1 0,0 0 0,0 1 0,0-1 0,0 0 0,1 1 1,-1-1-1,0 0 0,0 1 0,0-1 0,1 0 0,-1 0 1,0 1-1,0-1 0,1 0 0,-1 0 0,0 0 0,1 1 1,-1-1-1,0 0 0,1 0 0,-1 0 0,0 0 0,1 0 0,-1 0 1,0 0-1,1 0 0,-1 0 0,0 0 0,1 0 0,-1 0 1,0 0-1,1 0 0,-1 0 0,0 0 0,1 0 0,-1 0 1,0 0-1,1-1 0,19 0 4,-8-3-193,0-1 0,0 0 0,-1 0 0,0-1 0,0-1 1,0 0-1,-1 0 0,0-1 0,0 0 0,-1-1 0,0 0 0,0 0 1,12-20-1,-15 13 520,-13 12 840,5 5-1045,0-1 0,0 1 0,0 0 0,0 0 0,-1 0 0,2 1 0,-1-1 0,0 0 0,0 1 0,0-1 0,1 1 0,-3 2 0,-28 36 858,1 2-1,2 1 1,2 2-1,-29 65 1,52-100-932,-1 1 0,2 0 0,0 0 0,0 0 0,-2 23 0,4-28-110,1 0 0,0 0-1,1 0 1,-1 0-1,1 0 1,1 0 0,-1-1-1,1 1 1,0 0-1,0-1 1,0 1 0,1-1-1,3 6 1,-5-10 59,-1 0 1,0-1-1,1 1 1,-1 0-1,0 0 1,1-1-1,-1 1 1,1 0-1,-1 0 0,1-1 1,0 1-1,-1 0 1,1-1-1,-1 1 1,1-1-1,0 1 1,0-1-1,-1 1 1,1-1-1,0 0 0,0 1 1,0-1-1,-1 0 1,1 0-1,0 1 1,0-1-1,0 0 1,0 0-1,0 0 1,1 0-1,17-25 66,212-396-1682,-228 419 1659,-3 7 15,-1 20 70,-8 29 101,5-39-158,-1 0-6,1 1 1,1 0-1,0 0 1,0 17-1,3-33-45,0 1 0,0 0 0,1-1 0,-1 1 0,0 0 0,0-1 0,0 1 0,0-1-1,1 1 1,-1 0 0,0-1 0,1 1 0,-1-1 0,0 1 0,1 0 0,-1-1 0,1 1-1,-1-1 1,1 0 0,-1 1 0,1-1 0,-1 1 0,1-1 0,0 0 0,-1 1 0,1-1-1,-1 0 1,1 0 0,0 1 0,-1-1 0,1 0 0,0 0 0,-1 0 0,1 0 0,0 0-1,-1 0 1,1 0 0,0 0 0,-1 0 0,1 0 0,0 0 0,-1 0 0,1-1 0,0 1-1,-1 0 1,1-1 0,-1 1 0,2-1 0,34-17 131,-18 3-157,0 0 1,-2-2 0,1 0 0,-2-1 0,0 0 0,-2-1-1,0-1 1,-1 0 0,14-31 0,-27 53 413,-4 11-195,1 0 0,0 0 0,1 0-1,0 0 1,1 1 0,0 16 0,3-30-191,-1 1 0,1-1 0,0 1-1,-1 0 1,1-1 0,0 1 0,-1-1 0,1 1 0,0-1 0,0 0 0,0 1 0,0-1 0,-1 0 0,1 0 0,0 1 0,0-1 0,0 0 0,0 0 0,0 0 0,-1 0 0,1 0-1,0 0 1,0 0 0,0 0 0,0-1 0,1 1 0,24-6 118,-13-1-272,1 1 1,-1-2-1,-1 0 1,0 0-1,22-20 0,20-14-252,-54 42 398,0 0 0,1-1 1,-1 1-1,0 0 0,0-1 0,1 1 1,-1 0-1,0 0 0,0-1 0,1 1 1,-1 0-1,0 0 0,1 0 0,-1-1 1,0 1-1,1 0 0,-1 0 0,1 0 1,-1 0-1,0 0 0,1 0 1,-1 0-1,0 0 0,1 0 0,-1 0 1,1 0-1,-1 0 0,0 0 0,1 0 1,-1 0-1,0 0 0,1 0 0,-1 1 1,0-1-1,1 0 0,-1 0 0,0 0 1,1 1-1,-1-1 0,0 0 0,1 1 1,-3 18 122,-14 26 139,15-44-255,-7 16 41,4-8-38,0 0 1,0 0-1,1 0 0,0 1 0,0-1 1,1 1-1,-2 18 0,5-27-87,-1-1-1,0 1 1,0-1 0,1 1-1,-1-1 1,0 1-1,1-1 1,-1 1 0,1-1-1,-1 1 1,1-1-1,-1 1 1,1-1 0,-1 0-1,1 1 1,-1-1 0,1 0-1,-1 1 1,1-1-1,0 0 1,-1 0 0,1 0-1,0 0 1,-1 0-1,1 1 1,-1-1 0,1 0-1,0 0 1,-1 0 0,1-1-1,0 1 1,-1 0-1,1 0 1,-1 0 0,1 0-1,0-1 1,-1 1-1,1 0 1,-1 0 0,1-1-1,-1 1 1,2-1 0,27-13-6377,-8-7-1309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19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17617,'0'0'10773,"-6"10"-9951,-11 16-358,2 1 0,1 1 1,-15 45-1,22-55-343,2-1 0,0 1 0,1 0 0,1 0 0,0 1 0,2-1 0,0 0 0,2 20 0,-1-36-138,1 0-1,0 0 0,-1 0 0,1 0 1,0 0-1,0 0 0,0 0 1,0 0-1,0-1 0,1 1 0,-1 0 1,1-1-1,-1 1 0,1-1 0,-1 1 1,1-1-1,0 0 0,0 1 0,-1-1 1,1 0-1,0 0 0,0 0 0,0-1 1,0 1-1,0 0 0,1-1 1,-1 0-1,0 1 0,0-1 0,0 0 1,0 0-1,0 0 0,1 0 0,3-1 1,1 0-189,0 1 0,0-1 0,0-1 0,0 0 0,0 0 0,0 0 0,-1 0 0,1-1 0,9-6 1,-6 1-55,0-1 0,-1 0 1,0 0-1,11-15 0,14-15 539,-38 66 725,-3-7-685,4-16-252,1 1 0,0 0 1,0 1-1,1-1 0,-1 0 1,1 0-1,0 1 0,1-1 1,-1 0-1,1 1 0,0-1 1,0 1-1,1-1 0,1 9 1,0-13-58,0 0 0,-1 1 0,1-1 0,0 0 1,0 0-1,0 0 0,-1 0 0,1-1 0,0 1 0,0 0 1,0-1-1,0 0 0,1 1 0,-1-1 0,0 0 0,0 0 1,0 0-1,0 0 0,0 0 0,3-1 0,45-8-42,-32 1-101,-1 0-1,0-1 1,18-13 0,-21 13 57,0 1 0,0 0 1,1 0-1,0 2 0,17-6 1,-32 12 71,0 0 0,1 0 0,-1 0-1,0 0 1,1-1 0,-1 1 0,1 0 0,-1 0 0,0 0 0,1 0 0,-1 0 0,0 0 0,1 0 0,-1 1 0,1-1 0,-1 0 0,0 0 0,1 0 0,-1 0 0,0 0-1,1 0 1,-1 1 0,0-1 0,1 0 0,-1 0 0,0 1 0,0-1 0,1 0 0,-1 0 0,0 1 0,0-1 0,1 0 0,-1 1 0,0-1 0,0 0 0,0 1 0,0-1-1,1 0 1,-1 1 0,0-1 0,0 0 0,0 1 0,0-1 0,0 1 0,0-1 0,0 0 0,0 1 0,0-1 0,0 0 0,0 1 0,0 0 0,-3 8-1983,-3-3-4597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19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22709,'0'0'4389,"-21"63"-5062,21-47-2338,2-4-2946,8-6-4613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20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18097,'0'0'7009,"-8"10"-5791,2-2-1091,-5 6 737,1 2 1,-13 23-1,20-34-768,0 0-1,1 0 0,0 1 1,0-1-1,1 1 1,-1 0-1,1-1 1,0 1-1,1 0 1,-1 0-1,1 0 1,1-1-1,1 12 1,-2-15-179,2 1 1,-1-1-1,0 0 1,0 0-1,1 0 1,-1 0-1,1 0 1,-1 0-1,1-1 1,0 1-1,0 0 0,0-1 1,0 1-1,0-1 1,4 2-1,43 20-2605,-13-7 878,-32-13 1867,1 0-1,-1 0 1,0 0 0,1 1 0,-1 0-1,-1 0 1,1 0 0,-1 0 0,4 7 0,-6-10 67,0 0 1,0 1 0,-1-1 0,1 0 0,-1 1 0,1-1-1,-1 1 1,1-1 0,-1 1 0,0-1 0,0 1 0,0-1 0,0 1-1,0-1 1,0 1 0,0-1 0,0 1 0,-1-1 0,1 1-1,-1-1 1,1 0 0,-1 1 0,1-1 0,-1 1 0,0-1 0,1 0-1,-1 0 1,0 1 0,0-1 0,0 0 0,0 0 0,0 0-1,0 0 1,-1 0 0,1 0 0,0 0 0,-2 0 0,-7 5 97,0 0 1,0-1-1,-1 0 1,1 0-1,-1-1 1,0-1 0,0 0-1,-1 0 1,1-1-1,-1-1 1,1 0-1,-21 0 1,31-2-266,0 1 0,0 0 0,0 0 0,0 0 0,1 0 0,-1-1 0,0 1 1,0 0-1,0-1 0,1 1 0,-1-1 0,0 1 0,0-1 0,1 1 0,-1-1 0,0 1 0,1-1 0,-1 0 0,1 1 0,-1-1 0,1 0 0,-1 0 1,1 1-1,-1-1 0,1 0 0,0 0 0,0 0 0,-1 1 0,1-1 0,0 0 0,0 0 0,0 0 0,0 0 0,0 0 0,0 1 0,0-1 0,0 0 0,0 0 1,0 0-1,0 0 0,1 0 0,-1 1 0,0-1 0,1 0 0,-1 0 0,1 0 0,0-3-341,1 1-1,-1 0 1,1 0 0,-1-1-1,1 1 1,0 1 0,0-1-1,0 0 1,1 0-1,3-3 1,54-26-10068,-23 19 3736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20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0 334 8712,'9'-1'7549,"10"-3"-3881,0 1 1,0 2-1,28 0 1,2 9-1896,-31-3-1802,-1-1 0,1-1 1,0-1-1,0-1 0,21 0 0,94-11-1558,-75 5 822,-32 2 705,-13 1 51,1 1 1,0-1 0,0 2-1,0 0 1,0 1-1,-1 0 1,1 1 0,0 1-1,19 6 1,-24-5-11,1-1 0,0 0 1,1 0-1,-1-1 0,0-1 0,1 1 0,-1-2 0,1 1 0,-1-2 1,15-1-1,39-10-3984,-2-4-4121,-39 9 3701,1 1-1108</inkml:trace>
  <inkml:trace contextRef="#ctx0" brushRef="#br0" timeOffset="1">972 0 25368,'0'0'6566,"51"35"-26521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20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23638,'0'0'4773,"-2"64"-3908,2-30-321,0-1-95,2-1-321,5-5-96,4-4-224,-2-10-769,2-6-1281,-3-7-1314,-3-7-1088,-4-17-3556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7:02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1929 229 14894,'-14'-6'605,"-1"1"0,0 0 0,0 1 0,-22-2 0,22 4-588,0 1 0,0 1 0,0 1 0,1 0 0,-1 1 0,0 0 0,1 1 0,-1 1-1,1 0 1,0 1 0,0 1 0,1 0 0,-21 12 0,-22 19-655,2 3 0,2 1-1,-81 84 1,-117 171-984,150-155 1754,7 4 0,5 4 0,8 4 0,-103 274 0,77-112 331,-98 488 0,16 483 1215,165-915-910,35 557-1,11-692-572,10-3-1,10 0 0,10-3 0,10-3 0,10-2 1,10-4-1,183 346 0,-45-205-188,-187-315-40,3-1 0,1-2 0,2-2 0,2-2 0,56 42 0,-77-67 2,-1-1 0,2-2-1,0 0 1,0-1 0,1-1-1,1-1 1,-1-2-1,33 7 1,-41-11 23,0-1 0,0-1 1,0 0-1,0-1 0,0-1 0,0 0 0,0-1 1,0-1-1,-1 0 0,1-1 0,-1-1 0,0 0 0,0-1 1,0 0-1,13-9 0,-2-3 16,-1 0 1,0-2-1,-2-1 1,0-1-1,-1-1 0,-2 0 1,0-2-1,-1 0 1,25-49-1,-6-1 32,-3-2 1,34-115-1,-3-41 216,50-335-1,-12-253 459,-93 728-670,0 1 16,235-2423 598,-210 812-785,-47 1494 93,-9 1 0,-9 2 0,-72-259 1,84 401 12,-2 1-1,-4 1 1,-2 1 0,-2 1 0,-71-108-1,86 150 0,-1 0-1,-1 2 1,0-1-1,-1 2 1,-1 0-1,-1 1 1,0 1-1,0 0 1,-36-17-1,40 24-29,0 1-1,0 0 1,0 1 0,-1 1-1,0 0 1,1 1 0,-1 1-1,0 0 1,0 1-1,0 0 1,0 1 0,1 1-1,-1 1 1,0 0 0,-19 7-1,7 0-124,2 1-1,-1 1 0,2 2 1,0 0-1,-39 31 1,9 0-549,-60 65 0,-74 106-2764,-6 35-3161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21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12524,'0'0'5861,"-24"48"-7879,46-48-1665,9 0-2531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21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6374,'0'0'10303,"-6"10"-6385,-4 8-2275,-1-2-1,-1 0 0,0 0 0,-26 25 0,48-49-2864,0 0 1,1 0-1,0 1 1,0 1 0,1 0-1,14-6 1,-19 10 806,0-1 1,0 1 0,0 0 0,1 1-1,-1-1 1,0 2 0,1-1 0,-1 1-1,1 0 1,-1 0 0,1 1 0,-1 0 0,10 3-1,-16-4 550,1 1 0,0-1 0,-1 1 0,1-1 0,0 1 0,-1 0 0,1 0 0,-1 0 0,1 0-1,-1 0 1,0 0 0,1 0 0,-1 1 0,0-1 0,0 0 0,0 1 0,0-1 0,0 1 0,0-1 0,0 1 0,0-1-1,-1 1 1,1 0 0,-1-1 0,1 1 0,-1 0 0,1-1 0,-1 1 0,0 0 0,0 0 0,0-1 0,0 1 0,0 0-1,0 0 1,-1-1 0,1 1 0,-1 0 0,1-1 0,-1 1 0,-1 2 0,0 3 699,-1-1 0,-1 0-1,1 0 1,-1 0 0,0 0 0,0-1 0,-1 0 0,-9 9 0,3-5-509,0-1 1,-1-1 0,0 0-1,0-1 1,0 0 0,-1 0-1,0-2 1,0 1-1,0-2 1,-1 0 0,1 0-1,-1-1 1,0-1 0,-19-1-1,32 0-449,1 1-1,-1-1 0,0 0 0,1 0 0,-1-1 1,1 1-1,-1 0 0,0 0 0,1 0 0,-1 0 1,1 0-1,-1-1 0,1 1 0,-1 0 0,1 0 1,-1-1-1,1 1 0,-1-1 0,1 1 0,-1 0 1,1-1-1,-1 1 0,1-1 0,0 1 0,-1-1 1,1 1-1,-1-2 0,1-16-8419,4 0-3019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22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14734,'0'0'10645,"-12"0"-9487,6 0-1058,0 1 0,1-1 0,-1 1-1,0 0 1,0 0 0,0 0 0,1 1 0,-1 0 0,1 0-1,-1 1 1,1-1 0,0 1 0,0 0 0,0 1 0,0-1-1,1 1 1,-1 0 0,1 0 0,-5 6 0,4-4-13,0 0-1,0 1 1,1 0 0,0 0 0,0 0 0,0 0 0,1 1 0,0 0 0,1-1 0,0 1 0,0 0-1,0 0 1,1 0 0,1 1 0,-1-1 0,1 0 0,1 10 0,0-16-89,-1-1 0,1 1 0,-1 0 0,1-1 0,0 1 0,0-1 0,0 1 0,0-1 0,0 0 0,0 1 0,0-1 1,1 0-1,-1 0 0,0 1 0,1-1 0,-1 0 0,1 0 0,-1-1 0,1 1 0,1 1 0,2 0-155,0-1 0,0 0 0,0 0 0,1 0 0,-1 0 0,0-1 0,6 0 0,0 0-939,1-1-1,0 0 1,-1-1 0,1 0 0,19-8 0,18-16-5946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22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16047,'-11'12'2483,"-2"3"-1623,0 0 0,1 2 0,0-1 0,2 1 0,0 1 0,1 0 0,0 0 0,2 0 0,-9 31 0,15-42-668,-1 0-1,1 1 1,0-1 0,1 0 0,-1 1 0,2-1 0,-1 0 0,1 0 0,3 15 0,-3-20-157,1 1 0,-1 0 0,1-1-1,-1 1 1,1-1 0,0 0 0,0 1 0,0-1 0,1 0 0,-1 0 0,0-1 0,1 1-1,-1 0 1,1-1 0,0 1 0,-1-1 0,1 0 0,0 0 0,0 0 0,0 0 0,0-1 0,0 1-1,0-1 1,0 0 0,0 1 0,4-2 0,6 1-230,0 0 0,0-2-1,0 1 1,0-2 0,-1 0-1,1 0 1,-1-1 0,0-1 0,0 0-1,0 0 1,0-1 0,18-14 0,23-10-102,-52 30 346,0 0-1,-1-1 0,1 1 1,0 0-1,0-1 0,-1 1 0,1 0 1,0 0-1,-1 0 0,1 0 1,0-1-1,0 1 0,-1 0 1,1 1-1,0-1 0,0 0 0,-1 0 1,1 0-1,0 0 0,0 0 1,-1 1-1,1-1 0,0 0 0,-1 1 1,1-1-1,0 0 0,-1 1 1,1-1-1,-1 1 0,1-1 1,0 1-1,-1-1 0,0 1 0,1 0 1,-1-1-1,1 1 0,-1 0 1,0-1-1,1 1 0,-1 0 1,0-1-1,1 1 0,-1 0 0,0-1 1,0 1-1,0 0 0,0 0 1,0-1-1,0 1 0,0 0 1,0 1-1,0 52 1016,-1-38-732,1 50 15,0-65-360,0-1 0,0 0 0,1 0 0,-1 1 1,0-1-1,0 0 0,0 0 0,0 1 0,1-1 0,-1 0 0,0 0 0,0 0 0,0 1 0,1-1 0,-1 0 1,0 0-1,0 0 0,1 0 0,-1 1 0,0-1 0,1 0 0,-1 0 0,0 0 0,0 0 0,1 0 1,-1 0-1,0 0 0,1 0 0,-1 0 0,0 0 0,0 0 0,1 0 0,-1 0 0,0 0 0,1 0 1,-1 0-1,0-1 0,0 1 0,1 0 0,-1 0 0,0 0 0,0 0 0,1-1 0,13-5-1085,18-33-7336,-14 14-193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22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19314,'-8'4'2333,"-2"1"-1479,-70 36 4873,75-38-5533,1-1 0,0 1 0,-1 0 0,1 1 0,0-1 0,0 1 0,1 0-1,-1 0 1,1 0 0,0 0 0,0 0 0,0 1 0,1-1 0,0 1 0,-3 7 0,5-11-195,-1 0 0,1 0 0,0 1 1,0-1-1,0 0 0,0 0 0,0 0 0,0 1 0,1-1 0,-1 0 1,0 0-1,1 0 0,-1 0 0,0 1 0,1-1 0,0 0 0,-1 0 1,1 0-1,-1 0 0,1 0 0,0 0 0,0 0 0,0-1 1,0 1-1,-1 0 0,3 1 0,0 0-39,0-1 1,1 1-1,-1-1 1,1 1-1,-1-1 1,1 0-1,0 0 1,6 0-1,1 0-72,0-1 0,0 0 0,0 0 0,0-1-1,18-4 1,-24 3 102,1 0 0,-1-1 0,0 0 0,0 1 0,0-2-1,0 1 1,0 0 0,-1-1 0,1 0 0,-1 0 0,5-7 0,-7 9 48,1-1 0,-1 0 0,0 1 0,-1-1 0,1 0 0,0 0 0,-1-1 0,0 1 0,0 0 0,0 0 1,0-1-1,0 1 0,-1 0 0,1-1 0,-1 1 0,0-1 0,0 1 0,0-1 0,0 1 0,-2-7 0,0 8 10,0-1 0,0 1-1,0 0 1,-1 0-1,1 0 1,0 0 0,-1 0-1,1 0 1,-1 1 0,0-1-1,0 1 1,0 0-1,1-1 1,-1 1 0,0 1-1,0-1 1,0 0 0,-1 1-1,1 0 1,-4-1 0,4 1-92,1-1 1,0 1 0,-1-1 0,1 1 0,-1 0-1,1 0 1,0 0 0,-1 0 0,1 1 0,-1-1 0,1 1-1,0-1 1,0 1 0,-1 0 0,1 0 0,0 0 0,0 0-1,0 0 1,0 0 0,0 0 0,0 1 0,0-1-1,0 1 1,0 0 0,1 0 0,-2 1 0,3-2-191,0-1 0,0 1 0,0-1 1,0 1-1,0-1 0,0 1 0,0-1 0,0 1 1,1-1-1,-1 1 0,0-1 0,0 1 0,1-1 1,-1 0-1,0 1 0,0-1 0,1 1 0,-1-1 1,0 0-1,1 1 0,-1-1 0,1 0 1,-1 1-1,1-1 0,-1 0 0,0 0 0,1 0 1,-1 1-1,1-1 0,-1 0 0,1 0 0,-1 0 1,1 0-1,-1 0 0,1 0 0,-1 0 0,1 0 1,-1 0-1,1 0 0,-1 0 0,1 0 0,-1 0 1,1 0-1,-1 0 0,1-1 0,0 1 0,2 0-591,19 0-7038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23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20 18417,'0'0'8729,"-10"-4"-5884,5 2-2713,-1-1 0,1 1 0,-1 0 0,0 1 0,1-1 0,-1 1 0,0 0 0,0 0 1,0 1-1,0 0 0,0 0 0,0 0 0,0 1 0,1 0 0,-1 0 0,0 1 0,0-1 0,-7 4 0,-2 3-93,1 1 0,-1 0-1,-15 14 1,24-18-125,1-1-1,1 1 0,-1 0 0,1 0 0,-1 0 1,2 1-1,-1-1 0,0 1 0,1 0 0,0 0 1,-2 9-1,4-14 13,1-1-1,0 1 1,0 0 0,0 0-1,0 0 1,0 0 0,0 0 0,0-1-1,0 1 1,0 0 0,0 0-1,0 0 1,0 0 0,1-1-1,-1 1 1,0 0 0,1 0 0,-1 0-1,0-1 1,1 1 0,-1 0-1,1-1 1,-1 1 0,1 0 0,1 0-1,24 10-1210,43-6-506,-53-4 1098,5-1 159,42 4-144,-59-3 753,0-1 0,-1 1 0,1 0 0,0 0 0,-1 0 0,0 0 1,1 1-1,-1-1 0,0 1 0,1 0 0,-1 0 0,0 0 0,4 4 0,-6-4 51,0-1-1,-1 0 0,1 1 1,0-1-1,-1 1 1,1-1-1,-1 0 0,1 1 1,-1-1-1,1 1 0,-1 0 1,0-1-1,0 1 1,0-1-1,0 1 0,0-1 1,0 1-1,-1-1 0,1 1 1,0-1-1,-1 1 0,1-1 1,-1 1-1,0-1 1,1 1-1,-1-1 0,0 0 1,0 1-1,0-1 0,0 0 1,0 0-1,0 0 0,0 0 1,0 0-1,0 0 1,-1 0-1,1 0 0,-3 1 1,-5 5 324,-1-1 0,1 0-1,-19 8 1,-34 7-60,58-20-440,0 0-1,0 0 1,-1 0 0,1-1 0,0 0 0,-1 0 0,1 0 0,-1 0 0,1-1 0,0 1 0,0-1 0,-8-3 0,11 4-121,0-1 0,0 0 1,0 0-1,0 0 0,0 0 0,0 0 0,0 0 1,0 0-1,0 0 0,1 0 0,-1 0 1,0 0-1,1 0 0,-1-1 0,1 1 1,-1 0-1,1 0 0,0-1 0,-1-1 1,0-27-6804,3 9-467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2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13357,'9'-1'4393,"5"-3"-1818,0 1 1,0-2-1,25-12 0,-33 14-1991,0 0 0,-1 0-1,0 0 1,0-1-1,0 0 1,0 0-1,7-9 1,-10 11-650,-1 0 0,1 0 0,-1 0 0,0-1 0,0 1 0,0 0 0,0 0 0,-1 0 0,1-1 0,0 1 0,-1-1 0,0 1-1,1-3 1,-1 5 65,0 0-1,0-1 1,0 1-1,0 0 0,0 0 1,0-1-1,0 1 1,0 0-1,0 0 0,-1 0 1,1-1-1,0 1 1,0 0-1,0 0 0,0 0 1,0 0-1,0-1 0,0 1 1,-1 0-1,1 0 1,0 0-1,0 0 0,0 0 1,0-1-1,0 1 1,-1 0-1,1 0 0,0 0 1,0 0-1,0 0 1,-1 0-1,1 0 0,0 0 1,0 0-1,0 0 1,-1 0-1,1 0 0,0 0 1,0 0-1,0 0 1,-1 0-1,1 0 0,0 0 1,-14 5-134,-9 10-55,18-10 288,0 1 0,0 0-1,1 1 1,0-1-1,0 1 1,-5 12 0,8-17-59,0 0 0,0 1 0,1-1 0,-1 0 0,1 1 1,-1-1-1,1 0 0,0 1 0,0-1 0,0 0 0,1 4 0,-1-4-30,0-1-1,1 0 0,-1 0 0,1 0 1,-1 0-1,1-1 0,-1 1 0,1 0 0,0 0 1,0 0-1,-1 0 0,1 0 0,0-1 0,0 1 1,0 0-1,0-1 0,0 1 0,0-1 1,0 1-1,0-1 0,0 1 0,0-1 0,0 0 1,0 0-1,2 1 0,10 1-10,1-1 0,0 0 0,0 0 0,0-2 0,-1 1 0,1-2 0,0 0 0,16-5 0,14-6-18,48-21 0,-20 6-2,-44 22 23,-27 6 0,-1 0 0,1 0 0,-1 0 0,1 0 0,-1 0 0,0 1 0,1-1 0,-1 0 0,1 0 0,-1 0 0,1 0 0,-1 1 0,0-1 0,1 0 0,-1 0 0,1 1 0,-1-1 0,0 0 0,1 1 0,-1-1 0,0 0 0,0 1 0,1-1 0,-1 1 0,0-1 0,0 0 0,1 2 0,-1 1 5,0 0 0,0 1 0,-1-1 0,1 0 0,-1 1 0,1-1 0,-1 0 0,0 1 0,-3 4 0,3-5-14,-1 0-1,1 0 1,0 0 0,0 1 0,0-1-1,0 0 1,1 1 0,-1-1 0,1 0-1,0 1 1,0-1 0,0 0-1,2 5 1,-2-7-191,1-1-1,-1 1 1,1-1-1,-1 0 1,1 0-1,0 1 1,-1-1 0,1 0-1,-1 0 1,1 0-1,0 0 1,-1 1-1,1-1 1,0 0-1,-1 0 1,1 0-1,0-1 1,-1 1-1,1 0 1,0 0 0,1-1-1,12-2-6772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24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 19859,'0'0'4783,"-10"-1"-2877,3 1-1784,0 0 1,0 1-1,0 0 1,0 0-1,1 0 1,-1 1-1,0 0 1,1 0-1,-1 1 0,1-1 1,0 1-1,0 1 1,0-1-1,0 1 1,1 0-1,-8 7 1,-4 3 10,1 1 0,0 1 0,-15 18 0,26-28-44,0 0 0,1 1 0,-1-1 0,1 1 0,1 1 0,-1-1 1,1 0-1,0 1 0,1 0 0,0-1 0,-2 16 0,4-22-92,0 1 0,0-1 0,0 0 0,1 0 0,-1 1-1,1-1 1,-1 0 0,1 0 0,-1 0 0,1 0 0,0 1 0,-1-1-1,1 0 1,0 0 0,0 0 0,0-1 0,0 1 0,0 0 0,0 0-1,0 0 1,0-1 0,0 1 0,0 0 0,1-1 0,-1 1 0,0-1 0,0 0-1,1 1 1,-1-1 0,0 0 0,0 0 0,1 1 0,1-1 0,54 1-1162,-47-1 685,7-1-1068,-1-1 0,1 0 0,-1-1 0,21-7 0,15-8-5867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25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118 107 18257,'-10'6'2883,"-2"2"-2104,2-3-117,0 1 1,1 0-1,0 0 1,0 1 0,0 0-1,1 1 1,0 0-1,1 0 1,-8 10-1,15-18-657,0 1 0,0-1 0,-1 0 0,1 0 0,0 0-1,0 1 1,0-1 0,0 0 0,0 1 0,0-1 0,0 0-1,0 0 1,0 1 0,0-1 0,0 0 0,0 0 0,0 1-1,0-1 1,0 0 0,0 0 0,0 1 0,0-1 0,0 0-1,0 0 1,0 1 0,1-1 0,-1 0 0,0 0 0,0 1-1,0-1 1,0 0 0,0 0 0,1 0 0,-1 1 0,0-1-1,0 0 1,0 0 0,1 0 0,-1 0 0,0 0 0,0 0 0,1 1-1,-1-1 1,18 0-257,19-8-595,-11-4-412,-1-1 0,0-1 0,-1-2 1,29-22-1,5-4 1889,-58 42-557,1-1 0,-1 1 0,0 0 0,0 0 0,1 0 0,-1 0 0,0-1 0,1 1 0,-1 0 0,0 0 0,1 0 0,-1 0 0,0 0 0,1 0 0,-1 0 0,0 0 0,0 0 1,1 0-1,-1 0 0,0 0 0,1 0 0,-1 0 0,0 0 0,1 1 0,-1-1 0,0 0 0,0 0 0,1 0 0,-1 0 0,0 0 0,0 1 0,1-1 0,-1 0 0,0 0 0,0 1 0,1-1 0,-1 0 0,0 0 0,0 1 0,0-1 0,0 0 0,1 0 0,-1 1 0,0-1 0,0 0 0,0 1 0,0-1 0,0 0 0,0 1 0,0-1 0,0 0 0,0 0 0,0 1 0,0-1 0,0 0 0,0 1 0,1 33 1693,1 0-1098,-2-33-635,0-1 1,0 1-1,0 0 1,0 0-1,0 0 0,0-1 1,0 1-1,0 0 1,1 0-1,-1-1 1,0 1-1,1 0 0,-1 0 1,0-1-1,1 1 1,-1 0-1,1-1 0,-1 1 1,1-1-1,-1 1 1,1-1-1,0 1 0,-1-1 1,2 1-1,3 0 8,-1-1 1,1 1-1,0-1 0,0-1 0,-1 1 0,1-1 1,0 0-1,0 0 0,-1 0 0,1 0 1,5-4-1,52-27-187,-13 6-27,-42 23 187,0 0 0,0 0 0,1 1 0,-1 0 0,1 1 0,-1-1-1,1 1 1,0 1 0,12 0 0,-18 1 36,0 0 1,0 1-1,0 0 0,-1-1 1,1 1-1,-1 0 0,1 0 0,-1 0 1,0 0-1,1 0 0,-1 0 0,0 1 1,-1-1-1,1 0 0,0 1 1,0-1-1,-1 0 0,0 1 0,1-1 1,-1 3-1,5 14 341,-4-17-368,0 0 1,0 0-1,1 0 0,-1 0 1,0 0-1,1 0 0,-1-1 1,1 1-1,0 0 0,0-1 1,-1 0-1,1 1 0,0-1 1,0 0-1,0 0 0,0 0 1,1 0-1,-1 0 0,0 0 1,0-1-1,0 1 0,1-1 1,-1 0-1,0 1 0,1-1 1,-1 0-1,0-1 0,0 1 1,1 0-1,-1 0 0,0-1 1,1 0-1,-1 1 0,0-1 1,0 0-1,2-1 0,12-5-484,0-1 0,-1 0-1,27-19 1,-20 12-1675,-12 9 1086,-7 3 223,1 1-1,0-1 0,0 1 1,0 0-1,0 0 1,0 0-1,1 1 0,-1 0 1,0-1-1,8 0 1,-6 5 890,-6-2-38,1-1 0,0 1 0,0-1 0,0 1 0,0-1 0,0 0 0,-1 1 0,1-1 0,0 0 0,0 1 1,0-1-1,0 0 0,0 0 0,0 0 0,0 0 0,0 0 0,0 0 0,1 0 0,5-3-191,0 0 0,0 0 0,0 0 0,0-1 0,-1 0 0,0 0 0,0 0 0,9-9 0,-8 7 514,0 0 0,0 0 0,1 1-1,16-9 1,-23 14-201,-1 0 0,0 0 0,0 0 0,1 0 0,-1 0 0,0 0 0,0 0 0,0 0 0,1 0 0,-1 0-1,0-1 1,0 1 0,1 0 0,-1 1 0,0-1 0,0 0 0,1 0 0,-1 0 0,0 0 0,0 0 0,1 0-1,-1 0 1,0 0 0,0 0 0,0 0 0,1 0 0,-1 1 0,0-1 0,0 0 0,0 0 0,0 0 0,1 0 0,-1 1-1,0-1 1,0 0 0,0 0 0,0 0 0,0 1 0,1-1 0,0 15 2547,-8 22-1509,5-28-413,1 26 404,1-34-1154,0 0-1,1 0 1,-1-1-1,1 1 1,-1 0-1,1 0 1,0 0-1,-1-1 0,1 1 1,0 0-1,0 0 1,-1-1-1,1 1 1,0-1-1,0 1 1,0-1-1,0 1 1,0-1-1,0 0 0,-1 1 1,1-1-1,0 0 1,0 0-1,0 1 1,0-1-1,0 0 1,0 0-1,0 0 0,0 0 1,2-1-1,6 0-230,0 0 0,0-1 0,0 0 0,0-1 0,0 0 0,0 0 0,-1-1 0,0 0 0,0 0 0,0-1-1,0 0 1,-1-1 0,11-9 0,-8 7-1429,1 0-1,0 0 0,1 1 1,0 0-1,19-7 1,-30 33-2339,-1-12 85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25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94 182 14318,'0'0'4681,"-10"7"-2236,7-5-2396,-8 6 753,1-1 0,0 1 0,-16 18 0,24-23-617,-1-1 0,1 0 1,0 1-1,0 0 1,1-1-1,-1 1 0,0 0 1,1 0-1,0 0 0,-1 0 1,1 0-1,1 0 0,-1 0 1,0 1-1,1-1 0,-1 0 1,1 0-1,0 1 0,0-1 1,1 0-1,-1 0 0,0 1 1,1-1-1,2 5 0,-1-5-215,0 0-1,0-1 0,0 1 0,1-1 0,-1 0 1,1 0-1,0 0 0,0 0 0,-1 0 0,1-1 1,0 1-1,0-1 0,1 0 0,-1 0 0,0 0 0,0 0 1,0-1-1,1 1 0,-1-1 0,0 0 0,1 0 1,-1 0-1,0 0 0,5-1 0,0 1-278,1-1 0,0 0 1,-1-1-1,1 0 0,-1 0 0,0-1 0,0 0 0,11-5 0,-8 0-254,-1 1-1,0-2 1,-1 1 0,0-1-1,0-1 1,-1 0-1,0 0 1,0 0-1,-2-1 1,12-23-1,-1-6 915,22-78-1,-24 74 4839,-15 44-5076,2 16 1659,-3 37-1697,1-31 937,0-10-1105,1-1-1,0 1 0,0 0 0,2-1 1,-1 1-1,8 19 0,1-6-3256,26 42 0,-36-67 3267,-1 1 0,1 0 0,-1-1 0,1 1-1,-1-1 1,1 1 0,-1 0 0,0-1 0,1 1 0,-1 0 0,0-1 0,0 1 0,1 0 0,-1 0-1,0-1 1,0 1 0,0 0 0,0 0 0,0 0 0,0-1 0,0 1 0,0 0 0,0 0 0,0-1 0,-1 1-1,1 0 1,0 0 0,0-1 0,-1 1 0,1 0 0,-1 0 0,0 0 89,-1-1 0,1 1 0,-1-1 0,1 1 0,0-1 0,-1 0 0,1 0 0,-1 0 0,1 1 0,-1-1 0,1-1 0,-1 1 0,1 0 0,-3-1 0,-52-17 1020,36 8-917,0-1 0,1-1-1,0 0 1,1-2 0,1 0 0,0 0 0,-22-26-1,38 39 80,0 0-1,0-1 0,0 1 1,0 0-1,0-1 1,0 1-1,0 0 0,1-1 1,-1 1-1,0-1 1,1 1-1,-1-1 0,1 0 1,0 1-1,-1-1 0,1 1 1,0-3-1,0 3-79,1 0 0,-1 0 1,1 0-1,-1 0 0,1 1 0,-1-1 0,1 0 0,-1 1 0,1-1 0,-1 0 0,1 1 1,0-1-1,-1 1 0,1-1 0,0 1 0,0-1 0,0 1 0,-1-1 0,1 1 0,0 0 1,0-1-1,1 1 0,9-2 367,0 1 1,-1 0-1,1 0 0,15 2 1,-3 0-470,106-1 720,29-1-891,-56-8-4598,-52 0-3458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7:11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58 14414,'0'0'5210,"-12"-10"-2792,7 6-2231,-2-2 181,0 0 0,-1 0 0,1 1-1,-14-6 1,17 9-242,0 0 0,0 1-1,0 0 1,0 0 0,0 0 0,0 0-1,0 1 1,-1-1 0,1 1 0,0 0 0,0 0-1,0 1 1,0-1 0,0 1 0,-1 0-1,-6 3 1,3 0 24,0 0-1,0 1 1,0 1 0,1-1-1,0 1 1,0 0-1,0 1 1,1-1 0,0 1-1,1 1 1,-1-1-1,-6 13 1,-4 10 218,1 0 0,-12 37-1,11-22-60,2 2 0,2 0-1,2 0 1,2 1 0,2 0-1,3 1 1,1-1 0,6 57-1,-3-95-292,0 0-1,1 0 1,1 0 0,-1 0-1,1-1 1,1 1-1,0-1 1,0 0-1,1 0 1,0 0 0,1-1-1,11 15 1,-12-18 2,0 0 0,1 0 0,-1-1 1,1 0-1,0 0 0,0-1 1,0 1-1,0-1 0,1-1 0,-1 1 1,1-1-1,0 0 0,-1-1 0,1 1 1,0-1-1,0-1 0,0 1 1,0-1-1,9-1 0,-11 0-11,-1 0 1,1 0-1,0-1 1,0 1-1,0-1 0,-1 0 1,1 0-1,-1-1 1,0 1-1,1-1 0,-1 0 1,0 0-1,-1 0 1,1-1-1,-1 1 0,1-1 1,-1 0-1,0 0 0,0 0 1,-1-1-1,1 1 1,-1 0-1,0-1 0,0 0 1,-1 1-1,3-11 1,0 0 7,-1-1 0,0 0 0,-1 0 0,-1 0 0,-1 0 1,0 0-1,-3-20 0,1 28-13,0 1 0,0 0 0,-1-1 0,1 1 0,-2 0 0,1 1 0,-1-1 0,0 0 0,0 1 0,-7-8 0,9 12 0,0 0 0,0-1 0,0 1 0,0 0 0,0 0 0,0 0 0,0 1 0,-1-1 0,1 1 0,0-1 0,-1 1 0,0 0 0,1-1 0,-1 2 0,0-1 0,0 0 0,1 0 0,-1 1 0,0-1 0,0 1 0,0 0 0,0 0 0,0 0 0,1 1 0,-1-1 0,0 0 0,0 1 0,0 0 0,1 0 0,-5 2 0,5-2 0,1 0 0,-1 0 0,1 1 0,-1-1 0,1 1 0,0 0 0,0-1 0,-1 1 0,1 0 0,0-1 0,1 1 0,-1 0 0,0 0 0,1 0 0,-2 3 0,2-4 0,0-1 0,0 1 0,-1 0 0,1 0 0,0 0 0,0 0 0,0 0 0,0 0 0,0-1 0,0 1 0,0 0 0,1 0 0,-1 0 0,0 0 0,0 0 0,1-1 0,-1 1 0,0 0 0,1 0 0,-1 0 0,1-1 0,-1 1 0,1 0 0,-1-1 0,1 1 0,0 0 0,-1-1 0,1 1 0,0-1 0,-1 1 0,1-1 0,0 1 0,0-1 0,0 1 0,-1-1 0,1 0 0,0 0 0,2 1 0,5 0 0,0-1 0,0 0 0,0-1 0,0 0 0,0 0 0,0 0 0,0-1 0,-1 0 0,1-1 0,-1 0 0,1 0 0,-1 0 0,12-8 0,11-9 0,46-37 0,-65 49 0,33-34 0,-34 32 0,0 0 0,0 0 0,1 1 0,0 1 0,13-8 0,-22 22 0,0 1 0,-1-1 0,0 1 0,-1 0 0,1-1 0,-1 1 0,-1 9 0,-9 92 0,0 55 0,10-160-154,0 0 1,0-1-1,0 1 1,0-1-1,1 1 1,-1-1-1,1 1 1,0-1-1,0 1 1,0-1-1,0 1 0,0-1 1,0 0-1,0 0 1,1 1-1,-1-1 1,1 0-1,2 2 1,-3-4-46,1 1 0,-1 0 0,1-1 0,-1 1 0,1-1 0,0 1 0,-1-1 0,1 0 0,0 0 0,-1 1 0,1-1 0,0 0 0,-1-1 0,1 1 0,0 0 0,-1 0 0,1-1 0,-1 1 0,1-1 0,0 1 0,-1-1 0,1 0 0,-1 0 0,0 1 0,1-1 0,-1 0 0,0 0 0,1-1 0,-1 1 0,1-1 0,28-30-7371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26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19058,'0'0'5296,"-7"11"-4026,-4 5-792,1 0 0,-15 32-1,22-42-364,0 0-1,1 1 0,0-1 1,0 1-1,0-1 0,1 1 0,0-1 1,0 1-1,1 0 0,0-1 1,0 1-1,0 0 0,1-1 1,2 10-1,-2-15-102,0 1 1,0 0-1,0 0 1,1-1-1,-1 1 1,1-1-1,-1 1 1,1-1-1,0 0 1,-1 0-1,1 1 1,0-1-1,0 0 1,0-1-1,0 1 1,0 0-1,0 0 1,0-1-1,0 1 1,0-1-1,4 0 1,55 3 9,-44-3-74,-4 0-78,9 0-317,0 0 1,0 2 0,0 1 0,40 10 0,-58-12 464,-1-1 1,1 2 0,-1-1 0,0 0 0,0 0 0,0 1 0,0 0 0,0 0 0,0 0 0,0 0-1,0 0 1,-1 0 0,1 1 0,-1-1 0,0 1 0,1 0 0,-1 0 0,0-1 0,-1 1 0,1 1 0,-1-1-1,1 0 1,-1 0 0,0 1 0,0-1 0,0 0 0,0 1 0,-1-1 0,0 1 0,1-1 0,-1 1 0,-1-1-1,1 1 1,0-1 0,-1 1 0,0-1 0,1 0 0,-1 1 0,-3 4 0,2-3 159,-1 1-1,0 0 1,-1-1 0,1 0 0,-1 0 0,0 0 0,-1 0-1,1 0 1,-1-1 0,0 0 0,0 0 0,0 0-1,-1-1 1,1 0 0,-1 0 0,0 0 0,1 0 0,-1-1-1,-10 2 1,-3 2 117,-1-2 0,1 0 0,-1-1 0,-39 1-1,54-4-340,0-1-1,0 1 0,0-1 0,0 0 0,0 0 0,0 0 0,0-1 0,1 0 0,-1 0 0,1 0 0,-1 0 0,1-1 0,0 1 0,0-1 0,0 0 0,0-1 0,0 1 0,1-1 0,-4-3 0,5 4-342,0-1-1,0 1 1,0-1-1,0 1 1,1-1-1,-1 1 1,1-1-1,0 0 1,0 0 0,1 0-1,-1 1 1,1-1-1,0 0 1,0 0-1,0 0 1,0 0-1,1 0 1,-1 0-1,1 1 1,0-1 0,0 0-1,1 0 1,-1 1-1,1-1 1,3-5-1,24-24-5480,10 3-1089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26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10826,'0'0'4639,"9"1"-1809,17 2-848,0-1 0,39-2 0,-53-1-1727,0-1 0,0 0 1,-1-1-1,1 0 0,-1-1 0,0 0 0,0 0 0,17-11 0,-24 13-119,55-39 1041,-56 39-1101,-1 1 0,0-1 0,0 0 0,1 0 0,-1 0 0,-1 0 0,1-1 0,0 1 0,-1 0 0,1-1 0,-1 1 0,1-1 0,-1 0 0,0 1-1,0-1 1,0 0 0,-1 0 0,1 1 0,-1-1 0,0 0 0,1-5 0,-2 7-30,1 0 1,-1 0-1,1 0 0,-1 1 0,1-1 0,-1 0 0,0 0 0,1 1 0,-1-1 0,0 0 1,0 1-1,0-1 0,1 0 0,-1 1 0,0-1 0,0 1 0,0 0 0,0-1 1,0 1-1,0 0 0,0 0 0,0-1 0,0 1 0,0 0 0,-1 0 0,-31-1 197,26 2-158,-3-1-49,0 1-1,1 1 1,-1 0-1,1 0 1,-1 1 0,1 0-1,0 1 1,0 0-1,1 0 1,-1 1-1,1 0 1,0 1 0,0 0-1,0 0 1,-10 11-1,11-9 38,-1 0 0,1 0-1,0 1 1,1 0-1,0 0 1,1 1-1,0-1 1,0 1 0,1 0-1,0 0 1,1 1-1,0-1 1,-3 20 0,6-28-81,0 0 0,0 0 1,1 1-1,-1-1 1,0 0-1,1 0 1,0 0-1,-1 0 1,1 1-1,0-1 1,0 0-1,0-1 0,0 1 1,0 0-1,1 0 1,-1 0-1,1-1 1,-1 1-1,1 0 1,-1-1-1,1 0 1,0 1-1,0-1 1,0 0-1,0 0 0,0 0 1,0 0-1,0 0 1,0 0-1,0-1 1,0 1-1,0-1 1,0 1-1,1-1 1,-1 0-1,2 0 0,13 2-561,0-2-1,0 0 0,28-3 0,-33 2 0,50-9-3690,2-6-2824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27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206 149 16656,'0'0'3037,"-1"-9"-47,1 6-2792,0 1 0,0-1 0,-1 0 0,1 0-1,-1 0 1,1 0 0,-1 0 0,0 1 0,0-1 0,0 0 0,0 1 0,-1-1 0,1 0 0,-1 1 0,0 0 0,1-1 0,-1 1 0,0 0-1,0 0 1,-1 0 0,1 0 0,0 1 0,-1-1 0,1 0 0,-1 1 0,1 0 0,-1 0 0,0-1 0,0 2 0,1-1 0,-1 0 0,0 0 0,0 1-1,0 0 1,0-1 0,0 1 0,0 0 0,-3 1 0,1-1-192,0 1-1,0-1 1,0 1-1,0 0 1,0 1-1,0-1 1,0 1-1,0 0 1,1 0-1,-1 1 1,0-1-1,1 1 1,0 0-1,0 0 1,0 0-1,0 1 1,0-1-1,1 1 1,0 0-1,-1 0 1,-3 8-1,3-6-8,0 1 0,1 0 0,0 0 0,0 0 0,0 0 0,1 1-1,0-1 1,0 1 0,1-1 0,0 1 0,1 0 0,0-1 0,0 1 0,1 9 0,-1-15 10,1 1-1,-1-1 1,1 0 0,0 1 0,0-1-1,0 0 1,0 0 0,0 0-1,0 0 1,1 0 0,-1 0 0,1 0-1,-1 0 1,1 0 0,0 0 0,-1-1-1,1 1 1,0-1 0,0 0 0,4 2-1,-1 0 7,0-2 0,0 1-1,0 0 1,0-1 0,0 0-1,1 0 1,-1-1 0,0 0-1,7 0 1,0 0-31,0-1 1,0-1-1,-1 0 1,1-1-1,-1 0 1,1-1-1,20-10 1,-12 2-169,-1-1 0,-1 0 1,0-2-1,-1 0 0,22-25 0,-28 28 273,-1-1 0,-1 0 0,0-1 0,0 0 1,-1 0-1,-1-1 0,0 1 0,6-23 0,-13 36-64,1 0 0,-1 0 1,0 1-1,1-1 0,-1 0 0,0 0 1,0 0-1,0 1 0,1-1 0,-1 0 0,0 0 1,0 0-1,0 0 0,-1 0 0,1 1 0,0-1 1,0 0-1,0 0 0,0 0 0,-1 0 1,1 1-1,-1-2 0,-12 10 404,-14 27-21,21-24-338,1 1 0,0-1 1,0 1-1,1 0 0,1 1 1,0-1-1,0 1 1,0 17-1,3-27-54,-1 0-1,1 1 1,0-1 0,0 0 0,0 1 0,1-1 0,-1 0-1,1 0 1,0 1 0,0-1 0,0 0 0,0 0-1,0 0 1,1 0 0,0 0 0,-1 0 0,1-1 0,0 1-1,0 0 1,0-1 0,1 0 0,-1 1 0,1-1-1,-1 0 1,1 0 0,0 0 0,0-1 0,0 1-1,0-1 1,0 1 0,0-1 0,0 0 0,0 0 0,0-1-1,0 1 1,6 0 0,0-1-14,1 0 0,0-1 0,-1 1 0,1-2 0,-1 0 0,1 0 0,-1-1 0,0 0 0,0 0 0,0-1 0,0 0 0,-1-1 0,1 0 0,-1 0 0,0-1 0,-1 0 0,1 0 0,-1-1 0,-1 0 0,1 0 0,-1 0 0,0-1 0,-1 0 0,0 0 0,0-1 0,-1 1 0,5-13 0,-9 14 0,-9 18 0,-11 20 0,17-24 0,0 0 0,0 0 0,1 1 0,0-1 0,1 1 0,-1-1 0,2 1 0,-1 0 0,1 7 0,0-12 0,0-1 0,0 0 0,1 1 0,-1-1 0,1 1 0,0-1 0,-1 0 0,1 0 0,0 1 0,0-1 0,1 0 0,-1 0 0,0 0 0,1 0 0,-1 0 0,1-1 0,0 1 0,-1 0 0,1-1 0,0 1 0,0-1 0,0 1 0,0-1 0,0 0 0,0 0 0,1 0 0,-1 0 0,0-1 0,1 1 0,-1 0 0,4 0 0,52 2-3914,-53-3 2853,0-1 1,1 1-1,-1-1 1,0-1 0,0 1-1,0-1 1,0 0-1,8-4 1,13-12-12644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28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2 17521,'0'0'10036,"-8"-1"-9209,-1 1-732,-1 0-1,1 1 1,0 1-1,0 0 1,0 0 0,0 1-1,0 0 1,0 0-1,1 1 1,-1 0-1,1 0 1,0 1 0,-8 7-1,10-8-66,0 0 0,0 0 0,0 1-1,1 0 1,0 0 0,-1 0 0,2 1 0,-1 0-1,1-1 1,0 2 0,0-1 0,1 0 0,-1 1 0,2 0-1,-1 0 1,1 0 0,0 0 0,-2 12 0,4-18-26,1 0 1,-1 1-1,0-1 0,1 1 1,0-1-1,-1 1 1,1-1-1,0 0 1,0 0-1,0 1 1,-1-1-1,1 0 0,1 0 1,-1 0-1,0 0 1,0 0-1,0 0 1,0 0-1,1 0 1,-1-1-1,0 1 1,1 0-1,-1-1 0,1 1 1,-1-1-1,1 1 1,-1-1-1,0 0 1,1 0-1,-1 0 1,1 0-1,0 0 1,-1 0-1,2 0 0,62-3 113,-64 3-113,18-4-140,0 0 0,-1-1 0,0-1 0,0 0 0,0-2 0,-1 0 0,0-1-1,0 0 1,-1-1 0,0-1 0,-1-1 0,-1 0 0,1-1 0,-2-1 0,23-29-1,-65 101 1756,27-52-1518,-1 1-1,2-1 0,-1 0 1,0 1-1,1-1 0,1 1 1,-1-1-1,1 1 1,0-1-1,0 1 0,2 6 1,-2-12-76,1 0 0,0 1 0,0-1 1,0 0-1,0 0 0,0 0 0,0 0 1,0 1-1,0-2 0,0 1 0,1 0 1,-1 0-1,0 0 0,1-1 0,-1 1 1,0 0-1,1-1 0,-1 1 0,1-1 1,-1 0-1,1 0 0,-1 1 0,1-1 1,-1 0-1,1 0 0,-1 0 0,1 0 1,1-1-1,47-7 173,-36 1-317,0 1 0,-1-2-1,0 0 1,0 0 0,-1-1 0,0-1 0,-1 0 0,0-1 0,0 0-1,-1 0 1,-1-1 0,10-16 0,-10 13-883,-13 18-564,-15 28 777,-7 27-1788,10-20-7889,12-26-2131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28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20435,'0'0'1506,"59"61"-8425,-20-39-1697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29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186 234 12780,'0'0'8520,"-4"-8"-7025,3 5-1420,0 1 1,-1-1-1,1 0 1,-1 1-1,0 0 1,0-1 0,0 1-1,0 0 1,0 0-1,0 0 1,-1 0-1,1 0 1,-1 1-1,1-1 1,-1 1-1,0-1 1,0 1-1,1 0 1,-1 0-1,0 1 1,0-1-1,0 0 1,0 1-1,0 0 1,0-1-1,0 1 1,0 1-1,0-1 1,0 0-1,0 1 1,0-1 0,0 1-1,0 0 1,1 0-1,-1 0 1,0 0-1,0 1 1,1-1-1,-1 1 1,-3 2-1,-2 1 342,0 1 0,1 0 1,-1 0-1,1 0 0,-8 10 0,13-14-308,0 0 0,0 0 0,0 1 1,0-1-1,1 0 0,-1 1 0,1-1 0,0 1 0,-1-1 0,1 1 0,0 0 1,1-1-1,-1 1 0,0 0 0,1 0 0,-1-1 0,1 1 0,0 0 0,0 0 1,0 0-1,1 0 0,0 5 0,1-7-92,-1 1 1,1-1-1,0 1 1,-1-1-1,1 1 1,0-1-1,0 0 1,0 0-1,0 0 1,0 0-1,1 0 1,-1-1-1,0 1 0,0-1 1,0 1-1,1-1 1,-1 0-1,0 0 1,0 0-1,1 0 1,-1 0-1,0 0 1,4-2-1,5 1 18,0 0 1,-1-1-1,20-7 0,-12 1-100,-1-1 0,-1 0 0,0-1 0,0-1 0,-1-1-1,0 0 1,-1-1 0,0 0 0,-1-1 0,-1-1-1,0 0 1,-1-1 0,-1 0 0,0 0 0,-2-1-1,1 0 1,-2-1 0,6-19 0,-13 35 63,1 0-1,-1 1 1,1-1-1,-1 0 1,0 1 0,1-1-1,-1 0 1,0 0 0,0 1-1,0-1 1,0 0 0,-1 0-1,1 1 1,0-1 0,-1 0-1,0-2 1,0 4 0,0 0 0,1-1 0,-1 1 1,1 0-1,-1 0 0,0 0 0,1 0 0,-1 0 1,0 0-1,1 0 0,-1 0 0,1 0 0,-1 0 1,0 0-1,1 1 0,-1-1 0,1 0 0,-1 0 1,0 0-1,1 1 0,-1-1 0,1 0 0,-1 1 1,1-1-1,-1 1 0,1-1 0,-1 1 0,0 0 1,-6 6 33,0 0 0,0 0 1,-12 17-1,14-16 48,0 0 0,0 0 0,0 1-1,1-1 1,0 1 0,1 0 0,0 0-1,0 0 1,1 0 0,1 1 0,-1-1-1,1 1 1,1-1 0,0 1 0,0-1-1,2 13 1,0-19-67,-1 0 0,1 0-1,-1 0 1,1 0 0,0 0 0,1-1-1,-1 1 1,0-1 0,1 1 0,-1-1-1,1 0 1,-1 0 0,1 0 0,0 0-1,0-1 1,0 1 0,0-1-1,1 1 1,-1-1 0,0 0 0,0-1-1,1 1 1,-1 0 0,5-1 0,9 3 2,0-2 0,1 0 0,22-2 0,-26-1-132,0 0 0,0-1 0,0-1 0,-1 0 0,1-1 0,-1 0 0,22-12 0,-27 13 105,0-1-1,-1 0 1,1 0-1,-1 0 1,0-1-1,-1 0 1,1 0 0,-1-1-1,0 0 1,-1 0-1,0 0 1,0-1-1,5-10 1,-10 18 31,1-1 0,-1 1-1,0-1 1,1 1 0,-1-1 0,0 1 0,1-1 0,-1 1 0,0-1-1,0 1 1,0-1 0,0 1 0,0-1 0,1 0 0,-1 1 0,0-1-1,0 1 1,0-1 0,0 1 0,-1-1 0,1 0 0,0 1-1,0-1 1,0 1 0,0-1 0,0 1 0,-1-1 0,1 1 0,0-1-1,-1 1 1,1-1 0,0 1 0,-1-1 0,1 1 0,0 0 0,-1-1-1,1 1 1,-1-1 0,1 1 0,-1 0 0,1 0 0,-1-1-1,1 1 1,-1 0 0,1 0 0,-1-1 0,1 1 0,-1 0 0,1 0-1,-1 0 1,1 0 0,-1 0 0,0 0 0,1 0 0,-1 0 0,1 0-1,-1 0 1,1 0 0,-1 0 0,1 1 0,-1-1 0,0 0 0,1 0-1,-1 1 1,1-1 0,-1 1 0,-36 16 399,-2 23-267,38-38-148,-1-1-1,1 1 0,0 1 0,0-1 0,0 0 1,0 0-1,0 0 0,0 1 0,0-1 1,0 0-1,1 1 0,0-1 0,-1 0 0,1 1 1,0-1-1,0 1 0,0-1 0,0 0 1,1 1-1,0 3 0,0-5-2,1 0 0,-1 1 0,1-1 0,-1 0 0,1 0 0,0 0 0,-1 0 0,1 0 0,0-1 0,0 1 0,-1 0 0,1-1 0,0 0 0,0 1 0,0-1 0,0 0 0,0 0 0,0 0 0,0 0 0,2 0 0,42-3 0,-46 3 0,8-1-146,0 0 0,0-1 0,0 0 0,0 0 0,-1 0 0,1-1 0,-1-1 0,0 1 0,0-1 0,0 0 0,0-1-1,-1 0 1,11-9 0,-20 14 117,1 1-1,-1-1 0,1 0 0,0 1 0,-1-1 1,1 1-1,0 0 0,-1 0 0,1 0 0,0 0 1,-2 1-1,0 1 1,1-1 0,0 1 0,-1 0 0,1 0 0,0 0 0,1 0 0,-1 0 0,0 1 0,1-1 0,0 1 0,0 0 0,0 0 0,0 0 0,1 0 0,0 0 0,-1 0 0,2 0-1,-1 0 1,0 1 0,1-1 0,0 0 0,0 5 0,0-8-342,1 1-1,0-1 0,0 1 0,0-1 0,0 0 1,0 1-1,0-1 0,0 0 0,0 0 1,1 0-1,-1 0 0,0 0 0,1 0 0,-1 0 1,1 0-1,-1 0 0,1-1 0,-1 1 0,1-1 1,0 1-1,-1-1 0,1 1 0,0-1 0,-1 0 1,1 0-1,0 0 0,-1 0 0,1 0 0,0 0 1,0-1-1,1 0 0,1 1-746,25 1-9030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29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219 121 12460,'-8'0'3048,"-8"0"-1521,-1 1 0,1 1 0,0 0 0,0 1 1,-25 8-1,36-9-1266,0 0 0,0-1 1,0 1-1,1 1 0,-1-1 0,0 1 1,1 0-1,0 0 0,0 0 0,0 0 1,0 1-1,0 0 0,1 0 1,-1 0-1,1 0 0,0 0 0,0 1 1,1-1-1,0 1 0,-1-1 0,1 1 1,1 0-1,-2 7 0,2-11-220,1 1 1,0-1-1,0 1 0,0-1 0,0 1 0,0-1 0,0 1 1,0-1-1,1 1 0,-1-1 0,0 1 0,1-1 0,-1 1 1,1-1-1,0 0 0,-1 1 0,1-1 0,0 0 0,0 1 0,0-1 1,0 0-1,0 0 0,0 0 0,0 0 0,2 1 0,1 0-11,-1 0 0,1 0 0,0 0 0,0-1 0,0 0-1,0 0 1,0 0 0,0 0 0,6 0 0,5-1-42,0 0-1,-1 0 1,1-1 0,24-6 0,-18 1-114,0-1 0,-1-1-1,0-1 1,-1-1 0,0 0 0,0-2 0,-1 0-1,0-1 1,-1-1 0,-1 0 0,0-1-1,-1-1 1,-1-1 0,0 0 0,-1 0-1,13-25 1,-19 16 113,-7 26 17,0-1 0,0 1 0,0 0-1,0-1 1,0 1 0,0 0 0,0-1-1,-1 1 1,1 0 0,0 0 0,0-1 0,0 1-1,0 0 1,-1-1 0,1 1 0,0 0-1,0 0 1,-1 0 0,1-1 0,0 1 0,0 0-1,-1 0 1,1 0 0,0-1 0,0 1 0,-1 0-1,1 0 1,0 0 0,-1 0 0,1 0-1,0 0 1,-1 0 0,1 0 0,0 0 0,-1 0-1,1 0 1,-1 0 0,-2 1 25,0 0 0,0 0 0,0 0 0,0 1 0,0-1 0,0 1 0,1-1 0,-1 1-1,1 0 1,-1 0 0,1 0 0,-4 5 0,-2 2-133,-1 0-1,2 1 0,-1 0 1,1 1-1,1-1 0,0 1 0,0 1 1,1-1-1,1 1 0,0 0 1,1 0-1,0 0 0,0 1 1,1-1-1,1 1 0,0-1 1,2 15-1,-1-24-311,0 0-1,1-1 1,0 1 0,-1 0 0,1 0 0,0 0 0,0 0-1,1-1 1,-1 1 0,1 0 0,-1-1 0,1 0 0,0 1-1,0-1 1,3 3 0,-3-3-418,0 0 1,1-1-1,-1 1 0,1 0 1,0-1-1,-1 0 0,1 0 1,0 0-1,5 1 0,21 1-11102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29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19250,'0'0'10058,"-50"44"-8681,28-4-256,1 6-448,6 3-385,5 1-288,7-1 0,3-6-96,0-4-1313,0-8-1378,11-9-2402,0-9-4708</inkml:trace>
  <inkml:trace contextRef="#ctx0" brushRef="#br0" timeOffset="1">36 559 19731,'0'0'9641,"-25"58"-8232,25-48-736,0-2-609,3-3-1441,4-5-3908,4 0-7111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30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14958,'0'0'4538,"-1"12"-3994,-17 343 5585,7-59-3375,8-263-2700,0 7-40,1-1 0,5 57 0,7-69-1413,-9-26 1237,-1-1 0,0 1 0,1-1 0,-1 1 0,1-1 0,-1 1 0,1-1-1,0 0 1,-1 1 0,1-1 0,-1 0 0,1 1 0,0-1 0,-1 0-1,1 0 1,-1 0 0,1 0 0,0 0 0,-1 1 0,1-1 0,0 0-1,-1 0 1,2-1 0,3-4-3874,-4-14-1916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31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1 254 16496,'13'-22'479,"0"2"0,2-1 0,0 2 0,2 0 0,0 1 0,1 1 0,20-16 0,-23 23-226,0 0-1,1 1 0,0 0 1,0 1-1,1 1 1,0 1-1,1 1 0,-1 0 1,1 1-1,23-3 1,-23 5-68,-1 1 0,1 0 1,0 1-1,32 4 0,-46-4-171,0 1-1,0 0 1,0 0 0,0 0-1,0 1 1,0-1-1,0 1 1,-1 0-1,1 0 1,-1 0-1,1 0 1,-1 1-1,0-1 1,1 1-1,-2 0 1,1 0-1,0 0 1,0 0-1,-1 1 1,0-1-1,0 1 1,0-1-1,0 1 1,0 0-1,-1 0 1,2 5-1,-2 1 124,0-1-1,-1 1 0,0-1 1,0 1-1,-1-1 0,0 1 1,-1-1-1,0 1 0,0-1 0,-1 0 1,0 0-1,-1 0 0,0 0 1,-1-1-1,1 0 0,-2 0 0,1 0 1,-11 11-1,-10 12 670,-2-2 0,-60 49 0,65-58-539,-1-2 0,-1-1 0,-33 18-1,107-37-1963,-17-1 1188,1 2 1,0 0-1,0 2 0,45 8 1,-69-7 443,0 0 0,0 0 0,-1 1 0,1 1 0,-1-1 0,0 1 0,0 1 0,0 0 0,8 6 0,-11-7 43,-1 0-1,0 0 0,-1 0 1,1 0-1,-1 1 1,0 0-1,0 0 0,0 0 1,-1 0-1,1 0 1,-1 0-1,-1 0 1,1 1-1,-1-1 0,0 1 1,1 6-1,-2-3 169,0 0 0,-1 0 0,0 0-1,-1-1 1,0 1 0,0 0 0,0-1 0,-1 0-1,-1 1 1,0-1 0,0 0 0,0-1 0,-1 1 0,0-1-1,0 0 1,-1 0 0,0 0 0,0-1 0,-8 6-1,-7 7 504,-1-2 0,-1 0 0,-1-1 0,-44 21 0,38-22-205,-1-2-1,-50 14 1,66-23-439,0-1 1,1 0-1,-1-1 0,0-1 0,0 0 0,0-1 0,0 0 0,-17-4 0,29 4-99,0-1-1,0 0 1,0 0-1,1 0 1,-1 0-1,0-1 1,0 1-1,1-1 1,-1 1-1,1-1 1,0 0 0,-1 0-1,1 0 1,0 0-1,0 0 1,0-1-1,0 1 1,1-1-1,-3-4 1,2 4-222,1 0 1,0 1-1,0-1 0,1 0 0,-1 0 1,0 0-1,1 0 0,0 0 1,0 0-1,0 0 0,0 0 1,0 0-1,1 0 0,-1 0 0,1 0 1,0 0-1,0 0 0,0 0 1,0 1-1,0-1 0,0 0 1,1 1-1,0-1 0,-1 1 0,1-1 1,0 1-1,0 0 0,0 0 1,4-3-1,3-1-1320,0 0 0,1 1 0,0 0 1,0 0-1,0 1 0,18-4 0,28-6-6366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1:16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19 13581,'0'0'4537,"-12"-4"-2561,5 1-1683,4 1-222,-1 0 1,1 1-1,0 0 0,-1 0 0,1 0 1,0 0-1,-1 0 0,1 1 0,-1-1 1,1 1-1,-1 0 0,1 0 1,-1 0-1,0 1 0,1-1 0,-1 1 1,1 0-1,0 0 0,-1 0 0,1 0 1,0 1-1,-6 2 0,-4 7 61,0 1 0,1 0-1,1 0 1,0 1 0,1 0 0,0 1 0,1 0-1,0 1 1,1 0 0,1 0 0,1 0-1,0 1 1,1 0 0,0 1 0,2-1-1,0 1 1,0-1 0,2 1 0,0 0-1,1 0 1,2 17 0,-1-30-83,0-1 0,0 1 0,0 0 0,1-1 0,-1 1 0,1-1 0,0 0 0,0 0 0,0 1 0,0-1 0,1 0 0,-1-1 0,1 1 0,-1 0 0,1-1 0,0 0 0,0 1 0,1-1 0,-1 0 0,0-1 1,1 1-1,-1-1 0,1 1 0,-1-1 0,1 0 0,0 0 0,-1 0 0,1-1 0,0 0 0,4 1 0,0-1 53,0 0 0,0 0 0,-1-1 1,1 0-1,0 0 0,-1-1 0,1 0 1,-1 0-1,0-1 0,1 0 0,-1 0 1,-1-1-1,1 0 0,7-5 0,-10 6 36,1 0-1,0-1 0,-1 0 1,0 0-1,0-1 0,0 1 1,0-1-1,-1 1 0,1-1 1,-1 0-1,-1-1 0,1 1 1,-1 0-1,0-1 0,0 0 1,0 1-1,1-10 0,-4 14-101,1 0-1,0-1 0,-1 1 1,1 0-1,0 0 1,-1 0-1,0 0 0,1 0 1,-1 1-1,1-1 1,-1 0-1,0 0 1,0 0-1,0 0 0,1 1 1,-1-1-1,0 0 1,0 1-1,0-1 1,0 1-1,0-1 0,0 1 1,0-1-1,0 1 1,0 0-1,0 0 0,-1-1 1,1 1-1,0 0 1,0 0-1,0 0 1,0 0-1,0 0 0,0 0 1,-2 1-1,-3-1-15,1 1 0,-1-1 0,1 1 0,-1 0 0,1 1 0,-10 3 0,7-1-22,2 0 0,-1 1-1,0-1 1,1 1 0,0 1 0,0-1 0,0 1 0,1 0 0,0 0-1,0 1 1,0-1 0,1 1 0,0 0 0,0 1 0,1-1 0,0 1 0,0-1-1,1 1 1,-2 12 0,3-18-28,1-1-1,0 0 1,0 0-1,0 0 1,0 0-1,0 0 1,0 1-1,0-1 0,0 0 1,1 0-1,-1 0 1,0 0-1,1 0 1,-1 0-1,1 0 1,-1 1-1,1-1 1,-1-1-1,1 1 1,0 0-1,-1 0 1,1 0-1,0 0 1,0 0-1,0-1 1,0 1-1,1 0 1,0 0-64,0 0 0,1 0-1,-1 0 1,1-1 0,-1 0 0,1 1 0,-1-1 0,1 0 0,-1 0 0,1 0-1,4-1 1,4-1-506,0-1-1,-1 0 1,1-1 0,17-8-1,-12 3-1670,-1 0-1,0-1 1,17-15-1,-3-3-7406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7:11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21845,'0'0'1057,"-8"102"1665,1-37-416,4 3-1152,1 3-418,2-4-415,0-4-257,12-5-801,2-9-1313,-1-9-961,-2-11-96,-4-12-1409,-4-8-3203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31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129 315 20211,'0'0'1265,"-12"1"145,8-1-1259,-1 0 1,1 0 0,0 0 0,-1 1-1,1-1 1,0 1 0,-1 0 0,1 1-1,0-1 1,0 1 0,0 0-1,0 0 1,1 0 0,-1 0 0,0 1-1,1-1 1,-1 1 0,1 0 0,0 0-1,0 0 1,0 0 0,1 1 0,-1-1-1,1 1 1,-3 4 0,2 0 68,0-1 0,0 0 0,0 1 1,1-1-1,1 1 0,-1 0 0,1 0 1,0 8-1,1-14-201,0 1-1,0-1 1,0 0 0,0 1 0,1-1-1,-1 1 1,1-1 0,-1 0-1,1 0 1,0 1 0,0-1 0,0 0-1,0 0 1,0 0 0,1 0-1,-1 0 1,1 0 0,-1-1 0,1 1-1,0 0 1,0-1 0,-1 1-1,1-1 1,0 0 0,0 1 0,0-1-1,1 0 1,-1 0 0,0 0-1,3 0 1,8 1-15,-1 0 0,1-1 0,-1 0-1,1-1 1,-1-1 0,1 0 0,-1 0 0,0-2-1,1 1 1,-1-1 0,0-1 0,-1 0 0,1-1-1,-1-1 1,14-7 0,-17 9-44,-1-1-1,1 1 1,-1-2 0,0 1-1,0-1 1,0 0-1,-1 0 1,0-1 0,0 0-1,0 0 1,-1 0 0,0-1-1,-1 1 1,0-1-1,0-1 1,0 1 0,-1 0-1,-1-1 1,1 0-1,-1 1 1,1-18 0,-8 69-507,4-35 538,-1 1 0,1-1 1,1 1-1,-1-1 0,1 1 0,2 9 1,-1-16 6,-1 0 1,1 1 0,0-1-1,-1 0 1,1 0 0,1 0-1,-1 0 1,0 0 0,0-1-1,1 1 1,-1 0-1,1 0 1,-1-1 0,1 1-1,0-1 1,0 1 0,-1-1-1,1 0 1,0 0 0,0 0-1,0 0 1,0 0 0,1 0-1,-1-1 1,0 1-1,0-1 1,5 1 0,2 1-226,0-2-1,-1 1 1,1-1 0,0 0 0,0-1 0,0 0-1,0 0 1,0-1 0,-1 0 0,1-1-1,-1 0 1,1 0 0,-1-1 0,0 0 0,0 0-1,-1-1 1,1 0 0,-1 0 0,0 0 0,-1-1-1,1-1 1,-1 1 0,0-1 0,-1 0 0,10-14-1,-5 3 77,0 0 0,-1 0 0,-1-1 0,0 0 0,-2 0 0,0-1-1,-1 1 1,-1-1 0,-1-1 0,1-26 0,-3 27 132,0 14 11,0 0 1,-1 1-1,0-1 1,0 0 0,0 0-1,0 0 1,-1 1-1,0-1 1,0 0 0,-1 0-1,1 1 1,-1-1 0,-4-6-1,6 11 21,-1 1-1,1-1 1,0 1-1,-1 0 1,1-1 0,0 1-1,-1 0 1,1-1-1,-1 1 1,1 0 0,-1-1-1,1 1 1,0 0-1,-1 0 1,1 0 0,-1-1-1,1 1 1,-1 0-1,1 0 1,-1 0 0,1 0-1,-1 0 1,0 0-1,1 0 1,-1 0-1,1 0 1,-1 0 0,1 0-1,-1 0 1,1 1-1,-1-1 1,1 0 0,-1 0-1,1 0 1,0 1-1,-1-1 1,1 0 0,-1 1-1,1-1 1,0 0-1,-1 1 1,1-1-1,-1 0 1,1 1 0,0-1-1,0 1 1,-1-1-1,1 1 1,0-1 0,0 1-1,-1-1 1,1 1-1,0-1 1,0 1 0,-10 29 458,10-30-471,-5 26 276,0-1 1,2 1-1,1 0 0,1 0 0,1 0 1,2 0-1,0 0 0,10 42 1,-9-56-255,0-1 0,0 0 0,2 0 0,-1-1 0,1 1 0,1-1 1,0 0-1,0-1 0,1 1 0,0-1 0,1 0 0,0-1 0,0 0 0,1 0 1,0-1-1,0 0 0,1-1 0,0 1 0,0-2 0,0 0 0,21 8 0,-12-11-848,-24-11-549,-28-17 90,-216-108-530,130 75 6849,119 59-4971,0 0 0,-1 0 0,1 0 0,0 0 0,0 0 0,-1 0 0,1 0 0,0 0 0,0 0 0,-1 0 0,1 0 0,0-1 0,0 1 0,-1 0-1,1 0 1,0 0 0,0 0 0,0 0 0,-1-1 0,1 1 0,0 0 0,0 0 0,0 0 0,0 0 0,-1-1 0,1 1 0,0 0 0,0 0-1,0-1 1,0 1 0,0 0 0,0 0 0,0-1 0,0 1 0,0 0 0,0 0 0,0-1 0,0 1 0,0 0 0,0 0 0,0-1 0,0 1 0,0 0-1,0 0 1,0-1 0,0 1 0,0 0 0,0 0 0,0 0 0,1-1 0,16-5 745,38 1-1320,-48 5 775,26-2-297,106-10-1431,-46-5-4856,-21-4-4276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32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0 348 18097,'9'-1'2114,"356"-71"2901,-70 13-3859,310-32-1553,-197 33-369,-377 55 759,-22 2 15,1 0 1,-1 0-1,0-1 0,0 0 1,0 0-1,0-1 1,0 0-1,10-6 1,-20 8 5,0 1 0,-1-1 1,1 0-1,0 0 0,-1 1 0,1-1 1,0 1-1,-1-1 0,1 1 0,-1 0 1,1-1-1,-1 1 0,1 0 0,-1 0 0,1 0 1,0 0-1,-3 1 0,-966 53 2405,846-42-2291,53-6-49,-141 17 10,170-16-100,0 1-1,-79 28 0,94-18-46,24-7-142,19-3-289,18-4 322,-1-1 0,1-2 0,56-5 0,-55 2 98,584-62-2206,-412 39 1160,-157 19 910,622-103-578,-647 101 1414,-34 3 151,-46 4 157,45 1-1006,-425 30 1707,-1 35-911,321-47-658,15-2-231,-123 19-394,78-23-4610,92-11-1888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33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17264,'0'-8'897,"0"-22"526,0 17 381,0 29 863,12 514 2783,-12-524-5338,0-1 0,1 0 0,-1 0 0,1 1 0,0-1 0,1 0 0,-1 0-1,4 7 1,-5-12-84,1 1-1,-1 0 0,1 0 1,-1-1-1,1 1 0,0 0 0,-1-1 1,1 1-1,0 0 0,-1-1 1,1 1-1,0-1 0,0 1 0,0-1 1,-1 0-1,1 1 0,0-1 1,0 0-1,0 1 0,0-1 0,1 0 1,0 0-9,0 0 0,0-1 0,0 1 0,0-1 1,0 1-1,0-1 0,0 0 0,-1 0 0,1 0 1,0 0-1,-1 0 0,1 0 0,0 0 0,1-2 0,5-5-7,-1 1 0,0-1 0,0-1 0,-1 1 0,0-1 0,0 0 0,-1 0 0,0-1 0,-1 0 0,0 0 0,0 0 0,3-20 0,-3 8-77,0 0 0,-2 0 0,-1-1 0,0 1 0,-4-27-1,2 45 39,0-1-1,0 0 1,-1 0-1,1 1 0,-1-1 1,0 1-1,-4-6 0,6 9 16,-1 0-1,1 0 1,0 1-1,-1-1 1,1 0 0,0 1-1,-1-1 1,1 1-1,-1-1 1,1 0-1,-1 1 1,0-1-1,1 1 1,-1-1 0,1 1-1,-1 0 1,0-1-1,1 1 1,-1 0-1,0-1 1,0 1-1,1 0 1,-1 0 0,0 0-1,0-1 1,1 1-1,-1 0 1,0 0-1,0 0 1,1 0-1,-1 0 1,0 1 0,0-1-1,1 0 1,-1 0-1,0 0 1,0 1-1,1-1 1,-1 0-1,0 1 1,1-1 0,-1 0-1,0 1 1,1-1-1,-1 1 1,1-1-1,-1 1 1,1 0-1,-1-1 1,1 1 0,-1-1-1,1 1 1,0 0-1,-1-1 1,0 2-1,-1 3 1,-1 0 0,1 0 0,0 0 0,0 0 0,0 0 0,1 0 0,0 1 0,0-1 0,0 0 0,0 1 0,1-1 0,0 1 0,0-1 0,1 1 0,-1-1 0,3 7 0,-2-8 9,0 0 0,0 0-1,1 1 1,-1-1 0,1 0 0,0 0-1,0-1 1,1 1 0,-1 0 0,1-1-1,0 1 1,0-1 0,0 0 0,0 0-1,0 0 1,1 0 0,-1-1 0,1 1-1,0-1 1,6 3 0,1-2 24,0 0-1,-1-1 1,1 0 0,0-1-1,0 0 1,0-1 0,0 0-1,0 0 1,0-1-1,0-1 1,0 0 0,-1 0-1,1-1 1,-1-1 0,1 0-1,-1 0 1,0-1 0,-1 0-1,1 0 1,-1-1 0,15-13-1,-15 12 0,0-1-1,-1 0 1,1 0-1,-2 0 1,1-1 0,-2-1-1,1 1 1,-1-1-1,0 0 1,-1 0-1,0-1 1,-1 1-1,0-1 1,-1 0 0,0 0-1,-1-1 1,0 1-1,0 0 1,-1-1-1,-1-18 1,0 28-21,-1 0 1,1-1-1,0 1 1,-1-1-1,0 1 1,1 0-1,-1 0 1,0-1-1,0 1 1,0 0-1,0 0 1,-1 0-1,1 0 0,0 0 1,-1 0-1,0 1 1,1-1-1,-1 0 1,0 1-1,0-1 1,0 1-1,0 0 1,0-1-1,0 1 1,0 0-1,0 0 1,-1 1-1,-2-2 1,2 2-7,0-1 0,0 1 0,0 0 0,0 0 0,0 1 0,0-1 0,0 1 0,0-1 0,0 1 0,0 0 0,1 0 0,-1 0 0,0 0 0,0 1 0,1-1 0,-1 1 0,1 0 0,-1-1 0,1 1 0,0 0 0,0 0 0,-3 4 0,-15 20 40,2 1 1,1 0-1,1 2 1,1 0-1,1 0 1,-14 49 0,26-72 19,0 0 1,0 1 0,1-1 0,0 0 0,0 1 0,0-1-1,1 1 1,1 8 0,-1-13-43,1 0-1,-1 0 1,1 0-1,0 0 1,0-1-1,0 1 1,0 0-1,0 0 1,0-1-1,0 1 1,1-1 0,-1 1-1,0-1 1,1 1-1,-1-1 1,1 0-1,0 0 1,-1 0-1,1 0 1,0 0-1,0 0 1,0 0 0,-1 0-1,1-1 1,0 1-1,0-1 1,0 1-1,0-1 1,4 0-1,32 3-190,2-2 0,-1-1 0,52-8 0,42-1-936,-131 9 1144,0 0 0,0 0 0,-1 1 0,1-1 0,0 0 0,0 1-1,-1-1 1,1 1 0,0 0 0,-1-1 0,1 1 0,-1 0 0,1 0 0,-1 0 0,1 0 0,-1 0 0,0 0 0,0 1 0,1-1 0,-1 0-1,0 1 1,0-1 0,0 0 0,0 1 0,0 0 0,-1-1 0,1 1 0,0-1 0,-1 1 0,1 0 0,-1-1 0,0 1 0,1 0 0,-1 0-1,0-1 1,0 1 0,0 0 0,0 0 0,-1-1 0,1 1 0,-1 2 0,0 5 66,0-1 0,-1 0 1,0 0-1,-1 0 0,1 0 1,-2 0-1,-5 12 0,8-20-532,8-31-6411,-1 7 133,-1-4-3672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34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11339,'0'0'11333,"11"4"-9256,-4-1-1963,41 11 2641,-44-13-2562,-1-1 0,0 1 0,1-1 0,-1 0 0,1-1 0,-1 1 0,0 0 0,1-1 0,-1 0 0,0 0 0,0 0 0,1 0 0,-1 0 0,0-1 0,0 1 0,4-4 0,1-1-59,0-1 1,-1 0 0,0-1 0,0 0-1,7-9 1,-12 14-126,0 1 0,-1-1 0,1 0-1,0 0 1,-1 0 0,1 0 0,-1 0-1,0 0 1,0 0 0,0-1 0,-1 1 0,1 0-1,-1 0 1,0-1 0,0 1 0,0 0-1,0-1 1,0 1 0,-1 0 0,0-4 0,0 6-13,1 0 1,-1 0 0,0 0-1,0 0 1,0 0 0,1 0-1,-1 0 1,0 1 0,0-1 0,0 0-1,0 0 1,0 1 0,-1-1-1,1 1 1,0-1 0,0 1-1,0-1 1,0 1 0,-1 0 0,1 0-1,0-1 1,0 1 0,-1 0-1,1 0 1,0 0 0,0 1 0,-1-1-1,1 0 1,0 0 0,0 1-1,-3 0 1,1 0-10,-1 0 0,0 0 0,1 1 0,-1-1 0,0 1 0,1 0 0,0 0 0,-1 0 1,-2 3-1,-1 3 8,0 0 0,1 0 1,0 0-1,0 1 0,1 0 1,0 0-1,1 0 0,0 0 1,0 1-1,1 0 0,0 0 1,1 0-1,0 0 0,1 0 1,-1 16-1,2-23 0,0-1 0,1 0-1,-1 1 1,0-1 0,1 0 0,-1 0 0,1 1 0,0-1-1,0 0 1,0 0 0,0 0 0,0 0 0,0 0 0,0 0 0,1 0-1,-1 0 1,1-1 0,-1 1 0,1-1 0,0 1 0,3 2-1,0-2-26,0 1-1,0-1 1,0 1-1,1-2 0,-1 1 1,0-1-1,1 1 0,10 0 1,2-1-138,0-1 1,0-1-1,0 0 1,33-7-1,-46 7 35,59-17-1059,-61 17 1177,1-1 0,-1 1-1,1 0 1,-1-1 0,0 0 0,0 0 0,1 0 0,-1 0 0,-1 0 0,1-1 0,0 1 0,-1-1 0,1 0 0,3-5 0,-6 7 41,0 0 0,1 0 1,-1 0-1,0 0 0,0 1 0,-1-1 0,1 0 1,0 0-1,0 0 0,0 0 0,-1 0 1,1 1-1,0-1 0,-1 0 0,1 0 0,0 1 1,-1-1-1,1 0 0,-1 0 0,1 1 1,-1-1-1,0 1 0,1-1 0,-1 0 1,0 1-1,1-1 0,-1 1 0,0 0 0,0-1 1,1 1-1,-1-1 0,0 1 0,0 0 1,0 0-1,0 0 0,1-1 0,-1 1 0,-2 0 1,-31-6 765,35 6-598,27 0-10,4 1-234,0-2 1,0-2 0,0-1 0,0-1-1,-1-1 1,0-2 0,0-2 0,-1 0-1,43-22 1,-71 30 58,1 1-1,0-1 1,-1 0-1,1 0 1,-1 0-1,1-1 1,-1 1-1,0 0 1,0-1-1,0 0 1,0 1-1,-1-1 1,3-6-1,-3 9 6,-1-1 0,0 0 0,0 0 0,0 0 0,1 1 0,-1-1 0,0 0 0,0 0 0,-1 0 0,1 1 0,0-1 0,0 0 0,0 0 0,0 0 0,-1 1 0,1-1 0,0 0 0,-1 0 0,1 1 0,0-1 0,-2-1 0,1 1 11,-1 0 0,1 0 0,0 0 0,-1 0 0,1 0 0,-1 0 0,0 1 0,1-1 0,-1 1 0,1-1 0,-1 1 0,0-1-1,0 1 1,-2 0 0,-8-1 29,0 0 0,0 1 0,-1 0 0,1 1-1,0 1 1,0 0 0,-14 4 0,23-5-24,-1 0 1,1 0-1,0 0 0,0 0 1,0 0-1,0 1 1,0-1-1,1 1 1,-1 0-1,0 0 0,1 0 1,-1 0-1,1 0 1,0 1-1,0-1 1,0 1-1,0-1 0,0 1 1,0 0-1,1 0 1,0 0-1,-1 0 0,1 0 1,0 0-1,0 0 1,0 0-1,1 1 1,-1-1-1,1 0 0,0 0 1,0 6-1,1-6-48,0 0 0,0 0-1,1 0 1,-1 0 0,1-1-1,-1 1 1,1-1-1,0 1 1,0-1 0,0 0-1,0 1 1,0-1 0,1 0-1,-1-1 1,1 1 0,-1 0-1,1-1 1,0 1 0,0-1-1,-1 0 1,1 0 0,0 0-1,0 0 1,0 0 0,0-1-1,3 1 1,14 3-2201,-1-1 0,32 0 0,1-2-7073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34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8296,'0'0'17136,"5"55"-16079,-4-32-576,4 1-417,-1-3 0,7-3-321,-4-5-1216,6-7-897,-3-6-769,-1 0-1762,-2-17-9192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35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16111,'0'0'6214,"-12"52"-6214,38-37-801,7-6-1088,8-1-546,1-5-2305,3-3-2051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35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9993,'0'0'13624,"-9"4"-11275,-57 37 410,62-38-2623,0 1 0,0-1 1,0 1-1,0-1 1,0 1-1,1 0 0,-1 1 1,1-1-1,0 1 0,1-1 1,-1 1-1,1 0 1,0 0-1,-2 8 0,4-13-145,0 1 0,0 0 0,0-1-1,0 1 1,1-1 0,-1 1 0,0 0-1,1-1 1,-1 1 0,0-1 0,1 1-1,-1-1 1,0 1 0,1-1 0,-1 1-1,1-1 1,-1 1 0,1-1 0,-1 0-1,1 1 1,0-1 0,-1 0 0,1 1-1,-1-1 1,1 0 0,0 0-1,-1 0 1,1 1 0,0-1 0,-1 0-1,1 0 1,-1 0 0,1 0 0,0 0-1,-1 0 1,2-1 0,30 1-758,-28-1 569,100-16-5627,-104 17 5834,0 0 0,0 0 0,1 0-1,-1 0 1,0 0 0,0 0 0,0 0 0,1 0-1,-1 0 1,0 0 0,0 0 0,0 0-1,1 0 1,-1 0 0,0 0 0,0 0-1,0 0 1,1 1 0,-1-1 0,0 0-1,0 0 1,0 0 0,0 0 0,1 0 0,-1 0-1,0 1 1,0-1 0,0 0 0,0 0-1,0 0 1,0 0 0,1 1 0,-1-1-1,0 0 1,0 0 0,0 0 0,0 1 0,0-1-1,0 0 1,0 0 0,0 0 0,0 1-1,0-1 1,-5 11 798,-11 8 776,5-11-1079,-64 45 1897,68-49-2979,1-1-1,-1 0 1,1 0-1,-1-1 1,-13 4-1,17-7-4460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37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17617,'3'25'5983,"-1"134"-4477,1-34 638,0-57-784,-3-1 1,-14 113-1,8-169-1072,-2-21 141,-5-29 260,11 35-659,-93-255-30,95 259 0,0 0 0,0 0 0,0-1 0,0 1 0,0 0 0,0 0 0,0 0 0,0-1 0,0 1 0,0 0 0,0 0 0,0 0 0,1-1 0,-1 1 0,0 0 0,0 0 0,0 0 0,0-1 0,0 1 0,0 0 0,1 0 0,-1 0 0,0 0 0,0 0 0,0-1 0,0 1 0,1 0 0,-1 0 0,0 0 0,0 0 0,0 0 0,1 0 0,-1 0 0,0 0 0,0 0 0,0 0 0,1 0 0,-1 0 0,0 0 0,0 0 0,0 0 0,1 0 0,-1 0 0,0 0 0,0 0 0,1 0 0,-1 0 0,0 0 0,0 0 0,10 2 0,18 6 0,-2 0 0,0-1 0,29 3 0,-46-9 0,0 0 0,0-1 0,0 0 0,0-1 0,0 1 0,0-2 0,0 0 0,0 0 0,-1 0 0,11-5 0,19-14-167,-32 17 115,0 0 0,1 0 0,0 0-1,-1 1 1,1 0 0,0 0 0,1 1 0,-1 0 0,13-2-1,-19 5 51,0-1 0,0 1 0,0-1 0,0 1-1,-1-1 1,1 1 0,0 0 0,-1-1 0,1 1-1,0 0 1,-1 0 0,1 0 0,-1-1 0,1 1 0,-1 0-1,1 0 1,-1 0 0,0 0 0,1 0 0,-1 0-1,0 0 1,0 0 0,0 0 0,0 0 0,0 0 0,0 0-1,0 0 1,0 0 0,0 0 0,-1 1 0,-2 36 390,-35 69-20,38-107-368,0 0 0,0 0 0,0 1 0,1-1 0,-1 0 0,0 0 0,0 0 0,0 0 0,0 1 0,0-1 0,0 0 0,0 0 0,0 0 0,0 0 0,0 0 0,0 1 0,0-1 0,1 0 0,-1 0 0,0 0 0,0 0 0,0 0 0,0 0 0,0 0 0,1 1 0,-1-1 0,0 0 0,0 0 0,0 0 0,0 0 0,1 0 0,-1 0 0,0 0 0,0 0 0,0 0 0,0 0 0,1 0 0,-1 0 0,0 0 0,0 0 0,0 0 0,0 0 0,1 0 0,-1 0 0,0 0 0,0 0 0,0 0 0,0-1 0,0 1 0,1 0 0,-1 0 0,0 0 0,0 0 0,0 0 0,0 0 0,0 0 0,0-1 0,1 1 0,-1 0 0,0 0 0,0 0 0,0 0 0,0-1 0,10-5 0,2-6 0,0-2 0,-1 1 0,11-18 0,15-18 0,-36 48 0,-1 1 0,1-1 0,-1 1 1,1 0-1,-1 0 0,1-1 0,-1 1 0,1 0 0,-1-1 0,1 1 0,-1 0 1,1 0-1,0 0 0,-1 0 0,1 0 0,-1 0 0,1 0 0,-1 0 0,1 0 1,0 0-1,-1 0 0,1 0 0,-1 0 0,1 0 0,-1 0 0,1 1 0,-1-1 1,1 0-1,0 0 0,-1 1 0,1-1 0,20 16-1,-5-5-23,-13-9-36,0-1 0,0 0 0,0 0 0,0 0 0,0-1-1,1 1 1,-1-1 0,0 1 0,0-1 0,1 0 0,-1 0 0,0-1 0,1 1 0,-1-1 0,0 0 0,4-1 0,-5 1-246,0 0 0,-1 0 1,1 0-1,0 0 0,-1-1 0,1 1 0,-1-1 0,1 1 0,-1-1 0,0 1 0,1-1 0,-1 0 1,0 0-1,0 0 0,0 1 0,-1-1 0,1 0 0,0 0 0,-1 0 0,1 0 0,-1 0 0,0-1 1,1 1-1,-1 0 0,-1-4 0,0-43-10899,-3 17 1425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37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11531,'0'0'10762,"6"49"-10698,15-43-1281,5-2-1602,0-3-2754,3 0-6086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38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16528,'0'0'2343,"-4"9"22,-6 8-1347,4-8-321,1 0-1,0 0 1,1 1 0,-1-1 0,2 1 0,-1 0 0,2 0 0,-1 0-1,-1 13 1,5-22-727,-1-1 0,1 1 0,-1 0 0,1 0 0,0 0 0,-1 0 0,1-1 0,0 1 0,-1 0 0,1-1 0,0 1 0,0 0 0,0-1 0,0 1 0,0-1 0,-1 0 0,1 1 0,0-1 0,0 0 0,0 1 0,0-1 0,0 0 0,0 0 0,0 0 0,1 0 0,35 4-1812,-28-3 1203,-5 0 378,68 12-1568,-70-13 1846,0 0 0,0 1 1,0-1-1,0 1 0,0 0 0,0 0 0,0-1 0,0 1 0,0 0 1,0 0-1,0 1 0,-1-1 0,1 0 0,-1 1 0,1-1 1,-1 1-1,1-1 0,-1 1 0,0 0 0,1-1 0,-1 1 0,0 0 1,0 0-1,-1 0 0,1 0 0,0 0 0,-1 0 0,1 0 1,0 2-1,-2-1 114,0-1 0,0 0 0,0 1 0,0-1 0,0 0 0,-1 0 0,1 0 0,0 0 0,-1 0 0,0 0 0,1 0 0,-1 0 0,0-1 0,0 1 0,0-1 0,0 1 0,0-1 0,-4 2 0,-46 20 1511,46-20-1444,-3 0 17,1 0 1,-1 0-1,0-1 0,0 0 1,0-1-1,0 0 0,-1 0 1,-13-2-1,23 1-247,-1 0 1,0 0-1,1 0 1,-1-1-1,1 1 1,-1 0-1,1-1 0,-1 1 1,1 0-1,0-1 1,-1 1-1,1-1 0,-1 1 1,1-1-1,0 1 1,-1-1-1,1 1 1,0-1-1,0 1 0,-1-1 1,1 1-1,0-1 1,0 1-1,0-1 1,0 1-1,0-1 0,0 0 1,0 1-1,0-1 1,0 1-1,0-1 0,0 0 1,0 1-1,0-1 1,0 0-1,7-23-2205,-1 14 487,1 0 1,0 0-1,16-16 0,10-13-3871,-4-5-582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7:12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33 271 16432,'-6'-13'688,"0"0"0,1-1 0,1 1 0,0-1 1,1-1-1,-2-19 0,5 29-498,0 1 1,1-1-1,-1 0 0,1 0 1,0 1-1,0-1 0,0 1 0,0-1 1,1 1-1,0-1 0,0 1 1,0 0-1,1 0 0,-1 0 1,1 0-1,0 0 0,0 0 1,0 1-1,1 0 0,-1 0 0,1 0 1,0 0-1,6-4 0,5-1 25,0 1-1,0 0 0,1 1 0,0 0 1,1 2-1,-1 0 0,1 1 0,22-2 0,137 1 46,-170 5-248,16-1-32,0 1 1,0 2 0,0 0-1,-1 2 1,1 0-1,29 12 1,-46-16 78,1 1-1,-1 1 1,0-1 0,0 1 0,0 0 0,-1 0-1,1 0 1,-1 1 0,1-1 0,-1 1 0,0 0 0,-1 1-1,1-1 1,-1 1 0,0-1 0,0 1 0,0 0-1,-1 0 1,1 0 0,-1 0 0,0 1 0,-1-1-1,0 1 1,1-1 0,-2 1 0,1-1 0,-1 1-1,1 0 1,-2-1 0,0 6 0,-1-1 66,0-1 0,-1 0 0,0 1 0,-1-2 0,0 1 0,-1 0 0,0-1 1,0 0-1,0 0 0,-1 0 0,-1-1 0,1 0 0,-1 0 0,-9 7 0,-12 8 271,0 0 0,-45 24 0,-13 0-396,78-43 0,0 0 0,0 0 0,0-1 0,0 0 0,0 0 0,-1-1 0,1 0 0,-1 0 0,-9-1 0,18 0-46,-1 0 1,0 0-1,1 0 0,-1-1 0,0 1 1,1 0-1,-1 0 0,0 0 1,1-1-1,-1 1 0,0 0 0,1-1 1,-1 1-1,1-1 0,-1 1 1,0-1-1,1 1 0,-1-1 1,1 1-1,0-1 0,-1 1 0,1-1 1,-1 1-1,1-1 0,0 0 1,-1 1-1,1-1 0,0-1 0,2-24-3259,20-23-5218,4 12-392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3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7687,'0'0'16501,"3"15"-15364,4 31 3,2 78 0,-8-94-1135,2 0-1,1-1 1,12 45 0,-6-32-1476,-9-41 1341,-1 0 0,1 0 0,-1-1 0,0 1 0,0 0 0,1 0 1,-1 0-1,0 0 0,0 0 0,0 0 0,0-1 0,0 1 0,0 0 0,0 0 1,0 0-1,0 0 0,0 0 0,0 0 0,0 0 0,-1-1 0,1 1 0,0 0 0,-1 0 1,1 0-1,-1-1 0,1 1 0,-1 0 0,1 0 0,-1-1 0,0 1 0,0 0 1,-1-1 50,1 0 0,-1 0 1,0 0-1,1 0 1,-1-1-1,0 1 0,1-1 1,-1 1-1,1-1 1,-1 0-1,1 0 0,-1 0 1,1 1-1,0-1 1,-2-2-1,-51-46 368,51 46-209,-6-6 120,0 0 0,0-1 0,1 0 0,0 0 0,1-1-1,0 0 1,1 0 0,0-1 0,1 0 0,-6-19 0,10 30-145,1-1 0,0 1-1,0-1 1,0 1 0,0-1-1,0 1 1,0-1 0,0 1-1,0-1 1,1 1-1,-1-1 1,1 1 0,-1-1-1,1 1 1,-1 0 0,1-1-1,0 1 1,0 0 0,0 0-1,0-1 1,0 1 0,1-1-1,1 0 5,-1 0 1,1 0-1,0 1 0,0-1 0,0 1 1,0-1-1,0 1 0,0 0 0,0 1 1,4-2-1,11 0-68,0 1 0,0 0-1,22 2 1,-17 0-277,93-2-4657,-52-4 175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39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9417,'0'0'19015,"6"10"-18582,18 36-236,-23-44-185,1 1 1,-1-1-1,1 0 0,0 1 1,0-1-1,0 0 0,0 0 1,0 0-1,1 0 0,-1-1 1,1 1-1,-1-1 0,1 1 0,-1-1 1,1 0-1,0 0 0,0 0 1,0 0-1,0-1 0,-1 1 1,1-1-1,0 1 0,0-1 1,0 0-1,0 0 0,0-1 0,0 1 1,0-1-1,0 1 0,3-2 1,7-2-47,-1 0 1,1-1 0,-1 0 0,20-12 0,-30 16-1,19-13-179,-16 10 203,-1 1-1,1 0 1,0 0 0,0 0-1,0 0 1,0 1 0,1 0 0,-1 0-1,0 0 1,1 1 0,7-2-1,-11 6 66,0 0 0,-1 0-1,1 0 1,-1 0-1,0 1 1,1-1 0,-1 0-1,-1 1 1,1-1-1,0 1 1,-1-1 0,0 6-1,3 7 133,-2-13-172,-1-1 0,1 0 0,0 1 0,0-1 0,0 0 0,0 0 0,1 0 0,-1 0 0,1 0 0,-1 0 0,1 0 0,-1 0-1,1 0 1,0-1 0,0 1 0,0-1 0,0 1 0,0-1 0,0 0 0,3 1 0,-1-1-25,0 0 0,0 0 0,-1-1-1,1 1 1,0-1 0,0 0 0,0-1 0,0 1-1,0-1 1,-1 1 0,1-1 0,7-3 0,41-20-3370,-2-7-4755,-27 14 1707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39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50 108 8104,'0'0'9732,"-6"9"-7912,-32 48 2525,37-56-4327,1-1 0,-1 1 0,1-1 0,-1 1 0,1-1 0,0 1 0,-1-1 0,1 1 0,0 0 0,0-1 0,-1 1-1,1-1 1,0 1 0,0 0 0,0-1 0,0 1 0,0 0 0,0 0 0,0-1 0,0 1 0,0 0 0,0-1 0,0 1 0,0 0 0,0-1-1,1 1 1,-1-1 0,0 1 0,0 0 0,1 0 0,19 10 852,-15-11-811,-1 1 0,0 0-1,0-1 1,1 0 0,-1 0-1,0 0 1,1 0 0,-1-1-1,8-1 1,-7-1-99,-1 0 0,1-1 0,-1 1 0,1-1 0,-1 0 0,0 0 0,-1 0 0,6-9 0,-7 10 47,0 0 0,0 0 0,1-1 0,-1 1 0,1 1 0,0-1 0,-1 0 0,1 1 0,0-1 0,0 1 0,1 0 1,-1 0-1,1 0 0,-1 0 0,1 1 0,-1-1 0,1 1 0,0 0 0,4-1 0,-7 3 32,1-1-1,-1 0 0,1 1 1,-1 0-1,0-1 1,1 1-1,-1 0 1,0-1-1,0 1 1,1 0-1,-1 0 0,0 0 1,0 0-1,0 0 1,0 1-1,0-1 1,0 0-1,0 0 1,-1 1-1,1-1 0,0 0 1,-1 1-1,1-1 1,-1 1-1,1-1 1,-1 0-1,0 1 1,0-1-1,1 4 0,-1-4-2,0 1 1,0 0-1,0 0 0,1-1 0,-1 1 0,1 0 0,-1-1 0,1 1 0,0 0 0,-1-1 0,1 1 0,0-1 0,0 1 0,0-1 0,0 0 1,1 1-1,-1-1 0,0 0 0,0 0 0,1 0 0,-1 0 0,1 0 0,-1 0 0,1 0 0,-1 0 0,1-1 0,0 1 0,2 0 0,7-1 13,-1 0-1,0-1 1,0 0-1,1 0 0,-1-1 1,0-1-1,-1 0 0,1 0 1,12-6-1,-16 6 55,1-1-1,-1 1 1,0-1 0,0 0-1,-1-1 1,0 1 0,1-1-1,-1 0 1,-1 0 0,1-1-1,-1 0 1,0 1-1,0-2 1,4-7 0,-8 13-84,1 1 0,-1-1 1,0 0-1,1 0 0,-1 1 0,0-1 1,1 0-1,-1 0 0,0 1 1,0-1-1,1 0 0,-1 0 0,0 0 1,0 1-1,0-1 0,0 0 1,0 0-1,-1 0 0,1 0 0,0 1 1,0-1-1,0 0 0,-1 0 1,1 1-1,0-1 0,-1 0 0,1 0 1,-1 1-1,1-1 0,0 0 0,-1 1 1,-1-2-1,2 2-14,-1 0 0,0 0 0,1 1 0,-1-1 0,0 0 0,1 0 0,-1 0 0,1 1 0,-1-1 0,0 0 0,1 1 1,-1-1-1,1 1 0,-1-1 0,1 0 0,-1 1 0,1-1 0,-1 1 0,1-1 0,0 1 0,-1 0 0,1-1 0,0 1 0,-1-1 0,1 1 0,0 0 0,0-1 0,-1 1 0,1 0 0,0-1 0,0 1 0,0 0 0,0-1 0,0 1 0,0 0 0,0-1 0,0 1 1,0 1-1,0-1 9,0 1 0,0 0 0,0-1 1,0 1-1,0 0 0,0 0 0,1-1 1,-1 1-1,0 0 0,1 0 0,-1-1 1,1 1-1,0-1 0,0 1 0,0 0 1,-1-1-1,1 0 0,0 1 0,1-1 1,-1 1-1,0-1 0,2 2 0,0-1 14,1 0-1,-1-1 0,0 1 0,1-1 0,-1 1 0,0-1 1,1 0-1,0 0 0,-1-1 0,6 1 0,3 0 40,-1-1 0,0 0 0,0-1 0,0-1-1,0 0 1,19-5 0,-17 2-42,-1 0 0,0-1 0,0 0 0,14-10 1,-23 14-15,1-1 0,-1 1 0,1-1 0,-1 0 0,0 0 0,0 0 0,0 0 0,0 0 1,-1-1-1,0 1 0,1-1 0,-1 0 0,0 1 0,-1-1 0,1 0 0,-1 0 0,2-5 1,-4 8-8,1 0 1,0 0 0,0 0 0,-1 0 0,1 0 0,-1 0 0,1 0 0,-1 0 0,1 1-1,-1-1 1,1 0 0,-1 0 0,0 1 0,1-1 0,-1 0 0,0 1 0,0-1 0,0 1-1,0-1 1,1 1 0,-1-1 0,0 1 0,0-1 0,0 1 0,0 0 0,0 0 0,0-1 0,0 1-1,0 0 1,0 0 0,0 0 0,0 0 0,0 0 0,0 0 0,0 1 0,0-1 0,-2 1-1,-2-1-1,0 0-1,1 1 0,-1 0 0,0 0 0,0 0 0,0 1 0,-5 2 0,5-1 11,1 0-1,-1 0 0,1 1 0,-1-1 1,1 1-1,0 0 0,0 0 0,0 1 1,1-1-1,0 1 0,0 0 0,0 0 0,0 0 1,1 0-1,0 1 0,0-1 0,0 0 1,1 1-1,-1 0 0,2-1 0,-1 1 1,0 0-1,1 6 0,0-11-12,1 0 0,-1 0 0,0 0 0,1 0 0,-1 0 0,0 0 0,1 0 0,0 0 0,-1 0 0,1 0 0,-1 0 0,1-1 0,0 1 0,0 0 0,-1 0 0,1-1 0,0 1 0,0 0 0,0-1 0,0 1 0,0-1 0,0 1 0,1-1 0,33 8 0,34-12 0,-23-4-2468,-33 4 493,-1 1 0,0-1 1,19-10-1,-14 4-5307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40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26 133 12172,'-25'11'8404,"46"-22"-3041,23-14-3836,-6-2-850,-28 18-523,2 1 0,-1 0-1,20-9 1,-32 31-272,-20 32 112,15-38 44,2 1 0,-1-1 0,1 1 0,1 0 0,0 0 0,0 1 0,0-1 0,1 1 0,1 0 0,-1 16-1,2-25-19,0 0-1,1 0 1,-1 0-1,1 0 1,-1 0-1,1 0 1,-1 0 0,1-1-1,0 1 1,0 0-1,-1 0 1,1 0-1,0-1 1,0 1-1,0 0 1,0-1-1,0 1 1,-1-1-1,1 1 1,0-1-1,0 1 1,1-1-1,-1 0 1,0 0-1,0 1 1,0-1-1,0 0 1,0 0-1,0 0 1,0 0-1,0 0 1,0 0-1,0 0 1,2-1-1,40-8 721,-32 4-665,-1 0 1,0-1-1,0 0 0,0 0 0,-1-1 1,0-1-1,0 1 0,-1-1 0,12-15 1,-16 18-32,0 0 1,0 0 0,0-1 0,-1 1 0,0-1 0,0 0 0,-1 0 0,1 0 0,-1 0 0,-1 0 0,1 0 0,-1-1 0,0 1 0,0 0-1,-1-1 1,0 1 0,0-1 0,-2-11 0,2 17-46,-1 0 0,1 0 0,0 0 0,-1 1 0,1-1 0,-1 0 0,1 0 0,-1 0 0,1 0 0,-1 1 0,1-1 0,-1 0 0,0 1 0,1-1 0,-1 0 0,0 1 0,0-1 0,1 1 0,-1-1 0,0 1 0,0-1 0,0 1 0,0 0 0,0-1 0,0 1 0,0 0 0,0 0 0,0 0-1,1 0 1,-1 0 0,0 0 0,0 0 0,0 0 0,-2 0 0,3 0-6,-1 0 0,1 1 1,-1-1-1,1 0 0,-1 0 0,1 0 0,-1 1 0,1-1 0,-1 0 0,1 0 0,0 1 0,-1-1 0,1 0 0,0 1 0,-1-1 0,1 1 0,0-1 0,-1 0 0,1 1 1,0-1-1,0 1 0,0-1 0,-1 1 0,1-1 0,0 1 0,0-1 0,0 1 0,0-1 0,0 0 0,0 1 0,0-1 0,0 1 0,0-1 0,0 1 0,0-1 0,0 1 1,0-1-1,0 1 0,0-1 0,1 1 0,-1-1 0,0 1 0,0-1 0,1 1 0,-1-1 0,0 0 0,1 1 0,-1-1 0,0 0 0,1 1 0,-1-1 0,0 0 0,1 1 1,-1-1-1,1 0 0,-1 1 0,0-1 0,1 0 0,-1 0 0,2 0 0,4 5-265,1-1 0,0-1 0,0 1 0,0-1 0,0 0-1,1-1 1,-1 0 0,1 0 0,15 2 0,72 0-10087,-92-4 9770,37 0-9392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41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15246,'0'0'7501,"17"-3"-6423,666-71 797,17 53-1417,-486 20-167,-131 1-3742,-151 13-7573,16-8 3150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41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399 260 9929,'-72'9'1004,"-123"14"5,66-17 5547,127-6-5046,5 0-405,708-156 4678,6 49-9329,-582 90-3469,-16 0-4772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43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88 17873,'-2'-2'188,"1"-1"1,-1 1-1,0 0 1,0 0-1,1 0 0,-1 0 1,0 0-1,-1 1 1,1-1-1,0 0 0,0 1 1,-1 0-1,1-1 1,-1 1-1,1 0 1,-1 0-1,1 1 0,-1-1 1,0 1-1,1-1 1,-1 1-1,0 0 0,-5 0 1,-2-1 225,1 1-1,-1 0 1,0 1 0,1 0-1,-18 4 1,18-1-273,0 0 1,0 1 0,0-1-1,1 2 1,-1-1-1,1 1 1,1 0-1,-13 13 1,16-15-108,1-1 0,0 0 0,0 1 0,0 0 1,0-1-1,0 1 0,1 0 0,0 1 0,0-1 0,0 0 1,0 1-1,1-1 0,-1 1 0,1-1 0,0 1 0,1-1 0,-1 1 1,1 0-1,0 0 0,0 5 0,1-9-31,0 0 0,0 0 0,0 0 0,-1 0 0,1-1 0,0 1 0,0 0 0,0-1 0,0 1 0,0-1 1,0 1-1,0-1 0,1 1 0,-1-1 0,0 0 0,0 0 0,0 0 0,0 1 0,0-1 0,0 0 0,1 0 0,-1 0 0,0-1 0,0 1 0,2 0 0,31-6 153,-19 1-113,-1-2-1,0 0 1,0 0 0,-1-1-1,0-1 1,0 0-1,16-16 1,-4 1 20,-2-1-1,29-37 0,-38 39 224,-10 15 43,-7 11 338,-10 17-534,1 1 0,0 0 1,-11 30-1,19-41-137,1-1 0,0 1 0,0 0 1,1 0-1,0 0 0,1 0 0,0 1 0,1-1 0,0 0 1,2 18-1,-1-27-84,0 1 1,-1 0 0,1-1-1,0 1 1,0-1 0,0 1-1,0-1 1,0 0-1,1 1 1,-1-1 0,0 0-1,0 0 1,1 0-1,-1 0 1,1 0 0,-1 0-1,1 0 1,0 0 0,-1 0-1,1-1 1,0 1-1,-1-1 1,1 1 0,0-1-1,0 0 1,0 0 0,-1 0-1,1 0 1,3 0-1,4 0-459,-1-1 0,0 0 0,1 0 0,-1-1 0,10-2 0,-8 0-428,1-1 0,0 0 1,-1 0-1,0-1 0,0 0 1,15-13-1,-11 7-1767,-1-1-1,-1 0 0,18-24 1,1-7-2965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43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107 147 4676,'3'-8'1332,"6"-26"2757,-11 16 2491,-4 20-3583,-10 15-1670,1 3-491,0 1 0,-18 36-1,28-46-403,0 0-1,0 0 0,1 0 1,1 1-1,0-1 0,0 1 1,-1 19-1,4-29-406,0-1 1,0 0 0,0 0-1,1 0 1,-1 0-1,0 0 1,1 0-1,-1 0 1,1 0-1,-1 0 1,1 0-1,-1 0 1,1 0 0,-1 0-1,1 0 1,0 0-1,0-1 1,-1 1-1,1 0 1,0 0-1,0-1 1,0 1 0,0-1-1,0 1 1,0-1-1,0 1 1,0-1-1,0 1 1,0-1-1,0 0 1,0 0 0,0 0-1,0 1 1,1-1-1,-1 0 1,0 0-1,0 0 1,0-1-1,0 1 1,0 0-1,0 0 1,2-1 0,5 0 9,-1-1 1,1 0 0,0 0 0,-1 0-1,8-5 1,4-2-107,-1-2 1,0 0-1,-1-1 0,-1-1 0,0-1 1,0 0-1,-1-1 0,13-18 0,-16 19 56,-1-1 0,-1 0-1,-1 0 1,0-1 0,-1 0-1,0-1 1,-2 1 0,0-1-1,7-31 1,-25 62 238,-6 17-126,10-13-140,-13 24 490,-15 47 1,32-78-399,0 0 0,1 1-1,1-1 1,0 1 0,0-1 0,1 1 0,1 0 0,0 0-1,2 20 1,-1-29-220,0-1-1,0 0 0,-1 0 1,1 0-1,0-1 0,0 1 1,1 0-1,-1 0 1,0 0-1,1-1 0,-1 1 1,1-1-1,-1 1 0,1-1 1,0 0-1,-1 1 0,1-1 1,0 0-1,0 0 0,0 0 1,0 0-1,3 0 1,-1 0-639,0 0 1,0 0-1,0 0 1,0-1-1,0 1 1,0-1 0,0 0-1,0-1 1,1 1-1,-1-1 1,5-1-1,9-7-6888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45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1 360 6022,'0'0'7735,"11"-8"-3619,-2 1-3467,0 1 0,1 0-1,0 0 1,0 1 0,1 0 0,-1 1 0,1 0-1,0 1 1,0 0 0,0 0 0,1 2 0,13-2 0,-23 3-639,0 0 1,0 0 0,-1 0 0,1 0 0,0 0 0,0 0 0,-1 1 0,1-1-1,0 0 1,-1 1 0,1 0 0,0-1 0,-1 1 0,1 0 0,-1 0 0,1 0-1,-1 0 1,1 0 0,-1 0 0,0 0 0,1 0 0,-1 1 0,1 1 0,-1-1 47,-1 0 1,1 0 0,0 1 0,-1-1-1,0 0 1,0 1 0,0-1 0,0 0-1,0 1 1,0-1 0,0 0 0,-1 1-1,1-1 1,-1 0 0,0 0 0,0 1-1,0-1 1,-1 3 0,-17 31 1363,14-29-1088,1-1 0,0 2-1,1-1 1,0 0 0,0 1-1,1-1 1,-1 1 0,-1 15-1,4-22-324,0-1 0,0 1-1,0 0 1,0 0 0,0 0-1,0-1 1,1 1 0,-1 0 0,0-1-1,0 1 1,1 0 0,-1 0-1,0-1 1,1 1 0,-1-1-1,0 1 1,1 0 0,-1-1-1,1 1 1,-1-1 0,1 1-1,0-1 1,-1 1 0,1-1 0,-1 1-1,1-1 1,0 0 0,-1 1-1,1-1 1,1 1 0,31 1 198,-23-4-171,0 0 0,1 0 0,-1-1 0,11-4 0,0-3-36,-1 0 0,-1-2 0,21-15 0,-35 24 0,-1-1 0,1 1 0,-1-1 0,0 0 0,0 0 0,0-1 0,0 1 0,-1-1 0,0 0 0,0 0 0,0 0 0,-1 0 0,1 0 0,-1-1 0,0 1 0,-1-1 0,2-8 0,-3 12 0,-1 0 0,1 1 0,-1-1 0,1 1 0,-1-1 0,0 1 0,0 0 0,0-1 0,1 1 0,-1 0 0,-1-1 0,1 1 0,0 0 0,0 0 0,0 0 0,-1 0 0,1 0 0,0 0 0,-1 0 0,1 0 0,-1 1 0,1-1 0,-1 1 0,1-1 0,-1 1 0,0-1 0,1 1 0,-1 0 0,1 0 0,-3 0 0,1-1 0,0 1 0,0-1 0,0 1 0,-1 0 0,1 0 0,0 0 0,0 0 0,0 1 0,0-1 0,-1 1 0,1 0 0,0 0 0,0 0 0,0 0 0,-3 2 0,6-3 0,-1 1 0,1-1 0,-1 0 0,1 0 0,-1 1 0,1-1 0,0 1 0,-1-1 0,1 0 0,-1 1 0,1-1 0,0 1 0,-1-1 0,1 1 0,0-1 0,0 1 0,-1-1 0,1 1 0,0-1 0,0 1 0,0-1 0,0 1 0,-1-1 0,1 1 0,0-1 0,0 1 0,0 0 0,0-1 0,0 1 0,0-1 0,1 1 0,-1-1 0,0 1 0,0-1 0,0 1 0,0-1 0,1 1 0,-1-1 0,0 1 0,1-1 0,-1 1 0,0-1 0,1 1 0,-1-1 0,0 0 0,1 1 0,-1-1 0,1 0 0,-1 1 0,1-1 0,-1 0 0,1 1 0,-1-1 0,1 0 0,-1 0 0,1 1 0,33 7 0,-4-7-1218,-1 0 0,1-2 0,0-2 0,28-5 0,-46 6 787,-1 0 0,0-1 0,0-1 0,0 0 0,-1 0 0,0-1 0,1 0 0,-1-1 0,-1 0 0,1 0 0,-1-1 0,-1-1 1,13-12-1,-14 6 3275,-21 19-1137,-20 17-103,-7 26 401,39-45-1880,0 0 0,0 0-1,0 0 1,1 0-1,-1 1 1,1-1-1,0 0 1,0 1-1,0-1 1,0 1-1,1-1 1,-1 1 0,1-1-1,0 1 1,1 6-1,-1-9-113,1 0 1,-1 0-1,1 0 0,0 0 1,-1 0-1,1-1 0,0 1 1,0 0-1,0 0 0,0 0 1,0-1-1,0 1 0,0 0 0,0-1 1,0 1-1,0-1 0,0 1 1,0-1-1,0 0 0,0 0 1,0 1-1,1-1 0,-1 0 0,0 0 1,2 0-1,40 0 87,-31-1-57,-1 0-95,0 0 1,1-1-1,-1-1 1,0 0 0,0 0-1,10-6 1,-8 4 1,0 1 0,0 0 0,20-3 0,-31 10 113,-1 0 0,0 0 0,0 0 0,0 1 0,0-1 0,-1 0 0,1 1 0,-1-1 0,0 1 0,0-1 0,0 0 0,0 1 0,-1 3 0,1 11 190,0-18-235,1 1 1,-1 0-1,0 0 1,1 0-1,-1-1 1,1 1-1,0 0 1,-1-1-1,1 1 1,0 0-1,-1-1 1,1 1-1,0-1 1,-1 1-1,1-1 1,0 1-1,0-1 1,0 0-1,0 1 1,-1-1-1,1 0 1,0 0-1,0 0 1,0 1-1,0-1 1,0 0-1,0 0 1,1-1-1,32 1 108,-28-1-96,11-2-181,0-1 0,0-1 0,0 0 0,0-2 0,-1 0 0,0 0 0,-1-2 0,0 0 0,23-17 0,-5 4 44,-32 22 105,-1 1 1,0-1-1,0 1 0,1-1 1,-1 1-1,0-1 1,1 0-1,-1 1 1,0-1-1,1 0 0,-1 1 1,0-1-1,1 0 1,-1 0-1,1 1 1,-1-1-1,1 0 0,-1 0 1,1 0-1,-1 1 1,1-1-1,-1 0 1,1 0-1,-1 0 0,1 0 1,-1 0-1,1 0 1,-1 0-1,1 0 1,-1 0-1,1-1 0,-1 1 1,1 0-1,24 2-408,-14-3-190,-1-1 1,0 0-1,0-1 0,0 0 1,0-1-1,-1 0 1,1 0-1,-1-1 0,0 0 1,0-1-1,-1 0 1,0 0-1,10-10 0,-7 6 264,0 0-1,-1-1 0,-1-1 0,1 0 0,-2 0 0,0-1 0,0 0 1,8-21-1,-13 27 675,-1 0 0,0 0 1,-1 0-1,1 0 0,-1 0 1,0-12-1,-1 19-282,0 0 1,0 0-1,0 0 0,0-1 1,0 1-1,0 0 0,0 0 1,0 0-1,0 0 0,0 0 1,0-1-1,0 1 0,0 0 1,0 0-1,0 0 0,0 0 1,0-1-1,0 1 0,0 0 1,0 0-1,0 0 0,0 0 1,0 0-1,-1 0 0,1-1 0,0 1 1,0 0-1,0 0 0,0 0 1,0 0-1,0 0 0,0 0 1,-1 0-1,1 0 0,0-1 1,0 1-1,0 0 0,0 0 1,0 0-1,-1 0 0,1 0 1,0 0-1,0 0 0,0 0 1,0 0-1,0 0 0,-1 0 1,1 0-1,0 0 0,0 0 1,0 0-1,0 0 0,0 0 1,-1 0-1,1 0 0,-11 9 1051,-6 14-581,8-5-327,1 0 0,1 0 0,1 1 0,1-1 0,0 2 0,1-1 1,1 0-1,1 1 0,1 0 0,1-1 0,2 25 0,-2-43-216,0 0 0,0 1 0,0-1 0,0 0 0,0 0 0,0 0 0,0 0 0,0 0 0,0 0 0,1 0 0,-1 0 1,0 0-1,1 0 0,-1 0 0,1 0 0,-1 0 0,1 0 0,0 0 0,-1 0 0,1 0 0,0-1 0,-1 1 0,1 0 0,0 0 0,0-1 0,0 1 0,0 0 0,0-1 0,-1 1 0,1-1 0,0 0 1,2 1-1,-2-1 18,0-1 0,0 1 1,0-1-1,0 0 0,0 1 0,0-1 1,0 0-1,-1 0 0,1 0 1,0 0-1,0 0 0,-1 0 1,1 0-1,-1 0 0,1 0 1,-1 0-1,1 0 0,-1 0 1,1 0-1,-1 0 0,0 0 0,0-1 1,0 1-1,0 0 0,0 0 1,0 0-1,0 0 0,0-1 1,0 0-1,-1-3 10,0-1-1,1 1 1,-2 0-1,1 1 1,-1-1-1,1 0 1,-1 0-1,-1 1 1,1-1-1,-1 1 1,0-1-1,1 1 1,-2 0-1,1 0 1,-1 1-1,1-1 1,-8-5-1,-23-29 923,73 34-547,43 7-733,-35 0-1721,77-7 0,-111 3 1731,-1-1 0,1 0 1,0-1-1,-1-1 0,1 0 0,-1-1 0,0 0 1,-1 0-1,1-1 0,17-13 0,-13 2-112,-16 17 475,0 0 1,-1-1 0,1 1-1,0 0 1,0 0 0,0 0-1,0-1 1,0 1 0,-1 0 0,1 0-1,0 0 1,0-1 0,0 1-1,0 0 1,-1 0 0,1 0-1,0 0 1,0 0 0,-1 0-1,1-1 1,0 1 0,0 0-1,-1 0 1,1 0 0,0 0 0,0 0-1,-1 0 1,1 0 0,0 0-1,0 0 1,0 0 0,-1 0-1,1 0 1,0 0 0,0 1-1,-1-1 1,1 0 0,0 0-1,0 0 1,-1 0 0,-3 1 258,0 0 1,0 1-1,0-1 1,0 1-1,0-1 1,0 1 0,1 0-1,-5 4 1,7-6-183,0 1 0,0 0 0,0-1 1,0 1-1,0 0 0,0 0 1,0 0-1,0 0 0,0 0 1,1 0-1,-1 0 0,0 0 0,1 1 1,-1-1-1,1 0 0,-1 0 1,1 1-1,-1-1 0,1 0 0,0 2 1,0-2-70,0 0 0,1 0 0,-1-1 0,1 1 0,-1-1 0,1 1 0,-1 0 0,1-1 0,0 1 0,-1-1 1,1 1-1,0-1 0,-1 1 0,1-1 0,0 0 0,0 1 0,-1-1 0,1 0 0,0 0 0,0 1 0,-1-1 0,1 0 0,1 0 0,5 1-98,1-1 0,-1 0 0,0 0 0,0 0 0,0-1 0,10-2 0,-6 0-105,-1-1 0,1 0 0,-1-1 1,0 0-1,0 0 0,0-1 0,-1-1 0,0 1 0,0-1 1,0-1-1,-1 0 0,8-9 0,-21 25 644,0 1 0,0 0 1,1 0-1,0 0 0,1 0 0,-3 12 0,5-20-478,1 1-1,-1 0 0,1-1 0,0 1 1,0 0-1,0 0 0,0-1 1,0 1-1,0 0 0,0-1 0,0 1 1,1 0-1,-1-1 0,1 1 0,-1 0 1,1-1-1,0 1 0,-1-1 0,1 1 1,0-1-1,0 1 0,0-1 1,0 1-1,0-1 0,1 0 0,-1 0 1,0 0-1,0 0 0,1 0 0,-1 0 1,1 0-1,-1 0 0,1 0 0,-1 0 1,1-1-1,0 1 0,-1-1 1,1 1-1,0-1 0,0 0 0,-1 0 1,1 0-1,0 0 0,-1 0 0,1 0 1,3-1-1,51-5-2713,-53 6 2688,-1-1 1,0 0 0,1 0-1,-1 0 1,0 0-1,0 0 1,0 0-1,1 0 1,-1-1 0,0 1-1,-1-1 1,1 1-1,0-1 1,0 0 0,-1 0-1,1 0 1,-1 0-1,1 0 1,-1 0 0,2-5 896,-6 44-23,3-16-801,9-16 19,24-25 54,-14 7-92,-13 10-32,11-7 248,-17 10-220,0 0 0,0 0 1,0 0-1,-1 0 0,1 0 0,0 0 0,0 0 0,0 0 0,0 0 0,-1 0 1,1 0-1,0 0 0,0 0 0,0 0 0,0 0 0,0 0 0,-1 0 0,1-1 1,0 1-1,0 0 0,0 0 0,0 0 0,0 0 0,0 0 0,0 0 0,-1 0 0,1-1 1,0 1-1,0 0 0,0 0 0,0 0 0,0 0 0,0 0 0,0-1 0,0 1 1,0 0-1,0 0 0,0 0 0,0 0 0,0 0 0,0-1 0,0 1 0,0 0 0,0 0 1,0 0-1,0 0 0,0-1 0,0 1 0,0 0 0,0 0 0,0 0 0,0-1 1,-1 3-20,0 0 0,-1 0 0,1 0 0,0-1 0,0 1 0,0 0 0,0 0 0,0 1 0,0-1 0,1 0 0,-1 0 0,1 0 0,-1 0 1,1 1-1,0-1 0,0 0 0,0 3 0,-1 4 57,-6 28 670,-1 0-1,-3 0 0,-28 67 1,29-83-373,-1-1 0,-1 0 0,-1 0 0,0-1 0,-2-1 1,0 0-1,-29 26 0,43-43-354,0 0 0,0 0 0,0 0 0,0 0 0,-1 0 0,1 0 0,0 0 0,-1 0 0,1 0 0,-1 0 0,1-1 0,-1 1 0,1-1 0,-1 1 0,0-1 0,1 0 0,-1 1 0,-2-1 0,4-1 0,-1 1 0,0 0 0,1-1 0,-1 1 0,1-1 0,-1 1 0,1-1 0,-1 0 0,1 1 0,-1-1 0,1 1 0,0-1 0,-1 0 0,1 1 0,0-1 0,-1 0 0,1 0 0,0 1 0,0-1 0,0 0 0,0 0 0,0 1 0,0-1 0,0 0 0,0 0 0,0 0 0,0-6 0,1 0 0,0 1 0,0-1 0,1 0 0,0 1 0,0 0 0,5-10 0,20-28-235,3 2 0,1 1-1,2 2 1,1 1 0,45-38 0,80-90-468,-152 159 725,-1 0 0,0-1 1,0 1-1,-1-1 0,0-1 0,0 1 0,-1-1 0,0 1 1,0-1-1,-1 0 0,0 0 0,1-14 0,-4 22-15,0 0 0,-1 1 0,1-1 0,0 0 0,-1 0 0,1 0 0,-1 1 0,0-1 1,1 0-1,-1 1 0,0-1 0,1 0 0,-1 1 0,0-1 0,1 1 0,-1-1 0,0 1 0,0 0 0,0-1 0,0 1 0,1 0 0,-1-1 0,0 1 0,0 0 0,0 0 0,0 0 0,0 0 0,0 0 0,0 0 0,0 0 0,0 0 0,0 0 0,1 0 0,-1 0 0,0 1 0,0-1 0,-1 1 0,-38 10-7,32-7 54,0 1-1,1 0 1,0 1-1,0-1 0,0 2 1,0-1-1,1 1 1,0-1-1,-5 11 1,9-16-28,0 1 0,1 0 0,0 1 1,-1-1-1,1 0 0,0 0 0,0 1 1,0-1-1,1 0 0,-1 1 0,0-1 1,1 1-1,0-1 0,-1 1 0,1-1 1,0 1-1,0-1 0,1 1 0,-1-1 1,0 1-1,1-1 0,-1 0 1,1 1-1,0-1 0,0 0 0,0 1 1,0-1-1,0 0 0,1 0 0,-1 0 1,1 0-1,-1 0 0,1 0 0,0 0 1,0-1-1,0 1 0,2 1 0,14 9-150,1-1-1,0-1 0,1-1 1,0-1-1,33 9 0,53 5-7716,-57-16 218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49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8264,'0'0'14990,"50"23"-13645,5-23-768,6-2-449,11-6-32,1-3-544,-7 2-1122,-6 1-896,-13-2-737,-11-2-1826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7:13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17104,'0'0'11003,"0"13"-10112,-1 95-463,5 212 1637,0-231-1427,27 143 0,-23-208-1847,-5-17-32,-5-13-185,-2-4-365,-1 0-1,0 0 1,-1 0-1,0 0 1,-9-9-1,-2-5-2145,-15-24-4727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50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68 204 15439,'0'0'3139,"13"-5"-2558,-5 1-416,-4 2-91,-1 0 1,1 0-1,-1 1 0,1-1 0,0 1 1,0 0-1,0 0 0,-1 0 1,1 1-1,0-1 0,0 1 0,0 0 1,0 0-1,0 0 0,0 1 0,0-1 1,0 1-1,0 0 0,0 0 1,6 3-1,-4-1 7,-1 1 0,1-1 0,-1 1 1,1 1-1,-1-1 0,0 1 0,-1 0 1,1 0-1,-1 0 0,0 0 0,0 1 1,-1 0-1,0 0 0,0 0 0,0 0 1,-1 0-1,1 0 0,-2 1 0,1-1 0,1 11 1,-3-8 64,0 0 1,0 0-1,-1 0 0,0 0 1,0 0-1,-1 0 1,0 0-1,-1 0 1,0-1-1,0 1 0,-1-1 1,0 0-1,0 0 1,-11 13-1,-9 12 57,-2-1 0,-2-2 0,0 0 0,-2-2-1,-43 30 1,68-56-2586,7-10-2841,13-18-5228</inkml:trace>
  <inkml:trace contextRef="#ctx0" brushRef="#br0" timeOffset="1">581 368 18033,'0'0'2755,"-5"57"-994,-5-29-511,-1 3-386,4-3-127,-2-2-321,5-5-287,4-6-97,0-5 0,3-2-225,7-6-1024,0-2-1185,2 0-929,-1 0-2787</inkml:trace>
  <inkml:trace contextRef="#ctx0" brushRef="#br0" timeOffset="2">878 305 14189,'0'0'1666,"2"-9"-123,17-85 1203,-17 81-2423,0 1 0,-1-1 0,0 0 0,-1 0 0,-1 0 0,-3-18 0,4 30-284,0 1 0,0-1-1,-1 0 1,1 1 0,0-1 0,-1 1-1,1-1 1,0 1 0,-1-1-1,1 0 1,0 1 0,-1 0 0,1-1-1,-1 1 1,1-1 0,-1 1 0,0-1-1,1 1 1,-1 0 0,1 0-1,-1-1 1,1 1 0,-1 0 0,0 0-1,1-1 1,-1 1 0,0 0 0,1 0-1,-1 0 1,0 0 0,1 0-1,-1 0 1,0 0 0,1 0 0,-1 0-1,0 1 1,1-1 0,-1 0 0,1 0-1,-1 1 1,0-1 0,0 1-1,-24 17 203,16-5-104,0 1 0,1 1 0,0 0 0,1 0 0,1 1 0,0-1 0,1 1 0,1 0 0,1 1 0,-2 22 0,0 12 380,4 1 1,4 53-1,4-39-239,28 114 0,-21-115 292,-12-59 511,-1-8-364,1-16-80,-3-28-509,-5 24-135,0 0 0,-2 1 1,0 0-1,-1 1 0,-2-1 1,-21-32-1,-22-43-256,54 96 259,0-1 0,0 1 0,-1 0 0,1 0-1,0-1 1,0 1 0,0 0 0,0-1 0,0 1 0,0 0 0,0-1 0,0 1-1,0 0 1,0 0 0,0-1 0,0 1 0,0 0 0,0-1 0,0 1 0,1 0-1,-1 0 1,0-1 0,0 1 0,0 0 0,0 0 0,0-1 0,1 1 0,-1 0-1,0 0 1,0 0 0,0-1 0,1 1 0,-1 0 0,0 0 0,0 0 0,1-1-1,-1 1 1,0 0 0,0 0 0,1 0 0,-1 0 0,0 0 0,1 0 0,-1 0-1,0 0 1,0 0 0,1 0 0,-1 0 0,1 0 0,19 0-140,-13 0 126,65 3 4,43-2-2433,-112-1 2137,-1 0 0,0 0 0,1 0 0,-1-1-1,0 1 1,0-1 0,1 0 0,-1 1 0,0-1 0,0 0 0,0 0 0,0 0 0,2-2 0,-3 2-49,0 0 0,-1 0 0,1 0 0,-1 0-1,1 0 1,0 0 0,-1 0 0,1 0 0,-1 0 0,0 0 0,1 0 0,-1 0-1,0 0 1,0-1 0,0 1 0,0 0 0,0-2 0,-1-15-6666</inkml:trace>
  <inkml:trace contextRef="#ctx0" brushRef="#br0" timeOffset="3">593 62 11371,'0'0'3363,"-56"-59"-1409,53 57-128,7 8-1826,13 11 0,6 2-1122,3 2-2689,5-1-7144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50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20147,'0'0'11275,"31"-8"-15183,-18-2-1121,1-3-2882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50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14606,'0'0'9572,"-1"9"-8574,-5 33 73,2-11-489,0-1 1,2 58 0,2-82-547,1 1 0,-1-1 0,1 1 0,0 0 0,1-1 0,-1 1 0,1-1 0,1 0 0,-1 0 0,1 0 0,0 0 0,1 0 0,-1 0 0,1-1 0,0 0 0,1 1 0,-1-2 0,1 1 0,6 5 0,0-4-1629,-12-15-6113,-10-7 1839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51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14734,'0'0'8392,"42"41"-10955,-21-20-1280,-1 1-3236</inkml:trace>
  <inkml:trace contextRef="#ctx0" brushRef="#br0" timeOffset="1">292 380 10826,'0'0'4645,"1"64"-2147,-1-46-864,0-6-1,0-4-928,0-5-449,4-3-256,3 0-192,1 0-1025,0-14-2211,3-4-6277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51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0 265 15919,'0'0'4762,"5"-9"-2621,2-2-1733,0-1 0,1 2 0,0-1 0,0 1 0,1 1 0,1-1 1,-1 1-1,2 1 0,-1 0 0,13-7 0,-9 7-324,-2 2-84,0 0 0,0-2 0,-1 1 0,17-15 0,-27 21 27,1 0 0,-1-1-1,0 1 1,0 0 0,1 0 0,-1-1-1,0 1 1,0-1 0,0 1-1,-1-1 1,1 1 0,0-1 0,0 0-1,-1 1 1,1-1 0,-1 0 0,0 1-1,1-1 1,-1 0 0,0 0-1,0 1 1,0-1 0,0 0 0,-1 0-1,1 1 1,0-1 0,-1 0-1,1 0 1,-1 1 0,1-1 0,-1 0-1,0 1 1,0-1 0,0 1 0,0-1-1,0 1 1,0 0 0,0-1-1,0 1 1,-1 0 0,1 0 0,0 0-1,-4-2 1,3 1-15,0 0-1,0 0 1,-1 1 0,1-1-1,-1 1 1,0 0 0,1-1-1,-1 1 1,0 0 0,1 1-1,-1-1 1,0 0 0,0 1-1,0 0 1,0 0 0,0-1-1,0 2 1,0-1 0,1 0-1,-1 1 1,-4 0 0,2 1 2,0 0 0,0 1 0,0-1 0,1 1 0,-1 0 0,1 0 0,0 1 1,0-1-1,0 1 0,0 0 0,-3 5 0,-1 1 167,0 1 0,1 1 0,0-1 0,1 1 0,0 1 0,1-1 0,0 1 0,-4 21 0,8-29-121,0 0-1,0-1 1,1 1 0,-1 0-1,1 0 1,1 0-1,-1-1 1,1 1-1,-1 0 1,1 0-1,1-1 1,-1 1 0,1-1-1,-1 1 1,1-1-1,1 1 1,-1-1-1,0 0 1,1 0-1,6 7 1,-2-6-79,0 1 1,1-1-1,-1 0 1,1-1-1,0 0 1,1 0-1,-1-1 0,1 0 1,-1 0-1,13 2 1,3 0-1362,0-1 0,32 2 0,-20-6-2979,-2-3-3483,-3-4-5953</inkml:trace>
  <inkml:trace contextRef="#ctx0" brushRef="#br0" timeOffset="1">465 318 19122,'0'0'10570,"53"13"-31229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52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0 9001,'0'0'14386,"-4"12"-12816,-6 15-1065,-1-1 1,-1-1-1,-2 0 1,0 0-1,-23 27 0,-106 122 276,93-115-350,44-53-422,-14 25 3,32-34-1635,7-10 435,0-2 0,-1 0-1,-1-1 1,-1-1-1,0 0 1,-1-1-1,14-22 1,80-148-5523,-93 155 6730,21-35 3833,-36 73 218,-2 22-3133,-16 51 206,6-36-755,-7 66 1,17-95-374,0 0 0,1 0 0,1 0 0,0 0 1,1 0-1,0 0 0,1 0 0,0-1 0,7 19 0,13 17-1842,-8-15-4620,-10-22-2164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5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14606,'0'0'10570,"17"-48"-9481,19 48-801,6 0-256,9 2-192,-1 2-1794,-1-4-3203,-4-1-9256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55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17360,'0'0'7576,"2"10"-6728,0 18-414,-1 0 0,-4 37 0,1 5 63,2-69-475,-1 1-1,1-1 0,0 0 1,0 0-1,0 0 0,0 1 1,0-1-1,1 0 1,-1 0-1,0 0 0,1 1 1,-1-1-1,0 0 0,1 0 1,-1 0-1,1 0 0,0 0 1,-1 0-1,1 0 0,0 0 1,-1 0-1,1 0 0,0 0 1,0-1-1,0 1 0,0 0 1,0-1-1,0 1 0,0 0 1,1 0-1,1-1 20,0 0 0,-1 0-1,1 0 1,-1 0 0,1 0 0,0-1 0,-1 1-1,1-1 1,-1 0 0,1 1 0,-1-1-1,1-1 1,2 0 0,11-7 156,0-1 0,27-22 0,-42 31-195,100-95 149,-47 41-115,-54 55-34,0-1 0,1 1 0,-1 0 0,0-1 0,0 1 0,1 0 0,-1 0 0,0-1 0,0 1 1,1 0-1,-1 0 0,0 0 0,1-1 0,-1 1 0,0 0 0,1 0 0,-1 0 0,0 0 0,1 0 0,-1 0 0,0 0 0,1 0 0,-1 0 0,0 0 0,1 0 0,-1 0 0,0 0 0,1 0 0,-1 0 1,1 0-1,-1 0 0,0 0 0,1 0 0,-1 0 0,0 1 0,1-1 0,4 16 180,-4 31 229,-2-36-333,1 44 104,0-55-174,0 0 1,0 1-1,0-1 1,0 0 0,0 0-1,0 1 1,0-1-1,0 0 1,0 0-1,0 1 1,0-1-1,0 0 1,0 0-1,1 0 1,-1 1-1,0-1 1,0 0-1,0 0 1,0 0-1,0 1 1,0-1 0,1 0-1,-1 0 1,0 0-1,0 1 1,0-1-1,0 0 1,1 0-1,-1 0 1,0 0-1,0 0 1,0 0-1,1 1 1,-1-1-1,0 0 1,0 0-1,1 0 1,-1 0 0,0 0-1,0 0 1,1 0-1,-1 0 1,0 0-1,14-6 305,8-12 51,93-138-92,-115 155-274,0 1 0,0 0 1,1 0-1,-1-1 0,0 1 0,0 0 0,0 0 1,0-1-1,0 1 0,1 0 0,-1 0 1,0 0-1,0-1 0,0 1 0,1 0 1,-1 0-1,0 0 0,0 0 0,1 0 1,-1-1-1,0 1 0,0 0 0,1 0 0,-1 0 1,0 0-1,0 0 0,1 0 0,-1 0 1,0 0-1,0 0 0,1 0 0,-1 0 1,0 0-1,1 0 0,-1 0 0,0 0 1,0 0-1,1 0 0,-1 0 0,0 1 0,1-1 1,3 14-167,-5 29-127,0-38 287,-10 117-392,11-121 361,-1 0-1,1 0 1,0 0-1,0-1 1,0 1 0,0 0-1,1 0 1,-1 0 0,0 0-1,0-1 1,0 1-1,1 0 1,-1 0 0,0-1-1,1 1 1,-1 0 0,1 0-1,-1-1 1,1 1-1,-1 0 1,1-1 0,-1 1-1,1-1 1,-1 1 0,1-1-1,0 1 1,0-1-1,-1 1 1,1-1 0,0 0-1,-1 1 1,1-1 0,0 0-1,0 1 1,0-1-1,0 0 1,-1 0 0,1 0-1,0 0 1,0 0 0,0 0-1,-1 0 1,1 0-1,0 0 1,0-1 0,0 1-1,0 0 1,-1 0 0,1-1-1,0 1 1,1-1-1,3-1-196,0 0 0,0 0 0,-1-1 0,1 0 0,-1 0 0,9-6 0,4-9-1001,0-1 0,-1 0-1,-1-1 1,13-22-1,18-45 373,-68 165 4810,17-64-3735,0 0-1,1 1 0,0-1 0,1 1 0,-2 28 0,5-43-199,0 1 1,0 0-1,0 0 1,1-1-1,-1 1 1,0 0-1,0 0 1,1-1-1,-1 1 1,1 0-1,-1-1 1,0 1-1,1 0 1,-1-1-1,1 1 0,0-1 1,-1 1-1,1-1 1,-1 1-1,1-1 1,0 1-1,-1-1 1,1 0-1,0 1 1,0-1-1,-1 0 1,1 1-1,0-1 1,0 0-1,-1 0 1,1 0-1,0 0 0,0 0 1,0 0-1,-1 0 1,1 0-1,0 0 1,0 0-1,-1 0 1,1-1-1,0 1 1,0 0-1,0-1 1,37-14 67,-28 7-196,0 0-1,-1-1 1,0 0-1,-1-1 1,0 0-1,-1 0 1,0 0 0,0-1-1,-1 0 1,0-1-1,-1 1 1,-1-1-1,0 0 1,0 0-1,2-18 1,-23 93 563,11-45-441,1 0 0,0 1 0,2-1 0,-3 33-1,6-50-92,0 0 0,0-1-1,0 1 1,0 0 0,0 0-1,0-1 1,0 1-1,1 0 1,-1 0 0,0-1-1,1 1 1,-1 0 0,0-1-1,1 1 1,-1-1-1,1 1 1,-1 0 0,1-1-1,-1 1 1,1-1-1,-1 1 1,1-1 0,0 0-1,-1 1 1,1-1 0,-1 1-1,1-1 1,0 0-1,0 0 1,-1 1 0,1-1-1,0 0 1,-1 0-1,1 0 1,1 0 0,0 0-455,1 0 0,-1 0 1,0 0-1,1 0 0,-1-1 0,0 1 1,1-1-1,-1 1 0,0-1 0,0 0 1,3-2-1,16-14-5398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55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12908,'0'0'5969,"-10"14"-4133,-24 39 825,-43 91 0,66-123-2286,2 1 1,0 1-1,2 0 1,1 0-1,0 0 1,2 1-1,0-1 1,0 30-1,4-52-367,0 0 1,0 0-1,0 0 0,0 0 0,1 0 0,-1 0 0,0-1 0,0 1 0,0 0 0,1 0 0,-1 0 0,0-1 0,1 1 0,-1 0 0,1 0 0,-1-1 0,1 1 0,-1 0 0,1-1 0,0 1 0,-1 0 0,1-1 0,0 1 0,-1-1 0,1 1 0,0-1 0,0 0 0,-1 1 0,1-1 0,0 0 0,0 1 0,0-1 0,0 0 0,-1 0 0,1 0 0,0 0 0,0 0 0,0 0 0,0 0 0,0 0 0,-1 0 0,1 0 0,0 0 0,0 0 0,0-1 0,1 1 0,2-2 25,0 1 0,0 0 0,0-1-1,0 0 1,-1 0 0,1 0 0,-1-1 0,6-3 0,9-13 4,0 0 1,-2-1-1,0-1 1,25-44-1,-13 11 24,21-56 1,-51 115-587,-62 137-13268,51-118 2903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56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14478,'0'0'6470,"9"52"-4004,-7-27-1569,1-3-545,1-1 33,4-5-225,5-4-128,4-7-609,1-5-1344,6 0-994,0-9-1313,-1-11-96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7:13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54 229 11179,'-8'-15'3181,"5"11"-2632,-29-52 1941,30 53-2186,1 0 0,0 0 0,-1 0 0,1 0 0,0-1 0,0 1 0,1 0 0,-1-1 0,1 1 0,0 0 0,-1-1-1,2 1 1,-1-1 0,0 1 0,1 0 0,-1-1 0,1 1 0,2-7 0,0 7-69,0-1 1,0 1-1,0 0 1,1 0-1,-1 0 1,1 0-1,0 1 1,0-1-1,0 1 1,0 0-1,0 0 1,8-2-1,59-14 1453,-68 17-1617,63-10 503,0 2-1,0 4 1,1 2-1,90 8 0,-141-3-560,0 0 0,-1 0-1,1 2 1,-1 0 0,1 1-1,-1 0 1,-1 1 0,19 11 0,-24-12 0,-1 0 1,-1 1-1,1 0 1,-1 0-1,0 1 1,0 0-1,-1 0 1,0 0-1,0 1 1,-1 0 0,0 0-1,0 1 1,-1-1-1,0 1 1,3 10-1,-2 1 36,0 1-1,-1 0 0,-1-1 1,0 1-1,-2 0 1,-1 0-1,0 1 1,-2-1-1,0 0 0,-2-1 1,0 1-1,-1-1 1,-1 1-1,-1-1 0,-1-1 1,0 0-1,-19 30 1,13-27 1,-1 0 0,-1-1 0,-1-1 1,-1 0-1,-1-2 0,-1 0 0,0-1 1,-1-1-1,-1 0 0,0-2 0,-1-1 1,-1-1-1,-40 15 0,53-23-50,0 0 0,1-1 0,-2-1 0,1 1 0,0-2 0,0 0 0,0 0 0,-1-1 0,1 0 0,0-1 0,-1-1 0,-13-3 0,17 3 0,0-1 0,0-1 0,0 0 0,0 0 0,1 0 0,-1-1 0,1 0 0,0-1 0,1 0 0,-1 0 0,1 0 0,1 0 0,-1-1 0,1 0 0,0 0 0,-4-10 0,4 10-434,1-1 1,0 0-1,1 0 1,-1 0-1,2-1 1,-1 1-1,1-1 1,0 1-1,1-1 1,0 0-1,1-14 1,0 18 101,1 1 0,0-1 1,0 1-1,0 0 0,1 0 0,-1-1 1,1 1-1,0 0 0,1 0 0,-1 0 1,0 1-1,1-1 0,0 1 1,0-1-1,0 1 0,0 0 0,1 0 1,-1 0-1,1 1 0,0-1 1,0 1-1,0 0 0,0 0 0,5-2 1,29-10-6321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56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66 108 15150,'0'0'5675,"-3"9"-3043,-8 28-422,11-36-2125,0-1 0,-1 1 0,1 0 0,0-1 0,0 1 0,0-1-1,0 1 1,0 0 0,0-1 0,0 1 0,0-1 0,0 1 0,0 0 0,0-1 0,0 1 0,0-1 0,0 1 0,1 0 0,-1-1 0,0 1 0,0-1-1,1 1 1,-1-1 0,0 1 0,1-1 0,-1 1 0,0-1 0,1 1 0,-1-1 0,1 1 0,0-1 0,21 2 672,18-16-597,-37 13-147,0-1-1,0 0 0,0-1 1,-1 1-1,1 0 0,-1-1 1,1 1-1,-1-1 0,0 0 1,0 0-1,-1 1 0,1-1 1,0-1-1,-1 1 0,0 0 1,0 0-1,0 0 0,0-1 0,0 1 1,-1-1-1,1 1 0,-1 0 1,0-1-1,0 1 0,-1-5 1,1 7-12,-1 0 1,0-1 0,1 1 0,-1 0-1,0 0 1,0 0 0,0 0-1,0 0 1,0 1 0,0-1 0,0 0-1,0 0 1,0 1 0,-1-1-1,1 1 1,0-1 0,0 1-1,-1-1 1,1 1 0,0 0 0,0-1-1,-1 1 1,1 0 0,0 0-1,-1 0 1,1 0 0,0 0 0,-1 0-1,1 1 1,0-1 0,-1 0-1,1 1 1,0-1 0,0 1 0,-1-1-1,0 2 1,-4 0-12,1 0 0,0 0 0,0 0 0,0 1 0,1 0 1,-1 0-1,-7 6 0,4 1-4,-1 0-1,2 1 1,-1 0 0,-11 24 0,16-29 0,1-1 1,0 1-1,0 0 0,0 0 1,0 0-1,1 0 1,0 0-1,0 0 0,1 0 1,0 0-1,0 0 0,0 0 1,2 7-1,-1-11-150,0 0 1,0-1-1,0 1 0,0-1 1,0 1-1,1-1 0,-1 0 0,1 1 1,-1-1-1,1 0 0,-1 0 1,1 0-1,0 0 0,-1 0 1,1-1-1,0 1 0,0 0 0,-1-1 1,1 1-1,0-1 0,0 0 1,0 0-1,0 1 0,0-1 0,0 0 1,0-1-1,0 1 0,-1 0 1,1-1-1,0 1 0,0-1 1,2 0-1,4 0-874,0-1 0,0-1 0,0 1 0,0-1 0,0-1 0,8-3 0,17-19-4973,1-3-2925</inkml:trace>
  <inkml:trace contextRef="#ctx0" brushRef="#br0" timeOffset="1">251 130 5830,'12'-20'2043,"-5"12"-1065,-1 0-1,-1-1 1,0 1-1,0-1 1,-1-1-1,0 1 1,-1 0 0,1-1-1,2-20 1,-25 45 1915,14-10-2875,1 1 1,0 0-1,0 0 1,0 1-1,1-1 0,-1 1 1,2-1-1,-1 1 0,1 0 1,0 0-1,0 0 0,1 1 1,0-1-1,1 0 0,-1 9 1,2-14-86,-1-1 0,1 1 0,0-1 0,0 1 0,0-1 0,0 0 1,0 1-1,0-1 0,0 0 0,0 0 0,0 0 0,1 0 0,-1 0 0,0 0 0,1 0 1,-1 0-1,1 0 0,-1-1 0,1 1 0,-1 0 0,1-1 0,-1 0 0,3 1 0,45 10-3583,-40-10 2425,-8-1 941,31 7-3488,1 5 7949,-32-12-3882,-1 0 1,1 1 0,0-1-1,0 1 1,0-1 0,-1 1-1,1-1 1,0 1-1,-1 0 1,1-1 0,0 1-1,-1 0 1,1-1 0,-1 1-1,1 0 1,-1 0-1,1 0 1,-1 0 0,0-1-1,1 1 1,-1 0 0,0 0-1,0 0 1,1 1 0,-2 0 13,1-1 0,-1 1 0,0-1 0,0 1 0,0 0 0,0-1 0,0 0 0,0 1 0,0-1 0,0 1 0,0-1 0,-1 0 0,1 0 0,0 0 0,-1 0 0,1 0 0,-1 0 0,-2 1 0,-6 4 63,-2 0-1,1 0 1,0-2 0,-22 7-1,-22-3-5031,39-8-1506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56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12812,'0'0'12588,"-7"78"-11915,-4-41-385,5-1-192,2-3-96,4-8-384,0-9-898,5-7-832,8-9-480,-3-8-865,2-18-4100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57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13196,'0'0'2723,"-45"59"-2146,45-39-289,0-5-288,10-6-2370,8-9-2883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57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10186,'0'0'7884,"-5"11"-7424,0 1-117,1 0 1,0 0 0,1 1 0,1 0 0,0-1 0,-1 26 0,-15 266 5608,11-171-4622,8-131-1086,1-7-89,2-10-69,-5 2-359,0 1 0,-1 0-1,0 0 1,-1-1-1,0 2 1,-1-1 0,-1 0-1,0 1 1,-10-18-1,0 4 104,-1 1-1,-39-44 1,97 65 1953,38 5-1267,26 0-1283,-37-7-8276,-50 0 416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58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14894,'0'0'12097,"5"14"-10960,-2-8-1017,0 3 28,1-1-1,-1 1 1,-1 0 0,0 0-1,0 0 1,0 0-1,-1 1 1,-1-1 0,0 19-1,-9 95 1812,9-122-1952,-1-1 0,1 0-1,0 1 1,0-1 0,0 1 0,0-1-1,0 0 1,0 1 0,0-1 0,0 1-1,0-1 1,0 0 0,0 1 0,0-1-1,1 0 1,-1 1 0,0-1-1,0 1 1,0-1 0,0 0 0,1 1-1,-1-1 1,0 0 0,0 1 0,1-1-1,-1 0 1,0 0 0,0 1-1,1-1 1,-1 0 0,0 0 0,1 0-1,-1 1 1,1-1 0,-1 0 0,0 0-1,1 0 1,14-8 185,10-22-42,-20 17-172,-1 0 1,0 0-1,-1 0 0,0-1 0,-1 1 0,0-1 0,-1 0 1,-1 0-1,0 1 0,-2-15 0,-9-1-222,11 28 237,0 1 0,0-1-1,0 1 1,0-1 0,0 1 0,0-1 0,-1 1 0,1-1-1,0 1 1,0-1 0,-1 1 0,1-1 0,0 1-1,0-1 1,-1 1 0,1 0 0,0-1 0,-1 1 0,1 0-1,-1-1 1,1 1 0,0 0 0,-1-1 0,1 1-1,-1 0 1,1 0 0,-1 0 0,1-1 0,-1 1 0,1 0-1,-1 0 1,1 0 0,-1 0 0,1 0 0,-1 0-1,1 0 1,-1 0 0,1 0 0,-1 0 0,1 0 0,-1 0-1,1 0 1,-1 0 0,1 1 0,-1-1 0,1 0-1,-1 0 1,1 1 0,-1-1 0,1 0 0,0 1 0,-1 0-1,0 0-1,0 1-1,0 0 0,1-1 1,-1 1-1,1 0 0,-1 0 1,1 0-1,0-1 0,-1 1 1,1 0-1,0 0 0,1 0 1,-1 0-1,0-1 0,0 1 1,1 0-1,-1 0 0,1 0 1,-1-1-1,1 1 0,0 0 1,0-1-1,0 1 0,0 0 1,0-1-1,0 1 0,0-1 1,0 0-1,2 2 0,2 2 11,0 1-1,1-1 0,-1-1 0,1 1 1,0-1-1,8 4 0,-3-3 9,0 0 0,0-1-1,0-1 1,0 0 0,1 0 0,-1-1 0,1-1-1,0 0 1,-1-1 0,19-1 0,-26 1 3,0 0 1,0-1-1,1 1 1,-1-1-1,0 0 1,0 0-1,0-1 1,0 1-1,0-1 1,0 0-1,-1 0 1,1 0-1,0-1 1,-1 1-1,0-1 1,0 0-1,1 0 1,-2 0-1,1 0 1,0 0-1,-1-1 1,1 1-1,-1-1 1,0 1-1,0-1 1,0 0-1,-1 0 1,0 0-1,1 0 1,-1 0-1,0-7 1,0 4 43,0 0 1,-1 0 0,0 0 0,-1 1 0,1-1 0,-3-12-1,2 18-55,1 0 0,-1-1 0,1 1 0,-1-1 0,1 1 0,-1 0 0,0 0 0,0-1 0,1 1-1,-1 0 1,0 0 0,0 0 0,0 0 0,0 0 0,0 0 0,-1 0 0,1 0 0,0 0 0,0 1 0,-1-1-1,1 0 1,0 1 0,-1-1 0,1 1 0,-1-1 0,1 1 0,0 0 0,-1 0 0,1-1 0,-1 1 0,1 0 0,-1 0-1,1 1 1,-1-1 0,1 0 0,-1 0 0,-2 2 0,1-1-6,0 1 1,0-1-1,0 1 0,0 0 0,0 0 1,0 0-1,1 0 0,-1 1 1,1-1-1,-1 1 0,1 0 1,0-1-1,0 1 0,0 0 0,1 0 1,-1 0-1,1 1 0,-1-1 1,1 0-1,0 1 0,0-1 0,1 0 1,-1 4-1,-2 7 39,1-1 1,1 1-1,0-1 0,1 23 1,1-32-31,0 0 0,0 0 1,0 0-1,0-1 1,1 1-1,-1 0 0,1-1 1,0 1-1,0 0 0,0-1 1,1 0-1,-1 0 0,1 0 1,0 0-1,-1 0 0,1 0 1,1-1-1,-1 1 0,0-1 1,1 0-1,5 3 1,38 13-1837,0-12-4194,-10-5-2825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8:59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70 12876,'2'-1'252,"-1"-1"1,-1 0-1,1 0 0,0 0 0,0 0 1,-1 0-1,1 0 0,-1 0 0,0 0 1,1 0-1,-1 0 0,0 0 0,0 0 0,0 0 1,-1 0-1,1 0 0,0 0 0,-1 0 1,1 0-1,-1 0 0,0 0 0,1 1 1,-1-1-1,0 0 0,0 0 0,0 1 1,-1-1-1,1 0 0,0 1 0,-1-1 1,1 1-1,-1 0 0,1-1 0,-1 1 0,0 0 1,-1-1-1,-1 1-141,1 0-1,0 0 1,0 1 0,0 0-1,-1-1 1,1 1 0,0 0-1,-1 0 1,1 1 0,0-1-1,0 1 1,0 0-1,-1 0 1,1 0 0,0 0-1,0 0 1,0 1 0,0-1-1,1 1 1,-1 0 0,0 0-1,-3 3 1,-1 1-25,1 0 0,0 0 0,1 1 0,-1-1 0,1 1 0,1 0 0,-1 1 0,1-1 0,1 1 0,-1 0 0,1 0 0,0 0 0,1 0 0,0 1 0,1-1 0,-1 1 0,1-1 0,1 9 0,0-15-74,0 0 1,0 0-1,0-1 0,1 1 1,-1 0-1,0 0 1,1-1-1,-1 1 1,1-1-1,0 1 1,0 0-1,-1-1 0,1 1 1,0-1-1,0 0 1,0 1-1,1-1 1,-1 0-1,0 0 1,0 1-1,1-1 0,-1 0 1,3 1-1,-1-1 13,1 0 0,-1 0 0,0 0 0,1 0 0,-1-1 0,0 1 0,1-1 0,-1 0 0,1 0 0,-1 0 0,5-2-1,2 1 22,0-2-1,0 0 1,0 0-1,0 0 0,-1-1 1,1-1-1,10-7 1,-6 2-15,-1 0 0,-1-1 1,13-14-1,-21 21-15,0 0-1,-1 0 1,0 0-1,0-1 0,0 1 1,0-1-1,-1 0 1,0 0-1,1 0 1,-2 0-1,1 0 0,-1 0 1,2-9-1,-13 19 33,6 0-45,0 1 0,0 0 0,1 0 0,0 0 0,0 1 0,1-1 0,-1 1 0,1-1-1,1 1 1,-2 7 0,-3 72 61,5-83-199,1 0-1,0 0 0,1 0 1,-1 0-1,0 0 0,1 0 1,0 0-1,0 0 0,-1 0 1,2 0-1,-1-1 0,0 1 1,1 0-1,-1-1 0,1 1 1,0-1-1,-1 1 0,1-1 1,1 0-1,-1 0 1,0 0-1,0 0 0,1 0 1,-1 0-1,1-1 0,0 1 1,-1-1-1,1 0 0,0 0 1,0 0-1,0 0 0,0 0 1,6 0-1,-4 0-261,1-1 0,0 0 1,0 0-1,0-1 0,-1 1 0,1-1 0,0-1 0,0 1 1,-1-1-1,1 0 0,-1 0 0,0-1 0,0 1 0,0-1 1,0 0-1,0-1 0,5-4 0,21-22-5240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00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10025,'0'0'6054,"-8"12"-3966,0 1-1781,1 0 0,0 0 1,1 1-1,0-1 1,1 1-1,1 1 1,0-1-1,1 1 1,-1 18-1,2-18 67,2 1 1,0 0-1,0-1 0,5 23 0,-5-34-352,1-1 1,0 1 0,0-1-1,0 1 1,1-1 0,-1 0-1,1 0 1,-1 0 0,1 0-1,0 0 1,0 0 0,1 0-1,-1-1 1,0 1 0,1-1-1,0 1 1,-1-1 0,1 0-1,0 0 1,0 0 0,0-1-1,1 1 1,-1-1 0,0 0-1,1 1 1,3-1 0,-1 0-32,0 0 0,0 0 0,1-1 1,-1 0-1,0 0 0,1-1 0,-1 0 0,0 0 1,0 0-1,1-1 0,-1 0 0,0 0 0,-1-1 1,1 0-1,0 1 0,-1-2 0,0 1 0,1-1 1,-1 0-1,-1 0 0,1 0 0,0-1 0,-1 1 0,0-1 1,0 0-1,-1-1 0,6-9 0,-3 4 36,0 0 1,0-1-1,-1 0 0,-1 0 0,0 0 0,-1-1 0,0 0 0,-1 1 1,-1-1-1,0 0 0,0 0 0,-1 0 0,-2-13 0,2 26-29,0 1 0,0-1-1,0 0 1,0 0 0,0 0-1,0 1 1,0-1 0,0 0-1,-1 0 1,1 0 0,0 0-1,0 1 1,0-1 0,0 0-1,0 0 1,0 0 0,0 0-1,-1 1 1,1-1 0,0 0-1,0 0 1,0 0 0,0 0-1,-1 0 1,1 0 0,0 0-1,0 0 1,0 1 0,-1-1-1,1 0 1,0 0 0,0 0-1,0 0 1,-1 0 0,1 0-1,0 0 1,0 0 0,0 0-1,-1 0 1,1 0 0,0 0-1,0-1 1,0 1 0,-1 0-1,1 0 1,0 0 0,0 0-1,0 0 1,0 0 0,-1 0 0,1 0-1,0-1 1,0 1 0,0 0-1,0 0 1,0 0 0,-1 0-1,1-1 1,0 1 0,0 0-1,0 0 1,-8 16 7,3 3 121,1 0-1,1 0 0,1 0 0,0 0 0,2 0 0,2 27 0,-2-44-106,0 0-1,0 0 1,0 0 0,1 0 0,-1 0-1,1 0 1,-1 0 0,1-1 0,0 1-1,0 0 1,0 0 0,0-1 0,0 1-1,0 0 1,0-1 0,0 1 0,1-1-1,-1 1 1,1-1 0,-1 0 0,1 0-1,-1 0 1,1 0 0,0 0 0,-1 0-1,1 0 1,0 0 0,0-1-1,0 1 1,0-1 0,0 1 0,0-1-1,0 0 1,0 0 0,0 0 0,0 0-1,-1 0 1,1 0 0,0 0 0,0-1-1,2 0 1,2 0-14,0-1 0,0 0 1,0 0-1,0 0 0,0-1 0,-1 0 0,0 0 0,1 0 0,-1-1 0,0 0 1,8-8-1,-8 7-27,0 0 1,0-1 0,-1 1-1,0-1 1,0 0 0,0-1-1,-1 1 1,1-1 0,-2 1-1,1-1 1,2-11-1,-5 17-68,0 4-65,-6 39 241,3-27-47,1 0 0,1 0 0,0 26 0,2-35-37,0-1 0,0 1 0,0 0 1,1-1-1,0 1 0,0-1 0,0 1 0,0-1 0,1 0 1,0 0-1,0 0 0,1-1 0,6 8 0,9 9-834,0 0 0,29 45 0,-41-54 837,-1 0 0,0 1 0,-1-1 1,-1 1-1,0 0 0,-1 1 0,0-1 0,1 16 0,-1-9 568,-1-5 149,0 0 0,-1 0 0,-1 0 0,0 0 1,-4 23-1,4-37-662,0-1 0,0 1-1,0 0 1,0-1 0,-1 1 0,1-1 0,0 1 0,-1 0 0,1-1-1,-1 1 1,1-1 0,0 1 0,-1-1 0,1 1 0,-1-1-1,0 1 1,1-1 0,-1 0 0,1 1 0,-1-1 0,0 0 0,1 1-1,-1-1 1,1 0 0,-1 0 0,0 1 0,1-1 0,-1 0-1,0 0 1,0 0 0,1 0 0,-1 0 0,0 0 0,1 0 0,-1 0-1,0-1 1,1 1 0,-1 0 0,0 0 0,0-1 0,-1 0 41,-1 1 1,1-2-1,0 1 1,-1 0 0,1 0-1,0-1 1,0 1-1,0-1 1,0 0 0,-2-1-1,-5-10-39,0 1 0,1-1-1,1-1 1,0 1 0,1-1-1,0-1 1,-6-23 0,6 13-487,1 1 0,1 0 0,-1-50 0,4 71 267,1-1 0,0 1-1,0 0 1,1 0 0,-1-1 0,1 1 0,-1 0 0,1 0 0,0-1 0,0 1 0,1 0 0,-1 0 0,1 0-1,-1 1 1,1-1 0,0 0 0,0 1 0,4-6 0,-1 6-491,-1-1 0,1 0 0,0 1 0,0 0 0,0 0 0,0 0 0,0 1 0,0 0 0,0 0 0,11-1 0,16-1-4503,2-1-3533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00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4 16432,'-7'12'1959,"-11"23"-157,1 1 0,2 0 0,1 1 0,-14 66 0,20-65-1106,2 0 0,-1 73 0,8-84-626,0 0-1,9 40 0,-12-105-47,1 0-1,2 0 0,11-71 1,18-55-1753,-25 144 1485,0 0 0,2 1 0,0 0 0,1 1-1,1-1 1,13-19 0,-21 36 255,0 0 0,1 0 1,-1 0-1,0 0 0,1 0 0,-1 1 1,1-1-1,0 0 0,-1 1 0,1-1 1,0 1-1,0 0 0,0 0 1,0-1-1,0 1 0,0 1 0,0-1 1,1 0-1,-1 0 0,0 1 0,0-1 1,1 1-1,-1 0 0,0 0 0,1 0 1,2 0-1,-2 1 25,1 1 0,-1-1-1,0 1 1,1 0 0,-1-1 0,0 2 0,0-1 0,-1 0-1,1 0 1,0 1 0,-1 0 0,1-1 0,-1 1 0,0 0-1,2 4 1,1 0 11,-1 0 0,0 1 0,0 0-1,-1 0 1,0 0 0,0 0 0,-1 0-1,0 0 1,0 1 0,-1-1 0,0 1-1,0-1 1,-1 1 0,-1 10 0,-1-15 10,0 0 1,-1 0 0,1-1-1,0 1 1,-1 0 0,0-1-1,0 0 1,0 0 0,0 0-1,-1 0 1,1 0 0,-1 0-1,1-1 1,-1 0 0,0 0-1,0 0 1,0 0 0,0-1-1,-8 3 1,-2 0 168,0-1-1,1 0 1,-1-1-1,-26 1 1,39-3-248,0 0 0,0 0 0,-1 0 0,1 0 0,0 0 0,0 0 1,0 0-1,0 0 0,0 0 0,0-1 0,0 1 0,0 0 0,0-1 0,0 1 0,0 0 0,0-1 0,0 1 0,0-1 0,0 0 0,0 1 1,0-1-1,0 0 0,1 0 0,-1 1 0,0-1 0,0-1 0,1 0-124,0 1 0,-1-1 0,1 1 0,0 0 0,1-1 1,-1 1-1,0-1 0,0 1 0,1 0 0,-1-1 0,1 1 0,-1 0 0,1-1 0,-1 1 0,1 0 1,0 0-1,0-2 0,42-45-7771,-10 16 270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02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17969,'0'0'4933,"-7"12"-2691,-9 16-1241,-47 87 3098,56-101-3766,1 0 0,1 1 0,0 0 0,1 0 0,0 0 0,-2 25 0,6-38-378,-1 0 1,1 1-1,0-1 1,0 1-1,1-1 1,-1 1-1,0-1 1,1 0-1,-1 1 1,1-1-1,0 0 1,0 1-1,0-1 1,0 0-1,0 0 1,0 0-1,1 0 1,-1 0-1,1 0 1,-1 0-1,1 0 1,0-1-1,0 1 1,0-1-1,0 1 1,0-1-1,0 0 1,0 1-1,0-1 1,0 0-1,1-1 1,-1 1-1,0 0 1,1-1-1,-1 1 1,0-1-1,1 0 1,-1 1-1,1-1 1,3-1-1,0 1-555,0-1 0,0 0 1,0 0-1,0 0 0,0-1 0,-1 0 0,1 0 0,-1 0 1,1-1-1,-1 1 0,0-1 0,0-1 0,0 1 0,0-1 0,-1 0 1,5-5-1,0-3-896,-1-1 0,0 0 1,-1-1-1,7-17 0,6-12 1404,4 5 7444,-57 91-255,28-44-6810,0 1-1,1-1 1,0 1 0,1 0-1,0 1 1,1-1 0,-3 19-1,5-28-280,1 0 0,-1 1 0,0-1 0,0 1 0,1-1 0,-1 0 0,1 0 0,-1 1 0,1-1 0,-1 0 0,1 0 0,0 1 0,0-1 0,0 0 0,0 0 0,0 0 0,0 0 0,0 0 0,0 0 0,0-1 0,0 1 0,0 0 0,0 0 0,1-1 0,-1 1 0,0-1 0,0 1 0,1-1 0,-1 0 0,1 1 0,-1-1 0,0 0 0,1 0 0,-1 0 0,0 0 0,1 0 0,-1 0 0,1 0 0,-1-1 0,0 1 0,1 0 0,1-2 0,4 1-107,0-1 0,0 1 0,0-2 0,-1 1 0,1-1 0,-1 0 0,10-6 0,-5 1-310,-1 0 0,0-1-1,15-18 1,-22 24 366,0-1 0,0 0 0,-1 0 0,1 0 0,-1-1 0,0 1 1,0-1-1,0 1 0,0-1 0,-1 0 0,0 0 0,0 1 0,1-8 0,-7 7 123,-4 11 105,-6 13 197,11-11-187,0-1 1,1 1 0,0 0-1,1 0 1,0 0-1,0 0 1,0 1 0,0 12-1,2-19-163,0 1-1,0-1 1,0 1 0,0-1-1,0 0 1,0 1-1,1-1 1,-1 0 0,1 1-1,0-1 1,0 0 0,0 0-1,0 0 1,0 0-1,0 0 1,0 0 0,1 0-1,-1 0 1,1 0-1,-1 0 1,1-1 0,0 1-1,0 0 1,-1-1-1,1 0 1,0 1 0,0-1-1,1 0 1,-1 0 0,0 0-1,0-1 1,0 1-1,5 1 1,1-2-16,0 1 0,1-1 0,-1 0 0,0-1 0,0 1 0,1-2-1,-1 1 1,0-1 0,0-1 0,-1 1 0,1-1 0,0-1 0,-1 1 0,0-1 0,8-5 0,-5 1-43,0 1-1,0-1 1,-1 0 0,0-1 0,-1 0-1,0-1 1,0 1 0,-1-1 0,8-17 0,-8 10-94,-15 22 44,-15 27 195,18-24 67,1 1-1,1-1 1,-1 1-1,-3 17 1,7-25-161,-1 1 0,1-1 0,0 0 0,-1 1 0,1-1 0,0 0 1,0 1-1,0-1 0,0 0 0,0 1 0,0-1 0,1 0 0,-1 1 0,0-1 0,1 0 0,-1 0 1,1 1-1,-1-1 0,1 0 0,0 0 0,-1 0 0,1 1 0,0-1 0,0 0 0,0 0 0,0 0 1,0 0-1,0-1 0,0 1 0,0 0 0,0 0 0,0-1 0,0 1 0,1 0 0,-1-1 1,0 1-1,1-1 0,-1 0 0,0 1 0,0-1 0,1 0 0,1 0 0,5 0-4,0 0-1,1-1 1,-1 1 0,0-2-1,0 1 1,0-1-1,0-1 1,0 0-1,0 0 1,0 0 0,-1-1-1,0 0 1,1 0-1,6-7 1,-1 1-82,0 0 1,-1-2-1,0 1 1,-1-2-1,0 1 0,10-18 1,-12 17-310,-13 19 169,-12 24 220,13-23 6,1-1 0,0 1 0,0 0 0,0 0 0,1 0 0,1 0 0,-1 0 0,1 12 0,1-17-54,-1 0 0,1 0 0,0 0 0,-1 0-1,1 0 1,0 0 0,0 0 0,0-1 0,0 1-1,1 0 1,-1-1 0,0 1 0,1-1 0,-1 1-1,1-1 1,0 0 0,-1 0 0,1 0-1,0 0 1,0 0 0,-1 0 0,1 0 0,0 0-1,0-1 1,0 1 0,0-1 0,0 1 0,0-1-1,0 0 1,0 0 0,0 0 0,0 0 0,3 0-1,6-1-1116,1 0 0,-1 0 0,0-1 0,1 0 0,-1-1-1,0 0 1,-1-1 0,1 0 0,0-1 0,-1 0 0,0-1-1,-1 0 1,1-1 0,-1 1 0,0-2 0,-1 1 0,9-11-1,-9 10 1165,-1-1-1,0 0 1,-1 0-1,8-16 0,-10 17 1641,-1-1-1,1 1 0,-2-1 0,1 0 1,2-17-1,-5 25-1565,0 1-1,0-1 1,0 1 0,0-1 0,1 1-1,-1-1 1,0 0 0,0 1 0,0-1-1,0 1 1,0-1 0,0 1 0,0-1-1,0 0 1,-1 1 0,1-1-1,0 1 1,0-1 0,0 1 0,-1-1-1,1 1 1,0-1 0,0 1 0,-1-1-1,1 1 1,0-1 0,-1 1 0,1-1-1,-1 1 1,1 0 0,-1-1 0,1 1-1,-1 0 1,1-1 0,-1 1 0,1 0-1,-1 0 1,1 0 0,-1-1-1,1 1 1,-1 0 0,1 0 0,-1 0-1,0 0 1,1 0 0,-1 0 0,1 0-1,-1 0 1,1 0 0,-1 0 0,0 0-1,1 0 1,-1 1 0,1-1 0,-1 0-1,1 0 1,-1 1 0,1-1-1,-1 0 1,0 1 0,-1 0-14,-1 1 0,0-1 1,0 1-1,1-1 0,-1 1 1,1 0-1,-1 0 0,1 1 0,-4 4 1,5-6-74,0 1-1,0-1 1,0 1 0,0 0 0,0-1 0,0 1-1,0 0 1,1 0 0,-1-1 0,0 1 0,1 0-1,0 0 1,0 0 0,-1 0 0,1 0 0,0 0 0,0 0-1,1 0 1,-1-1 0,0 1 0,1 0 0,-1 0-1,1 0 1,-1 0 0,1 0 0,0-1 0,0 1-1,0 0 1,2 2 0,2 0-384,0 0 0,0 0-1,1 0 1,-1-1 0,1 1 0,0-1-1,8 2 1,34 22-960,-46-26 1481,0 1 0,0-1-1,-1 1 1,1 0 0,-1-1 0,1 1 0,-1 0 0,1 0-1,-1 0 1,0 0 0,0 0 0,0 0 0,0 0-1,-1 0 1,1 1 0,0-1 0,-1 0 0,0 0-1,1 5 1,-2-6 35,0 1 0,0 0 0,0 0 0,0 0 0,0-1 0,0 1 0,-1-1 0,1 1 0,0-1 0,-1 1 0,1-1 0,-1 0 0,0 0 0,1 0 0,-1 0 0,0 0 0,0 0 0,0 0 0,1 0 0,-1-1 0,0 1 0,0-1 0,-3 1 0,-50 11-167,54-12 1,-21 2 36,10-2-2966,23-15-19136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02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18514,'-5'13'1217,"-8"4"128,-3 6 737,2-1-449,5 2-223,4-2-706,5-2-511,0-5-193,1-2-769,15-6-801,0-5-1504,5-2-2692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7:13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20563,'0'0'4933,"0"62"-3235,2-10-65,7 12-416,3 12-96,4 2-352,6 1-513,-1-1-127,5-1-129,-4-6 32,-1-7-321,-4-9-864,-7-7-705,-9-13-1409,-1-13-865,-11-15-480,-13-7-2723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02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12524,'0'0'9742,"-8"12"-7628,-10 12-525,2 2-1,-20 41 0,29-52-1233,1 0 0,0 0 1,1 0-1,1 1 1,0 0-1,2 0 0,-3 26 1,5-40-369,0 0 0,0 0 0,0-1 0,1 1 0,-1 0 0,0 0 0,1-1 0,-1 1 1,1 0-1,0-1 0,0 1 0,-1 0 0,1-1 0,0 1 0,0-1 0,0 1 0,0-1 1,1 0-1,-1 1 0,0-1 0,1 0 0,-1 0 0,1 0 0,-1 0 0,1 0 0,-1 0 1,1-1-1,0 1 0,-1 0 0,1-1 0,0 1 0,-1-1 0,1 0 0,0 1 0,0-1 0,3 0 1,9 0-756,-1-1 1,1 0-1,0 0 1,15-5-1,14 0-1735,-42 5 2544,-1 1 0,0 0 0,0 0 0,0 0 0,1 0 0,-1 0 0,0 0 0,0 0 0,0 0 0,1 0 0,-1 0 0,0 1 0,0-1-1,1 0 1,-1 0 0,0 0 0,0 0 0,0 0 0,1 0 0,-1 0 0,0 0 0,0 1 0,0-1 0,0 0 0,1 0 0,-1 0-1,0 0 1,0 1 0,0-1 0,0 0 0,0 0 0,0 0 0,0 1 0,0-1 0,1 0 0,-1 0 0,0 0 0,0 1 0,0-1 0,0 0-1,0 0 1,0 1 0,0-1 0,0 0 0,0 0 0,0 1 0,-8 13 1587,-13 11 164,12-19-1730,0 0 0,1 0 0,-2 0 0,1-1 0,-1-1 1,1 0-1,-1 0 0,-1-1 0,1 0 0,0 0 0,-1-1 0,1-1 0,-1 0 0,1 0 0,-13-1 0,22 0-217,0 0 0,0 0-1,0 0 1,0 0 0,0 0-1,0 0 1,0 0 0,0 0-1,0 0 1,0-1 0,-1 1-1,1 0 1,0-1 0,0 1-1,0 0 1,1-1 0,-1 1-1,0-1 1,0 0 0,0 1-1,0-1 1,0 0 0,1 1-1,-1-1 1,0 0 0,1 0 0,-1 0-1,0 0 1,1 0 0,-1 0-1,1 0 1,-1 0 0,1 0-1,0 0 1,-1 0 0,1 0-1,0 0 1,0 0 0,0 0-1,0 0 1,0 0 0,0 0-1,0 0 1,0 0 0,0 0-1,1 0 1,-1 0 0,0 0-1,1 0 1,-1 0 0,0 0 0,1 0-1,0-2 1,3-4-1527,-1 0-1,1 1 1,0-1 0,1 1 0,0 0-1,5-7 1,20-15-8189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03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19154,'0'0'2819,"-3"14"-139,-68 210 4671,69-217-7385,0 0 1,1 1 0,0-1 0,0 0 0,1 1 0,0-1 0,0 1 0,3 12 0,-3-18-173,1 0 0,-1 0 1,1-1-1,0 1 1,0 0-1,0 0 1,0-1-1,0 1 0,0 0 1,0-1-1,1 1 1,-1-1-1,0 0 1,4 3-1,-3-3-314,0 0-1,1 0 1,-1 0 0,1 0-1,-1 0 1,1-1 0,-1 1-1,1-1 1,-1 0 0,1 1 0,0-1-1,-1 0 1,6-1 0,-6 0-17,1 1 1,-1-1 0,1 1 0,-1-1 0,0 0 0,1 0-1,-1 0 1,0-1 0,0 1 0,1 0 0,-1-1 0,0 0 0,0 1-1,-1-1 1,1 0 0,0 0 0,-1 0 0,1 0 0,-1 0 0,2-3-1,20-52-3526,-8 17 12462,-6 34-808,3 11-3817,14 17-2028,-16-13-700,-1-4-870,0 0-1,0-1 1,1 0-1,-1-1 1,1 0 0,0 0-1,0-1 1,0-1 0,20 2-1,-9-3-125,1 0-1,-1-1 0,37-7 1,-10-7 45,-46 15-94,0-1-1,0 0 1,-1 0-1,1 0 1,0 0-1,-1 0 1,1 0-1,-1-1 1,1 1-1,-1 0 1,0-1-1,1 1 1,-1-1-1,0 1 1,0-1-1,0 0 1,0 0-1,0 1 1,-1-1-1,1 0 1,0 0-1,0-2 1,-2 2-5,1 1 1,0 0 0,-1-1-1,1 1 1,-1 0 0,1 0-1,-1-1 1,0 1 0,1 0-1,-1 0 1,0 0 0,0 0 0,0 0-1,0 0 1,0 0 0,0 0-1,0 0 1,0 0 0,0 0-1,-1 1 1,1-1 0,0 0-1,0 1 1,-1-1 0,1 1-1,0 0 1,-1-1 0,1 1-1,-3 0 1,-44-6 23,40 5-21,0 1 0,0 1 1,0 0-1,0 0 1,0 0-1,0 1 1,1 0-1,-1 1 1,1 0-1,-1 0 0,-6 4 1,10-5 0,1 0 0,0 0 0,0 1 0,0-1 0,0 1 0,1 0 0,-1-1 0,1 1 0,-1 0 0,1 1 0,0-1 0,0 0 1,0 1-1,1-1 0,-1 1 0,1-1 0,0 1 0,0 0 0,0-1 0,1 1 0,-1 0 0,1 0 0,0-1 0,0 1 0,0 5 0,1-6-104,0 0 0,-1 0 0,1 0 0,0-1-1,0 1 1,0 0 0,1-1 0,-1 1 0,1-1 0,-1 1-1,1-1 1,0 0 0,0 0 0,0 0 0,0 0 0,0 0-1,1 0 1,2 2 0,3 0-876,0 1-1,0-1 1,0 0-1,15 4 1,15 2-5965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04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 17905,'-1'11'2504,"-9"107"647,6-89-2681,0 1-1,2 0 1,1-1-1,2 1 1,0 0-1,11 51 1,-12-78-407,1-1 1,0 1 0,-1 0-1,1-1 1,0 1 0,0 0-1,1-1 1,-1 1 0,0-1-1,1 0 1,0 0 0,-1 1-1,1-1 1,0 0 0,0 0-1,0-1 1,0 1 0,1 0-1,-1-1 1,0 1-1,1-1 1,-1 0 0,1 1-1,-1-1 1,1-1 0,0 1-1,-1 0 1,5 0 0,-3-1-22,0-1-1,1 1 1,-1-1 0,0 0 0,0-1 0,0 1 0,0 0 0,0-1 0,0 0-1,-1 0 1,1 0 0,-1-1 0,1 1 0,-1-1 0,0 0 0,0 0 0,5-6 0,1-1-70,-1-1 1,0-1-1,-1 1 1,0-1 0,-1 0-1,-1-1 1,0 1 0,0-1-1,-1 0 1,-1-1 0,0 1-1,-1 0 1,0-1 0,-2 0-1,0-24 1,0 37 14,1-1 1,-1 1-1,0 0 0,0-1 1,0 1-1,0 0 0,0-1 1,0 1-1,-1 0 0,1 0 1,0-1-1,-1 1 1,1 0-1,-1 0 0,1-1 1,-1 1-1,0 0 0,1 0 1,-1 0-1,0 0 1,0 0-1,0 0 0,0 0 1,0 0-1,0 0 0,0 0 1,0 1-1,0-1 0,0 0 1,0 1-1,0-1 1,-1 1-1,1-1 0,0 1 1,0-1-1,-3 1 0,2 0 5,1 1-1,-1-1 0,1 1 1,-1 0-1,1 0 0,-1 0 0,1 0 1,-1 0-1,1 0 0,0 0 0,0 0 1,0 1-1,-1-1 0,1 0 0,0 1 1,0-1-1,1 1 0,-1-1 0,0 1 1,0-1-1,1 1 0,-1 0 1,1-1-1,0 1 0,-1 0 0,1-1 1,0 1-1,0 2 0,-1 0 21,0 0-1,1 0 1,0 1-1,-1-1 1,2 0-1,-1 0 1,0 1-1,1-1 1,0 0-1,0 0 1,0 0 0,0 1-1,1-1 1,-1-1-1,1 1 1,0 0-1,1 0 1,-1-1-1,0 1 1,5 4-1,-2-5 28,-1 0 0,0-1 0,1 0 1,-1 0-1,1 0 0,0 0 0,-1-1 0,1 0 0,0 0 0,0 0 0,0 0 0,0-1 0,0 0 0,0 0 0,0 0 0,0-1 0,9-1 0,-5 0 0,-1 0 1,0 0-1,0-1 1,1 0-1,-2-1 1,1 1-1,0-2 1,-1 1-1,0-1 1,0 0-1,0 0 0,0-1 1,-1 0-1,0 0 1,0-1-1,-1 1 1,9-15-1,-8 10 22,1 0 0,-2-1 0,0 0 0,0 1 0,-1-2 0,-1 1 0,0 0 0,-1-1 0,0 1 0,-1-1-1,0-18 1,-1 29-63,0 1 0,0 0 0,0-1 0,0 1 0,0 0-1,0-1 1,-1 1 0,1 0 0,-1-1 0,1 1 0,-1 0-1,1-1 1,-1 1 0,0 0 0,1 0 0,-1 0 0,0 0-1,0 0 1,0 0 0,0 0 0,0 0 0,0 0-1,0 0 1,0 0 0,-1 1 0,1-1 0,0 0 0,0 1-1,-1-1 1,1 1 0,0-1 0,-1 1 0,1 0 0,0 0-1,-1 0 1,1-1 0,0 1 0,-1 0 0,1 1 0,-1-1-1,1 0 1,0 0 0,-1 1 0,1-1 0,0 0 0,-1 1-1,1-1 1,0 1 0,0 0 0,0-1 0,-1 1 0,1 0-1,0 0 1,0 0 0,0 0 0,0 0 0,0 0 0,0 0-1,1 0 1,-1 0 0,0 0 0,0 1 0,0 0 0,-8 15 95,0 0 0,2 1-1,0 0 1,0 0 0,2 1 0,0 0 0,1 0 0,2 0 0,-1 0 0,2 0 0,2 33 0,-1-50-84,0-1 0,1 1-1,-1 0 1,1 0 0,-1 0 0,1-1-1,0 1 1,-1 0 0,1 0-1,0-1 1,0 1 0,0-1 0,1 1-1,-1-1 1,0 0 0,1 1-1,-1-1 1,0 0 0,1 0 0,3 2-1,-1-1 10,0 0 0,0 0 0,1-1 0,-1 0-1,1 0 1,-1 0 0,1 0 0,6 0-1,4-1-151,1-1-1,-1 0 0,0-1 0,20-6 0,-9 1-864,20-4-2874,-15 9-5967,-27 4 4645,0 3-1285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05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59 275 11531,'0'0'12956,"-10"9"-11856,4-2-886,1-1-1,-1 1 1,1 0 0,0 1 0,-6 13 0,9-16-105,0-1 1,0 0 0,1 0-1,0 1 1,0-1 0,0 1-1,1-1 1,-1 1-1,1-1 1,0 1 0,1-1-1,-1 1 1,1-1 0,-1 1-1,1-1 1,1 1 0,1 5-1,-1-7-84,0 0-1,0-1 1,1 1-1,-1-1 0,1 1 1,-1-1-1,1 0 1,0 0-1,-1 0 0,1 0 1,0-1-1,0 1 1,0-1-1,1 0 0,-1 0 1,0 0-1,0 0 1,1 0-1,-1-1 0,0 1 1,1-1-1,6-1 1,2 2 6,-1-2 0,1 1 0,-1-2 0,1 0 0,18-5 0,-20 4-75,1-2 1,-1 1-1,0-1 1,0-1-1,-1 1 1,0-2 0,0 1-1,0-1 1,-1-1-1,0 1 1,0-1-1,-1-1 1,0 0-1,-1 0 1,0 0 0,0 0-1,-1-1 1,0 0-1,0 0 1,-1-1-1,-1 1 1,0-1-1,0 0 1,-1 0 0,-1 0-1,1 0 1,-2 0-1,0-14 1,-5 7-118,-7 17 140,10 3 34,0-1 1,0 0-1,1 1 0,-1 0 1,0-1-1,1 1 1,-1 0-1,1 0 0,0 0 1,-1 0-1,1 0 0,0 0 1,-1 2-1,-1 4 133,1 0 1,0-1-1,0 1 0,1 0 0,-1 16 0,2-23-126,-1 1 0,1-1 0,0 1 0,1 0 0,-1-1 0,0 1 0,0 0 0,1-1 0,-1 1 0,1-1 0,-1 1-1,1-1 1,0 1 0,0-1 0,-1 1 0,1-1 0,0 0 0,0 1 0,0-1 0,1 0 0,-1 0 0,0 0 0,0 0 0,1 0 0,-1 0 0,0 0 0,1 0-1,-1-1 1,1 1 0,-1 0 0,1-1 0,0 1 0,-1-1 0,4 1 0,4-1-13,1 0 1,-1-1-1,0 0 0,0 0 1,1-1-1,-1 0 0,0-1 0,-1 0 1,1 0-1,0-1 0,-1 0 1,0-1-1,0 1 0,0-2 1,-1 1-1,1-1 0,7-9 1,-6 8-45,-2-1 0,1 0 0,-1-1 0,0 0 0,-1 0 0,0 0 0,0-1 0,-1 0 1,-1 0-1,1 0 0,-2 0 0,1-1 0,-2 0 0,3-14 0,-4 19-16,0-40-537,-1 45 565,0-1-1,0 1 1,0 0 0,0-1 0,-1 1 0,1-1 0,0 1 0,-1 0-1,1-1 1,-1 1 0,1 0 0,-1 0 0,0-1 0,1 1 0,-1 0-1,0 0 1,0 0 0,0 0 0,0 0 0,0 0 0,0 0 0,0 0-1,0 0 1,0 0 0,-3-1 0,3 3 21,-1-1 1,1 0-1,-1 0 0,1 1 1,-1-1-1,1 1 0,-1-1 1,1 1-1,0 0 0,-1-1 1,1 1-1,0 0 0,0 0 0,-1 0 1,1 0-1,0 0 0,0 0 1,0 0-1,0 0 0,0 1 1,1-1-1,-1 0 0,0 1 1,1-1-1,-1 0 0,0 1 1,1-1-1,0 1 0,-1-1 1,1 3-1,-14 50 65,12-40 7,0-1 1,1 1 0,1 0 0,0 0 0,1-1 0,0 1 0,1 0-1,1-1 1,0 1 0,1-1 0,8 20 0,-9-27-83,0 0 1,0 0-1,1 0 1,0-1-1,0 1 1,1-1-1,-1 0 1,1 0-1,0-1 1,0 1-1,1-1 1,-1 0-1,1-1 1,0 1-1,0-1 1,0 0-1,1-1 1,-1 1-1,1-1 1,-1-1-1,1 1 1,0-1-1,-1 0 1,1 0-1,10-1 1,-17 0-4,1 0 0,-1 0 0,1 0 0,-1 0 0,0 0 0,1 0 0,-1 0 0,1 0 0,-1 0 0,1 0 0,-1 0 0,1-1 0,-1 1 0,0 0 0,1 0 0,-1 0 0,1-1 0,-1 1-1,0 0 1,1 0 0,-1-1 0,0 1 0,1 0 0,-1-1 0,0 1 0,1 0 0,-1-1 0,0 1 0,0-1 0,1 1 0,-1 0 0,0-1 0,0 1 0,0-1 0,-5-18-998,-21-15-801,-8 9-1597,-51-29 0,50 33 2819,-47-36 1,81 57 733,1 0 0,0 0 0,0 0 0,0 0 1,-1 0-1,1 0 0,0 0 0,0-1 0,-1 1 1,1 0-1,0 0 0,0 0 0,0 0 1,0-1-1,-1 1 0,1 0 0,0 0 0,0 0 1,0-1-1,0 1 0,0 0 0,0 0 0,0-1 1,0 1-1,-1 0 0,1 0 0,0 0 1,0-1-1,0 1 0,0 0 0,0 0 0,0-1 1,0 1-1,0 0 0,1 0 0,-1-1 0,0 1 1,0 0-1,0 0 0,0-1 0,0 1 1,0 0-1,0 0 0,0 0 0,1-1 0,-1 1 1,16-4 2231,34 3-2466,-39 1 787,135 9-711,-93-5-2754,1-1-3823,-19-3-858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06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98 7239,'7'-12'2040,"1"0"963,0-1 0,-1 0 0,0 0 1,7-21 1189,-14 51-2965,-20 193 2870,4-33-2265,16-177-1828,0-1 0,0 1 0,0-1 0,0 1 0,0 0 0,-1-1 0,1 1 0,0-1 0,0 1 0,0-1 0,0 1 0,0 0 0,-1-1 0,1 1 0,0 0 0,0-1 0,-1 1 0,1 0 0,0-1 0,-1 1 0,1 0 0,0-1 0,-1 1 0,1 0 0,0 0 0,-1-1 0,1 1 0,-1 0 0,1 0 0,0 0 0,-1 0 0,1 0 0,-1 0 0,1-1 0,-1 1 0,1 0 0,-1 0 0,1 0 0,0 0 0,-1 0 0,1 1 0,-1-1 0,0 0 0,1 0-28,-1 0-1,1 0 0,0 1 0,-1-1 0,1 0 0,0 0 0,-1 0 1,1 0-1,-1 0 0,1 0 0,0 0 0,-1 0 0,1 0 0,0-1 0,-1 1 1,1 0-1,0 0 0,-1 0 0,1 0 0,0 0 0,-1-1 0,1 1 1,0 0-1,-1 0 0,1 0 0,0-1 0,0 1 0,-1 0 0,1 0 0,0-1 1,0 1-1,-1 0 0,1-1 0,0 1 0,0 0 0,0-1 0,0 1 0,0 0 1,0-1-1,-1 1 0,1 0 0,0-1 0,-4-25-6329,4 25 6417,0 1 1,-1-1-1,1 1 1,0-1-1,-1 1 1,1-1-1,-1 1 1,1-1-1,-1 1 1,1-1-1,-1 1 1,1 0-1,-1-1 1,1 1-1,-1 0 1,1 0-1,-1-1 1,0 1-1,1 0 1,-1 0 0,1 0-1,-1 0 1,0-1-1,-1 1 2040,2 6-1184,0 0-4318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07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16015,'0'0'8285,"2"-9"-6422,1 1-1671,0-1-1,1 0 1,0 1-1,0 0 1,1 0-1,0 0 1,0 0-1,1 1 1,0 0-1,0 0 1,1 1-1,0-1 1,0 2-1,10-8 0,-8 7-134,-1 0-1,1 0 0,1 0 0,-1 1 0,1 1 0,0-1 0,0 2 0,0-1 0,17-2 0,-26 6-52,-1 0 0,1 0 0,0 0 0,0 0 0,0 0 1,0 0-1,0 0 0,-1 0 0,1 0 0,0 1 0,0-1 0,0 0 0,-1 0 0,1 1 0,0-1 0,0 1 1,-1-1-1,1 1 0,0-1 0,-1 1 0,1-1 0,0 1 0,-1 0 0,1-1 0,-1 1 0,1 0 0,-1-1 1,0 1-1,1 0 0,0 1 0,2 33 299,-4-23-136,-1 1 1,-1-1-1,-5 18 1,-1-8 179,5-14-288,1-1-1,1 1 1,-1 0 0,1-1-1,0 1 1,-1 13 0,4-20-93,-1-1 1,1 1-1,-1-1 1,1 1-1,0-1 1,-1 1-1,1-1 1,0 1 0,-1-1-1,1 0 1,0 1-1,-1-1 1,1 0-1,0 0 1,0 0-1,-1 0 1,1 0-1,0 1 1,0-1-1,-1 0 1,1-1-1,0 1 1,0 0 0,0 0-1,-1 0 1,1 0-1,0-1 1,-1 1-1,1 0 1,0-1-1,0 1 1,-1 0-1,2-2 1,27-9-4445,18-29-11847,-38 28 9727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07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6854,'0'0'11291,"10"-1"-8867,45 1 6,-34 1-1960,0-1-1,0-1 1,34-7-1,-48 7-424,1-2 0,-1 1 0,0-1 0,0 0-1,0 0 1,0-1 0,0 0 0,-1 0 0,1-1-1,-1 0 1,0 0 0,-1 0 0,1-1 0,5-7 0,-10 12 49,0 0 1,0 0 0,-1 0 0,1 0 0,0 0 0,0 0-1,-1 0 1,1-1 0,0 1 0,-1 0 0,1 0 0,-1-1-1,0 1 1,1 0 0,-1-1 0,0 1 0,0 0 0,0-1 0,0 1-1,0-1 1,0 1 0,-1-2 0,1 2-27,-1 0 0,0 0-1,0 0 1,0 0 0,0 0 0,0 0 0,1 0-1,-1 1 1,-1-1 0,1 0 0,0 1 0,0-1-1,0 0 1,0 1 0,0-1 0,-1 1 0,1 0-1,0 0 1,-2-1 0,-4 0 28,1 0 1,-1 1-1,0 0 0,0 0 1,1 1-1,-1-1 0,0 1 0,-7 3 1,8-2-85,0 1 1,1 0 0,-1 0 0,0 0 0,1 1 0,0 0-1,0 0 1,0 0 0,1 0 0,-1 1 0,1 0-1,0 0 1,0 0 0,1 0 0,-1 1 0,1 0-1,1-1 1,-1 1 0,1 0 0,0 0 0,0 0 0,1 1-1,-1-1 1,0 10 0,3-13-46,-1-1 0,1 1 0,0-1 1,0 0-1,0 1 0,0-1 0,0 0 0,0 1 0,0-1 0,1 0 1,-1 0-1,1 0 0,0 0 0,0-1 0,-1 1 0,1 0 0,0-1 1,0 1-1,1-1 0,-1 0 0,0 1 0,0-1 0,1 0 0,-1 0 1,0-1-1,1 1 0,-1 0 0,6 0 0,6 2-2110,1-1 1,0 0-1,23-1 0,-9-1-4482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08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 19378,'0'0'12973,"10"55"-12909,-10-35-32,0-1-417,1-2-1344,1-4-1667,-2-5-2017</inkml:trace>
  <inkml:trace contextRef="#ctx0" brushRef="#br0" timeOffset="1">14 0 11115,'0'0'14509,"-2"44"-19089,28-25-513,7-2-2947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08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12748,'0'0'14339,"-8"8"-13960,-25 25-246,33-32-146,-1-1-1,1 0 1,-1 1-1,1-1 1,-1 1-1,1-1 0,-1 1 1,1-1-1,-1 1 1,1 0-1,0-1 1,-1 1-1,1-1 0,0 1 1,0 0-1,-1-1 1,1 1-1,0 0 0,0 0 1,0-1-1,0 1 1,0 0-1,0-1 1,0 1-1,0 0 0,0-1 1,0 1-1,0 0 1,0-1-1,1 1 1,-1 0-1,0-1 0,0 1 1,1 0-1,-1-1 1,1 1-1,-1-1 0,0 1 1,1 0-1,-1-1 1,1 1-1,-1-1 1,1 0-1,-1 1 0,1-1 1,0 1-1,-1-1 1,2 1-1,34 9-2526,-27-9 1485,0 2 592,0 0-1,0 1 1,-1 0-1,15 9 0,-21-12 686,0 1 0,1-1 0,-1 1 0,0 0-1,0 0 1,0 0 0,-1 0 0,1 0 0,0 0 0,-1 0 0,1 1-1,-1-1 1,0 1 0,0-1 0,0 1 0,0-1 0,0 1-1,-1 0 1,1-1 0,-1 1 0,0 2 0,0-3 13,-1 0-1,0 0 1,1 0 0,-1 0 0,0-1 0,0 1 0,-1 0-1,1-1 1,0 1 0,0-1 0,-1 1 0,1-1 0,-1 0-1,1 0 1,-1 1 0,0-1 0,1 0 0,-1 0-1,0-1 1,0 1 0,0 0 0,-3 0 0,-47 15 459,49-15-618,0-1-192,-48 10-60,17-13-5111,22-3-1252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09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16688,'0'0'3101,"-1"12"-1254,-14 133 1435,-8 138 916,41-311-3921,16-47-214,-15 27-566,3 2 0,2 1 0,44-65 1,-65 107 479,0-1 0,0 1 0,0 0 0,0 0 0,1 1 0,-1-1 0,1 1 0,0 0 0,0 0 0,0 0 0,0 0 1,0 1-1,7-2 0,-10 2 1,1 1 1,-1 0-1,1 0 0,-1 0 1,0 0-1,1 0 1,-1 0-1,0 0 1,1 0-1,-1 1 0,0-1 1,1 0-1,-1 1 1,0-1-1,0 1 1,1 0-1,-1-1 0,0 1 1,0 0-1,0 0 1,0-1-1,0 1 1,0 0-1,0 0 0,0 0 1,0 0-1,0 1 1,0-1-1,-1 0 1,1 0-1,-1 0 0,1 1 1,-1-1-1,1 0 1,-1 0-1,1 1 1,-1-1-1,0 1 0,0-1 1,0 0-1,0 1 1,0-1-1,0 0 1,0 1-1,-1 0 0,1 3 28,-1-1-1,0 0 1,0 0-1,0 0 0,-1-1 1,1 1-1,-1 0 1,0 0-1,0-1 0,-1 1 1,1-1-1,0 0 1,-1 0-1,0 0 0,0 0 1,0 0-1,0 0 1,-4 1-1,-10 9 262,-1-1 0,-21 10 0,34-19-183,-7 4 62,0 0 0,-1-1 0,0 0 0,0 0 0,0-2 0,0 1 1,-1-2-1,0 0 0,1-1 0,-21 2 0,34-4-180,-1 0 0,1 0 0,-1-1 0,1 1 1,0 0-1,-1 0 0,1 0 0,0 0 0,-1 0 0,1-1 1,0 1-1,-1 0 0,1 0 0,0 0 0,-1-1 0,1 1 1,0 0-1,-1-1 0,1 1 0,0 0 0,0-1 0,0 1 1,-1 0-1,1-1 0,0 1 0,0 0 0,0-1 0,0 1 1,0 0-1,-1-1 0,1 1 0,0-1 0,0 1 0,0 0 0,0-1 1,0 1-1,0-1 0,0 1 0,1 0 0,-1-1 0,0 1 1,0-1-1,0 1 0,0 0 0,0-1 0,1 1 0,-1 0 1,0-1-1,0 1 0,0 0 0,1-1 0,-1 1 0,0 0 1,1 0-1,-1-1 0,1 1 0,16-20-2313,53-29-7935,-30 21 278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7:14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1 306 18289,'0'0'2040,"1"-12"319,0 8-2201,-1-1-23,0 0 0,1 1 1,0-1-1,0 0 0,0 1 0,1-1 0,-1 1 0,1-1 0,0 1 0,0 0 0,1-1 0,-1 1 0,1 0 0,0 1 0,0-1 1,0 0-1,1 1 0,-1 0 0,1 0 0,6-4 0,31-17 443,1 1 1,1 3-1,79-27 0,144-20-398,-230 60-125,0 2-1,1 1 1,48 1 0,-82 3-17,-1 0 0,0 0 0,1 0-1,-1 1 1,0-1 0,1 0 0,-1 1 0,0 0 0,0-1 0,1 1 0,-1 0 0,0 0-1,0 0 1,0 0 0,0 1 0,0-1 0,0 0 0,-1 1 0,1-1 0,3 5 0,-4-4 49,0 0 1,-1 0 0,1 0-1,0 1 1,-1-1 0,1 0-1,-1 1 1,0-1 0,0 1-1,0-1 1,0 0 0,0 1-1,0-1 1,-1 0 0,1 1-1,-2 3 1,-3 6 210,1-1 0,-2 0 0,1 0 0,-1-1 0,-1 0 0,-12 15 0,-7 4-298,0-2 0,-2-1 0,0-2 0,-2 0 0,-1-2 0,0-2 0,-49 25 0,78-44-238,0 0 1,0 0-1,0 0 1,0-1-1,0 1 1,0 0-1,-1-1 1,1 0-1,0 1 0,0-1 1,-4 0-1,6 0-41,-1-1-1,1 1 0,-1-1 1,1 1-1,-1-1 1,1 0-1,-1 1 0,1-1 1,0 1-1,-1-1 1,1 0-1,0 1 0,0-1 1,0 0-1,-1 1 0,1-1 1,0 0-1,0 1 1,0-1-1,0 0 0,0 1 1,0-1-1,0 0 1,0 0-1,1 1 0,-1-1 1,0 0-1,0 1 0,1-1 1,-1 1-1,0-1 1,1 0-1,-1 1 0,0-1 1,1 1-1,0-1 1,12-27-19260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09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14990,'0'0'8627,"-11"10"-7431,1-1-868,-1 2 0,1-1 0,1 2 0,0-1 0,0 1 0,1 0 0,1 1 0,-8 16 0,10-18-161,1 0-1,0 0 1,0 1 0,1 0-1,1-1 1,0 1 0,0 0-1,1 18 1,2-28-225,-1 0-1,1 0 1,0 0-1,0-1 1,-1 1 0,1 0-1,1-1 1,-1 1-1,0-1 1,0 1 0,1-1-1,-1 0 1,0 1-1,1-1 1,-1 0 0,1 0-1,0 0 1,-1 0-1,1 0 1,0-1 0,0 1-1,-1 0 1,1-1 0,0 1-1,0-1 1,0 0-1,0 0 1,2 1 0,30 0-4431,-6-7-5029,-7-6-1292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10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16 17585,'0'0'4276,"-5"9"-3588,2-5-605,0 0 8,1 0 0,-1-1 0,1 1 0,0 0 0,0 1 0,0-1-1,0 0 1,1 1 0,-1-1 0,1 1 0,1-1 0,-1 1 0,1-1 0,-1 1 0,2 8 0,0-12-88,0 0-1,1-1 1,-1 1 0,0 0 0,1 0 0,-1-1 0,1 1 0,0 0-1,-1-1 1,1 0 0,-1 1 0,1-1 0,0 0 0,-1 0-1,1 0 1,0 0 0,-1 0 0,4-1 0,33-2-420,-23-1 169,0-1 0,0 0 0,0-1 0,-1-1 0,0 0 0,0-1 0,-1-1 0,20-15 0,-38 29 838,1 0-1,0 1 0,0 0 1,0-1-1,-5 14 1,8-18-564,1 0 0,-1 0 0,1 0 1,-1 0-1,1 0 0,0 0 0,-1 0 1,1 0-1,0 0 0,0 0 0,0 1 0,0-1 1,0 0-1,0 0 0,0 0 0,0 0 1,0 1-1,0-1 0,1 0 0,-1 0 1,0 0-1,1 0 0,-1 0 0,1 0 1,-1 0-1,1 0 0,0 0 0,-1 0 1,1 0-1,0 0 0,0 0 0,0-1 0,-1 1 1,1 0-1,0 0 0,0-1 0,0 1 1,0-1-1,0 1 0,0-1 0,1 1 1,-1-1-1,0 0 0,0 1 0,0-1 1,0 0-1,0 0 0,1 0 0,-1 0 0,0 0 1,2 0-1,12 0-129,0 0-1,0-1 1,0 0 0,-1-1-1,1-1 1,0-1 0,-1 0 0,0 0-1,19-10 1,-3-1-268,0-2 0,54-40 0,-80 57 403,-7 10 51,-10 22 161,1-3-27,9-22-108,1 0 0,0 1 0,1-1 0,0 1 0,0-1 0,1 1 0,0 0 0,0-1 0,1 1-1,0 0 1,3 13 0,2-5-127,1 0 0,0-1 0,0 0 1,13 18-1,-11-19-230,-2 0 1,1 1 0,-2-1 0,0 2-1,-1-1 1,0 1 0,-2-1-1,0 1 1,2 19 0,-5-30 382,1 0 1,-1 0-1,-1-1 1,1 1-1,0 0 0,-1 0 1,0-1-1,0 1 1,-1-1-1,1 1 1,-1-1-1,0 1 0,0-1 1,-1 0-1,1 0 1,-1 0-1,0 0 0,0 0 1,0-1-1,0 1 1,-1-1-1,1 0 1,-1 0-1,0 0 0,0-1 1,0 1-1,0-1 1,0 0-1,-1 0 0,1 0 1,-1-1-1,1 1 1,-1-1-1,0-1 1,-4 2-1,7-2-74,0 1 0,0-1 0,0 1 0,0-1 1,1 0-1,-1 0 0,0 0 0,0 0 0,0 0 0,0 0 0,0 0 1,1-1-1,-1 1 0,0 0 0,0-1 0,0 0 0,1 1 0,-1-1 1,0 0-1,1 0 0,-1 0 0,1 0 0,-1 0 0,1-1 0,-1 1 1,1 0-1,0-1 0,0 1 0,0-1 0,-1 1 0,0-3 0,0-3-37,0 0 0,1 0 0,0 0-1,0 0 1,0 0 0,1 0-1,1-8 1,-1 13-35,2-21-378,0 1 0,2 0 0,1 0 0,1 0 0,0 0 0,2 1 0,0 0 0,2 1 0,0 0 0,1 0 0,1 1 0,1 1 0,0 0 0,2 1 0,26-26 0,-37 38 489,1 1-1,0 0 1,-1 0 0,1 0 0,0 1 0,1 0-1,-1 0 1,1 0 0,-1 0 0,1 1 0,0 0 0,0 0-1,0 1 1,0 0 0,0 0 0,0 0 0,0 1 0,0-1-1,8 2 1,-12 0 58,-1-1 0,1 1 0,0 0-1,0 0 1,-1 0 0,1 0 0,-1 0 0,1 1-1,-1-1 1,1 0 0,1 3 0,-2-2-101,0-1 1,1 1 0,-1-1 0,1 1 0,-1-1 0,1 0-1,-1 0 1,1 0 0,0 0 0,-1 0 0,1 0 0,0 0-1,0 0 1,0-1 0,2 1 0,21 1-16,-1-2 0,1-1 0,-1-1 0,1-1 0,30-7 0,-28 4-17,0 2 0,1 0 0,46 1 0,-72 3-7,-1 0-1,0 1 1,1-1-1,-1 0 1,0 0-1,1 1 1,-1-1-1,0 0 1,1 1-1,-1-1 1,0 1 0,0 0-1,1-1 1,-1 1-1,0 0 1,0 0-1,0 0 1,0 0-1,0 0 1,0 0-1,0 0 1,0 0-1,-1 0 1,1 0-1,0 1 1,-1-1-1,1 0 1,-1 0-1,1 1 1,-1-1-1,1 0 1,-1 1-1,0-1 1,0 2 0,0-1 3,1-1 1,-1 1 0,0 0-1,1-1 1,-1 1 0,1-1-1,0 1 1,-1-1 0,1 1-1,0-1 1,0 0 0,0 1-1,0-1 1,0 0 0,0 0 0,1 0-1,1 2 1,0-2-25,0 0 1,1 0-1,-1 0 1,0 0-1,1 0 1,-1-1-1,1 0 1,-1 0-1,1 0 1,-1 0-1,1 0 1,-1-1-1,1 1 1,4-2-1,45-18-1454,-46 17 803,1-1 0,-1 0 0,0 0-1,-1-1 1,1 0 0,-1 0 0,1-1 0,-2 0-1,1 0 1,6-9 0,4-15-4716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10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19442,'0'0'5734,"13"-53"-21525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1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81 14221,'1'-8'3732,"0"-1"-3363,0 5-18,-1 1 0,1-1 1,-1 0-1,0 0 0,0 0 0,0 0 0,-1 1 0,-1-7 0,1 8-240,0 0 0,0 1 0,0 0 0,0-1 0,0 1 0,0-1 0,0 1 0,0 0 0,-1 0 0,1 0 0,-1 0 1,1 0-1,-1 0 0,1 0 0,-1 0 0,1 0 0,-1 1 0,0-1 0,1 1 0,-1-1 0,0 1 0,0 0 0,1 0 1,-1-1-1,-3 1 0,-5 0 42,0 0 0,0 1 0,0-1 0,0 2 0,0 0 0,0 0 1,0 0-1,1 2 0,-10 3 0,12-4-132,0 0 0,0 1 0,1-1 0,0 1 0,0 1 0,0-1 0,0 1 0,1 0 0,0 0 0,0 1 0,0-1 0,1 1 0,-5 8 0,8-13-38,1 1-1,0-1 0,-1 0 0,1 1 0,0-1 0,0 0 0,0 1 0,0-1 0,0 0 0,0 1 0,1-1 1,-1 0-1,0 1 0,1-1 0,-1 0 0,1 0 0,-1 1 0,1-1 0,0 0 0,-1 0 0,1 0 0,0 0 0,0 0 1,0 0-1,0 0 0,0 0 0,0 0 0,0 0 0,0 0 0,2 0 0,45 30-174,-28-20 176,-9-4 5,7 5 4,-1 0-1,19 17 1,-33-26 12,0-1 0,0 1 0,-1 0 0,1 0 1,-1 0-1,1 0 0,-1 0 0,0 0 0,0 1 0,-1-1 0,1 1 0,-1 0 0,1-1 1,-1 1-1,0 0 0,0 0 0,-1-1 0,1 9 0,-2-10 49,0 0 1,0-1-1,0 1 0,0 0 0,0-1 0,0 1 1,-1-1-1,1 1 0,0-1 0,-1 0 0,1 0 1,-1 1-1,0-1 0,1 0 0,-1 0 0,0 0 1,0-1-1,1 1 0,-1 0 0,0-1 0,0 1 1,0-1-1,0 0 0,-2 1 0,-55 6 994,53-7-995,-127 5-309,138-6-388,0 0 0,0 0 0,-1 0 0,1-1 0,-1 0 0,1 0 0,5-4 0,4-1-904,27-14-3620,7-7-3325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11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15695,'0'0'6438,"-49"77"-4580,34-43-257,4 5-159,4-1-578,4 0-383,3 1-193,0-5-192,8-3-32,5-3-128,-1-6-993,-1-6-1505,1-10-1346,-6-6-2850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12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10 105 13293,'-2'-8'2631,"-6"-28"-319,8 35-2178,0 0 0,0 0 1,0-1-1,0 1 0,0 0 1,1-1-1,-1 1 0,0 0 0,1 0 1,-1-1-1,0 1 0,1 0 1,0 0-1,-1 0 0,1-1 0,0 1 1,-1 0-1,1 0 0,0 0 1,0 0-1,0 0 0,0 1 0,0-1 1,0 0-1,0 0 0,0 1 1,0-1-1,0 0 0,3 0 0,38-10 1638,-34 10-1332,36-6 406,0 2-1,1 2 0,-1 2 0,0 2 1,45 6-1,-72-4-729,-1 0 0,1 1 0,-1 1 0,23 10 0,-35-13-97,1 0 0,-1 1 0,0-1 0,0 1 0,0 0-1,-1 0 1,1 0 0,-1 0 0,5 6 0,-7-7 7,0 0-1,0 0 1,0 0-1,0 0 1,0 0-1,0-1 1,-1 1-1,1 1 1,-1-1-1,0 0 1,1 0-1,-1 0 1,0 0-1,0 0 1,0 0-1,-1 0 1,1 0-1,0 0 1,-1 0-1,1 0 1,-1 0-1,-1 3 1,-1-1 48,1 0-1,-1 0 1,0 0 0,0 0 0,0-1-1,-1 1 1,0-1 0,1 0 0,-1 0-1,0 0 1,0-1 0,-5 3 0,-60 27 525,55-26-502,-120 43 111,134-49-208,-1 0 0,1 0 0,0 0 0,-1 0 0,1 1 0,0-1 0,0 0 0,-1 0 0,1 0 0,0 0 0,0 0 0,-1 1 0,1-1 0,0 0 0,0 0 0,-1 0 0,1 1 0,0-1 0,0 0 0,0 0 0,-1 1 0,1-1 0,0 0 0,0 1 0,0-1 0,0 0 0,0 0 0,0 1 0,0-1 0,0 0 0,-1 1 0,1-1 0,0 0 0,0 1 0,0-1 0,1 0 0,-1 1 0,12 6 0,24 1 0,-33-7 0,64 15-1768,-1 3-1,-1 2 1,84 41 0,-110-46-6309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13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29 11050,'0'0'4453,"-53"15"-2147,38-10-705,13 1-287,5 0-450,30-3 161,17 1 289,19-2-578,15-2-543,14 0-97,5 0-225,1-1-1728,-1-8-546,-9-5-543,-11-7-1571,-14-3-3907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14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13645,'0'0'4596,"17"-4"-4425,14-3-43,2 2 0,-1 1 0,0 1 1,1 2-1,-1 2 0,1 0 0,45 9 0,-58-5 77,1 0 0,-2 2 0,1 0 0,-1 1 0,20 10 0,-35-15-154,0-1 0,0 1 0,0 0 0,-1 0 0,1 1 0,-1-1 0,1 0 0,-1 1 0,0 0 0,-1 0 0,1 0 0,3 6 0,-5-7-20,-1 0-1,1 1 1,0-1-1,-1 0 1,1 0 0,-1 1-1,0-1 1,0 0 0,-1 0-1,1 1 1,-1-1-1,1 0 1,-1 0 0,0 0-1,0 0 1,0 0-1,-1 0 1,1 0 0,-1 0-1,-2 4 1,-4 3 83,0 0 1,0-1-1,0 0 1,-1-1-1,0 0 1,-1 0-1,-13 8 1,-83 45 223,69-41-284,-117 75-1223,111-67-3994,32-21-3554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15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10634,'0'0'1191,"10"-8"741,32-22 561,-42 30-2379,0-1 0,1 1 0,-1-1 0,1 1 0,-1-1 0,1 1 0,-1-1 1,1 1-1,-1 0 0,1-1 0,0 1 0,-1 0 0,1-1 0,-1 1 0,1 0 0,0 0 0,-1 0 0,1-1 0,0 1 0,-1 0 0,1 0 0,0 0 0,-1 0 0,1 0 0,0 0 1,-1 0-1,1 1 0,0-1 0,-1 0 0,1 0 0,0 0 0,-1 1 0,1-1 0,-1 0 0,1 1 0,0-1 0,-1 0 0,1 1 0,-1-1 0,1 1 0,-1-1 0,1 1 0,-1-1 1,0 1-1,1-1 0,-1 1 0,1 1 0,0 30 1720,-1-23-1183,-2 129 1867,2 46-3707,9-143-1363,3-18-3817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15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21 181 8616,'-4'-12'6449,"2"4"-5769,-12-44 1039,14 49-1639,-1 1-1,1-1 0,0 1 0,0-1 1,1 0-1,-1 1 0,0-1 1,1 1-1,0-1 0,-1 1 0,1 0 1,0-1-1,0 1 0,0 0 0,1-1 1,-1 1-1,1 0 0,-1 0 1,1 0-1,-1 0 0,1 0 0,3-2 1,7-3 184,0 0 0,0 1 1,1 1-1,-1 0 0,1 0 1,0 1-1,1 1 1,-1 0-1,21-1 0,9 1 803,75 3 0,-95 1-828,1 2-1,41 9 1,-58-11-221,-1 1 1,0 0 0,0 0 0,0 1-1,0-1 1,0 1 0,0 0-1,-1 1 1,0 0 0,1 0-1,-1 0 1,-1 0 0,1 1-1,0-1 1,3 7 0,-7-9 6,0 0 0,0 1 1,0-1-1,0 1 1,-1-1-1,1 1 0,-1-1 1,1 1-1,-1-1 1,0 1-1,0-1 0,0 1 1,0-1-1,-1 1 0,1 0 1,-1-1-1,1 1 1,-1-1-1,0 0 0,0 1 1,0-1-1,0 0 1,-1 1-1,1-1 0,-1 0 1,1 0-1,-1 0 0,0 0 1,1 0-1,-1-1 1,0 1-1,0-1 0,0 1 1,-4 1-1,-9 8 282,-1-2 0,0 1 0,-29 10 0,31-13-208,1-2-1,-21 11 73,33-16-174,0 1-1,0-1 1,0 1 0,0 0 0,0-1 0,0 1-1,0 0 1,0 0 0,0-1 0,0 1 0,1 0 0,-1 0-1,0 0 1,1 0 0,-1 0 0,0 0 0,1 0-1,0 0 1,-1 0 0,1 0 0,-1 0 0,1 1 0,0 0-1,3 1-239,0 1-1,1-2 1,-1 1-1,1 0 1,-1-1-1,1 1 1,0-1-1,0 0 1,0 0-1,1-1 1,-1 1-1,5 0 1,10 6-1119,-11-3 1064,0 0-1,-1 0 0,1 0 1,-1 1-1,-1 0 0,1 1 1,-1-1-1,0 1 0,5 8 1,-10-13 407,1 0 1,0 1 0,-1-1 0,0 0-1,0 1 1,1-1 0,-1 1 0,-1-1-1,1 1 1,0-1 0,-1 1 0,1 0-1,-1-1 1,0 1 0,0 0-1,0 0 1,0-1 0,0 1 0,-1 0-1,1-1 1,-1 1 0,1-1 0,-1 1-1,0 0 1,0-1 0,-1 0 0,1 1-1,0-1 1,-1 0 0,1 1 0,-1-1-1,0 0 1,0 0 0,-2 2 0,-5 3 219,-1-1 1,0 0 0,0 0 0,0-1-1,0 0 1,-1-1 0,0 0 0,0-1-1,0 0 1,-15 1 0,-11 1-1068,-66-1 0,103-15-6554,11-4 693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7:14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32 18097,'0'0'4975,"-9"-8"-2812,4 4-1929,3 2-152,-1-1 0,1 1 0,-1 0 0,0 0 0,0 0 0,0 1 0,0-1 0,-4-1 0,6 3-60,-1-1 1,1 1-1,-1 0 1,1 0-1,-1 0 0,1 0 1,0 0-1,-1 1 1,1-1-1,-1 0 1,1 1-1,0-1 0,-1 1 1,1-1-1,0 1 1,-1 0-1,1-1 1,0 1-1,0 0 1,0 0-1,0 0 0,0 0 1,0 0-1,0 0 1,0 0-1,0 0 1,0 0-1,-1 2 0,-12 20 212,1 0-1,1 0 1,1 1-1,1 1 1,1-1-1,1 2 1,1-1-1,-4 33 0,0 18 695,1 120-1,8-150-706,3 1 0,2-1 0,17 91 0,-17-122-241,1-1 0,1-1 0,1 1 0,0-1 0,0 0 0,2 0 0,11 16 0,-14-22-79,1 0 0,1-1-1,-1 1 1,1-1 0,1-1 0,-1 1 0,1-1-1,-1 0 1,1-1 0,1 0 0,-1 0-1,17 4 1,-10-4-535,-1-1 0,1-1-1,0 0 1,0-1-1,0-1 1,0 0 0,22-4-1,-22 2-1006,0-2-1,0 1 1,0-2 0,16-7-1,43-26-12216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15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52 18353,'0'0'5755,"8"7"-5146,-5-4-598,1 0 0,-1 0 1,1 0-1,0-1 1,0 1-1,0-1 0,0 0 1,0 0-1,0 0 0,1-1 1,-1 1-1,0-1 0,1 0 1,0 0-1,-1-1 1,1 1-1,-1-1 0,1 0 1,0-1-1,-1 1 0,1-1 1,-1 0-1,1 0 0,-1 0 1,1 0-1,-1-1 1,0 0-1,0 0 0,0 0 1,7-5-1,19-20-235,-29 26 219,0 0 0,0 0-1,0 0 1,0 0 0,0-1 0,-1 1 0,1 0 0,0 0 0,-1-1 0,1 1-1,0 0 1,-1-1 0,0 1 0,1-1 0,-1 1 0,0-1 0,0 1 0,0-1-1,0 1 1,0-1 0,0 1 0,0 0 0,0-1 0,-1-1 0,0 2 1,0 0 0,0 1 0,0-1 0,0 0 0,0 1 0,-1-1 0,1 0 0,0 1 0,0 0 0,0-1 0,-1 1 0,1 0 0,0-1 0,0 1 0,-1 0 0,1 0 0,0 0 0,-1 0 0,1 0 0,0 1 0,0-1 0,-2 1 0,-29 6-48,22-2 158,1 0 1,-1 1-1,1-1 1,0 2-1,1-1 1,0 1-1,-14 14 1,17-15-3,0 0 0,1 0 0,-1 0 0,1 0 0,0 0 0,1 1 0,-1 0 0,1 0 0,1 0 0,-1 0 0,1 0 0,-1 8 0,3-14-93,0 1 0,0-1 1,0 0-1,0 0 0,0 1 0,0-1 0,0 0 0,1 0 0,-1 1 0,0-1 0,1 0 0,-1 0 0,1 0 0,0 0 0,-1 0 0,1 1 0,0-1 0,-1 0 0,1 0 1,0-1-1,0 1 0,0 0 0,0 0 0,0 0 0,1 0 0,2 1-1,0 0 0,-1-1-1,1 1 1,0-1 0,0 0 0,0 0 0,0 0 0,5 0-1,9-1-370,0 1 0,30-5 0,-46 4 294,9-2-694,1 0 0,-1-1 0,1 0 0,-1 0 0,0-2 0,0 1 0,19-12 0,-21 11-229,0-2 1,-1 1 0,1-1 0,-1 0 0,0 0-1,-1-1 1,0 0 0,0-1 0,-1 0 0,0 0 0,0 0-1,-1 0 1,0-1 0,3-11 0,0-5-1397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16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3 3459,'-3'-1'689,"0"1"0,0-1 0,-1 1 0,1 0 1,0 0-1,0 0 0,0 0 0,0 1 0,0 0 0,0-1 0,-4 2 0,4-1-353,1 1-1,-1-1 1,0 0 0,1 1-1,-1 0 1,1-1-1,-1 1 1,1 0 0,0 0-1,-4 4 1,5-4-302,0 0-1,0-1 1,0 1-1,0 0 1,0 0-1,0 0 1,1-1-1,-1 1 1,1 0-1,-1 0 1,1 0 0,0 0-1,0 0 1,-1 0-1,1 0 1,1 0-1,-1 0 1,0 0-1,0 0 1,1 0-1,-1 0 1,1 0 0,0 0-1,-1 0 1,1-1-1,0 1 1,0 0-1,0 0 1,0-1-1,1 1 1,-1-1-1,0 1 1,1-1-1,-1 1 1,1-1 0,2 2-1,20 16-329,3 2 77,37 37 0,-59-53 233,0 1-1,0-1 0,0 1 1,0 1-1,-1-1 0,0 1 1,-1 0-1,1-1 0,-1 2 1,-1-1-1,1 0 0,1 12 1,-3-16 75,-1-1 1,0 0 0,0 1 0,0-1 0,0 0 0,-1 1-1,1-1 1,-1 0 0,1 1 0,-1-1 0,0 0 0,0 0-1,0 0 1,0 0 0,0 0 0,0 0 0,-1 0 0,1 0 0,-1 0-1,-2 2 1,0-1 83,0 0 0,0 0 0,-1 0 0,1-1 0,-1 0 0,1 0 0,-1 0 0,0 0 0,-5 0 1,-11 2 520,0-1 1,-1-1-1,-30-1 1,48-1-588,2 1-80,1-1 0,-1 0 0,0 1 1,1-1-1,-1 0 0,0 0 0,0-1 1,1 1-1,-1 0 0,0-1 0,1 1 0,-1 0 1,0-1-1,1 0 0,-1 1 0,1-1 1,-1 0-1,1 0 0,-1 0 0,1 0 1,0 0-1,-1 0 0,1-1 0,0 1 1,0 0-1,0-1 0,0 1 0,0 0 0,0-1 1,0 1-1,0-1 0,1 0 0,-1 1 1,1-1-1,-1 0 0,1 1 0,-1-4 1,2 0-136,-1 1 1,1 0-1,0-1 1,0 1-1,0 0 1,1 0 0,-1 0-1,1 0 1,0 0-1,1 0 1,-1 0-1,1 1 1,-1-1 0,5-3-1,56-61-2698,56-64-6826,-72 69 2158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16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4388,'0'0'13917,"-9"11"-13020,2-3-728,2-3-76,1 0 0,-1 0 0,1 0-1,0 0 1,1 0 0,0 1 0,-1 0-1,2 0 1,-1 0 0,1 0 0,0 0 0,0 0-1,-2 12 1,4 1 6,0 1-1,1-1 0,1 0 0,1 0 1,0 0-1,2 0 0,0 0 1,1-1-1,0 0 0,2 0 1,11 19-1,-13-25-297,-1-4-143,-1 1 0,1 0 0,-2 1 0,1-1-1,-1 1 1,-1 0 0,3 19 0,-5-29 337,0 1-1,0 0 1,0 0 0,0 0 0,0 0 0,-1-1-1,1 1 1,0 0 0,-1 0 0,1 0 0,-1-1-1,1 1 1,0 0 0,-1 0 0,0-1-1,1 1 1,-1-1 0,1 1 0,-1 0 0,0-1-1,0 1 1,1-1 0,-1 0 0,0 1 0,0-1-1,1 1 1,-1-1 0,0 0 0,0 0 0,0 1-1,0-1 1,1 0 0,-1 0 0,0 0-1,0 0 1,0 0 0,0 0 0,0 0 0,1-1-1,-1 1 1,0 0 0,0 0 0,0 0 0,0-1-1,1 1 1,-1-1 0,-1 0 0,-2 0 72,-1 0 0,1-1 0,0 0 0,0 0-1,0 0 1,0-1 0,1 1 0,-5-4 0,1-2 140,0-1 0,1 0-1,0 0 1,1-1 0,-1 0-1,2 0 1,0 0 0,0 0 0,-5-21-1,5 7 28,0-1-1,1 1 0,1-33 0,2 54-183,0 0-1,0 0 1,0 0-1,1 0 0,-1 0 1,1 0-1,0 0 1,0 0-1,0 1 0,0-1 1,0 0-1,0 0 1,1 1-1,-1-1 0,1 1 1,0-1-1,0 1 1,0 0-1,3-3 0,-1 3-3,-1-1 0,1 1 0,0 0 0,0 0 0,1 0-1,-1 1 1,0-1 0,0 1 0,1 0 0,-1 1 0,8-1 0,10 1-371,-1 1 1,0 1 0,0 0 0,28 9 0,-46-11 166,56 11-4086,2-2-3865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17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13 13965,'0'0'1532,"-11"-3"598,6 1-1991,-3 0 159,1 0 0,-1 1 0,0 0 0,1 0 0,-1 0 1,-8 1-1,13 1-194,-1-1-1,1 1 1,-1 0 0,1 0 0,0 0-1,0 0 1,0 0 0,-1 1 0,1 0-1,1-1 1,-1 1 0,0 0 0,0 0-1,1 1 1,-1-1 0,1 1 0,0-1-1,-1 1 1,1 0 0,-2 3 0,0 2 65,0 1 0,0 0 0,0-1 0,1 1 0,1 1 0,0-1 0,0 0 0,-1 14 0,2-20-143,1 0 1,0 0-1,-1 0 1,1 0-1,0-1 1,0 1-1,1 0 1,-1 0-1,1 0 1,-1 0 0,1-1-1,0 1 1,0 0-1,0 0 1,0-1-1,1 1 1,-1-1-1,1 1 1,-1-1-1,1 0 1,0 0-1,0 0 1,0 0-1,0 0 1,1 0 0,-1 0-1,0 0 1,1-1-1,-1 1 1,1-1-1,3 1 1,4 0-3,0-1 0,0 0 0,0 0 0,1-1 1,-1-1-1,0 0 0,0 0 0,0-1 0,0 0 1,0-1-1,0 0 0,-1-1 0,1 0 0,-1 0 1,12-8-1,-9 5-73,-1 0 0,1-1 0,-1 0 1,-1-1-1,0-1 0,0 1 0,0-2 1,-2 1-1,1-1 0,13-23 0,-22 32 47,1 1 0,0 0 0,0-1-1,-1 1 1,1-1 0,0 1-1,-1-1 1,0 1 0,1-1 0,-1 1-1,0-1 1,0 0 0,0 1 0,0-1-1,0 1 1,0-1 0,0 1 0,-1-3-1,-7 4 2,-6 14 56,7-5 163,1 1 0,0 0 0,0 0 0,1 0 0,0 1 0,1 0 0,0 0 0,1 0 0,0 0 0,1 0 0,-2 23 0,4-33-199,0-1 1,0 1-1,1-1 1,-1 1-1,0-1 1,0 1-1,0-1 1,0 1-1,1-1 1,-1 1-1,0-1 1,0 0-1,1 1 1,-1-1-1,0 1 1,1-1-1,-1 0 1,0 1-1,1-1 0,-1 0 1,1 1-1,-1-1 1,1 0-1,-1 0 1,1 1-1,-1-1 1,1 0-1,-1 0 1,1 0-1,-1 0 1,1 0-1,23 0 196,22-14-103,-20-1-204,-1-1 0,37-30 0,29-18-139,-90 63 229,0 0 0,0 0 0,0 0 0,0 0 0,0 1 0,0-1 0,1 0 0,-1 1 0,0-1-1,1 1 1,-1-1 0,0 1 0,1 0 0,-1-1 0,0 1 0,1 0 0,-1 0 0,1 0 0,-1 0 0,0 0 0,1 0 0,-1 1 0,1-1 0,-1 0 0,0 1 0,1-1 0,-1 1 0,0-1 0,0 1 0,1 0 0,-1 0 0,0-1 0,0 1 0,2 2 0,0 2-15,-1 0 0,1 0 0,-1 0 0,-1 0 1,1 0-1,-1 1 0,2 8 0,-3-9 10,1-1 0,0 1 0,0-1 0,1 1 0,-1-1 0,1 1 0,0-1 0,0 0 0,0 0 0,4 5 0,-5-8 3,1 0 1,0 0-1,-1 0 0,1 0 1,0-1-1,0 1 0,-1-1 1,1 1-1,0-1 0,0 0 1,0 0-1,0 1 0,-1-1 1,1-1-1,0 1 0,0 0 1,0 0-1,0-1 0,-1 1 1,1-1-1,0 1 0,3-3 1,45-22-1505,-30 14-28,28-5-2582,-16 16-3968,-27 6 3127,-2-2 1927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18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7335,'0'0'10148,"15"0"-10463,-9 2-345,-1 0-1,1 0 0,0-1 0,-1 1 1,1-1-1,0-1 0,0 1 1,0-1-1,0 0 0,0 0 1,0-1-1,6-1 0,3 1 629,-11 1 91,1-1-1,0 0 1,-1 0 0,1 0 0,-1 0-1,1-1 1,-1 1 0,0-1 0,6-4-1,9-11 3235,-11-7 4320,-17 21-4294,-29 10-1993,-3 19-106,39-25-1180,0 1 0,0 0 0,0-1 1,0 1-1,1 0 0,-1 0 0,1 0 0,-1 0 0,1 1 1,0-1-1,0 0 0,0 0 0,0 1 0,0-1 0,0 1 1,1-1-1,-1 3 0,4-3-155,-1 0 0,1 0-1,0 0 1,0-1 0,1 0 0,-1 1 0,0-1 0,0 0 0,1-1 0,-1 1-1,6 0 1,4 2-297,-7-1 375,-1 1 1,1-1-1,-1 1 0,0 0 1,0 0-1,0 0 0,0 1 1,-1 0-1,1 0 0,-1 0 1,0 0-1,0 1 0,5 7 1,-8-9 114,0-1-1,0 0 1,1 1 0,-1-1 0,-1 1-1,1 0 1,0-1 0,-1 1 0,1 0-1,-1-1 1,0 1 0,0 0 0,0-1 0,0 1-1,0 0 1,-1-1 0,1 1 0,-1 0-1,0-1 1,1 1 0,-1-1 0,0 1-1,-1-1 1,1 1 0,0-1 0,-1 0 0,1 0-1,-1 0 1,0 1 0,0-2 0,-3 4-1,1-1 19,0 0 1,0 0-1,0-1 0,-1 1 0,1-1 0,-1 0 0,0-1 0,0 1 0,0-1 0,0 0 0,-1 0 0,1 0 1,0-1-1,-1 0 0,1 0 0,-1 0 0,1-1 0,-1 0 0,0 0 0,-5-1 0,10 1-218,0-1 0,1 0 0,-1 1 0,0-1 0,1 0 0,-1 0-1,0 1 1,1-1 0,-1 0 0,1 0 0,-1 0 0,1 0 0,0 0-1,-1 1 1,1-1 0,0 0 0,0 0 0,-1 0 0,1 0 0,0 0 0,0 0-1,0 0 1,0 0 0,0 0 0,1 0 0,-1 0 0,0 0 0,0 0 0,1 0-1,-1 0 1,0 0 0,1 1 0,-1-1 0,1 0 0,-1 0 0,2-1 0,18-33-5711,2 9-760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18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24 12204,'0'0'9993,"9"-5"-8440,27-13-506,-36 18-1019,1 0 0,-1 0 0,1 0 0,-1 0 0,1 0 0,-1 0 1,0 0-1,1 0 0,-1 0 0,1 0 0,-1 0 0,0 0 0,1 0 0,-1 0 0,1 0 0,-1 1 1,0-1-1,1 0 0,-1 0 0,0 0 0,1 1 0,-1-1 0,0 0 0,1 1 0,-1-1 1,0 0-1,0 1 0,1-1 0,-1 0 0,0 1 0,0-1 0,0 0 0,1 1 0,-1-1 0,0 1 1,0-1-1,0 0 0,0 1 0,0-1 0,0 1 0,0-1 0,0 0 0,0 1 0,0-1 1,0 1-1,0-1 0,0 1 0,0-1 0,0 0 0,0 1 0,-1-1 0,1 0 0,0 1 0,0-1 1,-1 1-1,-5 25 619,-26 23 608,27-43-1183,0-1 0,1 1 0,0 0 1,0 0-1,0 1 0,1-1 0,0 1 0,0 0 1,0-1-1,1 1 0,0 0 0,-1 14 1,3-21-70,0 1 0,1 0 1,-1 0-1,0 0 1,1-1-1,-1 1 0,1 0 1,-1 0-1,1-1 1,0 1-1,-1 0 0,1-1 1,0 1-1,-1-1 1,1 1-1,0-1 0,0 1 1,-1-1-1,1 0 1,0 1-1,0-1 0,0 0 1,0 1-1,-1-1 1,1 0-1,0 0 0,0 0 1,0 0-1,0 0 1,0 0-1,0 0 0,0 0 1,0-1-1,36-2 95,-24 0-180,1-1-1,-1-1 0,0 0 1,-1 0-1,1-2 1,-1 1-1,0-2 0,14-10 1,7-9-836,41-41 1,-83 79 1066,1 0 1,0 0-1,0 1 1,1 1-1,1-1 1,0 1-1,1 0 1,0 0-1,1 0 0,1 1 1,0 0-1,-2 25 1,5-36-134,0-1 1,1 0-1,0 1 1,-1-1-1,1 1 1,0-1-1,0 0 1,0 0-1,0 0 1,1 0-1,-1 1 1,1-2-1,-1 1 1,1 0-1,-1 0 1,1 0-1,0-1 1,0 1-1,0-1 1,0 1-1,0-1 1,0 0-1,1 0 1,-1 0-1,0 0 1,1 0-1,-1-1 1,0 1 0,1-1-1,-1 1 1,1-1-1,3 0 1,0 1 4,1-1 0,-1 0 1,1 0-1,0-1 0,-1 0 1,1 0-1,-1 0 0,1-1 1,-1 0-1,0 0 0,9-5 1,-4 1-13,-1-1-1,0-1 1,0 0 0,-1 0 0,13-15 0,-19 20-14,-1 0 0,1 0 0,-1 0 1,1 0-1,-1 0 0,0-1 0,-1 1 0,1 0 0,0-1 0,-1 0 0,0 1 1,0-1-1,0 0 0,0 0 0,-1 1 0,0-1 0,1 0 0,-1 0 0,0 0 1,-1 0-1,1 1 0,-2-5 0,2 7 0,-1 0 0,1 0 0,-1 0 0,1 0 0,-1 0 0,0 1 0,1-1 0,-1 0 0,0 0 0,1 1 0,-1-1 0,0 1 0,0-1 0,0 1 0,0-1 0,0 1 0,0-1 0,1 1 0,-1 0 0,0-1 0,0 1 0,0 0 0,0 0 1,0 0-1,0 0 0,0 0 0,0 0 0,0 0 0,0 0 0,0 0 0,0 0 0,0 1 0,0-1 0,0 0 0,0 1 0,-1-1 0,0 1 9,1 0 0,-1-1-1,0 1 1,1 0 0,-1 0 0,1 0 0,-1 0 0,1 0 0,0 0-1,-1 0 1,1 0 0,0 1 0,0-1 0,0 0 0,0 1 0,0-1 0,0 1-1,0 0 1,-1 2 0,2-2 2,-1 0-1,1 0 1,0 0-1,0 0 1,0 0-1,1 0 1,-1 0-1,0-1 1,1 1-1,-1 0 1,1 0-1,0 0 1,-1-1 0,1 1-1,0 0 1,0 0-1,0-1 1,0 1-1,1-1 1,-1 1-1,0-1 1,1 0-1,-1 1 1,0-1-1,1 0 1,0 0-1,-1 0 1,1 0-1,0 0 1,-1-1 0,1 1-1,0 0 1,0-1-1,0 1 1,-1-1-1,1 0 1,3 1-1,10 1 24,0 0 0,0-1 0,26-1 0,-24 0 3,-5-1-24,-1 0 1,0-1 0,1 0-1,-1 0 1,0-1 0,0-1-1,-1 0 1,14-7 0,-20 10-3,1-1 0,-1 0 1,0-1-1,-1 1 0,1-1 1,0 0-1,-1 0 0,1 0 1,-1 0-1,0 0 0,0-1 0,0 0 1,-1 1-1,1-1 0,-1 0 1,0 0-1,0 0 0,0-1 1,-1 1-1,1 0 0,-1-1 1,0 1-1,0-6 0,-1 9-3,0 0 0,0 0-1,0 0 1,0 1-1,0-1 1,0 0 0,-1 0-1,1 1 1,0-1-1,-1 0 1,1 0 0,0 1-1,-1-1 1,1 0 0,-1 1-1,1-1 1,-1 1-1,1-1 1,-1 1 0,1-1-1,-1 1 1,0-1-1,1 1 1,-1-1 0,0 1-1,1 0 1,-1-1-1,-1 1 1,-29-2-6,25 3-1,-1 0 0,0 0-1,1 1 1,0 0 0,-1 0-1,-11 6 1,16-7 9,0 0 0,0 1 0,1-1 0,-1 1 0,0-1-1,0 1 1,1 0 0,-1 0 0,1 0 0,-1 0 0,1 0 0,0 0 0,0 0-1,0 0 1,0 0 0,0 1 0,0-1 0,1 0 0,-1 1 0,0 2 0,2-3-6,-1 0 1,1 0-1,-1 0 1,1 0-1,0 0 1,-1-1-1,1 1 1,0 0 0,0-1-1,0 1 1,0 0-1,1-1 1,-1 1-1,0-1 1,1 0-1,-1 1 1,1-1-1,-1 0 1,1 0 0,-1 0-1,1 0 1,0 0-1,0-1 1,-1 1-1,4 0 1,167 58-341,-48-19 132,-124-49 495,1 1 1,-1-1-1,-1 1 1,0-1-1,0 1 0,-2-10 1,-4-33 559,0-1-1459,0-12-3744,7 63 4102,0 1 1,0-1 0,1 0-1,-1 1 1,0-1 0,1 1-1,-1-1 1,1 1 0,-1-1-1,1 1 1,-1-1 0,1 1-1,-1 0 1,1-1 0,-1 1-1,1-1 1,0 1 0,-1 0-1,1 0 1,0-1 0,-1 1-1,1 0 1,0 0 0,-1 0-1,1 0 1,0 0 0,-1 0-1,1 0 1,0 0 0,-1 0-1,1 0 1,1 0 0,28 4-3161,-27-4 2581,32 7-3970,6 1-2633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19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145 328 12075,'0'0'12807,"-10"-6"-11712,8 4-1041,-1 0 1,1 0 0,-1 0-1,0 0 1,1 1 0,-1 0-1,0-1 1,0 1 0,0 0-1,0 1 1,0-1 0,0 0-1,0 1 1,0-1 0,0 1-1,0 0 1,0 0 0,-1 1 0,1-1-1,0 1 1,0-1 0,0 1-1,0 0 1,0 0 0,0 0-1,1 0 1,-1 1 0,0-1-1,0 1 1,1 0 0,-1 0-1,1-1 1,0 2 0,-1-1-1,1 0 1,-3 5 0,2-4 46,0 0 0,1 0 0,-1 1 0,1-1 0,0 1 1,-1 0-1,2-1 0,-1 1 0,0 0 0,1 0 0,0 0 0,0 1 1,0-1-1,0 0 0,1 0 0,0 0 0,0 8 0,0-9-86,1-1 0,0 1 1,0-1-1,0 1 0,0-1 0,0 0 0,0 1 0,1-1 0,-1 0 0,1 0 1,0 0-1,0 0 0,0 0 0,-1 0 0,2-1 0,-1 1 0,0-1 0,0 1 1,0-1-1,1 0 0,-1 0 0,1 0 0,-1 0 0,1 0 0,-1 0 0,1-1 1,-1 1-1,1-1 0,3 0 0,5 1-38,0 0 0,1-1 1,-1-1-1,0 0 0,0-1 0,0 0 0,0 0 1,0-1-1,0-1 0,-1 0 0,1 0 1,-1-1-1,18-11 0,-20 11 2,0-1 0,0 0 0,0 0 0,-1-1-1,0 0 1,0 0 0,-1-1 0,0 1 0,0-1 0,-1-1 0,0 1 0,0-1-1,-1 0 1,0 0 0,-1 0 0,3-12 0,-5 18 24,0-1 0,-1 1-1,0 0 1,1 0 0,-1-1 0,-1 1-1,1 0 1,0-1 0,-1 1 0,0 0-1,0 0 1,0-1 0,-2-4 0,2 6-1,0 1 1,0 0-1,0 0 1,0 0-1,0 1 1,0-1-1,0 0 1,0 0-1,0 0 1,0 1-1,0-1 1,0 1-1,-1-1 1,1 1-1,0-1 1,-1 1-1,1 0 1,0-1-1,0 1 1,-1 0-1,1 0 1,0 0-1,-1 0 1,1 0-1,0 0 1,-1 1-1,1-1 1,0 0-1,-1 1 1,1-1-1,0 1 1,0-1-1,-1 1 1,1 0-1,0-1 0,0 1 1,-1 1-1,1-1 12,-1-1 0,1 1 0,0 0 0,0 0-1,0 0 1,0 0 0,-1 1 0,2-1 0,-1 0-1,0 0 1,0 1 0,0-1 0,0 0 0,1 1-1,-1-1 1,1 1 0,-1-1 0,1 0-1,0 1 1,-1 0 0,1-1 0,0 1 0,0-1-1,0 1 1,0-1 0,0 1 0,0-1 0,1 1-1,-1-1 1,0 1 0,1-1 0,-1 1 0,1-1-1,0 0 1,-1 1 0,1-1 0,0 0-1,0 1 1,0-1 0,0 0 0,0 0 0,0 0-1,0 0 1,0 0 0,1 0 0,-1 0 0,0 0-1,1 0 1,-1-1 0,0 1 0,1 0 0,-1-1-1,1 1 1,-1-1 0,1 0 0,-1 0 0,1 1-1,-1-1 1,3 0 0,9 0-20,0-1 1,0 0-1,0 0 1,-1-2-1,1 1 1,-1-2-1,1 0 1,-1 0-1,0-1 1,0 0-1,-1-1 1,0-1-1,0 0 1,0 0-1,13-13 1,-15 13-3,0-1 0,-1 0 0,0 0 0,0-1 0,-1 0 1,0 0-1,0-1 0,-1 0 0,-1 0 0,0-1 0,0 1 0,-1-1 1,0 0-1,-1 0 0,0 0 0,-1-1 0,2-16 0,-4 27 12,0 1 0,0 0 0,0-1 0,0 1-1,0-1 1,0 1 0,0 0 0,0-1 0,0 1-1,0-1 1,0 1 0,0 0 0,0-1 0,0 1-1,0-1 1,0 1 0,0 0 0,0-1 0,0 1-1,-1-1 1,1 1 0,0 0 0,0-1 0,-1 1-1,1 0 1,0-1 0,0 1 0,-1 0 0,1 0-1,0-1 1,-1 1 0,1 0 0,0 0 0,-1-1-1,1 1 1,0 0 0,-1 0 0,-12 11 115,-10 26 125,14-9-117,1 0 1,2 0 0,0 1 0,2 0-1,1 0 1,2 0 0,2 35 0,2-24 54,2 0 0,2 0 0,1 0 0,23 61 0,-30-98-182,9 22 0,-1 1 0,-1-1 0,-1 2 0,-2-1 0,0 0 0,0 30 0,-5-56 0,0 0 0,0 0 0,1 1 0,-1-1 0,0 0 0,0 1 0,0-1 0,0 0 0,0 0 0,0 1 0,0-1 0,0 0 0,0 1 0,0-1 0,0 0 0,0 1 0,0-1 0,0 0 0,0 1 0,0-1 0,0 0 0,0 0 0,-1 1 0,1-1 0,0 0 0,0 1 0,0-1 0,0 0 0,-1 0 0,1 1 0,0-1 0,0 0 0,0 0 0,-1 0 0,1 1 0,0-1 0,0 0 0,-1 0 0,1 0 0,0 0 0,-1 0 0,1 1 0,0-1 0,0 0 0,-1 0 0,1 0 0,0 0 0,-1 0 0,1 0 0,0 0 0,-1 0 0,1 0 0,0 0 0,-1 0 0,1 0 0,0 0 0,0-1 0,-1 1 0,1 0 0,0 0 0,-1 0 0,1 0 0,0-1 0,-15-16 0,-1-31 0,3 0 0,1-1 0,3 0 0,-4-58 0,12 100 0,0 5 0,-1-16 0,0 0 0,1 0 0,3-32 0,-2 49 3,0-1-1,1 1 1,0-1-1,-1 1 1,1-1-1,0 1 1,0-1-1,-1 1 1,1 0-1,0-1 1,0 1-1,1 0 1,-1 0-1,0 0 1,0 0-1,1 0 1,-1 0-1,0 0 1,1 0-1,-1 0 1,1 1-1,-1-1 1,1 0-1,-1 1 1,1 0-1,0-1 1,-1 1-1,4 0 1,55-2-164,-43 3-61,61 0-6840,-39-1-780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20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19058,'0'0'3075,"-7"76"-1954,-1-40-641,4 1-319,2-4-129,2 1-32,0-7-161,0-4-543,0-4-449,-7-7-673,-7-11-512,-8-1-1186,-3-11-2433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20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4 125 11275,'-1'-9'2498,"1"6"-2308,-1 0 0,1 0 0,-1 0-1,1 0 1,0 0 0,0 0 0,0 0 0,1 0-1,-1 0 1,1 0 0,-1 0 0,1 0 0,0 0 0,0 1-1,0-1 1,1 0 0,-1 1 0,1-1 0,-1 0 0,1 1-1,0 0 1,0-1 0,0 1 0,0 0 0,1 0 0,-1 0-1,0 1 1,1-1 0,-1 0 0,1 1 0,0 0-1,-1-1 1,6 0 0,26-7 550,0 1 0,0 2-1,1 2 1,0 1 0,0 1 0,58 6-1,-81-3-645,-1 0-1,1 1 1,-1 0-1,0 1 1,15 5-1,-24-7-71,0 0-1,0 0 1,1 0-1,-1 0 1,0 0-1,0 1 1,-1-1-1,1 1 1,0-1-1,0 1 1,-1 0 0,1 0-1,-1 0 1,2 3-1,-2-4-3,-1 1 1,1-1-1,-1 1 0,0 0 0,0-1 1,0 1-1,0-1 0,0 1 0,0 0 1,0-1-1,-1 1 0,1 0 0,0-1 1,-1 1-1,1-1 0,-1 1 0,0-1 1,0 1-1,1-1 0,-1 0 0,0 1 1,0-1-1,0 0 0,-2 2 0,-4 4 132,-1 1 0,0-1-1,0 0 1,-1-1 0,0 0-1,0 0 1,-16 6-1,-79 31 457,76-32-401,-19 9-51,47-20-157,0 0 0,0 0-1,0 0 1,0 0-1,0 0 1,0 0-1,0 0 1,0 0 0,1 0-1,-1 0 1,0 0-1,0 0 1,0 0-1,0 0 1,0 0 0,0 0-1,0 0 1,0 0-1,1 1 1,-1-1 0,0 0-1,0 0 1,0 0-1,0 0 1,0 0-1,0 0 1,0 0 0,0 0-1,0 0 1,0 0-1,0 0 1,0 0-1,0 1 1,1-1 0,-1 0-1,0 0 1,0 0-1,0 0 1,0 0 0,0 0-1,0 0 1,0 0-1,0 1 1,0-1-1,0 0 1,0 0 0,0 0-1,0 0 1,0 0-1,0 0 1,0 0 0,0 1-1,-1-1 1,1 0-1,0 0 1,0 0-1,0 0 1,0 0 0,0 0-1,0 0 1,0 0-1,0 0 1,0 0-1,0 0 1,0 1 0,0-1-1,-1 0 1,13 1-325,38-1-530,-27-2 424,0 2 0,-1 1 0,1 0 0,-1 2 0,1 0 0,-1 2 0,29 10 0,-49-15 386,1 1 0,-1 0 0,0 0 0,0 0 0,0 0 0,-1 0 0,1 1 0,0-1 0,0 1 0,-1-1 0,1 1-1,0 0 1,-1-1 0,0 1 0,1 0 0,-1 0 0,0 0 0,1 3 0,-1-3 48,-1 0 1,0 0-1,0 0 1,0 0-1,0-1 0,0 1 1,-1 0-1,1 0 1,0 0-1,-1-1 1,1 1-1,-1 0 0,0 0 1,0-1-1,0 1 1,0-1-1,-2 4 1,-2 2 245,-2-1 1,1 1 0,-1-1-1,0 0 1,0-1 0,0 0-1,-12 6 1,-4 1 515,0-2-1,-1 0 1,0-2 0,-1-1 0,0 0-1,-34 3 1,14-5-1301,-51-1 1,101-14-6589,14-3 609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21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14830,'0'0'9129,"27"61"-7848,-21-34-224,-1-2-545,-2-3-351,4-6-129,1-5-32,2-8-577,3-3-800,2-5-929,-6-15-1570,-3-10-2818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7:1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7 195 16912,'-2'-12'789,"0"0"0,1 0 0,0 0-1,1 0 1,0 0 0,1 0 0,1 0 0,5-23 0,-6 31-707,0 1 0,0-1 1,0 1-1,1-1 1,0 1-1,0 0 1,0 0-1,0 0 1,0 0-1,0 0 0,1 1 1,-1-1-1,1 1 1,0-1-1,0 1 1,0 0-1,0 0 1,0 0-1,0 1 0,1-1 1,-1 1-1,0-1 1,1 1-1,-1 0 1,1 1-1,0-1 1,-1 1-1,1-1 0,-1 1 1,1 0-1,0 0 1,-1 1-1,6 0 1,-6 0-61,0-1-1,0 1 1,0 0 0,0-1 0,0 2 0,0-1 0,-1 0 0,1 0-1,0 1 1,-1 0 0,0-1 0,1 1 0,-1 0 0,0 0 0,0 0 0,0 1-1,3 2 1,-2 0 70,0 1-1,0-1 0,-1 1 0,1-1 1,-1 1-1,0 0 0,-1 0 0,2 7 1,-1 9 260,0 1 0,-2 0 1,-3 34-1,3-56-344,-3 19 124,-1-1 0,-1 1 0,-1-1 0,-1 0 0,0-1 0,-2 1 0,0-2 0,-18 27 0,20-31-23,6-11-112,0-1 1,0 0 0,1 1 0,-1-1-1,1 0 1,-1 1 0,1-1-1,-1 1 1,1-1 0,0 1 0,0-1-1,-1 1 1,1-1 0,0 1-1,0-1 1,1 1 0,-1-1 0,0 1-1,0-1 1,1 1 0,-1-1-1,1 1 1,0-1 0,-1 1 0,1-1-1,1 2 1,1 0-74,-1 0 1,1 0-1,0-1 1,1 1-1,-1-1 1,0 0-1,1 0 1,-1 0-1,1 0 1,4 1-1,6 3-765,1-2 0,-1 0 0,1-1 0,25 2 0,-33-4-166,0-1 0,-1 1 0,1-2 0,0 1 0,0-1 1,-1 0-1,1 0 0,0-1 0,7-2 0,18-19-8420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21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10122,'0'0'10345,"18"31"-10313,16-19-864,6-4-1122,8-5-1954,-1-3-2370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21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0 9257,'0'0'8167,"-6"9"-5193,-3 2-2284,0 0-1,-1 0 1,0-1 0,-1 0 0,0-1-1,0 0 1,-1-1 0,0 0-1,-23 10 1,10-5 78,-55 24 514,87-39-1525,0 1 0,0 1 0,0-1 0,0 1 0,0 0 1,11 2-1,9 0-545,86 3-1451,-101-3 2131,0 0-1,0 0 1,0 1-1,0 1 1,-1 0-1,1 0 1,10 7-1,-21-10 125,0-1-1,1 1 0,-1-1 0,0 1 0,-1-1 0,1 1 1,0-1-1,0 1 0,0 0 0,0 0 0,0-1 0,-1 1 1,1 0-1,0 0 0,-1 0 0,1 0 0,0 0 0,-1 0 1,0 0-1,1 0 0,-1 0 0,1 0 0,-1 0 0,0 0 1,1 2-1,-2-1 70,0-1 1,1 0-1,-1 0 1,0 0 0,1 1-1,-1-1 1,0 0-1,0 0 1,0 0-1,0 0 1,0-1-1,0 1 1,0 0 0,0 0-1,-1-1 1,1 1-1,-2 0 1,-59 19 2347,59-19-2455,-31 5 149,-1-1-1,1-1 1,-41-2 0,79-3-4694,3-4 2108,2 0-193,14-6-3909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22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1 15054,'0'0'8408,"-2"9"-6892,-3 5-1168,-1 0-1,0 0 0,-1-1 0,0 0 1,-1 0-1,-1-1 0,-11 13 0,-81 80 767,-3 4-751,185-188-6854,-47 35 4852,37-61 0,-11 1 3262,-62 146 966,2-18-2077,-3 18 982,2 81 0,3-103-1255,1 0 1,1 0 0,0 0 0,2-1-1,0 0 1,11 23 0,-6-21-209,10 29-740,-29-50-2345,-8-7 1865,1-2 0,0 0 0,0-1 0,1 0 0,0-1 0,1-1 0,-21-23 0,3 5 131,-1 1 678,-50-50 798,38 22 3292,44 56-3627,-1 1 0,1-1-1,0 1 1,0 0 0,-1-1 0,1 1 0,0-1 0,0 1-1,0-1 1,-1 1 0,1-1 0,0 1 0,0-1-1,0 1 1,0 0 0,0-1 0,0 1 0,0-1 0,0 1-1,0-1 1,0 1 0,0-1 0,0 1 0,1-1 0,-1 1-1,0-1 1,0 1 0,0-1 0,1 1 0,-1 0-1,0-1 1,1 1 0,-1-1 0,0 1 0,1 0 0,-1-1-1,0 1 1,1 0 0,0-1 0,25-5 912,36 10-831,-60-4-82,127 26-185,-93-16-1933,1-3 1,62 6 0,-37-12-4168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22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11499,'0'0'7143,"-49"67"-6182,23-18-353,5 5 257,1 0 160,10 0-32,5-6-385,5-4-479,0-5-65,11-7-929,1-10-1025,1-10-416,-6-10-577,-4-2-576,-3-15-2787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23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84 361 7303,'-4'-8'208,"-51"-105"4114,50 99-3540,0 1 0,1-1 0,1 0 0,0 0 0,1 0 0,0-26 0,2 35-568,0 1-1,0 0 1,1 0-1,0 0 1,0 0-1,0 0 1,0 0-1,0 0 1,1 0-1,0 0 1,0 0 0,0 1-1,0-1 1,1 1-1,-1-1 1,1 1-1,0 0 1,6-5-1,-3 4 45,1-1 0,0 1 0,0 0 0,0 1-1,0 0 1,1 0 0,-1 0 0,1 1 0,12-2 0,-6 2-67,0 0 0,1 1 0,-1 1 1,0 0-1,1 1 0,-1 1 1,0 0-1,0 1 0,0 0 1,0 1-1,14 6 0,-19-5-161,-1 0 0,1 0 0,-1 1 0,0 0 0,-1 0-1,1 1 1,-1 0 0,-1 0 0,8 9 0,-12-13-9,0 0 1,-1-1-1,1 1 0,0 0 1,-1 0-1,0 0 1,0 0-1,0 1 0,0-1 1,0 0-1,0 0 0,-1 0 1,0 1-1,1-1 0,-1 0 1,-1 1-1,1-1 0,0 0 1,-1 1-1,1-1 0,-1 0 1,0 0-1,0 0 1,-1 0-1,1 0 0,-1 0 1,1 0-1,-1 0 0,0 0 1,0-1-1,-3 4 0,-4 3 151,0-1 0,-1 1-1,0-2 1,0 1-1,-1-2 1,0 1-1,-12 4 1,-89 33 791,52-23-277,140-18-595,-66-4-100,0 2 0,0 0 0,0 0 0,0 2-1,0-1 1,-1 2 0,1 0 0,17 8 0,-25-9 6,0 0-1,0 1 0,-1 0 1,1 0-1,-1 0 0,0 0 1,0 1-1,-1 0 0,0 0 1,1 0-1,-2 1 0,1-1 1,-1 1-1,1 0 0,-2 0 1,1 0-1,-1 0 0,0 1 1,3 12-1,-3-10-578,-1-1 882,0 0 0,1-1 0,0 1 0,1-1 0,6 14 0,11-2-2066,-18-17 899,1-1 0,0 0 0,-1 0 0,1-1-1,0 1 1,0 0 0,0-1 0,-1 0 0,6 1 0,-2-1-7088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23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1464 119 12556,'-5'-8'4505,"1"2"-4303,-1-1-1,1 1 0,-1 0 1,0 1-1,-1-1 0,0 1 0,0 0 1,0 0-1,0 1 0,-1 0 1,1 0-1,-1 0 0,0 1 1,0 0-1,-1 1 0,-11-4 0,-33-4-152,-1 1 0,0 3 0,0 2 0,0 3-1,0 2 1,-79 12 0,71-4 225,0 2 0,1 4 0,1 2 1,0 2-1,-80 40 0,94-37 38,1 2 0,1 2 0,2 2 1,0 1-1,2 3 0,1 1 0,-38 43 1,65-63-261,0 1 1,1 0 0,0 1 0,1 0 0,1 1 0,-10 25 0,15-35-42,1 0-1,0 1 1,1-1 0,-1 1 0,1 0 0,0-1 0,1 1 0,0 0-1,0 0 1,0 0 0,1-1 0,0 1 0,0 0 0,1-1 0,0 1-1,0-1 1,0 1 0,1-1 0,6 11 0,-2-9-6,0 0 0,0 0 1,1 0-1,0-1 0,0 0 1,1-1-1,0 0 0,0 0 0,0-1 1,1 0-1,13 5 0,9 2 19,1-2-1,47 9 0,28-3 27,0-5 1,1-4-1,0-5 0,129-15 0,-131 3 169,-1-5 0,108-30 0,-142 25 349,0-4 1,-1-2-1,113-60 1,-158 72-360,-1-1 0,-1-1 0,-1-1 0,27-26 0,-44 38-170,0-1-1,0 0 1,-1 0 0,0-1 0,0 0 0,0 0-1,-1 0 1,0 0 0,-1 0 0,0-1-1,0 0 1,0 1 0,-1-1 0,0 0-1,-1-1 1,1 1 0,-2 0 0,1 0 0,-2-10-1,0 11-34,0 0-1,-1 0 1,0 1-1,-1-1 1,1 1 0,-1-1-1,0 1 1,-1 0-1,0 0 1,0 1-1,0-1 1,0 1-1,-1 0 1,0 0-1,0 0 1,-11-7-1,-5-2-27,-1 0 0,-1 2-1,-30-13 1,-2 3-97,-1 3 1,-1 2-1,-1 3 1,-91-11-1,-241 5-1876,324 21 899,0 2 0,-91 17 0,118-11-944,0 1-1,-65 26 0,45-9-4897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39:55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15161 1103 10858,'-548'-61'1649,"-549"-67"1304,-6 10-1747,-4 33-1134,-301-28-31,41-14 850,-1137-116-741,2232 213-124,-1066-106 465,-4 75-112,532 97-399,659-18 13,1 8 0,1 5 0,-190 67 0,233-58 7,3 4 0,1 4 0,3 5 0,2 4 0,2 4 0,-146 125-1,184-135-21,3 2 0,1 3 0,4 2-1,1 2 1,4 2 0,2 1 0,3 3-1,3 1 1,3 2 0,-43 130 0,48-102-8,5 0 0,4 1 1,4 2-1,4-1 0,5 1 0,12 174 1,2-211 2,2 1 1,4-1 0,2-1-1,2-1 1,39 85 0,-20-68 7,4-2 0,3-1 0,82 104 0,-27-62 17,5-4-1,4-5 1,6-5-1,159 112 1,-148-127-60,5-6 0,2-6 0,4-6 0,3-5 0,2-7 0,3-6 0,202 46 0,-32-35-44,331 23 0,326-22 60,-899-60 42,2171 54 13,-1775-51-2,1516-43 52,105-145 115,-23-160-92,-982 71-61,-26-81 1,-837 262 198,-5-9 0,382-237 0,-484 256-56,-3-4 1,116-116-1,-154 125-88,-2-3 0,-5-3 0,87-134 0,-124 167 25,-3-1-1,-1-1 1,-2-1-1,-3-1 0,-2-1 1,15-70-1,-27 92-55,-2-1 0,0 0 0,-2 0 0,-2 0 0,-1 0 0,-1 0-1,-1 0 1,-2 0 0,-1 1 0,-2-1 0,0 2 0,-21-46 0,6 30 87,-3 0-1,-1 2 1,-2 1 0,-2 2 0,-2 1 0,-1 1 0,-52-44 0,12 21 116,-3 2 0,-165-94 0,130 94-157,-3 5 0,-240-77 0,190 87-42,-290-41 0,136 55-1692,-635 24 0,536 34-1272,-17 8-2044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7:18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17200,'-9'6'1281,"0"2"-847,0 0 0,0 0-1,1 1 1,0 0-1,0 1 1,1-1-1,0 1 1,1 1-1,0 0 1,0-1 0,1 2-1,1-1 1,-4 16-1,3-6 134,2 1 0,-2 40 0,5-56-498,0 1 0,0 0 1,0-1-1,1 1 0,0-1 0,0 1 0,1-1 0,0 1 1,0-1-1,0 0 0,1 0 0,0 0 0,5 8 0,-6-12-26,-1 0-1,1 0 1,0-1-1,0 1 0,0-1 1,0 1-1,0-1 0,0 1 1,0-1-1,0 0 1,1 0-1,-1 0 0,0 0 1,1-1-1,-1 1 1,1-1-1,-1 1 0,0-1 1,1 0-1,-1 0 0,1 0 1,-1 0-1,1 0 1,-1-1-1,1 1 0,-1-1 1,0 1-1,1-1 0,-1 0 1,0 0-1,1 0 1,-1 0-1,0-1 0,0 1 1,0 0-1,0-1 1,0 0-1,0 1 0,-1-1 1,1 0-1,1-2 0,6-6 233,0 0 0,-1-1 0,0 0 0,-1 0 0,0-1 0,5-14 0,-7 15-135,0 0 0,0-1-1,-2 1 1,1-1-1,-2 0 1,1 0 0,-2 0-1,0-1 1,0 1-1,-1 0 1,0 0 0,-3-17-1,2 26-135,0 1-1,-1-1 0,1 1 0,-1 0 0,1-1 0,-1 1 1,0 0-1,1 0 0,-1 0 0,0 0 0,-1 0 1,1 0-1,0 0 0,0 1 0,-1-1 0,1 1 1,-1 0-1,1 0 0,-1 0 0,0 0 0,1 0 1,-1 0-1,0 1 0,0-1 0,1 1 0,-1 0 1,0 0-1,0 0 0,0 0 0,0 0 0,-4 2 1,0-2-92,0 1 1,0 1 0,0-1-1,0 1 1,0 1 0,0-1 0,0 1-1,0 0 1,1 1 0,0-1 0,-8 7-1,10-6-307,0 0 0,1 1 0,0-1-1,-1 1 1,1 0 0,1 0-1,-5 10 1,4 13-3531,3-27 3608,0 0-1,0 0 0,1 0 0,-1 0 1,0 0-1,1 0 0,-1-1 0,1 1 1,-1 0-1,1 0 0,-1 0 1,1 0-1,0-1 0,-1 1 0,1 0 1,0-1-1,0 1 0,0 0 0,-1-1 1,1 1-1,0-1 0,2 1 0,15 3-6135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7:19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18578,'0'0'7196,"3"14"-6454,91 344 3318,-89-339-4170,-5-18 16,1 1-1,-1 0 0,1 0 1,-1 0-1,1 0 0,-1-1 1,1 1-1,0 0 1,0 0-1,0-1 0,0 1 1,0-1-1,0 1 0,0-1 1,0 1-1,3 1 1,-4-3-78,1-1 0,0 1 0,-1 0 1,1-1-1,0 1 0,-1 0 1,1-1-1,0 1 0,-1 0 0,1-1 1,-1 1-1,1-1 0,-1 1 1,1-1-1,-1 0 0,0 1 0,1-1 1,-1 1-1,1-1 0,-1 0 1,0 1-1,0-1 0,1 0 0,-1 1 1,0-1-1,0 0 0,0 0 1,13-68-9743,-9 16-122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1:16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12588,'0'0'2210,"-4"66"-64,1-33-256,3 1-769,0-1-32,4-6-352,10-6-545,4-9-545,2-10-2465,-4-2-2435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7:1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16207,'-2'11'1639,"-2"23"-321,-1 3 658,-1 60 1,6-88-1833,0-1 0,1 1 0,-1-1 0,2 1 0,-1-1 0,1 1 0,1-1 0,0 0 0,0 0 0,0 0 0,1 0 0,0 0 0,7 8 0,-10-13-47,1-1 0,1 1 0,-1-1 0,0 0 0,1 1 0,-1-1 0,1 0 0,0-1 0,-1 1 0,1 0 0,0-1 0,0 0 0,0 1 0,0-1 0,0 0 0,1-1 0,-1 1 1,0 0-1,0-1 0,0 0 0,1 0 0,-1 0 0,0 0 0,0 0 0,1-1 0,-1 1 0,0-1 0,0 0 0,0 0 0,0 0 0,0-1 0,0 1 0,0-1 0,0 1 0,0-1 0,-1 0 0,1 0 0,-1 0 0,1 0 0,-1-1 0,3-2 0,3-4 213,0 0-1,-1 0 0,0-1 1,-1 1-1,0-2 1,0 1-1,-1 0 1,0-1-1,-1 0 1,4-16-1,-6 18-287,0 0-1,-1-1 1,0 1-1,0-1 1,-1 0-1,0 1 1,-1-1-1,-3-13 1,3 19-24,0 1 1,0 0-1,-1-1 1,1 1 0,-1 0-1,0 0 1,0 0-1,0 1 1,0-1-1,0 0 1,-1 1 0,1-1-1,-1 1 1,0 0-1,1 0 1,-1 0-1,0 0 1,-1 1-1,1-1 1,0 1 0,0-1-1,0 1 1,-1 0-1,1 1 1,-1-1-1,-3 0 1,-9-1-78,-1 0 0,1 1 0,-28 1 0,41 0 11,-1 0 0,1 0 1,-1 1-1,1-1 0,-1 1 0,1 0 1,-1 0-1,1 0 0,-1 0 1,1 1-1,0-1 0,0 1 0,0 0 1,0 0-1,0 0 0,0 0 1,0 0-1,1 1 0,-1-1 0,1 1 1,0 0-1,-4 5 0,6-7-55,-2 5-2289,7-5-3872,9-6-1344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7:20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14 9545,'0'0'11926,"-8"-3"-9465,3 1-2201,2 1-128,0-1 0,0 1 0,-1 0 0,1 0 0,-1 0 0,1 0 0,0 1 0,-1 0-1,0-1 1,1 1 0,-1 0 0,1 1 0,-1-1 0,1 1 0,-1-1 0,1 1 0,0 0 0,-1 0 0,1 1 0,0-1 0,-1 1 0,1-1 0,-5 5 0,-13 13 138,0 2 1,2 1-1,0 0 0,1 1 0,2 1 0,0 1 0,2 0 1,0 1-1,2 0 0,1 1 0,1 1 0,2 0 1,0 0-1,2 0 0,1 1 0,1 0 0,1 35 0,3-59-263,0 0-1,0-1 0,1 1 1,-1 0-1,1-1 0,1 1 1,-1 0-1,0-1 0,1 1 0,0-1 1,0 0-1,1 1 0,-1-1 1,1 0-1,0-1 0,0 1 1,0 0-1,0-1 0,1 0 0,-1 1 1,1-2-1,0 1 0,0 0 1,0-1-1,0 1 0,1-1 1,7 3-1,-2-3-32,-1 0 1,1 0-1,0-1 1,-1 0-1,1-1 1,0 0-1,0-1 0,-1 0 1,1 0-1,0-1 1,-1 0-1,0-1 1,12-4-1,5-4-931,-1-1 0,32-21 0,11-13-4585,-20 11-1783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7:21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9033,'0'0'12075,"2"15"-10863,12 67 431,3 29 375,4-1 1,44 129-1,-63-233-1908,0-1 0,1 1 0,-1-1 1,1 0-1,0 1 0,1-1 0,-1 0 1,1-1-1,7 8 0,-10-11-81,0-1-1,1 1 1,-1 0-1,1 0 1,-1-1-1,0 1 1,1 0-1,0-1 1,-1 0-1,1 1 1,-1-1-1,1 0 1,-1 0-1,1 0 1,0 0-1,-1 0 1,1 0-1,-1 0 1,1-1-1,0 1 1,-1 0-1,1-1 1,-1 1-1,1-1 0,-1 0 1,1 0-1,-1 1 1,0-1-1,1 0 1,-1 0-1,0 0 1,0 0-1,0-1 1,0 1-1,0 0 1,0 0-1,0-1 1,0 1-1,1-3 1,16-23 34,-1-1 1,-2 0-1,0-2 0,-2 1 1,-1-2-1,-2 0 1,11-52-1,-23 99-63,1 0 0,1 0 0,2 22 0,0 8 0,-3-5 0,-1-28 0,2 0 0,-1 1 0,2-1 0,-1 0 0,2 0 0,0 0 0,0 0 0,8 21 0,-10-33-25,0 0-1,0-1 1,1 1-1,-1-1 1,0 1-1,0-1 1,1 1 0,-1 0-1,0-1 1,1 1-1,-1-1 1,1 0-1,-1 1 1,0-1 0,1 1-1,-1-1 1,1 0-1,-1 1 1,1-1-1,0 0 1,-1 1 0,1-1-1,-1 0 1,1 0-1,-1 1 1,1-1-1,0 0 1,-1 0 0,1 0-1,-1 0 1,1 0-1,0 0 1,-1 0-1,1 0 1,0 0 0,0-1-1,18-18-2384,7-34-4345,-13 15-1236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7:22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19506,'0'0'4581,"2"12"-3070,44 269 2588,-46-278-4090,0 0-1,1-1 1,0 1-1,-1 0 1,1 0-1,0 0 1,0-1-1,0 1 1,1-1-1,-1 1 1,1-1-1,-1 1 1,4 2-1,-5-5 2,0 1-1,1-1 1,-1 0-1,1 0 1,-1 0-1,0 0 1,1 1-1,-1-1 1,1 0-1,-1 0 1,1 0-1,-1 0 1,0 0-1,1 0 1,-1 0-1,1 0 1,-1 0-1,1 0 1,-1 0-1,0 0 1,1 0-1,-1-1 1,1 1-1,-1 0 1,0 0-1,1 0 1,-1-1-1,0 1 1,1 0 0,0-1-1,13-21 549,33-121 555,-22 59-790,-25 84-311,0-1 0,0 0 1,0 0-1,0 1 0,0-1 0,1 0 0,-1 0 0,0 1 1,0-1-1,1 0 0,-1 1 0,0-1 0,1 0 0,-1 1 1,1-1-1,-1 0 0,1 1 0,-1-1 0,1 1 1,0-1-1,-1 1 0,1-1 0,1 0 0,5 16 58,-1 39-27,-6-49 16,1 20-2,-1-17-49,0 0 1,0 1 0,1-1 0,0 0-1,1 0 1,3 12 0,-5-20-8,0 0 0,0 1 0,1-1 0,-1 0 0,0 1 1,0-1-1,1 0 0,-1 1 0,0-1 0,0 0 0,1 0 0,-1 1 0,0-1 0,1 0 1,-1 0-1,0 1 0,1-1 0,-1 0 0,0 0 0,1 0 0,-1 0 0,1 0 0,-1 0 1,0 1-1,1-1 0,-1 0 0,0 0 0,1 0 0,-1 0 0,1-1 0,-1 1 0,0 0 0,1 0 1,-1 0-1,1 0 0,-1 0 0,0 0 0,1 0 0,-1-1 0,0 1 0,1 0 0,-1 0 1,0-1-1,1 1 0,-1 0 0,1-1 0,12-14 27,12-22-28,-18 25 0,0 0 0,1 0 0,0 0 0,1 1 0,0 1 0,1-1 0,0 2 0,1-1 0,17-11 0,-27 21 0,0-1 1,0 1-1,0-1 1,0 1-1,0-1 1,0 1-1,0 0 0,0-1 1,0 1-1,0 0 1,0 0-1,0 0 1,0 0-1,0 0 0,0 0 1,0 0-1,1 0 1,-1 1-1,0-1 1,0 0-1,0 1 0,0-1 1,0 1-1,0-1 1,0 1-1,0-1 1,1 2-1,-1 0 1,1 0 1,-1 0-1,1 0 0,-1 0 0,0 0 1,0 1-1,1-1 0,-2 0 0,1 1 1,0-1-1,0 5 0,2 9-28,-2 1-1,0 32 0,-1-38-28,-1 1-421,-1 11-499,3-14-7773,-7-17 2247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7:22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11563,'0'0'12588,"31"69"-19379,-12-48-4131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7:22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79 650 18001,'0'0'3529,"-10"11"-300,2-1-2751,1 0 0,0 0-1,0 0 1,1 1-1,0 0 1,1 1-1,0-1 1,1 1-1,0 0 1,-3 23-1,6-26-180,0 1 0,0-1 0,1 1 0,1 0 0,0-1-1,4 18 1,-5-25-285,1 0 0,0 0 0,0 1 0,0-1 0,1 0 0,-1 0 0,0 0 0,1 0 0,-1 0 0,1-1 0,0 1 0,0 0 0,0-1 0,-1 1 0,1-1 0,1 0 0,-1 0 0,0 1 0,0-1 0,0-1 0,1 1 0,-1 0 0,0 0 0,1-1 0,-1 0 0,0 1 0,1-1 0,-1 0-1,1 0 1,-1 0 0,5-1 0,0-1-4,0 1-1,0-1 1,-1 0 0,1-1-1,-1 0 1,0 0-1,0 0 1,0-1-1,0 0 1,0 0-1,-1 0 1,1-1-1,-1 1 1,0-1 0,-1-1-1,1 1 1,-1-1-1,0 0 1,4-8-1,2-4 17,0-1 0,-1 0 0,-1 0-1,-1-1 1,6-27 0,-7 13-24,-1 0 0,-2-1 0,-2-40 0,-3 57 0,-2 17 0,-3 29 0,6-26-1,-1 22-758,1 0 0,0 0 0,2 0 0,7 44 0,-8-64 598,1 1 0,0-1 1,0 0-1,0 0 0,1 0 0,-1 0 1,1 0-1,0 0 0,0 0 0,1-1 1,-1 1-1,1-1 0,0 1 1,-1-1-1,2 0 0,-1 0 0,0 0 1,0-1-1,1 1 0,0-1 0,-1 0 1,1 0-1,0 0 0,0 0 1,0-1-1,0 0 0,0 1 0,1-1 1,-1-1-1,0 1 0,1-1 1,-1 0-1,0 0 0,1 0 0,4-1 1,25-8-4437,-2-16-1307</inkml:trace>
  <inkml:trace contextRef="#ctx0" brushRef="#br0" timeOffset="1">554 1 21396,'0'0'4869,"48"65"-2018,-22-24-1090,4 8-255,5 7-1122,-1 8-384,-3 12 0,-6 12 0,-13 11 0,-12 14 0,-19 14 0,-24 5 0,-20 5 0,-9-5 0,-8-14-2114,0-20-7591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8:28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15 339 6342,'-9'-2'10717,"4"-3"-5153,5-14-2350,14-21-3395,-2 14 426,2 1 0,1 1 0,1 0 0,0 2 0,2-1 0,1 2 0,36-32-1,-53 51-215,-1 0 1,1 0-1,0 1 0,0-1 0,0 1 0,0 0 0,0-1 0,0 1 0,0 0 0,0 0 0,0 0 0,1 1 0,-1-1 0,0 0 0,1 1 0,-1 0 0,0-1 0,1 1 0,-1 0 0,1 0 0,-1 0 0,0 1 0,1-1 0,-1 1 0,0-1 1,1 1-1,-1 0 0,0 0 0,0 0 0,1 0 0,-1 0 0,0 0 0,0 0 0,0 1 0,-1-1 0,1 1 0,0 0 0,0-1 0,-1 1 0,1 0 0,-1 0 0,0 0 0,1 0 0,-1 0 0,0 0 0,0 0 0,0 1 0,-1-1 0,2 3 1,17 64 986,-17-58-972,0 0-1,0-1 1,1 1-1,1-1 1,0 0-1,0 0 1,1 0-1,0-1 1,12 17 0,-16-25-23,0 0 1,0 0-1,0 0 1,0 0-1,0 0 1,0-1-1,0 1 1,0 0-1,1-1 1,-1 1 0,0 0-1,1-1 1,-1 0-1,0 1 1,1-1-1,-1 0 1,1 0-1,-1 0 1,0 0-1,1 0 1,-1 0 0,1 0-1,-1 0 1,2-1-1,0 0 50,0 0 0,0-1-1,0 0 1,-1 1 0,1-1-1,0 0 1,-1 0 0,0 0 0,1 0-1,2-5 1,4-5 154,0-1 1,-1 0-1,9-20 0,-16 31-238,12-29 24,-1 0 0,-2-1-1,9-48 1,-19 80-15,0 0 0,0-1 1,0 1-1,0 0 0,0 0 0,0 0 1,0 0-1,0 0 0,0-1 0,0 1 1,0 0-1,0 0 0,0 0 0,0 0 1,0 0-1,0 0 0,0-1 0,0 1 0,0 0 1,0 0-1,0 0 0,1 0 0,-1 0 1,0 0-1,0 0 0,0-1 0,0 1 1,0 0-1,0 0 0,0 0 0,0 0 1,0 0-1,1 0 0,-1 0 0,0 0 0,0 0 1,0 0-1,0 0 0,0 0 0,0 0 1,1-1-1,-1 1 0,0 0 0,0 0 1,0 0-1,0 0 0,0 0 0,0 0 0,1 0 1,-1 0-1,0 1 0,0-1 0,0 0 1,0 0-1,0 0 0,0 0 0,1 0 1,-1 0-1,0 0 0,0 0 0,0 0 1,0 0-1,7 12-632,3 17-1374,2 11-5672,-10-26 951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8:28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0 472 17713,'0'0'9160,"2"-15"-8119,-2 11-947,1-4 49,0 0 0,0 0 0,0 0 0,1 0 0,0 0 1,1 0-1,0 1 0,0-1 0,1 1 0,0 0 0,0-1 0,7-8 0,-1 5 61,0 1 0,0 0-1,1 0 1,0 1 0,0 1-1,1 0 1,24-12 0,-31 17-149,1 1 0,-1 0 0,1 0 1,-1 1-1,1-1 0,-1 1 0,1 0 0,0 1 0,0 0 1,-1 0-1,1 0 0,0 0 0,0 1 0,-1 0 1,1 0-1,0 1 0,-1-1 0,1 1 0,-1 0 0,0 1 1,0-1-1,7 5 0,-2 0-55,0 0 0,1 0 0,0-1 0,0-1 0,13 5 0,-21-9 0,0-1 0,1 1 0,-1 0 0,0-1 0,1 1 0,-1-1 0,0 0 0,1 0 0,-1-1 0,0 1 0,0-1 0,1 1 0,-1-1 0,0 0 0,0 0 0,0-1 0,0 1 0,0-1 0,0 1 0,0-1 0,0 0 0,-1 0 0,6-4 0,1-5-8,1-1-1,-1 0 1,-1 0 0,0 0-1,-1-1 1,0 0 0,-1-1 0,-1 1-1,0-1 1,-1 0 0,0 0-1,-1-1 1,0 1 0,-2-1-1,0 0 1,0 1 0,-3-28 0,2 41-236,-1 0 1,1 1 0,0-1-1,0 0 1,-1 0-1,1 0 1,-1 0 0,1 0-1,-1 1 1,1-1 0,-1 0-1,1 0 1,-1 1 0,0-1-1,1 0 1,-1 1 0,0-1-1,0 1 1,0-1 0,1 1-1,-1-1 1,0 1 0,-1-1-1,-12-2-7795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8:29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3 272 17553,'-1'-12'4062,"0"3"-3684,1-1 0,0 1 0,0 0 0,1 0 0,1-1 0,-1 1 0,1 0 0,1 0 0,0 0 0,0 1 0,0-1 0,1 1 0,1 0 0,-1 0 0,7-8 1,-3 6-210,0 0 1,1 1 0,1 0 0,-1 1-1,1 0 1,1 0 0,-1 1 0,1 1-1,1 0 1,-1 0 0,1 1 0,0 0-1,0 1 1,23-4 0,-32 7-171,-1 1-1,1 0 1,0 0 0,-1 0 0,1 0 0,-1 0-1,1 1 1,0-1 0,-1 1 0,1 0-1,-1-1 1,1 1 0,-1 0 0,0 1-1,1-1 1,-1 0 0,0 1 0,0-1-1,4 4 1,-4-2 8,1 1-1,0-1 1,-1 1-1,0 0 1,0-1-1,0 1 1,0 0-1,-1 0 0,0 0 1,2 9-1,0 6 81,-2 0 0,0 0 0,-1 0 0,-3 24-1,-2-11 181,-1-1 0,-1 0 0,-23 57-1,19-60-64,1 1 0,2 0 0,1 0 0,-5 45 0,11-73-202,1 0 0,0 0 0,0 0 0,0 0 0,0 0 0,0 0 0,0 0 0,0 0 0,1 0 0,-1 0 0,0-1 0,0 1 0,1 0 0,-1 0 0,1 0 0,-1 0 0,0 0 0,1-1 0,0 1 0,-1 0 0,1 0 0,-1-1 0,1 1 0,0 0 0,0-1 0,-1 1 0,1-1 0,0 1 0,0-1 0,1 2 0,1-2 0,0 0 0,-1 1 0,1-1 0,0 0 0,-1 0 0,1 0 0,0 0 0,-1-1 0,1 1 0,5-3 0,5-1 0,1-1 0,-1-1 0,15-9 0,23-15-926,118-73-10181,-142 84 751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8:29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23254,'0'0'9513,"10"23"-35522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1:16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17457,'4'-11'2156,"0"0"-1479,0 0 0,1 0-1,0 1 1,1-1 0,12-16 0,-16 24-525,0 0 0,1 0 0,-1 0 1,1 0-1,0 1 0,0-1 0,0 1 1,0 0-1,0 0 0,0 0 0,0 0 0,1 0 1,-1 1-1,1-1 0,-1 1 0,1 0 0,0 0 1,-1 0-1,1 1 0,0-1 0,0 1 1,0 0-1,-1 0 0,1 1 0,6 0 0,-8 0-137,-1 0 0,1 0-1,-1 0 1,1 0 0,-1 0-1,1 0 1,-1 0 0,0 1-1,0-1 1,0 0-1,1 1 1,-2-1 0,1 1-1,0-1 1,0 1 0,0 0-1,-1-1 1,1 1-1,-1 0 1,1 0 0,-1-1-1,0 1 1,1 0 0,-1 0-1,0-1 1,0 3-1,-4 48 606,1-40-389,0-1-1,-1 0 1,-1 0 0,1-1 0,-11 15 0,8-13-22,1 1 0,0 0 0,-5 15 0,45-32-524,-13-3 54,49-13-912,-66 19 1096,0 0 0,0 1 0,0-1 0,1 1 0,-1 0 0,0 0 0,0 0 0,0 1 0,0 0 0,0-1 0,0 1 0,0 1 0,-1-1-1,6 3 1,-7-3 56,0 1 0,0 0 0,0 0-1,0 0 1,-1 0 0,1 0-1,-1 0 1,1 0 0,-1 0 0,0 0-1,0 1 1,0-1 0,0 0-1,0 1 1,-1-1 0,1 1-1,-1-1 1,1 1 0,-1 0 0,0-1-1,0 1 1,0-1 0,0 1-1,-1-1 1,1 1 0,-1-1 0,1 1-1,-2 2 1,0 3 213,-1-1 1,0 0 0,0 0-1,0 0 1,-1 0-1,0-1 1,0 1 0,-7 6-1,-3 2 499,0-1 0,-22 17 0,32-27-576,-1-1 1,1 0-1,-1 0 1,0 0-1,0-1 0,0 1 1,0-1-1,-1 0 1,1-1-1,0 1 1,-1-1-1,1 0 1,-10 0-1,14-1-159,1-1 0,-1 1 1,1 0-1,0 0 0,-1-1 0,1 1 1,0 0-1,-1-1 0,1 1 0,0-1 0,-1 1 1,1 0-1,0-1 0,-1 1 0,1-1 1,0 1-1,0-1 0,0 1 0,0-1 1,0 1-1,-1-1 0,1 1 0,0-1 0,0 1 1,0-1-1,0 1 0,0-1 0,0 1 1,1-1-1,-1 1 0,0-1 0,0 1 0,0-1 1,1 0-1,5-20-3666,8-8-1864,6-4-2700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8:3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12844,'0'0'12503,"-1"10"-10106,-6 77-1142,-5-1 1,-3-1 0,-37 115 0,52-198-1328,-1-1 0,1 1 0,-1-1 0,1 0 0,-1 1 0,1-1 0,-1 1 0,0-1 0,0 0 0,0 0 0,0 0 0,0 1 0,0-1 0,-2 1 0,3-2-20,-1 0 0,1 0 0,-1 1 0,1-1 1,-1 0-1,1 0 0,-1 0 0,1 0 0,-1-1 0,1 1 0,-1 0 0,1 0 0,0 0 0,-1 0 0,1 0 0,-1-1 0,1 1 0,-1 0 0,1 0 0,0-1 0,-1 1 0,1 0 0,0 0 0,-1-1 0,1 1 0,0 0 0,-1-1 0,1 1 0,-1-1 0,-21-47-7582,14 26 4218,-15-25-5085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8:30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12107,'0'0'15535,"82"11"-13069,-41 2-640,7 1-993,1 2-833,3 2 0,-4 0 0,-3-1 0,-8-4-512,-8-5-4966,-9-5-7910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8:32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43 5349,'0'-2'787,"0"0"0,0 0 0,0 1 0,0-1 0,0 0-1,-1 0 1,1 1 0,-1-1 0,1 0 0,-1 0 0,1 1 0,-1-1 0,0 1 0,0-1-1,0 0 1,0 1 0,0 0 0,0-1 0,-2-1 0,1 2-438,0 0 0,1 0 0,-1 1 0,0-1 0,1 0 1,-1 1-1,0-1 0,0 1 0,0-1 0,1 1 0,-1 0 0,0 0 0,0 0 0,0 0 0,-3 0 0,1 1-187,-1 0 0,1 0-1,0 0 1,0 1 0,0-1-1,1 1 1,-1 0-1,0 0 1,1 0 0,-1 1-1,1-1 1,-1 1-1,1 0 1,0 0 0,0 0-1,-3 4 1,0 5-64,-1 0 0,2 1 0,0 0 1,0 0-1,1 0 0,1 0 0,0 0 1,-1 20-1,-1 113 328,6-104-316,-1-9-42,1 0 0,10 56 0,-9-81-69,-1 1 1,1-1 0,1 0-1,-1 1 1,2-2 0,-1 1-1,1 0 1,0 0-1,0-1 1,1 0 0,0 0-1,0 0 1,1-1 0,0 0-1,0 0 1,7 6-1,-10-10 1,1-1-1,-1 1 1,0 0-1,0-1 0,1 1 1,-1-1-1,1 0 1,-1 0-1,1-1 0,-1 1 1,1-1-1,-1 1 0,1-1 1,0 0-1,-1 0 1,1-1-1,-1 1 0,8-3 1,-6 1 9,0 0 1,0-1 0,-1 1-1,1-1 1,0 0-1,-1-1 1,0 1-1,1-1 1,-1 0-1,-1 0 1,5-6 0,0-1 9,0 0 1,-1 0-1,-1-1 1,0 0-1,-1-1 1,0 1 0,-1-1-1,0 0 1,3-18-1,-7 22 47,1 1 0,-1-1 0,0 0-1,-1 0 1,0 0 0,-1 0 0,1 0-1,-2 1 1,1-1 0,-5-9 0,6 15-46,0 1 0,-1-1 0,1 0 1,-1 1-1,1-1 0,-1 1 0,0 0 0,0 0 1,0-1-1,0 1 0,0 0 0,-1 1 0,1-1 1,-1 0-1,1 1 0,-1-1 0,1 1 0,-1 0 1,0 0-1,0 0 0,1 0 0,-1 0 0,0 1 1,0-1-1,0 1 0,0 0 0,0 0 1,0 0-1,0 0 0,0 1 0,0-1 0,0 1 1,1-1-1,-6 3 0,5-2-20,1 1 0,-1 0 0,1 0 0,-1 0 0,1 0 0,0 0 0,-1 1 0,1-1 0,0 1 0,1-1 0,-1 1 0,0 0 0,1 0 0,0 0 0,-1 0 0,1 0 0,0 0 0,1 0 0,-1 0 0,0 0 0,1 0 0,0 1 0,0-1 0,0 0 0,0 0 0,0 0 0,1 4 0,-1-2 0,0-1 0,1 1 0,-1 0 0,1-1 0,0 1 0,0 0 0,1-1 0,-1 1 0,1-1 0,0 0 0,0 1 0,0-1 0,1 0 0,0 0 0,-1-1 0,1 1 0,1-1 0,3 4 0,-3-5-3,0 0 1,0 0-1,0-1 0,0 0 0,0 0 1,0 0-1,0 0 0,0-1 0,1 0 1,-1 0-1,0 0 0,1 0 0,-1 0 1,0-1-1,0 0 0,0 0 0,0 0 1,1-1-1,-2 1 0,1-1 0,0 0 1,0 0-1,0 0 0,-1 0 0,1-1 1,3-3-1,9-8-60,0 0-1,-1-1 1,24-31 0,-38 44 54,30-41-2311,46-83 1,-70 121-2296,-4 18 2265,-1 27 436,-2-34 1264,4 91-6098,-1-48-1980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8:32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19635,'0'0'3939,"-6"49"-3010,6-6 737,6 10-994,15 7-576,5 6 1,-1 1-65,3-5 0,-3-5-513,-1-12-928,-3-9-705,-6-15-1249,-6-13 96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8:32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24 317 20788,'0'0'4393,"-5"-9"-2060,3 6-2274,-1-1-1,1 0 1,0 0-1,0 0 1,1 0-1,-1-1 1,1 1-1,0 0 1,0-1-1,0 1 1,1-1-1,-1 1 1,1-1-1,0 1 1,1-1-1,-1 1 1,1-1-1,0 1 1,0 0-1,0-1 1,0 1-1,1 0 1,0 0-1,0 0 1,4-6-1,3-6 3,2 0-1,-1 1 0,2 1 0,0 0 0,1 0 0,0 1 0,1 1 0,24-17 0,-29 23-13,1 0-1,0 0 1,1 1-1,-1 0 1,1 1-1,0 0 1,0 1-1,0 0 1,1 1-1,-1 0 1,1 1-1,-1 0 1,1 1-1,21 2 1,-27-1-18,-1 0 1,1 0-1,-1 1 0,1 0 0,-1 0 1,0 0-1,0 1 0,0-1 0,0 1 1,-1 1-1,1-1 0,-1 1 1,1-1-1,5 9 0,-3-4 77,-2 0 1,1 0-1,-1 1 1,-1 0-1,1 0 1,-2 0-1,6 19 1,-3-5 64,-2 0 1,-1 1 0,-1 0 0,0 0-1,-2 0 1,-4 31 0,1-36-167,-1-2 1,0 1-1,-2 0 0,0-1 1,-1 0-1,0 0 0,-2-1 1,-10 17-1,14-25-18,0 0-1,-1 0 1,1 0 0,-2-1-1,1 0 1,-1 0 0,0-1-1,0 0 1,-1 0 0,0-1-1,0 0 1,0 0 0,0 0-1,-1-1 1,0-1 0,0 0-1,-11 3 1,17-5-214,0-1 1,0 0-1,0 0 1,1 0-1,-1 0 1,0 0-1,0-1 1,0 1-1,1-1 1,-1 1-1,0-1 1,-4-2-1,5 1-248,0 1-1,0-1 0,0 1 1,0-1-1,1 1 1,-1-1-1,1 0 1,-1 0-1,1 0 0,0 0 1,-1 0-1,1 0 1,0 0-1,0 0 0,0-4 1,-7-27-7164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8:33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25560,'0'0'6214,"-11"58"-6182,28-12 32,2 10-64,2 4-320,4 2-1025,-1-3-481,-1-8-1153,-4-8-480,-5-12-1090,-6-12-2946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8:3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20563,'0'0'3631,"6"-9"-1688,0 0-1781,0 1 0,1 0 0,0 1 0,0 0 0,0 0 0,1 0 0,0 1 0,1 1 0,0-1 0,-1 1 0,2 1 0,-1-1 0,12-3 1,3-1-222,0 1 1,1 0 0,0 2 0,0 1 0,0 1 0,0 1 0,1 2 0,39 1-1,-62 0 135,0 1-1,1-1 1,-1 0-1,0 1 1,1 0-1,-1 0 1,0 0-1,0 0 0,0 0 1,0 1-1,0 0 1,0-1-1,0 1 1,0 0-1,-1 0 1,1 1-1,-1-1 0,1 0 1,-1 1-1,0-1 1,0 1-1,0 0 1,-1 0-1,1 0 1,0 0-1,-1 0 0,0 0 1,0 0-1,0 0 1,0 1-1,0 4 1,0-2 69,-1 0 0,0 0 1,-1 1-1,0-1 0,0 0 1,0 0-1,0 0 0,-1 0 0,0 0 1,0 0-1,-1-1 0,0 1 1,0-1-1,0 0 0,0 1 1,-6 5-1,8-10-146,-60 65-2017,55-60 1355,0-1 0,0 0 0,-1 0 0,0 0 0,1-1 0,-1 0 0,-1 0 0,-12 5 0,6-8-9224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8:33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19699,'0'0'9160,"-48"109"-8039,34-33-160,6 15-448,5 8-321,3 3-128,4-3-32,14-8 0,7-13-288,8-15-449,9-23-512,4-22-1217,5-18-2019,0-23-1824,1-21-6696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8:34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20499,'-9'2'1874,"5"0"-1611,0-1 0,0 0 1,0 1-1,0 0 0,0 0 0,1 0 0,-1 1 0,1-1 0,-1 1 1,1 0-1,0 0 0,0 0 0,-4 5 0,1 1 142,1-1 0,0 1-1,0 1 1,1-1 0,-6 18 0,-2 18-201,3 0 0,1 1 1,3 0-1,1 0 1,3 0-1,8 89 0,-5-117-199,1-2 1,0 1-1,1 0 0,1-1 0,1 0 0,0 0 0,12 22 0,-16-33 2,0-1 0,1 0 0,0 0 0,-1 0 0,1 0 0,1 0 0,-1-1 0,0 1 0,1-1 0,0 0 0,0 0 0,0 0 0,0-1-1,0 0 1,1 1 0,-1-1 0,0-1 0,1 1 0,0 0 0,-1-1 0,1 0 0,0-1 0,0 1 0,0-1 0,0 1 0,-1-1 0,1-1 0,0 1 0,0-1 0,8-2 0,-6 1 19,0-1 0,-1 0 0,0-1 0,0 1 0,0-1 1,0 0-1,0 0 0,-1-1 0,0 0 0,0 0 1,0 0-1,0-1 0,-1 1 0,0-1 0,0 0 0,-1 0 1,5-11-1,-2 5 48,-1-1 1,-1 0 0,0-1-1,-1 1 1,0-1-1,-1 0 1,-1 0-1,1-14 1,-2 25-51,0 0 0,-1 0 1,1 0-1,0 0 0,-1 0 0,0 0 0,1 0 0,-1 1 1,-1-1-1,1 0 0,0 1 0,0-1 0,-1 0 1,0 1-1,1 0 0,-1-1 0,0 1 0,0 0 0,0 0 1,0 0-1,-1 0 0,1 0 0,-1 1 0,1-1 1,-1 1-1,1-1 0,-1 1 0,0 0 0,0 0 1,1 0-1,-1 1 0,-4-2 0,2 2 10,-1-1 1,1 1-1,0 0 1,0 0-1,0 1 1,0-1-1,0 1 0,0 0 1,0 1-1,0-1 1,0 1-1,0 0 0,1 0 1,-1 0-1,1 1 1,-1 0-1,1 0 1,-4 3-1,1 1-34,1-1 0,1 1 0,-1 0 0,1 0 0,0 0 0,1 1 0,0 0 0,0 0 0,0 0 0,1 0 0,0 0 0,1 1 0,0-1 0,-2 19 0,4-26 0,0-1 0,0 1 0,0 0 0,0 0 0,0 0 0,0 0 0,0 0 0,0 0 0,0 0 0,0 0 0,0 0 0,1 0 0,-1-1 0,0 1 0,1 0 0,-1 0 0,0 0 0,1 0 0,-1-1 0,1 1 0,-1 0 0,1 0 0,0-1 0,-1 1 0,1 0 0,0-1 0,-1 1 0,1-1 0,0 1 0,0-1 0,0 1 0,0-1 0,-1 0 0,1 1 0,0-1 0,0 0 0,0 0 0,0 1 0,0-1 0,0 0 0,0 0 0,0 0 0,0 0 0,-1 0 0,1 0 0,0-1 0,0 1 0,0 0 0,0 0 0,0-1 0,0 1 0,1-1 0,5-2 0,-1 1 0,0-1 0,0-1 0,0 1 0,0-1 0,6-6 0,9-8 0,0-2 0,-2 0 0,-1-1 0,0-1 0,-2 0 0,0-2 0,-2 1 0,0-2 0,20-51 0,-37 90 0,2 0 0,0 0 0,1 1 0,2 14 0,-1 6 0,-2-9 0,0-18 0,0 0 0,1 0 0,0 0 0,0 0 0,1 0 0,0 0 0,0-1 0,1 1 0,0 0 0,5 12 0,-7-20-88,1 1 1,-1 0-1,1 0 1,-1 0-1,1-1 1,0 1-1,-1 0 1,1-1-1,0 1 1,0-1-1,-1 1 1,1 0-1,0-1 0,0 0 1,0 1-1,0-1 1,-1 1-1,1-1 1,0 0-1,0 0 1,0 0-1,0 1 1,0-1-1,0 0 1,0 0-1,0 0 1,0 0-1,0-1 0,0 1 1,0 0-1,0 0 1,0-1-1,-1 1 1,1 0-1,0-1 1,0 1-1,0-1 1,1 0-1,1-2-865,1 1 0,-1-1-1,0 0 1,0 0 0,-1 0 0,1 0-1,3-6 1,12-24-9435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8:35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0 637 21524,'0'0'7736,"10"8"-7309,-4-3-364,-4-3-46,1 1 0,-1-1 0,1 0 0,0 1 0,0-1 0,0 0 0,0-1 0,0 1 0,0 0 0,0-1-1,1 0 1,-1 0 0,0 0 0,1 0 0,-1 0 0,1-1 0,-1 1 0,1-1 0,-1 0 0,1 0 0,-1-1 0,1 1 0,6-2 0,2-3-1,0 0 0,0-1 0,-1-1 0,0 1 0,0-2 0,0 0 0,-1 0 0,18-19 0,-22 21 126,0-1 1,-1 1-1,0-1 0,0-1 1,-1 1-1,1 0 0,-2-1 1,1 0-1,-1 0 0,0 0 1,-1 0-1,0-1 0,0 1 1,0-15-1,-1 22-137,-1 1 1,0 0-1,0 0 0,0 0 0,0-1 1,0 1-1,0 0 0,1 0 0,-1-1 1,0 1-1,0 0 0,0 0 0,0-1 1,0 1-1,0 0 0,0 0 0,0-1 1,0 1-1,0 0 0,0 0 1,0-1-1,0 1 0,0 0 0,0 0 1,-1 0-1,1-1 0,0 1 0,0 0 1,0 0-1,0-1 0,0 1 0,0 0 1,-1 0-1,1 0 0,0 0 0,0-1 1,0 1-1,-1 0 0,1 0 0,0 0 1,0 0-1,0 0 0,-1-1 1,1 1-1,0 0 0,0 0 0,-1 0 1,1 0-1,0 0 0,-5 6 63,5-6-68,-5 12 0,1 0 0,0 0 0,1 1 0,1-1 0,0 1 0,0 0 0,1 0 0,1-1 0,2 23 0,-2-10 0,0-22 0,0 0 0,0 0 0,1-1 0,-1 1 0,1 0 0,-1 0 0,1-1 0,0 1 0,0 0 0,0-1 0,0 1 0,1-1 0,2 5 0,-3-6 0,0 0 0,0 0 0,0-1 0,0 1 0,1 0 0,-1 0 0,0-1 0,0 1 0,1-1 0,-1 1 0,0-1 0,0 1 0,1-1 0,-1 0 0,1 0 0,-1 0 0,0 0 0,1 0 0,-1 0 0,0 0 0,1 0 0,-1 0 0,1 0 0,-1-1 0,0 1 0,1-1 0,-1 1 0,0-1 0,0 1 0,1-1 0,0-1 0,9-7 0,1-1 0,-2 0 0,1 0 0,-2-1 0,1-1 0,-1 1 0,-1-2 0,11-20 0,1 1 0,-4 7 0,-10 14 0,1 0 0,0 0 0,0 1 0,1 0 0,0 0 0,1 1 0,0 0 0,11-8 0,-19 17 0,0-1 0,0 0 0,1 1 0,-1-1 0,0 1 0,0-1 0,0 1 0,1-1 0,-1 1 0,0 0 0,0 0 0,1 0 0,-1 0 0,0 0 0,1 0 0,-1 0 0,0 0 0,0 0 0,1 0 0,-1 1 0,0-1 0,0 1 0,0-1 0,1 1 0,-1-1 0,0 1 0,0 0 0,0-1 0,0 1 0,1 1 0,26 38 0,-26-36 0,-1-1 0,1 1 0,0-1 0,0 1 0,1-1 0,-1 0 0,1 1 0,-1-1 0,1-1 0,0 1 0,0 0 0,0-1 0,0 1 0,1-1 0,6 4 0,-6-6 0,0 0 0,1 0 0,-1 0 0,0-1 0,0 1 0,0-1 0,0 0 0,0 0 0,0 0 0,0-1 0,0 1 0,0-1 0,0 0 0,-1 0 0,1 0 0,-1-1 0,1 1 0,-1-1 0,3-3 0,10-9 0,-1-1 0,19-26 0,-13 15 0,-5 7-9,30-33-82,-43 50 76,1 0-1,0-1 1,-1 2 0,1-1 0,0 0-1,0 1 1,1-1 0,-1 1 0,0 0 0,1 1-1,6-3 1,-10 4-20,0 1 0,1-1 0,-1 0 0,0 0 0,0 0 0,0 0 0,0 1 0,-1-1 0,1 1 0,0-1 0,0 1 0,0-1 0,0 1 0,0-1 1,0 1-1,-1 0 0,1-1 0,0 1 0,0 0 0,-1 0 0,1-1 0,-1 1 0,1 0 0,-1 0 0,1 0 0,-1 0 0,1 0 0,-1 0 0,0 0 0,1 0 0,-1 0 0,0 0 0,0 0 0,0 1 0,0-1-69,0 0 0,0 1 0,1-1 1,-1 0-1,0 0 0,1 0 0,-1 0 0,0 1 0,1-1 0,-1 0 0,1 0 1,0 0-1,-1 0 0,1 0 0,0 0 0,0 0 0,-1-1 0,1 1 0,0 0 1,0 0-1,0 0 0,0-1 0,0 1 0,0-1 0,0 1 0,0-1 0,0 1 1,0-1-1,1 1 0,-1-1 0,0 0 0,0 0 0,0 0 0,1 0 0,-1 0 1,0 0-1,0 0 0,0 0 0,0 0 0,1 0 0,-1-1 0,2 0 0,1-1-242,1 0 0,-1 0 0,1-1 0,-1 0 0,0 0 0,0 0 0,0 0 0,-1-1 0,1 1 0,-1-1 0,4-5 0,31-51-2074,-33 52 2042,33-71-772,-19 37 2192,2 2 3625,-20 78-1427,-1-37-3224,-1 13 171,1 0 0,1 0 0,0 0 0,1-1 0,6 22 0,-7-31-196,1 0 1,0 0 0,0 0-1,0 0 1,0-1-1,1 1 1,0-1 0,0 1-1,0-1 1,0 0 0,0 0-1,0 0 1,1-1-1,-1 1 1,1-1 0,0 0-1,0 0 1,0 0 0,0 0-1,0-1 1,0 1-1,5 0 1,33 8-1247,-25-7 747,1 1 0,0 1 0,-1 1 0,23 10 0,-36-13 535,1-1 0,-1 1-1,0 0 1,1 0 0,-1 1-1,-1-1 1,1 1 0,0 0-1,-1 0 1,0 0-1,0 0 1,0 1 0,0-1-1,-1 1 1,0 0 0,0 0-1,0 0 1,-1 0 0,3 9-1,-3-1 410,0 1-1,0-1 0,-1 1 0,-1 0 1,0-1-1,-1 0 0,0 1 0,-1-1 1,-1 0-1,-8 21 0,9-27-343,0-1-1,0 1 1,0-1-1,-1 0 0,1 0 1,-2 0-1,1 0 1,-1-1-1,1 0 1,-1 0-1,-1 0 1,1-1-1,-1 1 1,0-1-1,0-1 1,0 1-1,0-1 1,-1 0-1,1 0 1,-1-1-1,0 0 1,-7 2-1,10-4-79,-1 0-1,1-1 1,0 1-1,-1 0 1,1-1-1,0 0 1,0 0 0,-1-1-1,1 1 1,0-1-1,0 0 1,0 0-1,1 0 1,-1 0-1,0-1 1,1 0 0,0 1-1,-1-1 1,1 0-1,0-1 1,1 1-1,-1-1 1,0 1-1,1-1 1,0 0-1,0 0 1,0 0 0,-1-4-1,-4-7 20,1-1 0,1 1-1,1-1 1,0 0 0,1 0-1,-1-22 1,3 20-31,1 0 0,1-1 0,0 1 0,2 0 0,0 0 0,1 0 0,0 1 0,14-33 0,-1 16 0,1 0 0,1 1 0,29-36 0,-30 47-1022,-13 17 180,-1 0 1,0 0-1,0-1 1,0 1-1,-1-1 0,1 0 1,-1 1-1,-1-2 0,4-9 1,-5 8-6633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1:17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21140,'0'0'5285,"-18"74"-4004,6-33-448,0 2-577,-1-1-160,7-6-32,-2-4-1025,5-9-1249,3-10-160,0-36-9705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8:3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22549,'10'-2'1776,"0"0"-1,0 0 0,21 1 1,-4 2-1243,-1 2 1,1 0-1,42 13 1,-36-8-434,0 2 0,-1 2-1,0 1 1,-1 1 0,0 1 0,45 32 0,-60-35-78,0 1 0,-1 0-1,0 1 1,-2 1 0,1 0 0,-2 1-1,0 1 1,-1-1 0,-1 2 0,0-1-1,-1 2 1,11 32 0,-10-14-90,-2 0 1,-1 1-1,-1-1 0,-3 1 1,-1 0-1,-2 1 0,-1-1 1,-2 0-1,-15 68 0,5-51-457,-3-1 0,-1 0 0,-4-1 0,-1-2 0,-59 98-1,14-55-7086,0-18-6060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8:55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17649,'0'0'8840,"38"98"-6598,-23-29-704,0 9-674,1 3-287,-1-6-353,1-8-160,-1-13-32,-3-13-416,-1-16-385,-3-12-384,-8-11-1057,-16-13-5509,-14-14-2115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8:55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1 299 19122,'0'0'8680,"59"-59"-7687,-4 39 96,11-5-608,8-3-321,-1-3-96,0 0-1025,-7 2-1762,-8-1-1120,-10 6-994,-13 3-4355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8:56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0,'0'0'3619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8:56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64 10090,'0'0'5893,"-3"-8"-2129,-6-22-149,8 18-18,11 25-2022,10 27-911,-2 1 1,-2 1-1,17 66 1,11 30-275,-44-138-387,0 0 1,0-1 0,0 1-1,0 0 1,0 0-1,0 0 1,0 0-1,0 0 1,0 0 0,1 0-1,-1 0 1,0 0-1,0 0 1,0 0-1,0-1 1,0 1 0,0 0-1,1 0 1,-1 0-1,0 0 1,0 0-1,0 0 1,0 0 0,0 0-1,1 0 1,-1 0-1,0 0 1,0 0-1,0 0 1,0 1 0,0-1-1,0 0 1,1 0-1,-1 0 1,0 0-1,0 0 1,0 0 0,0 0-1,0 0 1,0 0-1,0 0 1,0 0-1,1 1 1,-1-1 0,0 0-1,0 0 1,0 0-1,0 0 1,0 0-1,0 0 1,0 0 0,0 1-1,0-1 1,0 0-1,0 0 1,0 0-1,0 0 1,0 0 0,0 1-1,0-1 1,0 0-1,0 0 1,0 0-1,0 0 1,0 0 0,0 1-1,4-18 398,-2-26 144,-2 25-545,-1 0 0,-1 1 0,0-1 0,-1 1 0,-1-1 0,-1 1 0,-1 0 0,0 0 0,-1 1 0,0 0 0,-16-23 0,21 44 0,5 7 0,0-9-250,0 0 0,1 0-1,-1 0 1,1-1 0,0 1 0,0-1 0,0 0-1,0 0 1,0 0 0,0-1 0,1 0 0,-1 0-1,0 0 1,1 0 0,-1 0 0,1-1 0,-1 0-1,1 0 1,-1 0 0,7-1 0,0-1-674,-1 1 0,0-1 0,0-1 0,0 0-1,0 0 1,0-1 0,17-9 0,30-29-8438,-31 8 3580,-20 10 5680,-9 19 8443,-3 6-4446,-6 9-890,6-3-2402,1 1 0,1 0-1,-1 0 1,1 0 0,1 0 0,-1 0-1,1 1 1,1 0 0,-3 14 0,2-7 7,1-1 1,1 1-1,0 0 1,3 27 0,-2-42-579,0 0 0,0 1 0,1-1 0,-1 0 0,0 1 0,0-1 0,1 0 0,-1 1 0,1-1 0,-1 0 0,1 0 0,0 1 0,-1-1 0,1 0 0,0 0 0,0 0 0,0 0 0,0 0 0,0 0 0,0 0 0,0-1 0,0 1 0,0 0 0,0 0 0,1-1 0,-1 1 0,0-1 0,0 1 0,1-1 0,-1 0 0,0 1 0,1-1 0,-1 0 0,0 0 0,1 0 0,-1 0 0,0 0 0,1 0 0,-1 0 0,0 0 0,1-1 0,-1 1 0,3-1 0,0-1 44,1 1 0,0-1 1,-1 0-1,0 0 0,1 0 1,-1-1-1,0 0 0,0 0 0,0 0 1,6-6-1,2-7-46,-1-1-1,-1 0 1,0 0 0,-1-1-1,-1 0 1,-1-1-1,0 1 1,-2-2 0,0 1-1,4-33 1,-10 69 7,2 0 1,0 0-1,1 0 0,0 0 1,2 0-1,0-1 1,7 20-1,-8-32-171,-1 1 0,0 0 0,1-1 0,0 0 0,0 1 0,0-1 1,1 0-1,-1-1 0,1 1 0,0-1 0,8 6 0,-7-6-364,-1-1 1,1 0-1,0 0 1,0-1-1,0 1 1,0-1-1,0 0 1,0 0-1,0-1 0,0 0 1,0 0-1,1 0 1,-1 0-1,6-2 1,16-7-4697,-3-8-3097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8:57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130 349 21140,'-3'-10'3272,"-1"0"-2326,-1 0-1,0 0 0,0 0 0,-13-15 0,17 23-817,0 0 0,0 1-1,-1-1 1,1 1 0,-1-1 0,1 1-1,-1 0 1,0 0 0,1 0 0,-1 0-1,0 0 1,0 0 0,0 0 0,0 0-1,0 1 1,-3-1 0,4 1-92,-1 0 1,1 1-1,-1-1 1,0 1-1,1-1 1,-1 1-1,1 0 1,-1-1-1,1 1 1,-1 0-1,1 0 1,0 0-1,-1 0 1,1 0-1,0 1 1,0-1-1,0 0 1,0 0-1,0 1 1,0-1-1,0 1 1,0-1-1,1 1 1,-2 2-1,-2 6-46,-1 0 0,2 0 0,-1 0-1,1 1 1,1-1 0,0 1-1,0 0 1,1 0 0,1 0-1,0 0 1,0-1 0,1 1-1,1 0 1,4 19 0,-5-28 12,-1 0 0,1 0 0,0 0 0,1 0 0,-1-1 0,0 1 0,0 0 0,1-1 0,-1 1 0,1-1 0,-1 1 0,1-1 0,0 0 0,0 0 0,-1 1 0,1-1 0,0 0 0,0-1 0,0 1 0,0 0 0,0-1-1,0 1 1,0-1 0,0 1 0,1-1 0,-1 0 0,0 0 0,0 0 0,0 0 0,0 0 0,0-1 0,0 1 0,0-1 0,1 1 0,2-2 0,1-1 20,0 1-1,1-1 0,-1 0 0,-1 0 0,1-1 0,0 0 0,-1 0 0,0 0 0,9-10 1,-1-3-30,0 0 1,-2-1 0,0-1 0,-1 1 0,-1-2-1,-1 1 1,-1-1 0,0 0 0,3-22-1,-1-3 24,-3-1-1,-1 1 1,-2-51-1,-13 214 129,10-117-148,-1 38 71,2 0-1,9 68 0,-8-97-148,0 1 0,1-1-1,0 0 1,0-1 0,1 1 0,0 0-1,1-1 1,0 0 0,0 0 0,1-1-1,0 1 1,1-1 0,0 0 0,0-1-1,15 12 1,-18-16-244,1 0 0,0 0 0,0-1 0,0 0 0,0 0-1,1 0 1,-1 0 0,1-1 0,7 1 0,-10-2-110,-1 1 0,0-1-1,0 0 1,1 0 0,-1 0-1,0-1 1,0 1 0,1 0 0,-1-1-1,0 0 1,0 1 0,0-1-1,0 0 1,0 0 0,0 0 0,0 0-1,0 0 1,0-1 0,0 1-1,0-1 1,-1 1 0,1-1 0,-1 0-1,3-3 1,8-23-10737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8:57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1 217 14286,'0'0'8231,"2"-8"-7323,3-12-91,1 0 0,1 1 0,0-1 1,2 1-1,11-18 0,-17 32-624,0 0 0,1 0 0,0 0 0,0 0 0,0 0 0,1 1 0,-1-1 0,1 1 0,0 1 0,1-1 0,-1 1 0,0 0 0,1 0 0,0 0 0,0 1 0,0 0 0,0 0 0,0 0 0,0 1 0,0 0 0,0 0 0,7 0 0,-11 1-193,0 1 0,-1-1 0,1 1 0,0-1 0,-1 1 0,1 0 0,0-1 0,-1 1 0,1 0 0,-1 0 0,1 0 0,-1 0 0,0 0 0,1 1 0,-1-1 0,0 0 0,0 1 0,0-1 0,0 1 0,0-1 0,0 1 0,0-1 0,-1 1 0,1 0 0,0-1 0,-1 1 0,0 0 0,1-1 0,-1 1 0,0 0 0,0 3 0,3 67 0,-4-55 0,2 2 0,0-12 0,-1 1 0,0-1 0,0 1 0,0 0 0,-1-1 0,0 1 0,0 0 0,-1-1 0,0 0 0,-1 1 0,1-1 0,-1 0 0,-6 10 0,7-15 0,1 0 0,0 1 0,-1-1 0,1 1 0,0-1 0,1 1 0,-1-1 0,0 1 0,1 0 0,-1-1 0,1 1 0,0 0 0,0 0 0,0-1 0,0 5 0,0 0 0,1-6-2,0-1 1,-1 1-1,1-1 0,0 1 1,0-1-1,-1 1 0,1-1 1,0 0-1,0 1 0,0-1 1,-1 0-1,1 0 0,0 0 1,0 0-1,0 0 1,0 0-1,-1 0 0,1 0 1,0 0-1,0 0 0,0 0 1,0 0-1,-1 0 0,1-1 1,0 1-1,0 0 0,0-1 1,0 0-1,28-9-1103,-4-13-9460,-13 9-362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8:58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1 262 18898,'0'0'11275,"8"-5"-10218,20-13-710,-1 0 0,40-35 0,-59 45-309,0 0 0,0 0 0,-1 0 0,0-1 0,0 0 1,-1 0-1,0-1 0,-1 0 0,0 0 0,-1 0 1,0-1-1,4-15 0,-7 26-38,-1-1 0,0 0 0,1 0 0,-1 0 0,0 0 0,0 0 0,0 0 0,1 0 0,-1 0 0,0 1 0,0-1 0,0 0 0,-1 0 0,1 0 0,0 0 0,0 0 0,0 0 0,-1 0 0,1 0 0,0 0 0,-1 1 0,1-1 0,-1 0 0,1 0 0,-1 0 0,1 1 0,-1-1 0,1 0 0,-1 1 0,0-1 0,0 0 0,1 1 0,-1-1 0,0 1 0,0-1 0,1 1 0,-1 0 0,0-1 0,0 1 0,0 0 0,0-1 0,0 1 0,0 0 0,0 0 0,0 0 0,0 0 0,1 0 0,-1 0 0,0 0 0,0 0 0,-2 1 0,-1 0 0,0 0 0,0 0 0,0 0 0,0 1 0,0-1 0,0 1 0,0 0 0,1 0 0,-1 1 0,-4 3 0,0 3 0,0-1 0,1 1 0,0 1 0,0-1 0,1 1 0,0 1 0,1-1 0,1 1 0,-1-1 0,-4 23 0,4-15 0,2 0 0,0 1 0,2-1 0,0 1 0,0 0 0,4 20 0,-3-36 0,0 1 0,1 0 0,0 0 0,0 0 0,0 0 0,0-1 0,1 1 0,-1 0 0,1-1 0,0 0 0,0 1 0,0-1 0,1 0 0,-1 0 0,1 0 0,0 0 0,6 4 0,-5-4 0,1 0 0,0 0 0,1-1 0,-1 0 0,0 0 0,1 0 0,-1-1 0,1 1 0,0-1 0,-1-1 0,8 1 0,1-1 0,-1-1 0,0 0 0,0-1 0,0 0 0,0-1 0,0-1 0,0 0 0,-1 0 0,24-13 0,8-17-2276,-21 6-4641,-5-11-9450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8:58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15439,'0'0'8376,"2"-9"-5707,1 1-2450,0 0 0,1 0-1,0 1 1,1 0 0,0-1 0,0 2 0,0-1 0,1 0 0,0 1 0,0 0 0,0 1 0,1-1-1,0 1 1,9-5 0,14-9 336,0 2 0,46-19 0,-68 32-473,1 1 1,0-1-1,0 2 0,1-1 0,-1 1 0,0 1 0,13-2 0,-21 4-76,0-1 0,1 0 0,-1 1 0,0-1-1,1 1 1,-1-1 0,0 1 0,0-1 0,0 1 0,1 0 0,-1 0 0,0 0-1,0 0 1,0-1 0,0 1 0,-1 0 0,1 1 0,0-1 0,0 0-1,0 0 1,-1 0 0,1 0 0,-1 1 0,1-1 0,-1 0 0,1 1 0,-1-1-1,0 0 1,0 1 0,0-1 0,1 0 0,-1 1 0,0-1 0,-1 2 0,-2 53 351,3-52-327,-8 34 5,-1-1 1,-28 73-1,22-70-42,1 2 0,-8 43 0,22-83 7,-1 1 0,1-1 0,0 1 0,0-1 0,0 1 0,0-1 0,0 1 0,0-1 0,1 1 0,-1-1 0,2 3 0,-2-4 0,0 0 0,1 0 0,-1-1 0,1 1 0,-1 0 0,1-1 0,-1 1 0,1 0 0,0-1 0,-1 1 0,1 0 0,0-1 0,0 1 0,-1-1 0,1 0 0,0 1 0,0-1 0,0 1 0,0-1 0,-1 0 0,2 1 0,3-1 0,-1 0 0,1-1 0,-1 1 0,1-1 0,-1 0 0,0 0 0,1 0 0,-1-1 0,0 1 0,0-1 0,4-2 0,18-9-1364,47-33 1,-31 14-4131,50-49 1,-30 19-7634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8:59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24984,'0'0'3715,"-41"73"-1761,14-19-449,0 12-896,-5 9-609,3 2 0,3-7 0,4-7 0,8-13 0,4-15-993,7-18-1281,3-15-673,0-29-5060,0-14 2209,0-8 65</inkml:trace>
  <inkml:trace contextRef="#ctx0" brushRef="#br0" timeOffset="1">1 175 15375,'0'0'4356,"-1"-55"384,1 46-928,0 6-2339,13 3-864,10 4-321,7 9 224,10 2-191,9 3-225,2 0 32,4-3-833,-5-3-1953,-3-5-4069,-7-7-13548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0:22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16 146 4228,'0'0'2536,"3"-9"-2040,10-59 3573,-7 31 3970,-23 121-7168,11-64-499,1 1 0,1 0 0,-2 37 0,28-98 242,-15 26-375,6-12 16,-1 1 1,-1-2-1,-1 0 1,12-50-1,-57 176 1309,27-62-1533,2 1 0,1 0-1,1 40 1,30-96-533,-22 12-560,1 0 0,-1 0-1,0 0 1,-1 0 0,5-10-1,-1-9-8092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1:17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19 17969,'-8'4'1949,"0"0"-1413,2 0 0,-1 0 1,0 0-1,1 1 1,0 0-1,0 1 1,0-1-1,-8 11 0,11-12-373,1 0 0,-1 0-1,1 0 1,-1 0-1,1 0 1,1 1-1,-1-1 1,0 1 0,1-1-1,0 1 1,0 0-1,1-1 1,-1 1-1,1 0 1,0 0 0,0-1-1,0 1 1,2 8-1,-1-12-160,-1 0 0,0 1 0,1-1 0,-1 0 0,1 0 0,0 0-1,-1 1 1,1-1 0,0 0 0,0 0 0,0 0 0,-1 0 0,1 0-1,0 0 1,0-1 0,0 1 0,1 0 0,-1 0 0,0-1 0,0 1-1,0-1 1,0 1 0,3 0 0,-1 0 7,1-1 1,0 1-1,-1-1 1,1 0-1,0 0 0,0 0 1,-1 0-1,6-2 1,0 0 38,0 0 1,0-1 0,0 0-1,-1-1 1,1 1-1,9-7 1,-12 5-50,1 1 0,-1-1 0,-1 0 0,1 0 0,-1-1 0,0 0 0,0 0 0,0 0 0,-1 0 0,0-1 0,0 0 0,-1 1 0,0-1 1,0-1-1,-1 1 0,1 0 0,-2-1 0,1 1 0,-1-1 0,0 1 0,0-9 0,-1 15 1,0 1 0,0-1 0,0 1 1,0-1-1,0 0 0,0 1 0,0-1 1,0 1-1,0-1 0,0 1 0,0-1 1,-1 1-1,1-1 0,0 1 0,0-1 1,0 1-1,-1-1 0,1 1 0,0-1 0,-1 1 1,1-1-1,0 1 0,-1 0 0,1-1 1,0 1-1,-1 0 0,1-1 0,-1 1 1,1 0-1,-1-1 0,1 1 0,-1 0 1,1 0-1,-1 0 0,1-1 0,-1 1 1,1 0-1,-1 0 0,1 0 0,-1 0 0,1 0 1,-1 0-1,0 0 0,1 0 0,-1 0 1,1 0-1,-1 0 0,1 1 0,-1-1 1,1 0-1,-1 0 0,1 0 0,-1 1 1,0-1-1,-1 2-18,-1-1 0,0 1 0,0-1 0,1 1 1,-1 0-1,1 0 0,0 0 0,-1 0 0,-1 3 0,-6 11 21,0 0-1,2 0 0,0 1 0,0 0 1,2 1-1,0-1 0,1 1 1,1 1-1,1-1 0,0 0 0,2 1 1,0 0-1,1 18 0,0-34-127,1 0-1,-1 0 0,1 0 1,-1 0-1,1 0 0,0 0 1,0 0-1,0-1 0,1 1 1,-1 0-1,1-1 0,-1 1 1,1-1-1,0 1 0,0-1 1,0 0-1,0 0 0,1 0 1,-1 0-1,0 0 0,1 0 1,-1-1-1,1 1 0,0-1 1,0 0-1,5 2 0,-1-1-919,1 0-1,-1-1 1,1 0-1,-1-1 1,1 0-1,-1 0 1,1 0 0,-1-1-1,15-3 1,20-12-10246</inkml:trace>
  <inkml:trace contextRef="#ctx0" brushRef="#br0" timeOffset="1">458 323 10090,'-3'10'6592,"-4"11"-4869,2-8 175,0 0-1,1 0 1,1 1-1,-3 23 1,15-40-761,-4-3-995,0 0 1,0 0-1,-1 0 0,0-1 0,0 0 1,0 0-1,-1 0 0,0 0 0,-1 0 0,1-1 1,-2 1-1,1-1 0,-1 1 0,0-1 1,0 0-1,-1 0 0,0 0 0,-2-14 1,1 18-149,0-1 1,1 1-1,-2-1 1,1 1-1,0 0 1,-1-1-1,0 1 1,0 0-1,0 0 1,0 0-1,-1 0 1,0 1 0,0-1-1,-4-4 1,4 6-57,0 0 1,0 0 0,0 0-1,0 1 1,-1-1-1,1 1 1,0 0 0,-1 0-1,1 0 1,0 0 0,-1 1-1,1-1 1,-1 1 0,1 0-1,-1 0 1,1 0-1,-1 1 1,1-1 0,-1 1-1,1 0 1,-5 1 0,1 1-928,0 0 0,0 1 0,0-1 0,0 2 0,1-1 0,-12 10 0,-3 2-3956,-12 7-6057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02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15983,'5'8'7118,"13"18"-6038,0 2-752,-3-4 127,33 49-34,-3 1 0,62 145 0,-105-214-588,1 1 0,-1 0-1,-1 0 1,1 0-1,-1 0 1,0 0-1,0 0 1,-1 0-1,0 1 1,0-1-1,0 0 1,-2 6-1,2-10 26,-1-1 0,1 1 0,-1-1 0,0 1 0,0-1 0,0 0 0,0 1 0,0-1 0,0 0 0,0 1 0,0-1 0,0 0 0,0 0 0,-1 0 0,1 0 0,0 0 0,-1-1 0,-2 2 0,1-1-129,-1 0 0,0 0 0,0 0 0,0-1-1,0 1 1,0-1 0,0 0 0,1 0 0,-1 0 0,-7-2-1,-1-2-95,-1 1-1,1-2 1,-1 0-1,1 0 0,1-1 1,-1-1-1,1 0 1,0-1-1,1 0 0,-11-10 1,-9-9 622,2-1 0,-26-35 1,39 44 342,1-1 0,0 0 1,-13-28-1,23 39-52,0-1 1,0 1-1,1-1 0,0 0 0,1 1 1,0-1-1,0 0 0,1-1 1,0 1-1,2-15 0,-1 21-380,1 0 0,-1 0 0,1 1 0,0-1 0,1 1 1,-1-1-1,1 1 0,-1-1 0,1 1 0,0 0 0,0-1 0,1 1 0,-1 0 0,1 1 0,-1-1 0,6-4 0,-1 2-41,-1 1 0,1 0 0,0 0 0,0 1 0,1 0 0,-1 0-1,13-2 1,8-1-75,-1 2-1,1 2 1,39 0-1,-66 2-42,0 0 1,0 0-1,0 0 1,0 0-1,0 0 0,0 0 1,-1 0-1,1 0 1,0 1-1,0-1 0,0 0 1,0 1-1,0-1 1,0 0-1,-1 1 0,1-1 1,0 1-1,0-1 1,-1 1-1,1 0 0,0-1 1,-1 1-1,1 0 1,0-1-1,-1 1 0,1 0 1,-1 0-1,1-1 1,-1 1-1,0 0 0,1 2 1,-2 31 578,1-32-677,-1 0 0,1 0 0,-1 1 1,1-1-1,0 0 0,-1 1 0,1-1 0,1 0 1,-1 1-1,0-1 0,0 0 0,1 1 1,0-1-1,-1 0 0,1 0 0,0 1 0,0-1 1,2 2-1,-2-3-67,1 0 0,-1 0-1,1 0 1,-1-1 0,1 1 0,0 0 0,0-1 0,-1 0-1,1 1 1,0-1 0,0 0 0,-1 0 0,1 0 0,0 0-1,0 0 1,0 0 0,-1-1 0,1 1 0,0 0 0,-1-1 0,4-1-1,42-20-2364,-28 12 310,-17 9 2038,0 1 0,0-1-1,-1 0 1,1 1 0,0-1 0,0 1 0,0-1 0,0 1-1,0 0 1,0 0 0,0 0 0,0 0 0,2 1-1,-3-1 218,0 1-1,0-1 0,0 0 1,0 1-1,0-1 0,-1 1 0,1-1 1,0 1-1,0 0 0,-1-1 1,1 1-1,0 0 0,-1 0 1,1-1-1,-1 1 0,1 0 1,-1 0-1,1 0 0,0 1 0,0 5 660,0-1 0,0 1 0,0 0 0,-1-1 0,0 1 0,-1 9 1,0 5 138,0 21 1097,0-23-1153,0 1 0,2 0 0,0-1 0,1 1 1,1-1-1,7 24 0,-10-42-761,0 0 0,0 0-1,1 1 1,-1-1 0,1 0 0,-1 0 0,1 0 0,-1 1-1,1-1 1,0 0 0,0 0 0,-1 0 0,1 0 0,0 0-1,0 0 1,0-1 0,0 1 0,0 0 0,0 0 0,0-1-1,0 1 1,1 0 0,-1-1 0,0 1 0,3 0 0,-3-2-19,1 1 1,0 0 0,-1-1 0,1 1-1,-1-1 1,1 0 0,-1 1 0,1-1-1,-1 0 1,1 0 0,-1 0 0,0 0-1,1 0 1,-1-1 0,0 1 0,2-3 0,3-4-863,0 0 0,-1-1-1,0 1 1,0-1 0,5-14 0,-8 15-901,0-1 0,-1 1 0,0-1 0,0 0 0,-1-12 0,0 3-3483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02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39 5862,'0'0'16330,"-10"-1"-14740,7 0-1505,0 1 0,0-1 0,0 1 0,0 0 0,0 0-1,0 0 1,0 1 0,0-1 0,0 1 0,0 0-1,0-1 1,1 1 0,-5 2 0,5-1 19,-1 1 1,0-1-1,1 1 1,-1 0-1,1 0 1,0 0-1,0 0 1,0 0-1,0 0 1,1 0-1,-1 1 1,1-1-1,0 0 1,-1 7-1,-6 16 695,2 0 1,-4 51-1,9-68-661,0 0 0,1 0-1,0 0 1,0 0 0,1 0 0,1 0 0,-1 0 0,1 0 0,1-1 0,0 1 0,0-1 0,6 11 0,-8-16-113,1-1 0,0 1 0,0-1 0,0 0-1,0 1 1,0-1 0,1 0 0,-1 0 0,0 0 0,1-1 0,0 1 0,-1-1 0,1 1 0,0-1 0,0 0 0,0 0 0,0 0 0,0 0 0,0-1 0,0 1 0,0-1 0,0 1 0,0-1 0,0 0 0,0-1-1,0 1 1,0 0 0,1-1 0,-1 0 0,0 0 0,-1 0 0,1 0 0,0 0 0,0 0 0,0-1 0,-1 1 0,6-5 0,1 0 48,-1-1 1,1 0-1,-1 0 0,-1-1 1,0 1-1,0-2 0,0 1 1,-1-1-1,8-15 0,-9 14-47,0-1 0,-1 0-1,-1 0 1,0 0 0,0 0-1,-1-1 1,-1 1 0,1-13-1,-2 21-21,0-1 0,0 1 0,0 0 0,0 0-1,-1 0 1,1-1 0,-1 1 0,0 0 0,0 0 0,0 0-1,0 0 1,0 0 0,-1 0 0,0 0 0,1 0 0,-1 1 0,0-1-1,0 1 1,0-1 0,-1 1 0,1 0 0,-1 0 0,1 0-1,-1 0 1,0 0 0,1 1 0,-1-1 0,0 1 0,0-1-1,0 1 1,0 0 0,-4 0 0,-5-1-4,0 0 0,-1 1 0,1 1 0,-21 1 0,30-1 0,0 0 0,-1 1 0,1-1 0,0 0 0,0 1 0,0 0 0,0 0 0,0 0 0,1 0 0,-1 0 0,0 1 0,0-1 0,1 1 0,-1 0 0,1 0 0,-1 0 0,1 0 0,0 0 0,0 0 0,0 1 0,0-1 0,0 1 0,1-1 0,-3 4 0,4-6-3,0 1 0,0-1-1,0 1 1,0-1 0,-1 0 0,1 1 0,0-1-1,0 1 1,0-1 0,0 1 0,0-1 0,0 0-1,0 1 1,0-1 0,0 1 0,1-1 0,-1 1-1,0-1 1,0 0 0,0 1 0,0-1 0,1 1-1,-1-1 1,0 0 0,0 1 0,1-1 0,-1 0-1,0 1 1,0-1 0,1 0 0,-1 0 0,0 1-1,1-1 1,-1 0 0,1 0 0,0 1 0,21 0-326,25-13-799,-28 2-456,-1 0-1,-1-1 0,0 0 1,0-2-1,18-17 1,0-6-5783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0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1 294 9385,'0'0'19218,"7"8"-18241,20 32-350,-1 0 1,-2 2-1,27 65 1,11 19 49,-62-126-677,0 0 0,0 0 0,0 0 0,0 0 0,0 0 0,0 0 0,0 0 0,0-1 0,0 1 0,1 0 0,-1 0 0,0 0 0,0 0 0,0 0 0,0 0 0,0 0 0,0 0 0,0 0 0,0 0 0,0-1 0,0 1 0,0 0 0,0 0 0,0 0 0,0 0 0,0 0 0,1 0 0,-1 0 0,0 0 0,0 0 0,0 0 0,0 0 0,0 0 0,0 0 0,0 0 0,0 0 0,0 0 0,1 0 0,-1 0 0,0 0 0,0 0 0,0 0 0,0 0 0,0 0 0,0 0 0,0 0 0,0 0 0,0 0 0,1 0 0,-1 0 0,0 0 0,0 0 0,0 0 0,0 0 0,0 1 0,0-1 0,0 0 0,1-18 0,-5-24 0,-4 16 0,-2 1 0,-1-1 0,0 2 0,-2 0 0,-1 0 0,-1 1 0,-1 1 0,-34-37 0,58 62-303,-1-1 0,1 0 1,0 0-1,0-1 0,0 0 0,1 0 0,-1 0 1,12-2-1,-20 1 300,11-1-1052,0 0 0,1 0 0,-1-1-1,0-1 1,0 1 0,-1-2 0,1 0 0,19-10-1,-18 8-1062,-1-1-1,0 0 0,0-1 1,-1-1-1,0 0 0,0 0 0,10-13 1,-18 21 2401,-1-1 1,0 1-1,0-1 1,0 1 0,-1 0-1,1-1 1,0 0-1,0 1 1,-1-1-1,1 1 1,-1-1-1,1 0 1,-1 1 0,0-1-1,0-2 1,0 3 24,0 0 0,0 1 0,0-1 0,0 0 0,-1 1 0,1-1 1,0 0-1,0 1 0,-1-1 0,1 0 0,-1 1 0,1-1 0,0 1 0,-1-1 1,1 1-1,-1-1 0,1 1 0,-1-1 0,0 1 0,1-1 0,-1 1 0,1 0 1,-1-1-1,-1 1 0,1-1 95,-1 1 0,1 0 0,-1-1 1,1 1-1,0 0 0,-1 0 0,1 0 0,-1 0 1,1 0-1,-1 1 0,1-1 0,-1 0 0,1 1 1,0-1-1,-1 1 0,1-1 0,-2 2 0,-14 14-271,12-4 261,0 0 1,0 1-1,2 0 0,-1 0 1,1 0-1,1 0 1,1 0-1,0 1 0,0-1 1,1 0-1,1 1 0,0-1 1,1 0-1,1 0 1,4 15-1,-6-26-357,-1 1 0,1-1 1,0 1-1,1-1 0,-1 0 1,0 1-1,1-1 0,-1 0 0,1 0 1,0 0-1,0 0 0,0 0 0,0-1 1,0 1-1,0 0 0,4 1 0,-5-2-11,1-1 0,0 1 0,-1-1 0,1 0 0,0 0 0,0 1 0,-1-1 0,1-1 0,0 1 0,0 0 0,0 0 0,-1 0 0,1-1 0,0 1 0,-1-1 0,1 0 0,0 1 0,2-3 0,2-1 43,-1 0-1,1 0 1,-1-1 0,0 0 0,0 0-1,-1 0 1,0 0 0,0-1 0,0 0 0,5-10-1,-1-2-64,-2 0-1,0 0 0,-1 0 0,-1-1 0,-1 1 0,0-1 1,-2 0-1,-1-36 0,0 38-4,-2 0 0,0 0 0,0 0 0,-2 0 0,0 1 0,-1 0 0,-1 0 0,0 0 0,-18-29 0,24 43 4,-1 1 0,1 0-1,-1 0 1,1 0 0,-1 0-1,0 0 1,0 0 0,0 0 0,1 0-1,-1 0 1,0 0 0,0 1-1,0-1 1,0 0 0,-1 0-1,1 1 1,0-1 0,0 1-1,0-1 1,0 1 0,-2-1 0,2 2 1,1-1 0,-1 1 0,0-1 1,1 1-1,-1-1 0,0 1 0,1-1 1,-1 1-1,1 0 0,-1-1 1,1 1-1,-1 0 0,1 0 0,-1-1 1,1 1-1,0 0 0,-1 0 0,1-1 1,0 1-1,0 0 0,0 0 0,-1 1 1,-2 64 190,3-59-159,0 10 12,1-1-1,1 1 1,0-1-1,1 0 1,1 1 0,7 20-1,-9-32-28,-1-1-1,1 1 1,0-1 0,1 1-1,-1-1 1,1 0 0,0 0-1,0 0 1,0 0 0,0 0-1,1-1 1,0 1-1,-1-1 1,1 0 0,0 0-1,1-1 1,-1 1 0,0-1-1,1 0 1,-1 0 0,1 0-1,0-1 1,0 1-1,0-1 1,6 1 0,-8-2-3,1 0 0,-1 0 0,0-1 0,0 1 0,0 0 0,0-1 0,0 0 0,0 0 0,-1 0 0,1 0 1,0 0-1,0 0 0,-1-1 0,1 0 0,0 1 0,-1-1 0,0 0 0,4-3 0,-2 0-20,-1 1 1,1-1-1,-1 0 0,0 0 1,0-1-1,-1 1 0,1-1 1,2-10-1,-1-2-47,0-1-1,-1 1 1,-2-1 0,1 0 0,-3-19-1,1 37 51,0 0 0,0 0-1,0 0 1,0 0-1,0 0 1,0 0 0,0 0-1,-1 0 1,1 0 0,0 0-1,-1 0 1,1 0 0,-1 0-1,1 0 1,-1 0-1,1 0 1,-1 0 0,0 1-1,0-2 1,0 2-6,1 0 0,-1 0 0,1 1 0,-1-1 0,1 0 0,-1 1 0,1-1 0,-1 0 0,1 1 0,0-1 0,-1 0 0,1 1 1,0-1-1,-1 1 0,1-1 0,0 1 0,-1-1 0,1 0 0,0 1 0,0-1 0,0 1 0,-1 0 0,1-1 0,0 1 0,0-1 0,0 1 0,0-1 0,0 1 0,0-1 0,0 1 0,0-1 0,0 1 1,0-1-1,0 1 0,0 0 0,1 0 0,-1 11 16,0 1 0,1-1-1,0 1 1,1-1 0,1 1 0,0-1 0,6 16 0,-9-25 9,1 0 0,0 0 0,1 0 0,-1 0 1,0 0-1,1 0 0,0-1 0,-1 1 0,1 0 0,0-1 0,0 0 0,1 1 0,-1-1 0,0 0 1,1 0-1,0 0 0,-1 0 0,1-1 0,0 1 0,0-1 0,0 1 0,0-1 0,0 0 1,0 0-1,0-1 0,0 1 0,0-1 0,0 1 0,1-1 0,-1 0 0,0 0 0,0 0 0,0-1 1,4 0-1,-2-1-15,-1 0 1,0-1 0,0 1 0,0-1-1,0 0 1,-1 0 0,1 0 0,-1 0-1,0-1 1,0 1 0,0-1 0,0 0-1,0 0 1,-1 0 0,0 0 0,3-6-1,3-9-5,0 0 0,6-27 0,0-33 3,-14 100 0,-1-11 0,0 0 0,1 0 0,1 0 0,-1 0 0,1-1 0,1 1 0,0 0 0,0 0 0,1-1 0,7 16 0,-10-24-1,1 0 0,0 0 0,0 0 0,0-1-1,0 1 1,0 0 0,0 0 0,0-1 0,0 1 0,0-1 0,0 1 0,0-1 0,0 1-1,0-1 1,0 1 0,1-1 0,-1 0 0,0 0 0,0 0 0,0 0 0,1 0-1,-1 0 1,0 0 0,0 0 0,0 0 0,1-1 0,-1 1 0,0 0 0,0-1 0,0 1-1,0-1 1,0 1 0,0-1 0,1 1 0,-1-1 0,-1 0 0,1 0 0,0 1 0,0-1-1,1-1 1,36-39-866,-37 38 728,53-75-8712,-26 31 497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04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60 21717,'0'0'2274,"-31"52"-577,17-22-319,2 0-482,6-4 386,6-7-385,0-9-833,14-10-257,11-1-415,4-19-1218,1-10-1281,2-6-672,-5-8-1058,-8-3-928,-5-2-1058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0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1185,'2'-90'12983,"-1"49"443,-1 88-13127,0 22 1138,8 70-1,-6-120-1214,1 1 0,1-1 1,0 0-1,2 0 1,0 0-1,2-1 0,0 0 1,14 24-1,-20-39-233,0 0-1,0 0 1,0-1-1,0 1 1,1 0-1,-1-1 1,1 0-1,0 1 1,0-1 0,0 0-1,0 0 1,0-1-1,0 1 1,0-1-1,0 1 1,1-1-1,-1 0 1,7 1-1,-8-2-6,1 0 0,-1 0-1,0-1 1,1 1 0,-1-1-1,1 1 1,-1-1 0,0 0-1,0 0 1,1 0 0,-1 0-1,0 0 1,0 0 0,0-1-1,0 1 1,0-1 0,0 1-1,-1-1 1,1 0-1,0 0 1,-1 0 0,0 1-1,1-2 1,-1 1 0,0 0-1,0 0 1,1-4 0,4-12-113,-1 0 1,0 0-1,-2-1 0,0 1 1,-1-1-1,-1 0 1,-1 0-1,-1 1 1,0-1-1,-4-19 1,4 35 166,1 1 1,-1 0 0,1 0 0,-1 0 0,0 0-1,0 0 1,0 0 0,0 0 0,0 0 0,0 0 0,-1 0-1,1 0 1,0 1 0,-1-1 0,0 1 0,1-1-1,-4-1 1,5 3-19,0-1-1,-1 1 0,1 0 0,-1 0 1,1 0-1,-1 0 0,1-1 1,-1 1-1,1 0 0,-1 0 1,1 0-1,-1 0 0,1 0 1,-1 0-1,1 1 0,-1-1 1,1 0-1,-1 0 0,1 0 1,0 0-1,-1 0 0,1 1 1,-1-1-1,1 0 0,-1 0 1,1 1-1,-1 0 0,-8 21 197,8-15-185,0 0 0,1 0 0,0 0 0,0-1 0,0 1 0,1 0 0,0 0 0,0 0 0,0 0 0,1 0 0,4 9 0,-4-13-22,-1-1-1,1 1 1,0-1 0,0 0 0,0 0 0,0 0-1,0 0 1,0 0 0,0 0 0,1-1 0,-1 1 0,1-1-1,-1 0 1,1 0 0,-1 1 0,1-2 0,0 1-1,-1 0 1,1 0 0,0-1 0,0 0 0,0 1-1,0-1 1,-1 0 0,1 0 0,0-1 0,0 1 0,0-1-1,-1 1 1,1-1 0,5-2 0,0 0-109,0 0 0,0-1-1,0 0 1,0 0 0,-1-1 0,1 0 0,-1 0 0,-1-1 0,1 0 0,-1 0-1,9-11 1,9-13-1107,27-45-1,-25 35 1054,-26 39 171,1 0 0,0-1 0,0 1 0,-1 0 0,1 0 0,0 0 0,0 0 0,0 0 1,0 0-1,1 0 0,-1 0 0,0 0 0,0 1 0,0-1 0,1 0 0,-1 1 0,2-1 0,-3 1 5,1 0-1,0 0 0,-1 0 1,1 0-1,-1 1 0,1-1 1,0 0-1,-1 1 0,1-1 0,-1 0 1,1 1-1,-1-1 0,0 0 1,1 1-1,-1-1 0,1 1 1,-1-1-1,0 1 0,1-1 1,-1 1-1,0-1 0,1 1 1,-1 0-1,0-1 0,0 1 1,1 0-1,6 58 1262,-5-43-894,-1-3-229,0-4-113,-1 1-1,2-1 1,-1 0 0,2 1-1,-1-1 1,1 0 0,0 0 0,6 9-1,-9-17-87,0-1-1,0 1 0,0-1 1,0 0-1,0 1 0,1-1 0,-1 0 1,0 1-1,0-1 0,1 0 1,-1 1-1,0-1 0,0 0 1,1 0-1,-1 1 0,0-1 0,1 0 1,-1 0-1,0 1 0,1-1 1,-1 0-1,1 0 0,-1 0 1,0 0-1,1 0 0,-1 0 0,0 1 1,1-1-1,-1 0 0,1 0 1,-1 0-1,0 0 0,1 0 1,-1-1-1,1 1 0,-1 0 0,0 0 1,1 0-1,-1 0 0,1 0 1,-1 0-1,0-1 0,1 1 0,-1 0 1,0 0-1,1-1 0,-1 1 1,0 0-1,0 0 0,1-1 1,-1 1-1,0 0 0,0-1 0,1 1 1,-1 0-1,0-1 0,0 1 1,0-1-1,0 1 0,1 0 1,-1-1-1,0 1 0,0 0 0,0-1 1,0 1-1,0-1 0,0 0 1,6-28-5815,-5-8-3831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04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24343,'0'0'8296,"0"65"-8168,0-42-128,8 0 0,8-4 0,4-10 0,4-6 0,-2-3 0,-4-4-4100,-7-18-12716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16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178 158 2851,'15'-64'9248,"-11"46"-6301,0 0 1,1 0 0,9-22-1,-14 40-2880,0 1-1,0-1 0,0 0 1,0 0-1,1 0 0,-1 1 1,0-1-1,0 0 1,0 0-1,0 0 0,0 1 1,0-1-1,0 0 0,1 0 1,-1 0-1,0 0 0,0 0 1,0 1-1,0-1 0,1 0 1,-1 0-1,0 0 1,0 0-1,0 0 0,1 0 1,-1 0-1,0 0 0,0 0 1,0 0-1,1 1 0,-1-1 1,0 0-1,0 0 0,1 0 1,-1-1-1,0 1 1,0 0-1,0 0 0,1 0 1,-1 0-1,0 0 0,0 0 1,0 0-1,1 0 0,-1 0 1,0 0-1,0 0 1,0-1-1,1 1 0,-1 0 1,0 0-1,0 0 0,0 0 1,0-1-1,3 22 502,-5 20-212,-2-1 0,-2 0 1,-1-1-1,-2 1 0,-1-1 1,-26 60-1,-5-6 727,-76 126 0,154-255-1083,-16 17 0,40-39 0,3 2 0,2 4 0,2 2 0,3 3 0,111-55 0,-199 108-677,-24 12-3402,13 1-5867,11-8 2739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17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1 224 6182,'0'0'8595,"13"0"-8270,593-47 2941,-293 15-2480,517-9 149,0 35 1224,-759 6-1927,42-3 594,1-4 0,-2-6 0,192-45 0,-273 48-314,-26 5-202,-20 3-315,-64 6-1480,-136 25 0,51-5-3366,54-12-161,-6-1-2702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44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9129,'0'0'11968,"6"17"-11017,83 225 2931,104 247-1791,-118-348-2241,42 92 446,-107-207-713,0 0 0,-2 1 1,0 0-1,-2 0 1,-1 1-1,2 53 1,-7-81 366,0 1 0,0-1 0,0 1 0,1-1 0,-1 1 0,0-1 0,0 1 0,0-1 0,0 0 0,-1 1 0,1-1 0,0 1 0,0-1 1,0 1-1,0-1 0,0 1 0,-1-1 0,1 1 0,0-1 0,0 0 0,-1 1 0,1-1 0,0 1 0,0-1 0,-1 0 0,1 1 0,0-1 1,-1 0-1,1 1 0,-1-1 0,1 0 0,-1 0 0,1 0 0,0 1 0,-1-1 0,1 0 0,-1 0 0,1 0 0,-1 0 0,1 0 1,-1 0-1,1 0 0,-1 0 0,1 0 0,-1 0 0,1 0 0,-1 0 0,1 0 0,-1 0 0,1 0 0,0 0 0,-1-1 0,1 1 0,-1 0 1,0-1-1,-27-17-2603,28 18 2646,-44-39-4461,-14-16-1282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44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0 803 14734,'0'0'5114,"10"-8"-4521,22-21 190,0 0 1,-2-2 0,-1-2-1,39-55 1,-47 46-549,-1 0 0,-2-1 0,-2 0 0,-2-2-1,-2 0 1,-2 0 0,-1-1 0,-3 0 0,-2 0 0,-2-60 0,-3 71 614,-3 96 1206,7-32-1964,2-1-1,1 0 1,2 0 0,0-1-1,2 0 1,1 0 0,1-1-1,18 28 1,-21-40-310,1 0 1,1 0-1,0-1 1,1 0-1,0-1 1,20 15-1,-23-21-466,1 1-1,0-1 1,0-1 0,1 0-1,0 0 1,-1-1-1,2 0 1,-1-1 0,0 0-1,15 1 1,39-2-9250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1:18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38 144 12300,'0'0'11920,"-7"-9"-11140,-21-31-439,27 39-331,1-1 0,-1 1 0,1-1 0,0 1 1,0-1-1,0 1 0,0-1 0,0 1 0,0 0 0,0-1 0,0 1 0,0-1 0,1 1 0,-1-1 0,1 1 0,-1 0 0,1-1 0,-1 1 0,1 0 0,0 0 0,1-3 0,20-21 142,-19 23-124,0-2-28,0 1 1,0 0 0,1 0 0,-1 1 0,1-1 0,0 1-1,-1 0 1,1 0 0,0 0 0,0 0 0,0 0-1,1 1 1,-1 0 0,0 0 0,1 0 0,-1 1-1,0-1 1,1 1 0,-1 0 0,6 1 0,2 2-11,1 0 1,-1 1 0,-1 0 0,1 1-1,18 10 1,-24-12 32,-2-1-13,-1 0 1,1 0-1,0-1 1,0 0 0,0 0-1,0 0 1,0 0-1,1 0 1,-1-1 0,0 0-1,0 0 1,0 0-1,0-1 1,1 1 0,-1-1-1,0 0 1,0 0-1,0 0 1,7-4-1,21-18-4658,-51 36-10299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45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71 14350,'-2'-12'2332,"-3"-8"-2218,-4-18 5078,9 38-5127,0 0 0,0 0 1,0 0-1,0 0 0,0 0 0,1 0 0,-1 0 0,0 0 1,0 0-1,0 0 0,0 0 0,0 0 0,0 0 0,0 0 1,0 0-1,0 0 0,0 0 0,0 0 0,1 1 0,-1-1 1,0 0-1,0 0 0,0 0 0,0 0 0,0 0 0,0 0 1,0 0-1,0 0 0,0 0 0,0-1 0,1 1 0,-1 0 1,0 0-1,0 0 0,0 0 0,0 0 0,0 0 0,0 0 1,13 28 916,37 88-109,4-1 1,6-4-1,5-2 1,99 128-1,-95-152-679,-13-18 1140,47 75-1,-103-139-1306,-7-6-20,-9-9-14,-16-25 7,3-1 0,1-2 0,2 0 0,1-2 0,3-1 0,1 0 0,2-2 0,2 0 0,-21-93 0,35 126 0,1-1 0,0 1 0,1-1 0,0 0 0,1 0 0,1 0 0,0 1 0,3-18 0,-3 27 0,0 0 0,0 0 0,0 0 0,1-1 0,-1 1 0,1 0 0,0 1 0,0-1 0,0 0 0,0 0 0,0 1 0,1-1 0,-1 1 0,1 0 0,0 0 0,-1 0 0,1 0 0,0 0 0,0 1 0,0-1 0,0 1 0,1 0 0,-1 0 0,0 0 0,1 0 0,-1 1 0,0-1 0,1 1 0,-1 0 0,0 0 0,1 0 0,-1 0 0,1 0 0,-1 1 0,6 1 0,-4 0 0,1-1 0,-1 1 0,0 0 0,1 0 0,-1 1 0,0 0 0,0 0 0,-1 0 0,1 0 0,-1 1 0,1-1 0,-1 1 0,0 0 0,0 1 0,-1-1 0,0 1 0,1-1 0,3 10 0,6 10 0,-2 1 0,14 43 0,-16-42 0,4 7 0,-13-33 0,0 0 0,0 0 0,0 1 0,0-1 0,0 0 0,0 0 0,0 0 0,0 1 0,0-1 0,0 0 0,0 0 0,0 0 0,0 0 0,0 1 0,0-1 0,0 0 0,0 0 0,0 0 0,1 0 0,-1 1 0,0-1 0,0 0 0,0 0 0,0 0 0,0 0 0,0 0 0,1 0 0,-1 1 0,0-1 0,0 0 0,0 0 0,0 0 0,1 0 0,-1 0 0,0 0 0,0 0 0,0 0 0,1 0 0,-1 0 0,0 0 0,0 0 0,0 0 0,0 0 0,1 0 0,-1 0 0,0 0 0,0 0 0,0 0 0,1 0 0,-1 0 0,0 0 0,0 0 0,0-1 0,2-43 0,-2 17 0,0-9 0,1-10 0,-3 0 0,-1 0 0,-13-64 0,18 120 0,0 7 0,1 0 0,1 0 0,1 0 0,0 0 0,1-1 0,1 0 0,1 0 0,18 28 0,-26-43 0,1 1 0,1-1 0,-1 0 0,0 1 0,0-1 0,0 0 0,1 0 0,-1 0 0,0 0 0,1 0 0,-1 0 0,1 0 0,-1-1 0,1 1 0,0-1 0,-1 1 0,1-1 0,0 1 0,-1-1 0,1 0 0,0 0 0,-1 0 0,1 0 0,3 0 0,-3-1 0,1 0 0,-1 0 0,1-1 0,-1 1 0,0 0 0,1-1 0,-1 0 0,0 0 0,0 1 0,0-1 0,-1 0 0,1-1 0,3-3 0,3-7 0,-1-1 0,0 0 0,-1 0 0,5-17 0,2-15 0,-2-1 0,8-81 0,-13 102 0,-1 15 0,-4 11 0,-1 0 0,0 0 0,0 0 0,0-1 0,1 1 0,-1 0 0,0 0 0,0 0 0,0 0 0,1 0 0,-1 0 0,0 0 0,0 0 0,1 0 0,-1 1 0,0-1 0,0 0 0,0 0 0,1 0 0,-1 0 0,0 0 0,0 0 0,0 0 0,1 0 0,-1 1 0,0-1 0,0 0 0,0 0 0,0 0 0,0 0 0,1 1 0,-1-1 0,0 0 0,0 0 0,0 0 0,0 0 0,0 1 0,0-1 0,0 0 0,0 0 0,0 1 0,0-1 0,0 0 0,14 32 0,-3 1 0,10 39 0,16 45 0,-35-112 0,21 42 0,-22-44 0,1-1 0,-1 0 0,1 0 0,0 0 0,0 0 0,0 0 0,0 0 0,0 0 0,0 0 0,1-1 0,-1 1 0,0-1 0,1 0 0,0 1 0,4 0 0,-6-2 0,0 0 0,0 1 0,-1-1 0,1 0 0,0 0 0,0 0 0,0-1 0,0 1 0,-1 0 0,1 0 0,0 0 0,0-1 0,0 1 0,-1 0 0,1-1 0,0 1 0,0 0 0,-1-1 0,1 1 0,0-1 0,-1 0 0,1 1 0,-1-1 0,1 1 0,-1-1 0,2-1 0,9-27 0,-3-35 0,-8 62 0,-1-70-1685,0 61 839,0 0-1,-2 0 1,1 1-1,-1-1 1,-1 1 0,0-1-1,-9-17 1,-16-16-6969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46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73 14606,'0'0'9577,"-54"16"-6086,54-13-1761,18-3-1730,10-5 64,13-7-32,8-6-673,5 0-2530,1-2-1986,-1 2-2882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46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9097,'0'0'5322,"0"11"-133,0 22-1897,-1-13-1491,0 1-1,2-1 0,0 1 1,7 28-1,-8-47-1791,1 0-1,0 0 0,-1-1 1,1 1-1,0-1 1,0 1-1,0-1 0,0 1 1,1-1-1,-1 1 1,0-1-1,1 0 0,-1 0 1,0 0-1,1 0 1,0 0-1,-1 0 0,1 0 1,-1 0-1,1 0 1,0-1-1,0 1 0,-1-1 1,1 1-1,0-1 1,0 0-1,0 0 0,0 0 1,-1 0-1,1 0 1,0 0-1,0 0 0,0 0 1,-1-1-1,1 1 1,0-1-1,0 0 0,2-1 1,9-3-508,0 0 1,0-1 0,22-15-1,-26 15-40,-7 5 406,99-55-4632,-89 51 4610,0 0 0,0 1 0,0 0 0,0 1 0,1 1 0,-1 0-1,15 0 1,-25 2 266,1 0 0,0 0 0,-1 0 0,1 0 0,0 1 0,-1-1 0,1 1 0,-1 0 0,1 0-1,0 0 1,-1 0 0,0 0 0,1 0 0,-1 1 0,0-1 0,0 1 0,0 0 0,0-1 0,0 1 0,0 0 0,3 4 0,-2-2 237,-1 2 1,1-1 0,-1 0 0,0 0 0,0 1 0,0-1 0,-1 1 0,0-1 0,1 12 0,-1-2 55,-1 1-1,0-1 1,-2 1 0,0-1 0,0 0 0,-1 0 0,-6 16 0,3-15-389,0-1 0,-1 0 0,-16 25 0,21-37-15,0 0-1,0 0 1,0 0-1,-1 0 1,1 0-1,-1 0 1,1-1-1,-1 1 1,0-1-1,0 0 1,0 0-1,0 0 1,-1 0-1,1-1 1,0 1-1,-1-1 1,1 0-1,-1 0 1,0 0-1,1 0 1,-1-1-1,0 1 1,-3-1-1,4-1-22,1 1 0,0-1 0,0 1 0,0-1 0,0 0-1,0 0 1,1 0 0,-1 0 0,0 0 0,0 0 0,1-1 0,-1 1 0,1 0 0,-1-1 0,1 0 0,-1 1-1,1-1 1,0 0 0,0 1 0,0-1 0,0 0 0,-1-2 0,-14-50-1932,14 42 1243,-28-143-10167,14 59 1318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47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19058,'0'0'2974,"3"15"-231,5 20-2228,2-1 0,0-1 0,3 0-1,1 0 1,1-1 0,1-1-1,2 0 1,33 41 0,-37-55-180,1 0 1,0-1 0,1 0-1,1-2 1,1 0-1,29 18 1,-33-25-244,0 0 0,0 0-1,1-1 1,0-1 0,0 0 0,1-2 0,-1 1 0,1-2-1,0 0 1,17-1 0,-31 0-122,-1-1 0,1 0 0,-1 0 0,0 0 0,1 0-1,-1 0 1,1 0 0,-1 0 0,1 0 0,-1-1 0,1 1 0,-1-1 0,1 1 0,-1-1 0,0 1 0,2-2-1,-17-9-1207,-54-11-1635,60 19 2457,-179-45-3721,-9-3 7382,195 51-3219,-1 0 0,1 0 1,0 0-1,-1 0 0,1-1 0,0 1 0,-1-1 0,1 1 0,0-1 1,0 1-1,-1-1 0,1 0 0,0 1 0,0-1 0,0 0 1,0 0-1,0 0 0,0 0 0,0 0 0,0 0 0,1 0 1,-1 0-1,0 0 0,1-1 0,-1 1 0,0 0 0,1 0 0,-1-1 1,1 1-1,0 0 0,0-1 0,-1 1 0,1 0 0,0-1 1,0 1-1,0 0 0,0-1 0,0 1 0,1 0 0,-1-1 1,0 1-1,1 0 0,-1-1 0,1 1 0,-1 0 0,1 0 0,-1-1 1,1 1-1,0 0 0,0 0 0,0 0 0,0 0 0,0 0 1,0 0-1,0 0 0,1-1 0,9-9 239,1 0 0,1 1 0,23-16 1,-26 19-229,292-173-8787,-291 173 8281,45-22-7598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4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290 490 10218,'0'-9'4511,"0"-28"-940,0 35-3365,0 1 0,0 0 0,0 0 0,0 0 0,0 0 0,0 0 0,0-1 0,1 1 0,-1 0 0,0 0 0,1 0 0,-1 0 0,1 0 0,-1 0 0,1 0 0,-1 0 0,1 0 0,0 0 0,-1 0 0,1 0 0,0 0 0,0 1 0,0-1 0,0 0 0,-1 0 0,1 1 0,2-2 0,-1 2-12,1-1-1,-1 1 0,0 0 0,0 0 0,1 0 0,-1 0 1,0 0-1,0 0 0,1 1 0,-1-1 0,0 1 1,0-1-1,3 2 0,4 2 288,1 0 1,0 1-1,-1 1 0,15 10 1,15 20 134,-2 2 1,-1 2 0,53 76 0,24 28-1328,-102-130-1415,-20-20-3386,-18-12 1037,-17-3-1573,-14-4-1922</inkml:trace>
  <inkml:trace contextRef="#ctx0" brushRef="#br0" timeOffset="1">80 653 13869,'-10'-2'2680,"-3"0"-1472,8 2-599,0-1-1,-1 1 0,1-2 1,0 1-1,0 0 0,0-1 1,-8-4-1,12 5-501,0 1 1,1-1-1,-1 0 0,1 1 0,-1-1 1,1 1-1,-1-1 0,1 0 0,-1 1 1,1-1-1,0 0 0,-1 1 1,1-1-1,0 0 0,0 0 0,0 0 1,-1 1-1,1-1 0,0 0 0,0 0 1,0 1-1,0-1 0,0 0 0,0 0 1,0 0-1,1 1 0,-1-1 0,0 0 1,1 0-1,9-24 668,24-26 130,2 2 1,2 1-1,45-43 0,-51 56-768,-4 5-272,108-112 577,-112 120-1749,0 1 0,2 1 0,54-32-1,-38 33-3503,-15 12-2149,-10 6-4352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47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0 609 19058,'5'8'2445,"19"25"212,1-1 0,30 30 0,72 56-581,-126-117-2070,0 0 0,0 0 0,0 0 0,0 0 0,0-1 0,1 1 0,-1 0 0,0 0 0,0-1 0,1 1 0,-1-1 0,1 1 0,-1-1 0,0 1-1,1-1 1,-1 0 0,1 0 0,-1 0 0,2 0 0,-2 0 11,-1-1 0,1 1 0,0-1 0,-1 1 0,1-1 0,-1 1 0,1-1 0,-1 1 0,1-1 0,-1 0 0,0 1 0,1-1 0,-1 0 0,0 0 0,0 1 0,1-1 0,-1 0 0,0 0 0,0 1 0,0-1 0,0 0 0,0 0 0,0 1 0,0-1 0,0-1 0,-1-7 85,0 0-1,0 0 0,-1 0 0,-6-16 1,-9-19-73,-1 0 1,-3 2 0,-2 0 0,-35-49 0,58 91-30,0 0 0,0 0 0,0 0 0,0 1 0,0-1 0,0 0 0,0 0 0,0 0 0,0 0 0,0 0 0,-1 0 0,1 0 0,0 1 0,0-1 0,0 0 0,0 0 0,0 0 0,0 0 0,0 0 0,-1 0 0,1 0 0,0 0 0,0 0 0,0 0 0,0 0 0,0 0 0,0 0 0,-1 0 0,1 0 0,0 0 0,0 0 0,0 0 0,7 18 0,-3-11 0,1-1 0,0 0 0,0 0 0,1 0 0,0-1 0,0 0 0,0 0 0,0 0 0,1 0 0,0-1 0,0-1 0,0 1 0,9 2 0,-12-5 0,0 0 0,0 0 0,0 0 0,1-1 0,-1 0 0,0 0 0,0 0 0,1 0 0,-1-1 0,0 1 0,0-1 0,0 0 0,0-1 0,0 1 0,0-1 0,0 0 0,0 1 0,0-2 0,-1 1 0,1 0 0,-1-1 0,0 0 0,1 1 0,-1-1 0,5-7 0,8-12 0,-1 0 0,-1-1 0,-1-1 0,0 0 0,16-51 0,24-45 0,-53 119 0,0 0 0,1 0 0,-1 0 0,1 0 0,-1 0 0,1 0 0,0 0 0,-1 0 0,1 0 0,0 0 0,-1 0 0,1 0 0,0 0 0,0 1 0,0-1 0,0 0 0,0 1 0,0-1 0,0 1 0,0-1 0,0 1 0,0-1 0,0 1 0,0 0 0,0-1 0,1 1 0,-1 0 0,0 0 0,0 0 0,0 0 0,0 0 0,0 0 0,1 0 0,-1 0 0,0 1 0,0-1 0,0 0 0,2 2 0,3 1 0,-1 1 0,0 1 0,1-1 0,-2 1 0,1 0 0,4 5 0,-6-6 0,0 0 0,0 0 0,1-1 0,-1 1 0,1-1 0,0 0 0,0 0 0,7 4 0,-9-7 0,1 0 0,-1 0 0,1 0 0,-1 0 0,1 0 0,-1 0 0,1-1 0,-1 1 0,1-1 0,-1 1 0,1-1 0,-1 0 0,0 0 0,1 0 0,-1-1 0,0 1 0,0 0 0,0-1 0,0 0 0,0 1 0,0-1 0,-1 0 0,1 0 0,0 0 0,-1 0 0,1 0 0,-1 0 0,1-3 0,8-11 0,-2-1 0,13-32 0,-12 26 0,8-21 0,-13 30 0,1 1 0,0 0 0,0 1 0,2-1 0,-1 1 0,1 0 0,1 1 0,15-18 0,-22 28-23,0 1 0,-1-1 0,1 0 0,0 1-1,0-1 1,-1 0 0,1 1 0,0 0 0,0-1 0,0 1 0,0-1 0,0 1 0,0 0 0,0 0-1,0-1 1,0 1 0,0 0 0,0 0 0,0 0 0,0 0 0,0 0 0,-1 0 0,1 0 0,0 1-1,0-1 1,0 0 0,0 1 0,2 0 0,16 21-1641,-18-21 1536,-1 1-1,1-1 1,0 0-1,0 1 1,-1-1-1,1 0 1,0 1-1,0-1 1,1 0-1,-1 0 1,0 0-1,0 0 1,0 0-1,1 0 1,-1 0-1,1 0 1,-1-1-1,1 1 1,-1 0-1,1-1 1,-1 1-1,1-1 1,-1 0-1,1 1 1,1-1-1,-1-1-244,-1 1 0,0-1 0,0 0 0,0 1 0,0-1 0,0 0 0,0 0 0,0 0 0,0 0 0,0 0 0,0 0 0,-1 0 0,1 0 0,0 0 0,-1 0 0,1 0 0,0-1 0,-1 1 0,0 0 0,1 0 0,-1-1 0,0 1 0,1 0 0,-1-2 0,1-1-1027,4-27-8273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48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21973,'1'13'2904,"0"9"-2382,0-1 0,2 0 0,1 0 0,0 0 0,2 0 0,0-1 0,1 0 0,13 24 0,-15-33-345,1 0 0,1-1 1,0 0-1,0 0 0,1-1 1,0 0-1,0 0 0,1-1 1,1 0-1,-1 0 1,1-1-1,0-1 0,1 1 1,0-2-1,0 1 0,0-2 1,14 5-1,21 2-177,39 13 0,-122-74 0,27 37-10,-99-143-950,99 139 852,0-1 0,1-1-1,1 1 1,0-1 0,2-1-1,0 1 1,-3-25 0,8 38 120,1 1 1,0 0-1,0-1 1,0 1-1,0 0 1,1-1-1,0 1 1,0 0-1,1 0 1,-1 0-1,1 0 1,0 0-1,1 0 1,-1 0-1,1 0 1,0 1-1,0 0 1,0-1-1,1 1 1,-1 0 0,1 0-1,0 1 1,8-6-1,-4 4 74,1-1 0,0 2 1,0-1-1,0 2 0,0-1 0,0 1 0,1 0 0,0 1 1,-1 0-1,1 1 0,20-1 0,-29 2-78,0 0 0,0 1 0,0-1 0,0 0 1,1 1-1,-1-1 0,0 0 0,0 1 0,0 0 0,0-1 0,0 1 0,0 0 0,0-1 0,-1 1 0,1 0 0,0 0 0,0 0 0,0 0 1,-1 0-1,1-1 0,-1 1 0,1 1 0,-1-1 0,1 0 0,-1 0 0,1 0 0,-1 0 0,0 0 0,1 0 0,-1 0 0,0 1 1,0-1-1,0 0 0,0 0 0,0 0 0,0 0 0,-1 1 0,1-1 0,0 0 0,-1 2 0,0 5 21,-1 0-1,1 0 1,-2-1-1,1 1 1,-4 8-1,-6 8-28,0 1 0,-1-2 0,-2 0 0,0 0 0,-1-2 0,-26 27 0,42-48-6,0 0 0,0 1-1,0-1 1,0 0 0,0 0 0,0 0-1,0 0 1,0 0 0,0 0 0,-1 0-1,1 1 1,0-1 0,0 0 0,0 0-1,0 0 1,0 0 0,0 0 0,0 0-1,-1 0 1,1 0 0,0 0 0,0 0-1,0 0 1,0 0 0,0 0 0,-1 0-1,1 0 1,0 0 0,0 0 0,0 0-1,0 0 1,0 0 0,0 0 0,-1 0 0,1 0-1,0 0 1,0 0 0,0 0 0,0 0-1,0 0 1,0 0 0,-1 0 0,1 0-1,0 0 1,0 0 0,0-1 0,0 1-1,0 0 1,0 0 0,0 0 0,0 0-1,-1 0 1,1 0 0,0 0 0,0-1-1,0 1 1,0 0 0,-1-12-4722,1 9 1955,0-34-15789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4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128 122 17713,'-9'-1'2893,"5"0"-2674,1 0-1,-1 1 0,0-1 1,0 1-1,0 0 1,0 1-1,0-1 1,0 1-1,0-1 0,1 1 1,-1 0-1,0 1 1,0-1-1,1 0 0,-1 1 1,1 0-1,-1 0 1,1 0-1,0 1 1,0-1-1,0 1 0,0-1 1,0 1-1,1 0 1,-1 0-1,1 0 0,0 0 1,0 1-1,0-1 1,0 1-1,0-1 1,1 1-1,0 0 0,-2 4 1,0 3-75,1 1 0,0-1 0,0 1 0,1 0 0,1-1 0,0 1 0,3 21 0,-3-29-134,1 0 0,-1 1 0,1-1 0,0 0-1,0 0 1,1 0 0,-1 0 0,1-1 0,0 1 0,0 0-1,0-1 1,0 1 0,1-1 0,-1 1 0,1-1 0,0 0 0,0 0-1,0-1 1,1 1 0,-1 0 0,0-1 0,1 0 0,0 0 0,7 3-1,-9-4 1,0-1-1,0 0 1,0 1 0,0-1-1,0 0 1,0 0-1,0 0 1,0 0-1,0 0 1,0-1-1,0 1 1,0 0 0,0-1-1,-1 0 1,1 1-1,0-1 1,0 0-1,0 0 1,-1 0-1,1 0 1,2-2-1,-1 0 25,0-1-1,0 1 0,0-1 0,0 0 0,-1 0 0,1 1 0,-1-2 0,3-7 0,1-6 86,-1-1-1,0 1 1,2-27 0,-3-9 45,-2-68 0,-3 71 52,2 56-231,0 0 0,1 0 1,-1 1-1,1-1 0,0 0 0,5 8 0,0 1 82,1 4 27,38 80 137,-41-90-228,-1 0 1,1 0 0,0-1 0,1 0 0,0 0 0,0 0-1,1-1 1,-1 0 0,12 7 0,-17-12-66,1 1-1,0-1 1,0 0 0,0-1-1,0 1 1,0 0 0,0-1-1,0 1 1,0-1 0,0 1-1,0-1 1,0 0 0,0 0-1,1 0 1,-1 0 0,0 0 0,0 0-1,0-1 1,0 1 0,0-1-1,0 1 1,0-1 0,0 0-1,0 0 1,0 0 0,0 0-1,-1 0 1,1 0 0,0-1-1,-1 1 1,1-1 0,-1 1 0,1-1-1,-1 1 1,0-1 0,1 0-1,-1 0 1,0 1 0,0-1-1,0 0 1,-1 0 0,2-4-1,4-8-1117,-2 0-1,0 0 0,0 0 0,2-28 0,-1-23-3741,-5-5-1447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49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1 598 11275,'0'11'4110,"3"15"-3182,0 0 0,2-1 0,0 1 0,2-1 0,1 0 0,1-1 0,1 0 0,1 0 0,1-1 0,1 0 0,19 23 0,-31-44-895,1 0 0,-1 0 0,1 0 1,0-1-1,0 1 0,0 0 0,0-1 0,0 1 0,0-1 0,1 0 1,-1 1-1,0-1 0,1 0 0,-1-1 0,1 1 0,-1 0 0,1-1 1,-1 1-1,1-1 0,0 0 0,-1 0 0,5 0 0,-5-1-11,1 0-1,-1 0 0,1 0 1,-1 0-1,0-1 1,1 1-1,-1-1 1,0 0-1,0 1 0,0-1 1,0 0-1,0 0 1,-1 0-1,1 0 0,-1-1 1,1 1-1,-1 0 1,0-1-1,1 1 0,-1-1 1,1-4-1,5-16 47,-1 0-1,-1-1 1,-1 0-1,-1 0 1,-1-1-1,-1 1 1,-2 0-1,-3-35 1,-1 27-28,-1 0 0,-1 0 0,-2 1 1,-1 0-1,-24-52 0,31 77-21,-24-43 7,26 47-18,0 0 1,-1 0-1,1 0 1,-1 0-1,1 0 1,-1 0-1,0 0 1,0 1-1,0-1 1,0 0-1,0 1 1,0 0-1,0-1 1,0 1-1,0 0 1,-1 0-1,-2-1 1,5 2-1,0 1 0,-1-1 0,1 0 0,0 0 0,-1 0 0,1 0 0,0 0 0,-1 1 0,1-1 0,0 0 0,0 0 1,-1 1-1,1-1 0,0 0 0,0 0 0,-1 1 0,1-1 0,0 0 0,0 1 0,0-1 0,-1 0 0,1 0 0,0 1 0,0-1 1,0 1-1,0-1 0,0 0 0,0 1 0,0-1 0,0 0 0,0 1 0,0-1 0,0 0 0,0 1 0,0-1 0,0 1 1,-1 17 165,1 0 1,1 1 0,0-1-1,1 0 1,1 0 0,9 30-1,45 106 814,-48-132-691,1-1 1,17 26-1,-25-43-272,1 1 0,0-1 0,0 0-1,1 0 1,-1 0 0,1-1 0,0 1-1,0-1 1,0 0 0,0 0-1,0 0 1,1-1 0,-1 1 0,1-1-1,0 0 1,8 2 0,-10-4-23,-1 0 1,0 0-1,1-1 1,-1 1-1,0-1 1,0 0-1,0 1 0,0-1 1,0 0-1,0 0 1,0 0-1,0-1 1,0 1-1,0 0 1,0-1-1,-1 1 1,1-1-1,-1 0 0,1 1 1,-1-1-1,1 0 1,-1 0-1,0 0 1,0 0-1,0 0 1,0 0-1,0 0 1,-1 0-1,1-1 0,0-1 1,4-12 20,-1 0-1,4-30 1,-2-20-303,-3-81 0,-4 104 237,4 59 103,-1-1 0,2 0 1,0 0-1,1 0 0,0-1 1,1 0-1,1 0 0,0 0 1,11 14-1,-18-26-60,1-1 0,0 1 0,0-1 0,0 0 0,0 1 0,0-1 0,1 0 0,-1 0 0,0 0 0,0 1 0,1-2 0,-1 1 0,1 0 0,-1 0 0,1 0 0,-1 0 0,1-1 0,-1 1 0,1-1 0,0 1 0,-1-1 0,1 0 0,0 0 0,-1 0 0,1 0 0,0 0 0,0 0 0,-1 0 0,1 0 0,0-1 0,-1 1 0,1-1 0,0 1 0,-1-1 0,1 1 0,-1-1 0,1 0 0,-1 0 0,1 0 0,-1 0 0,0 0 0,0 0 0,1 0 0,1-3 0,4-4 0,0-1 0,0 0 0,-1 0 0,-1-1 0,8-14 0,82-216 0,-95 239 0,0 0 0,1 0 0,-1-1 0,1 1 0,-1 0 0,1 0 0,0 0 0,0 0 0,-1 0 0,1 0 0,0 0 0,0 0 0,0 0 0,0 0 0,0 1 0,0-1 0,0 0 0,0 1 0,0-1 0,1 0 0,-1 1 0,2-1 0,-2 1 0,0 0 0,0 1 0,0-1 0,0 0 0,0 1 0,1-1 0,-1 1 0,0-1 0,0 1 0,0 0 0,0-1 0,-1 1 0,1 0 0,0 0 0,0-1 0,0 1 0,0 0 0,-1 0 0,2 2 0,5 8 0,-1 0 0,-1 0 0,8 20 0,-8-18 0,1 3 0,17 33 0,-22-46 0,1 0 0,-1 0 0,1 0 0,0-1 0,0 1 0,0-1 0,1 0 0,-1 1 0,0-1 0,1 0 0,0 0 0,5 3 0,-8-5 0,1 0 0,0 0 0,0 0 0,-1 0 0,1 0 0,0 0 0,0 0 0,-1 0 0,1 0 0,0 0 0,0 0 0,-1-1 0,1 1 0,0 0 0,-1 0 0,1-1 0,0 1 0,-1-1 0,1 1 0,-1 0 0,1-1 0,0 1 0,-1-1 0,1 1 0,-1-1 0,1 0 0,-1 1 0,0-1 0,1 1 0,-1-1 0,1 0 0,-1 1 0,0-1 0,1-1 0,9-29 0,-8 25 0,25-134 0,-3 9 0,-23 130 0,-1-1 0,0 1 0,1-1 0,-1 1 0,0-1 0,1 1 0,0 0 0,-1-1 0,1 1 0,0-1 0,0 1 0,0 0 0,0 0 0,0-1 0,0 1 0,0 0 0,2-2 0,-2 3 0,0 0 0,-1 0 0,1 0 0,0 0 0,0 0 0,-1 1 0,1-1 0,0 0 0,-1 0 0,1 0 0,0 1 0,-1-1 0,1 0 0,0 0 0,-1 1 0,1-1 0,-1 1 0,1-1 0,-1 1 0,1-1 0,-1 1 0,1-1 0,-1 1 0,1-1 0,-1 1 0,1 0 0,27 53 0,-27-51 0,9 22 0,31 66 0,-37-83 0,0 0 0,1 0 0,0 0 0,1-1 0,0 1 0,0-2 0,1 1 0,7 6 0,-13-12 0,0 0 0,0 0 0,0 0 0,0-1 0,1 1 0,-1 0 0,0-1 0,0 1 0,0-1 0,0 1 0,1-1 0,-1 0 0,0 1 0,1-1 0,-1 0 0,0 0 0,1 0 0,-1 0 0,0 0 0,0 0 0,1-1 0,-1 1 0,0 0 0,1 0 0,-1-1 0,0 1 0,0-1 0,0 1 0,2-2 0,-1 0 0,1-1 0,-1 1 0,0-1 0,0 1 0,0-1 0,-1 0 0,1 0 0,-1 0 0,1 0 0,-1 0 0,1-5 0,3-11 0,-1 0 0,3-39 0,-6 55 0,0-10-85,3-59-2469,-3 61 1542,-1-1 0,-1 1 0,0 0 0,0 0 0,-1 0 0,-1 0 0,-6-17 0,-10-5-8624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50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16720,'0'0'11403,"73"-15"-11435,-36 3-2339,-3-3-2049,-2 1-1025,-5 0-3716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1:18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10858,'0'0'11702,"12"-7"-10431,25-20-594,-20 14-72,0 1 0,0 0 1,1 2-1,0 0 0,36-14 0,-52 24-592,-1-1 0,1 1 1,0 0-1,0 0 0,0 0 1,0 0-1,-1 0 0,1 0 1,0 0-1,0 0 0,0 1 1,0-1-1,-1 1 0,1 0 1,0-1-1,-1 1 0,1 0 1,0 0-1,-1 0 0,1 0 1,-1 0-1,1 0 0,-1 1 1,0-1-1,1 0 0,-1 1 1,0-1-1,0 1 0,0-1 0,0 1 1,0 0-1,-1-1 0,1 1 1,0 2-1,0-2-65,0 0 0,0 0 0,0 0 0,0 0-1,0 0 1,1 0 0,-1 0 0,0 0 0,1-1 0,0 1 0,-1-1 0,1 1-1,0-1 1,0 0 0,0 1 0,-1-1 0,1 0 0,1 0 0,-1 0-1,0-1 1,0 1 0,0 0 0,4 0 0,-3-1-422,0 0 0,0 0 1,0 0-1,0 0 0,0-1 0,0 1 0,0-1 1,0 1-1,0-1 0,0 0 0,0-1 0,0 1 1,-1 0-1,1-1 0,0 1 0,-1-1 1,0 0-1,1 0 0,3-4 0,16-19-7058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50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11627,'0'0'9689,"-5"11"-6464,-2 4-2357,0 1 0,1 1 0,1-1 0,0 1 0,1 0 0,1 0 1,-1 23-1,4-39-863,0-1 1,0 1 0,-1 0 0,1-1-1,0 1 1,0 0 0,1-1-1,-1 1 1,0 0 0,0-1-1,0 1 1,0 0 0,0-1-1,1 1 1,-1-1 0,0 1-1,1 0 1,-1-1 0,0 1-1,1-1 1,-1 1 0,1-1 0,-1 1-1,1-1 1,-1 1 0,1-1-1,-1 0 1,1 1 0,0 0-1,19-7-119,21-26-586,-39 30 623,23-22-774,36-31-2234,-57 51 2975,1 1 0,-1 0-1,1 0 1,0 0 0,0 1 0,1 0 0,-1 0-1,0 0 1,1 1 0,-1-1 0,10 0 0,-14 2 235,1 1-1,-1-1 1,0 1 0,1 0 0,-1-1 0,0 1-1,1 0 1,-1 0 0,0 0 0,0-1 0,0 1-1,0 0 1,0 1 0,0-1 0,0 0 0,0 0-1,-1 0 1,1 1 0,0-1 0,-1 0 0,1 0 0,-1 1-1,1-1 1,-1 1 0,1-1 0,-1 1 0,0-1-1,0 0 1,0 1 0,0-1 0,0 1 0,0-1-1,-1 3 1,-2 53 1700,3-57-1823,-16 62 662,15-59-674,0-1-1,0 1 1,0 0 0,0 0 0,-1-1-1,1 1 1,-1-1 0,0 1 0,0-1-1,0 0 1,0 1 0,0-1 0,0 0 0,-1-1-1,1 1 1,-1 0 0,1-1 0,-6 3-1,7-4-77,1 0 0,-1 0-1,0 0 1,0 0-1,0 0 1,1-1 0,-1 1-1,0 0 1,0 0 0,1-1-1,-1 1 1,0-1 0,0 1-1,1 0 1,-1-1-1,1 1 1,-1-1 0,0 1-1,1-1 1,-1 0 0,1 1-1,-1-1 1,1 0-1,-1 1 1,1-1 0,0 0-1,-1 0 1,1 1 0,0-1-1,0 0 1,-1-1 0,-8-32-3026,7 25 2131,-23-101-6960,6 42 2775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50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16400,'0'0'7762,"3"10"-5494,6 17-1692,1-1 0,1 0 1,1 0-1,1-1 0,2-1 0,0 0 0,2-1 0,0-1 0,2 0 0,28 25 0,-44-44-576,0-1 0,0 1 0,0-1 0,0 0 0,0 0 0,1 0 0,-1 0 0,1-1 0,-1 1 0,1-1 0,4 1 0,-7-2 0,1 0 0,-1 0 0,0 0 0,0 0 0,1-1 0,-1 1 0,0 0 0,0-1 0,0 1 0,0-1 0,1 1 0,-1-1 0,0 1 0,0-1 0,0 0 0,0 0 0,0 1 0,0-1 0,0 0 0,-1 0 0,1 0 0,0 0 0,0 0 0,-1 0 0,1 0 0,-1-1 0,1 1 0,-1 0 0,1 0 0,-1 0 0,0-1 0,1 1 0,-1 0 0,0-3 0,5-25 0,-5 22 0,1-1 0,1 0 0,-1 1 0,1-1 0,3-7 0,26 38 0,-29-23 0,0 0 0,0 0 0,0-1 0,0 1 0,0-1 0,0 1 0,0-1 0,0 0 0,0 0 0,0 1 0,0-1 0,0-1 0,0 1 0,-1 0 0,1 0 0,0-1 0,-1 1 0,1-1 0,-1 1 0,0-1 0,1 0 0,-1 1 0,0-1 0,0 0 0,1-2 0,25-56 0,-22 48 0,11-33 0,-12 31 0,0 1 0,1 0 0,0 0 0,1 0 0,1 1 0,15-21 0,-22 32-11,0 1 0,0-1 0,1 1 0,-1 0 0,0-1 0,1 1 0,-1 0 0,1-1 0,-1 1 0,0 0 0,1-1 0,-1 1 0,1 0 0,-1 0 0,1-1 0,-1 1-1,1 0 1,-1 0 0,1 0 0,-1 0 0,1 0 0,-1 0 0,1 0 0,-1 0 0,1 0 0,0 0 0,-1 0 0,1 0 0,-1 0 0,1 0 0,-1 1 0,1-1 0,-1 0 0,0 0 0,1 0 0,-1 1 0,1-1 0,-1 0 0,1 1 0,-1-1 0,0 0 0,1 1 0,-1-1 0,1 1 0,15 28-1269,-15-26 1084,0 0 1,0-1 0,0 1 0,0 0 0,1-1-1,-1 0 1,1 1 0,0-1 0,0 0-1,2 3 1,-3-5-173,0 1-1,0-1 1,0 0-1,0 0 1,0 1-1,0-1 1,0 0-1,0 0 1,0 0-1,0 0 1,0 0-1,0 0 1,0 0-1,-1 0 1,1-1-1,0 1 1,0 0-1,0-1 1,0 1-1,0 0 1,0-1-1,0 1 1,0-1-1,-1 1 1,1-1-1,0 0 1,0 1-1,-1-1 1,1 0-1,0 1 1,-1-1-1,1 0 1,-1 0-1,1 0 1,0-1-1,6-17-7617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51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6 411 13164,'0'0'6807,"-1"11"-2761,0 0-3063,-3 70 2090,14-42-1898,-10-37-1135,1-1-1,-1 0 1,1 0-1,0 1 1,0-1 0,0 0-1,0 0 1,0 0-1,0 0 1,0 0 0,0 0-1,0-1 1,0 1-1,0 0 1,0 0 0,1-1-1,-1 1 1,0-1-1,1 1 1,-1-1 0,3 1-1,-3-1-44,1 0 0,0-1-1,-1 1 1,1 0 0,0-1-1,-1 1 1,1-1 0,0 0 0,-1 1-1,1-1 1,-1 0 0,1 0 0,-1 0-1,0 0 1,1 0 0,-1-1-1,0 1 1,0 0 0,0 0 0,1-1-1,-1 1 1,-1-1 0,1 1-1,0-1 1,0 1 0,-1-1 0,1 0-1,0-1 1,14-53-536,-10 13 326,-2 1 0,-1-1 0,-3 1 0,-1-1-1,-3 1 1,-1 0 0,-2 0 0,-1 1 0,-18-47 0,19 71 1003,5 25 376,5 31-196,2-15-784,1 0-1,1-1 1,0 0 0,2 0 0,1 0 0,1-1-1,1 0 1,0-1 0,2 0 0,0-1 0,2-1-1,0 0 1,26 25 0,-38-42-184,0 1 0,0-1 0,-1 0 0,2 0 0,-1-1 0,0 1 0,0 0 0,0-1 0,1 0 0,-1 0 0,1 0 0,-1 0 0,7 0 0,-8-1 0,-1 0 0,1-1 0,-1 1 0,0-1 0,1 1 0,-1-1 0,1 1 0,-1-1 0,0 0 0,0 1 0,1-1 0,-1 0 0,0 0 0,0 0 0,0 0 0,0 0 0,0 0 0,0 0 0,0-1 0,-1 1 0,1 0 0,0 0 0,0-1 0,-1 1 0,1 0 0,-1-1 0,0 1 0,1-1 0,-1 1 0,0-1 0,0 1 0,0 0 0,0-1 0,0-1 0,1-11 0,0 1 0,-1 0 0,-1-1 0,0 1 0,-4-17 0,4 23 0,-1 1 0,0-1 0,0 1 0,-1 0 0,0 0 0,0 0 0,0 0 0,-1 0 0,0 0 0,0 1 0,0 0 0,-7-6 0,11 10 0,0 1 0,-1 0 0,1-1 0,0 1 0,0-1 0,-1 1 0,1 0 0,-1 0 0,1-1 0,0 1 0,-1 0 0,1-1 0,-1 1 0,1 0 0,0 0 0,-1 0 0,1-1 0,-1 1 0,1 0 0,-1 0 0,1 0 0,-1 0 0,1 0 0,-1 0 0,1 0 0,-1 0 0,1 0 0,-1 0 0,1 0 0,-1 0 0,1 1 0,0-1 0,-2 0 0,0 17 0,11 23 0,-7-35 0,0-1 0,1 0 0,0 0 0,0 0 0,0 0 0,0 0 0,0-1 0,1 1 0,0-1 0,0 0 0,0 0 0,0-1 0,0 1 0,7 2 0,-9-4 0,1 0 0,-1 0 0,1 0 0,0 0 0,-1-1 0,1 1 0,0-1 0,0 0 0,-1 0 0,1 0 0,0 0 0,0 0 0,-1 0 0,1-1 0,0 0 0,-1 1 0,1-1 0,0 0 0,-1 0 0,1-1 0,-1 1 0,0 0 0,1-1 0,-1 0 0,0 1 0,0-1 0,3-2 0,4-8 0,-1 0 0,0 0 0,0-1 0,-2 0 0,1 0 0,-2-1 0,1 1 0,-2-1 0,0 0 0,2-16 0,12-35 0,-14 66 0,0 12 0,3 16 0,-7-28 0,4 18 0,15 52 0,-18-67 0,1 1 0,0-1 0,0 1 0,0-1 0,0 0 0,1 0 0,0 0 0,0 0 0,0 0 0,0-1 0,0 1 0,5 2 0,-7-5-17,0 0-1,-1-1 1,1 1 0,0 0-1,0-1 1,0 1 0,0-1 0,0 0-1,0 1 1,0-1 0,0 0-1,0 0 1,0 1 0,0-1-1,0 0 1,0 0 0,0 0-1,0 0 1,0 0 0,0 0 0,0-1-1,0 1 1,0 0 0,0 0-1,0-1 1,0 1 0,0-1-1,0 1 1,0-1 0,0 1-1,1-2 1,0-1-122,0 1 0,0-1 0,0 0-1,0 0 1,-1 0 0,1 0 0,-1 0 0,0 0 0,0 0 0,1-4-1,2-11-1596,-1 1 1,1-33-1,-5 2-6016,-3-2-3405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51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21204,'0'10'3411,"-1"1"-2662,1-1-1,0 1 0,1 0 1,0-1-1,1 1 0,4 14 1,-5-22-679,1 1 0,-1-1 0,1 0 0,-1 0 0,1 0 1,0 0-1,0 0 0,1 0 0,-1 0 0,0-1 0,1 1 0,0-1 1,-1 0-1,1 0 0,0 0 0,0 0 0,0 0 0,1-1 0,-1 1 0,0-1 1,1 0-1,-1 0 0,1 0 0,-1 0 0,1-1 0,6 1 0,-5-1-151,-1 0-1,1 0 0,-1 0 0,0-1 1,1 0-1,-1 0 0,1 0 1,-1 0-1,0-1 0,0 1 0,0-1 1,0 0-1,0 0 0,0-1 0,0 1 1,-1-1-1,6-5 0,1-3-854,0 0 0,0-2 0,14-23-1,-17 23 691,2 0-1,0 1 0,14-16 0,-22 27 305,-1 1 0,1-1 0,-1 1 0,0-1-1,1 1 1,-1 0 0,1-1 0,-1 1 0,1-1 0,-1 1 0,1 0 0,-1 0-1,1-1 1,0 1 0,-1 0 0,1 0 0,-1 0 0,1-1 0,0 1-1,-1 0 1,1 0 0,-1 0 0,1 0 0,0 0 0,-1 0 0,1 0-1,-1 0 1,1 1 0,0-1 0,-1 0 0,1 0 0,-1 0 0,1 1 0,0-1-1,-1 0 1,1 1 0,-1-1 0,1 0 0,-1 1 0,1-1 0,-1 1-1,0-1 1,1 1 0,-1-1 0,1 1 0,-1-1 0,0 1 0,0-1-1,1 1 1,-1-1 0,0 1 0,0-1 0,1 1 0,-1 0 0,0-1 0,0 2-1,8 44 2305,-7-36-1952,-1-9-385,3 16 191,0-1-1,0 0 0,12 31 1,-14-45-205,0 0 1,0 0 0,0 0 0,0 0 0,1 0 0,-1 0 0,0 0 0,1 0-1,0 0 1,-1-1 0,1 1 0,0-1 0,0 1 0,0-1 0,0 0-1,2 2 1,-2-3-9,0 0-1,0 0 1,0 0 0,0 0-1,0 0 1,-1 0-1,1 0 1,0-1 0,0 1-1,0-1 1,0 1-1,-1-1 1,1 0 0,0 0-1,-1 0 1,1 0-1,-1 0 1,1 0-1,-1 0 1,1 0 0,-1-1-1,0 1 1,1-1-1,0-1 1,25-29-1029,-2-1 0,41-71-1,-37 55-1280,-11 19-5503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8:53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11179,'0'0'17269,"0"11"-16804,-1 41 139,0-11-1,7 75-1,-5-106-570,1 0 1,0 0-1,0 0 1,1 0-1,0-1 0,1 1 1,0-1-1,0 0 1,1 0-1,0 0 1,1-1-1,0 0 1,7 9-1,-10-14-16,0-1 0,0 1 0,0-1 0,0 0 0,1 0 0,-1 0 0,0 0 0,1 0 0,0-1 0,-1 1-1,1-1 1,0 0 0,0 0 0,-1-1 0,1 1 0,0-1 0,6 0 0,-4 0 24,0-1 1,0-1-1,0 1 0,0-1 0,-1 0 0,1 0 1,0-1-1,-1 1 0,0-1 0,6-5 1,7-6 109,0 0-1,-2-2 1,0 0 0,24-31 0,-31 34-87,-8 10-59,1 1-1,-1-1 1,1 1-1,-1-1 1,1 1-1,0 0 1,0 0-1,0 0 1,0 0-1,1 0 1,-1 1-1,0-1 1,3-1-1,-4 4-3,1 1 0,-1-1 0,-1 0 0,1 1 0,0-1 0,0 0 0,0 1 0,-1-1 0,1 1 0,-1-1 0,1 1 0,-1-1 0,1 1 0,-1 0 0,0-1 0,0 1 0,0-1 0,0 4 0,0-1 0,1 2 0,0-1 0,0 1 0,1-1 0,0 1 0,0-1 0,0 0 0,0 0 0,1 0 0,3 6 0,-4-10 0,-1 1 0,1-1 0,-1 0 0,1 0 0,-1 0 0,1 0 0,0 0 0,0 0 0,-1 0 0,1 0 0,0-1 0,0 1 0,0-1 0,0 1 0,0-1 0,0 0 0,0 1 0,0-1 0,0 0 0,0-1 0,0 1 0,0 0 0,0 0 0,0-1 0,-1 1 0,1-1 0,0 0 0,0 0 0,0 1 0,2-3 0,12-7 0,0 0 0,-1-1 0,0-1 0,-1-1 0,0 0 0,-1 0 0,20-28 0,26-25 0,-57 65 0,-1-1 0,1 1 0,0-1 0,-1 1 0,1 0 0,0-1 0,0 1 0,-1 0 0,1 0 0,0 0 0,0 1 0,0-1 0,4 0 0,-6 1 0,1 0 0,0 0 0,-1 0 0,1 0 0,0 0 0,-1 0 0,1 1 0,-1-1 0,1 0 0,0 1 0,-1-1 0,1 0 0,-1 1 0,1-1 0,-1 0 0,1 1 0,-1-1 0,1 1 0,-1-1 0,1 1 0,-1-1 0,0 1 0,1 0 0,-1-1 0,0 1 0,0-1 0,1 2 0,1 6 0,-1 0 0,1 0 0,-2 0 0,1-1 0,-1 14 0,0-5 0,-1 10-108,0-19-77,1 1 0,0-1 0,0 0-1,0 0 1,1 1 0,0-1 0,1 0 0,-1 0 0,4 9 0,-4-16 77,-1 0 1,0 0 0,0-1-1,0 1 1,0 0-1,0 0 1,0 0-1,0 0 1,0 0 0,0 0-1,1-1 1,-1 1-1,0 0 1,0 0-1,0 0 1,0 0-1,0 0 1,1 0 0,-1 0-1,0 0 1,0 0-1,0 0 1,0-1-1,1 1 1,-1 0 0,0 0-1,0 0 1,0 0-1,0 0 1,1 0-1,-1 0 1,0 0 0,0 0-1,0 1 1,0-1-1,1 0 1,-1 0-1,0 0 1,0 0 0,0 0-1,0 0 1,0 0-1,1 0 1,-1 0-1,0 0 1,0 1 0,0-1-1,0 0 1,0 0-1,0 0 1,1 0-1,-1 0 1,0 1-1,0-1 1,0 0 0,0 0-1,0 0 1,0 0-1,0 1 1,1-17-3262,-1 14 2907,0-26-5495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8:53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18001,'0'0'13293,"18"65"-14863,-8-44-3747,-2-10-7303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8:54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18065,'0'0'8995,"2"14"-8562,47 192 1737,1-4-289,-40-127-1295,9 39 51,-14-104-637,1-12 0,2-17 0,-4-2 0,0-1 0,-1 0 0,-2 1 0,0-1 0,-1 0 0,-2 0 0,0 1 0,-1-1 0,-1 1 0,-7-23 0,10 42 0,1 1 0,0 0 0,-1-1 0,1 1 0,-1 0 0,1-1 0,-1 1 0,1 0 0,-1 0 0,0 0 0,0 0 0,0 0 0,0-1 0,0 1 0,0 1 0,0-1 0,0 0 0,-1-1 0,-3 20 0,11 42 0,-5-56 0,0-1 0,1 1 0,-1-1 0,1 1 0,0-1 0,-1 1 0,1-1 0,1 0 0,-1 0 0,0 0 0,1 0 0,0-1 0,-1 1 0,1-1 0,0 1 0,0-1 0,0 0 0,1 0 0,-1 0 0,0-1 0,1 1 0,0-1 0,-1 0 0,1 0 0,-1 0 0,1 0 0,0-1 0,0 1 0,0-1 0,-1 0 0,1 0 0,0-1 0,4 0 0,1-1 0,-1 0 0,1-1 0,-1 0 0,0-1 0,0 0 0,0 0 0,0 0 0,-1-1 0,0 0 0,0-1 0,0 0 0,-1 0 0,8-8 0,52-82 0,-60 95 0,-2 11 0,1 21 0,-4-26 0,3 29 0,11 64 0,-13-90 0,0 0 0,0-1 0,1 1 0,0 0 0,0-1 0,1 1 0,0-1 0,0 0 0,8 8 0,-12-14 0,1 0 0,1 0 0,-1 0 0,0 1 0,0-2 0,0 1 0,1 0 0,-1 0 0,0 0 0,1 0 0,-1-1 0,0 1 0,1-1 0,-1 1 0,1-1 0,-1 0 0,1 1 0,0-1 0,-1 0 0,1 0 0,-1 0 0,1 0 0,-1 0 0,3-1 0,-1 0 0,0 0 0,0-1 0,0 1 0,0-1 0,-1 1 0,1-1 0,0 0 0,-1 0 0,0-1 0,1 1 0,1-3 0,5-6 0,-2 0 0,1 0 0,-1-1 0,8-19 0,-11 20 0,0 0 0,0 0 0,-1 0 0,0-1 0,-1 1 0,-1-1 0,1 0 0,-2 1 0,0-1 0,0 0 0,-1 0 0,-4-17 0,-15 8 0,20 20 0,0 1 0,0 0 0,-1-1 0,1 1 0,0 0 0,0-1 0,-1 1 0,1 0 0,0-1 0,0 1 0,-1 0 0,1 0 0,0-1 0,-1 1 0,1 0 0,0 0 0,-1 0 0,1 0 0,0-1 0,-1 1 0,1 0 0,-1 0 0,1 0 0,0 0 0,-1 0 0,1 0 0,-1 0 0,1 0 0,0 0 0,-1 0 0,1 0 0,-1 0 0,1 0 0,0 1 0,-1-1 0,1 0 0,0 0 0,-1 0 0,1 0 0,0 1 0,-1-1 0,1 0 0,0 0 0,-1 1 0,1-1 0,0 0 0,0 0 0,-1 1 0,1-1 0,0 0 0,0 1 0,0-1 0,-1 1 0,1-1 0,0 0 0,0 1 0,0 0-6,0 0 0,1-1 0,-1 1 0,1-1 0,-1 1 0,0 0 0,1-1-1,-1 1 1,1-1 0,-1 1 0,1-1 0,-1 0 0,1 1 0,0-1 0,-1 1 0,1-1 0,-1 0 0,1 0 0,0 1 0,-1-1 0,1 0 0,0 0-1,-1 0 1,1 0 0,0 0 0,-1 0 0,1 0 0,0 0 0,1 0 0,29 0-697,-22 0 200,15 0-3138,1-1 0,42-8 1,-25 0-2820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8:5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6 16015,'0'0'11478,"-11"-2"-9957,8 1-1467,0 0-1,0 0 0,0 1 1,0-1-1,1 1 0,-1 0 1,0 0-1,0 0 1,0 0-1,0 1 0,0-1 1,0 1-1,0 0 0,0 0 1,0 0-1,1 0 1,-1 0-1,0 0 0,1 1 1,-1-1-1,1 1 1,0 0-1,-1 0 0,1 0 1,0 0-1,0 0 0,0 0 1,0 1-1,0-1 1,1 0-1,-1 1 0,1 0 1,0-1-1,0 1 1,0 0-1,-2 4 0,0 1 83,0 1-1,1-1 1,-1 1-1,1-1 0,1 1 1,0 0-1,0-1 1,1 15-1,0-21-120,0 1 0,1-1 0,-1 0 0,1 1 0,-1-1-1,1 0 1,0 1 0,0-1 0,0 0 0,0 0 0,0 0 0,1 0 0,-1 0 0,1 0 0,-1 0-1,1 0 1,0-1 0,-1 1 0,1-1 0,0 1 0,0-1 0,0 1 0,0-1 0,1 0 0,-1 0-1,0 0 1,0-1 0,1 1 0,-1 0 0,0-1 0,1 1 0,-1-1 0,1 0 0,3 0 0,2 0-13,0-1 0,0 0 1,0 0-1,0-1 0,0 0 1,0 0-1,-1-1 0,1 1 1,-1-2-1,0 1 0,0-1 1,0-1-1,0 1 0,-1-1 1,1 0-1,-1 0 0,0-1 1,-1 0-1,7-8 0,-4 4-3,0-1 0,0 0 0,-1-1 0,0 0 0,-1 0-1,0 0 1,7-25 0,-16 47 1,0 5 0,0 0 0,0 0 0,1 0 0,1 0 0,1 18 0,0-30 0,1 0 0,-1 0 0,1 0 0,-1 0 0,1 0 0,0 0 0,0 0 0,0 0 0,0-1 0,1 1 0,-1 0 0,1-1 0,0 1 0,0-1 0,0 0 0,0 1 0,0-1 0,0 0 0,0 0 0,1-1 0,-1 1 0,1 0 0,-1-1 0,1 1 0,0-1 0,0 0 0,-1 0 0,1 0 0,0 0 0,0-1 0,0 1 0,6-1 0,2 2-327,0-1 0,0-1 0,0 0 0,0-1 0,0 0-1,0 0 1,-1-1 0,1-1 0,0 0 0,14-6 0,18-14-6261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08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427 797 4869,'-112'22'2041,"63"-15"1153,0 3 1,0 2-1,-90 36 1,136-47-2980,1 0 0,0 0 0,0 0-1,0 0 1,0 0 0,0 0 0,0 0 0,0 1 0,0-1 0,1 1 0,-1 0-1,1-1 1,-3 3 0,5-3-175,-1-1 1,0 1-1,0-1 0,0 1 0,1-1 1,-1 1-1,0-1 0,0 1 1,1-1-1,-1 0 0,0 1 0,1-1 1,-1 1-1,0-1 0,1 0 0,-1 1 1,1-1-1,-1 0 0,1 0 1,-1 1-1,1-1 0,-1 0 0,1 0 1,-1 0-1,1 0 0,-1 0 0,1 1 1,-1-1-1,1 0 0,-1 0 1,1 0-1,-1 0 0,2-1 0,70 1 612,-15-8 35,-1-3 1,58-18 0,114-47 78,-160 52-649,1289-462 855,-709 204 758,-629 274-2945,-37 16-1008,-37 18-4578,6-9-2883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08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437 295 17200,'0'0'10624,"4"16"-9370,14 57-446,4-1 0,42 97 0,1-63-1056,-21-38-7336,-50-69 2631,-9-1 2273,-16-14-5317</inkml:trace>
  <inkml:trace contextRef="#ctx0" brushRef="#br0" timeOffset="1">1 300 14414,'0'0'13452,"51"-52"-12331,15 36-192,15-4-96,8-12-320,1-5-289,-6-1-128,-10 2-64,-15 5-929,-20 9-993,-18 12-2530,-19 5-2018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1:19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17 141 9545,'0'0'2285,"-3"-10"453,-1-2-1684,-5-36 3055,10 48-3953,-1 0 1,1 0-1,0 0 1,-1 0-1,1 1 1,0-1-1,-1 0 1,1 0-1,0 1 1,-1-1-1,1 0 1,0 0-1,-1 1 1,1-1-1,-1 1 1,1-1-1,-1 1 1,1-1-1,-1 1 1,1-1-1,-1 1 1,1-1-1,-1 1 1,0-1-1,1 1 1,-1 0-1,0-1 1,1 2-1,19 25-306,8 23 551,-2 2 0,-3 1 1,19 64-1,31 174 2361,-70-270-2119,-3-15-12,0-9 871,-17-177-399,-3-48-1406,17 167 64,1 37 189,0 0 1,2-1-1,1 1 0,1 0 1,0 0-1,7-25 0,-8 47 22,0 0 1,-1 0-1,1 0 0,0 0 0,0 1 1,0-1-1,0 0 0,1 1 1,-1-1-1,0 0 0,1 1 0,-1 0 1,1-1-1,-1 1 0,1 0 1,0 0-1,-1 0 0,1 0 0,0 0 1,0 0-1,0 0 0,0 1 0,2-2 1,-2 2-1,-1 0 0,0 0 1,1 1-1,-1-1 1,0 0-1,0 0 0,1 1 1,-1-1-1,0 1 1,0-1-1,1 1 0,-1 0 1,0-1-1,0 1 1,0 0-1,0 0 0,0-1 1,0 1-1,0 0 1,0 0-1,-1 0 0,1 0 1,0 0-1,-1 1 0,1-1 1,0 0-1,-1 0 1,1 0-1,-1 1 0,0-1 1,1 0-1,-1 0 1,0 1-1,0-1 0,0 0 1,0 3-1,1 6 13,0 0 1,-1 0-1,-1 0 0,0 0 1,0 0-1,-1 0 0,0 0 1,-1-1-1,0 1 0,-6 13 0,-5 5 56,-1-1 0,-18 26 0,-7 10-141,38-54-4976,13-16 1562,14-16-2395,3-9-4533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09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9385,'0'0'16565,"7"9"-15802,49 80 1233,-28-43-1190,1-2 1,48 56-1,-77-100-798,0 1-1,0-1 0,0 0 1,0 1-1,1-1 1,-1 0-1,0 1 1,0-1-1,1 0 0,-1 1 1,0-1-1,0 0 1,1 0-1,-1 1 1,0-1-1,1 0 0,-1 0 1,0 0-1,1 1 1,-1-1-1,0 0 1,1 0-1,-1 0 0,1 0 1,-1 0-1,0 0 1,1 0-1,-1 0 1,1 0-1,-1 0 0,0 0 1,1 0-1,-1 0 1,0 0-1,1 0 1,-1 0-1,1 0 0,-1-1 1,0 1-1,1 0 1,-1 0-1,0 0 0,1-1 1,-1 1-1,1-1 1,4-23 546,-10-35 189,1 41-743,-1 0 0,0 0 0,-2 1 0,0 0 0,0 0 0,-2 1 0,0 0 0,-1 0 0,-1 1 0,-23-26 0,20 34 0,13 17 0,13 16 0,-9-24-61,1 1-1,-1-1 1,1 0-1,0-1 1,-1 1-1,1-1 1,0 1-1,0-1 1,0-1-1,0 1 1,0 0-1,0-1 1,0 0-1,0 0 1,0 0-1,0 0 1,0-1-1,0 1 1,0-1-1,0 0 1,0 0-1,0-1 1,4-1-1,12-6-957,0 0-1,36-23 1,-49 27 695,78-53-7083,-31 17-560,-20 13-84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09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133 324 4452,'0'0'15578,"-10"6"-13299,2 0-1945,0 0 1,0 0-1,1 0 0,0 1 0,0 0 1,1 1-1,-1-1 0,2 1 0,-1 0 1,1 1-1,0-1 0,-5 15 1,3-5 253,1 1 1,1-1 0,1 1 0,0 1-1,1-1 1,0 31 0,3-49-570,-1 0 1,1 0-1,0 0 1,0 0-1,0 1 1,0-1-1,0 0 1,0 0-1,0 0 1,0 0-1,1 1 1,-1-1-1,0 0 1,1 0-1,-1 0 1,1 0-1,-1 0 1,1 0-1,0 0 1,-1 0-1,1 0 1,0 0-1,0 0 0,-1-1 1,1 1-1,0 0 1,0 0-1,0-1 1,0 1-1,0-1 1,0 1-1,0-1 1,0 1-1,0-1 1,0 1-1,1-1 1,-1 0-1,0 0 1,0 0-1,0 1 1,0-1-1,0 0 1,1-1-1,-1 1 1,0 0-1,0 0 1,0 0-1,0-1 1,0 1-1,1 0 1,-1-1-1,0 1 1,0-1-1,1 0 1,4-2 85,1 0-1,-1-1 1,0 0 0,0 0 0,0 0 0,0-1 0,8-8 0,-3-1-99,0-1-1,-1 0 1,0 0 0,-1-1 0,-1 0-1,-1-1 1,0 0 0,-1 0-1,-1 0 1,0-1 0,-2 1 0,0-1-1,1-19 1,-6 53-6,-2 8 0,2 0 0,1 0 0,0 0 0,6 46 0,-5-68-38,1 0 0,-1 0-1,0 0 1,1 0 0,-1 0 0,1 0-1,-1 0 1,1 0 0,0-1 0,0 1 0,0 0-1,0 0 1,0-1 0,1 1 0,-1-1-1,0 1 1,1-1 0,-1 0 0,1 1-1,-1-1 1,1 0 0,-1 0 0,1 0 0,0 0-1,0 0 1,0-1 0,-1 1 0,1 0-1,0-1 1,0 1 0,0-1 0,0 0-1,0 0 1,0 0 0,0 0 0,0 0 0,0 0-1,0 0 1,0-1 0,0 1 0,3-2-1,1 0-247,1-1 0,-1 0-1,1 0 1,-1 0-1,-1-1 1,1 0-1,0 0 1,-1-1-1,0 1 1,7-9-1,-2 0-1434,0 0 0,0-1-1,-2-1 1,0 1 0,0-2-1,-2 1 1,0-1 0,7-26-1,0-45-163,-13-3 10369,-4 80-3971,-2 17-2065,-3 18-1498,1 23 588,3 0-1,0 68 1,4-114-1520,1 0 1,0 0 0,0-1 0,0 1 0,0 0 0,0 0-1,0 0 1,1 0 0,-1 0 0,1 0 0,-1-1 0,1 1-1,0 0 1,0 0 0,0-1 0,0 1 0,0 0 0,0-1-1,0 1 1,0-1 0,0 0 0,1 1 0,-1-1 0,1 0-1,-1 0 1,1 0 0,-1 0 0,1 0 0,2 1-1,-2-2 0,1 1-1,-1-1 0,0-1 0,0 1 0,1 0 0,-1-1 0,0 1 0,0-1 1,0 1-1,1-1 0,-1 0 0,0 0 0,0 0 0,0 0 0,-1 0 0,1-1 1,0 1-1,0-1 0,-1 1 0,1-1 0,0 1 0,-1-1 0,0 0 0,2-2 1,8-13-7,0 0 1,-2 0 0,0-1 0,-1 0 0,0-1 0,-2 0 0,0 0 0,-1 0-1,3-29 1,-2-5-7,-3 1 0,-4-70 0,-11 176-5,10-28 0,-3 92 0,5-108 0,1 0 0,0 0 0,0 0 0,1-1 0,1 1 0,-1-1 0,1 1 0,1-1 0,5 11 0,-6-16-35,0 0 0,-1-1 0,2 0 0,-1 1 0,0-1 0,1 0 1,-1-1-1,1 1 0,0-1 0,0 1 0,0-1 0,0 0 0,0-1 0,0 1 0,1-1 0,-1 0 0,9 2 0,3-1-684,0-1-1,0 0 0,25-3 1,-15-3-5960,-6-8-5236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10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15 207 9865,'-1'0'643,"0"0"0,1 1 0,-1 0 0,0-1 0,0 1 0,0-1 0,0 1 0,0 0 0,1 0-1,-1 0 1,0-1 0,1 1 0,-1 0 0,1 0 0,-1 0 0,1 0 0,-1 0 0,1 0 0,0 0 0,-1 1-1,1-1-432,1-1-1,-1 1 1,0-1-1,1 1 1,-1-1-1,0 1 1,1-1-1,-1 1 1,1-1-1,-1 0 0,1 1 1,-1-1-1,1 0 1,-1 1-1,1-1 1,-1 0-1,1 0 1,-1 1-1,1-1 0,0 0 1,-1 0-1,1 0 1,-1 0-1,2 0 1,3 0 36,0 1 0,-1-1 0,1 0 0,0-1 1,-1 1-1,1-1 0,0 0 0,6-2 0,-3-2-161,1 0 0,-1-1 0,1 0-1,-2 0 1,1-1 0,-1 1 0,0-2-1,0 1 1,-1-1 0,0 0-1,0 0 1,-1-1 0,0 0 0,0 0-1,-1 0 1,0 0 0,-1-1-1,0 1 1,-1-1 0,0 0 0,0 0-1,0-12 1,-2 21-85,0 0 0,0-1 0,0 1 0,0 0 0,0 0 0,0 0 0,0 0 0,-1 0 0,1-1 0,0 1 0,-1 0 0,1 0 0,-1 0 0,1 0 0,-1 0 0,0 0 0,1 0 0,-1 0 0,0 1 0,0-1 0,1 0 0,-1 0 0,0 0 0,0 1 0,0-1 0,0 1 0,0-1 0,0 0 0,0 1 0,0 0 0,0-1 0,0 1 0,0 0 0,-1-1 0,1 1 0,0 0 0,0 0 0,0 0 0,0 0 0,0 0 0,-1 0 0,1 0 0,0 0 0,0 1 0,0-1 0,-2 1 0,-1 0 0,0 0 0,-1 1 0,1-1 0,0 1 0,0 0 0,0 0 0,0 1 0,0-1 0,1 1 0,-1 0 0,-3 3 0,1 2 0,0 1 0,0 0 0,1 0 0,0 0 0,1 1 0,0 0 0,0 0 0,1 0 0,0 0 0,1 0 0,0 1 0,1-1 0,0 1 0,0 16 0,1-22 0,0 0 0,1-1 0,-1 1 0,1 0 0,0-1 0,0 1 0,1-1 0,-1 1 0,1-1 0,0 1 0,0-1 0,0 0 0,1 0 0,-1 0 0,1-1 0,0 1 0,0 0 0,1-1 0,-1 0 0,1 0 0,-1 0 0,1 0 0,0-1 0,0 1 0,0-1 0,0 0 0,1 0 0,-1 0 0,1-1 0,-1 0 0,1 0 0,-1 0 0,1 0 0,5 0 0,2 0-196,1-1 1,-1-1-1,0 1 1,23-6-1,18-14-3353,-9-6-5505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11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1 317 19763,'0'0'8883,"-1"-9"-7554,1 6-1245,0 0 0,0 0 1,0 0-1,1-1 0,-1 1 0,1 0 0,0 0 1,0 0-1,0 0 0,0 0 0,0 0 1,1 0-1,3-6 0,1 2 153,1-1 0,0 1 1,0 0-1,13-9 0,4-3-103,15-13-36,1 2-1,54-31 1,-92 60-98,0 0 0,-1 0 0,1 0 0,0 0 0,0 0 0,0 1 0,0-1 0,0 0 0,0 1 0,0 0 0,0-1 0,0 1 0,0 0 0,0 0 0,0 0 0,0 0 0,0 0 0,0 1 0,1-1 0,-1 1 0,2 0 0,-1 2 0,0-1 0,-1 0 0,1 0 0,-1 1 0,0-1 0,0 1 0,0 0 0,0 0 0,3 5 0,21 26 0,-24-33 0,0 0 0,-1 0 0,1 0 0,0 0 0,-1-1 0,1 1 0,0-1 0,0 1 0,-1-1 0,1 0 0,0 0 0,0 0 0,0 0 0,0 0 0,-1 0 0,1 0 0,0 0 0,0-1 0,0 1 0,-1-1 0,1 1 0,0-1 0,-1 0 0,1 0 0,0 0 0,-1 0 0,1 0 0,-1 0 0,1 0 0,-1 0 0,0 0 0,1-1 0,-1 1 0,2-3 0,5-5 0,-1 0 0,0-1 0,11-20 0,-15 25 0,1-1 0,-2 0 0,1 0 0,-1 0 0,1 0 0,-2 0 0,1 0 0,0-8 0,-4 43-2728,-5 24-7021,1-5 2447,0-2 304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11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0 258 16656,'0'0'11798,"13"-3"-10789,18-7-734,-1-1 0,0-1 1,-1-2-1,0-1 0,-1-1 1,-1-1-1,0-2 1,-2-1-1,0 0 0,-1-2 1,23-28-1,-42 45-468,10-19-6255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52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20 467 18738,'0'0'4954,"-6"-8"-4671,5 5-266,-1 0 1,0 0 0,1 1-1,-1-1 1,1 0 0,0 0-1,0 0 1,0 0-1,1-1 1,-1 1 0,1 0-1,-1 0 1,1 0 0,0 0-1,0-1 1,1-5 0,2-1 90,0 0 0,1 0 1,0 0-1,1 0 1,5-9-1,3-6 425,0 1 0,2 1 0,34-41 0,-44 57-415,1 1 0,0 1 1,1-1-1,-1 1 0,1 1 0,0-1 1,0 1-1,0 0 0,1 0 0,0 1 0,-1 0 1,1 1-1,0-1 0,0 2 0,1-1 0,-1 1 1,13 0-1,25 7 271,-39-4-294,0-1 0,1 0 0,-1 0 0,0 0 0,1-1 0,-1 0 0,1 0 0,9-2 0,-15 1-71,0-1 0,0 1 1,0 0-1,0-1 0,0 1 0,0-1 1,0 0-1,0 1 0,-1-1 1,1 0-1,-1 0 0,1 0 0,-1 0 1,0 0-1,1-4 0,17-40 133,-11 25-254,-6 17-402,11-23 144,-3 17-2564,2 9-4967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53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 8712,'0'0'7565,"-9"5"-6818,-45 23 0,54-28-816,14-16-198,29 5-2770,-26 3-2809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5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40 11050,'0'0'7010,"2"-8"-4309,0 2-2576,5-18 2083,-4 22-718,-2 19-210,-2 6-782,-2 0 0,0-1 0,-2 0 0,0 0 0,-1 0 0,-2-1 0,-10 23 0,-78 140 1129,36-92-719,84-101-1261,140-120 648,-116 88-279,1 3 0,2 1-1,83-45 1,-131 81-51,1-1 0,-1 1 0,0 0 0,1 0 1,-1 0-1,0 0 0,1 1 0,4-1 0,3 7-1677,-15 14-1643,3-18 2769,0-1 0,0 1 0,-1 0 0,1 0-1,-1-1 1,0 1 0,1-1 0,-1 1 0,0-1 0,0 0 0,0 0 0,0 0 0,-3 2 0,-13 4-6044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54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1 482 4837,'0'0'16735,"15"-7"-14957,71-45 289,134-103-1,8-6-1736,-193 138-283,-12 8-20,0 0 0,1 2 0,30-13 0,-85 54 223,-28 17 220,-103 78 448,-173 123 1175,326-240-1983,8-5-83,-1 0-1,0 0 1,1 0-1,-1 0 1,0 0-1,1 0 0,-1 0 1,0 0-1,0-1 1,0 1-1,-3 0 0,25-29-255,29-20-130,3 3 0,1 1 1,64-38-1,-62 44-80,190-137-522,-230 162 1045,-23 14 116,-28 18 237,-105 81 294,-200 185 1,329-273-16,-2 2-5138,17-28-6905,12-16-3829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55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8008,'0'0'16047,"43"81"-13773,-19-19-544,1 14-609,-1 5-353,0-2-383,0-7-289,1-10-64,-4-12-224,-3-12-993,-5-12-609,-13-8-1057,-2-6-2402,-22-10-2242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1:19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17232,'0'0'5542,"-41"67"-3076,36-47-1281,5-3-384,0-4-417,9-7-352,10-6-544,5-5-2435,-2-17-2594,-1-5-4613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56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0 292 13837,'0'-16'946,"1"0"0,0 0 1,0 0-1,2 0 0,8-27 0,-8 34-663,1 0 1,0 1-1,1 0 0,-1 0 0,2 0 0,-1 0 1,1 1-1,0 0 0,1 0 0,0 1 0,10-8 0,-7 6-187,0 0-1,1 1 0,0 0 0,1 1 1,-1 0-1,1 1 0,0 0 1,0 1-1,1 0 0,-1 1 0,1 1 1,26-3-1,-39 5-80,1 0 1,0 0 0,0 1-1,0-1 1,0 0 0,-1 0-1,1 0 1,0 1 0,0-1-1,-1 0 1,1 1-1,0-1 1,0 1 0,-1-1-1,1 0 1,0 1 0,-1 0-1,1-1 1,-1 1-1,1-1 1,0 1 0,-1 0-1,0-1 1,1 1 0,-1 0-1,1 1 1,4 27 959,-14 34 885,8-59-1781,-5 28 163,1 0 0,-2 51 0,7-81-322,0 0 0,0-1-1,0 1 1,0 0 0,1-1-1,-1 1 1,0 0-1,1-1 1,-1 1 0,1 0-1,-1-1 1,1 1 0,0-1-1,0 1 1,0-1-1,0 1 1,0-1 0,0 0-1,0 1 1,0-1 0,0 0-1,1 0 1,-1 0 0,1 0-1,-1 0 1,0 0-1,1 0 1,-1-1 0,1 1-1,0 0 1,-1-1 0,1 1-1,0-1 1,-1 0 0,1 0-1,0 1 1,-1-1-1,1 0 1,0 0 0,0-1-1,-1 1 1,1 0 0,2-1-1,10-2-1519,0 0-1,0-1 1,-1 0-1,16-8 1,-18 8 219,-4 1 1003,0 0 0,1 1 0,-1 0-1,0 0 1,13-1 0,-18 3 498,0 0 0,0 0-1,-1 0 1,1 1 0,0-1 0,0 0-1,-1 0 1,1 1 0,0 0 0,0-1 0,-1 1-1,1 0 1,-1-1 0,1 1 0,-1 0-1,1 0 1,-1 0 0,1 1 0,-1-1 0,0 0-1,0 0 1,1 1 0,-1-1 0,0 1-1,0-1 1,-1 1 0,1-1 0,0 1 0,0 2-1,7 19 2550,-2 1 0,5 39 0,-9-43-1787,1 0 0,1 0 0,1-1 0,14 36 0,-19-54-845,1 0 0,-1 0 0,0 0 0,1 0 0,-1 0 0,0-1 0,1 1 0,-1 0 0,1 0 0,-1 0-1,1 0 1,0-1 0,-1 1 0,1 0 0,0-1 0,-1 1 0,1 0 0,0-1 0,0 1 0,0-1-1,-1 1 1,1-1 0,0 0 0,0 1 0,0-1 0,2 1 0,-2-2 2,0 0-1,0 1 1,0-1 0,0 0 0,0 0-1,-1 0 1,1 1 0,0-1 0,0 0-1,-1 0 1,1 0 0,-1 0-1,1-1 1,-1 1 0,1 0 0,-1 0-1,1-2 1,10-57 510,-8 33-487,-2 0 0,-2-30 0,0 47-81,0 1-1,-1-1 1,0 0 0,0 0 0,-1 1 0,0 0 0,-1-1 0,0 1-1,-6-9 1,10 17 10,0 1 0,0 0 0,0 0 0,0 0 0,0 0 0,0-1 0,0 1 0,0 0-1,0 0 1,0 0 0,0-1 0,0 1 0,0 0 0,0 0 0,0 0 0,-1 0 0,1-1 0,0 1 0,0 0-1,0 0 1,0 0 0,0 0 0,0 0 0,-1 0 0,1 0 0,0-1 0,0 1 0,0 0 0,0 0-1,-1 0 1,1 0 0,0 0 0,0 0 0,0 0 0,-1 0 0,1 0 0,0 0 0,0 0 0,0 0 0,-1 0-1,1 0 1,0 0 0,0 0 0,0 0 0,0 0 0,-1 0 0,1 0 0,0 0 0,0 1 0,0-1 0,0 0-1,-1 0 1,1 0 0,0 0 0,0 0 0,0 0 0,0 1 0,0-1 0,0 0 0,-1 0 0,-1 18-273,4 23-585,-1-37 535,1 0 0,-1-1-1,1 1 1,-1-1 0,1 0-1,0 1 1,0-1-1,1 0 1,-1 0 0,5 4-1,-5-5-64,0 0 0,0 0-1,0-1 1,0 1 0,1-1-1,-1 1 1,0-1 0,1 0-1,-1 0 1,1 0 0,0 0-1,-1-1 1,1 1 0,-1-1-1,1 1 1,0-1 0,-1 0-1,1 0 1,0 0 0,0 0-1,-1-1 1,1 1 0,-1-1-1,1 0 1,3-1 0,16-14-4520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56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34 329 17969,'-3'9'2434,"-6"21"-692,-8 47 0,15-66-1382,1 0 0,0 0 0,0 0 0,1 0 0,1 0 0,0 0 0,0-1 0,1 1 0,3 11 0,-5-21-335,0 0 0,1 1 0,-1-1-1,1 0 1,-1 0 0,1 0-1,-1 0 1,1 1 0,0-1 0,-1 0-1,1 0 1,0 0 0,0-1 0,0 1-1,0 0 1,0 0 0,0 0-1,0-1 1,0 1 0,0 0 0,0-1-1,1 1 1,-1-1 0,0 1 0,0-1-1,0 0 1,2 1 0,-1-2 1,0 1 0,0-1 0,0 1 0,0-1 0,0 0 0,0 0 1,0 1-1,0-1 0,0-1 0,-1 1 0,1 0 0,0 0 0,-1-1 0,3-2 0,3-3 28,-1 0 1,-1 0-1,1 0 0,-1-1 0,-1 0 0,6-11 0,-5 3-16,0-1 0,-1 0 0,4-32 0,-8 44-31,1 0-1,-1 0 0,1 0 0,-1 0 0,-1 0 0,1-1 0,-1 1 0,0 0 0,0 0 1,-1 0-1,1 0 0,-1 0 0,0 1 0,0-1 0,-1 1 0,-5-9 0,8 12-12,-1 0 0,0 0-1,0 0 1,1 0 0,-1 1-1,0-1 1,0 0 0,0 0-1,0 1 1,0-1 0,0 1-1,0-1 1,0 1 0,0-1-1,0 1 1,0-1 0,0 1-1,-1 0 1,1 0 0,0-1-1,0 1 1,0 0 0,0 0-1,-1 0 1,1 0 0,0 1-1,0-1 1,0 0 0,-2 1-1,1 0-4,1 1 0,-1-1-1,1 1 1,-1 0 0,1-1 0,0 1-1,0 0 1,-1 0 0,1 0 0,1 0-1,-1 0 1,0 0 0,0 0 0,0 3-1,-2 9-62,1 0 0,0 0-1,0 20 1,2-28-110,0-1 1,0 0 0,1 0 0,0 0 0,0 0-1,0 0 1,1 0 0,0 0 0,-1-1-1,5 8 1,-5-11 60,0 0-1,0 1 1,0-1 0,0 0-1,1 0 1,-1 0-1,0 0 1,0 0-1,1 0 1,-1 0 0,1 0-1,-1 0 1,1-1-1,-1 1 1,1 0-1,0-1 1,-1 0 0,1 1-1,-1-1 1,1 0-1,0 0 1,-1 0-1,1 0 1,0 0 0,-1 0-1,1 0 1,0-1-1,-1 1 1,1-1-1,0 1 1,-1-1 0,1 1-1,-1-1 1,1 0-1,-1 0 1,3-2-1,4-3-254,1 0-1,-1-1 0,-1 0 0,0 0 0,0-1 0,0 0 0,-1 0 0,0-1 0,0 0 0,5-11 0,0-3-1321,-1 1-1,-1-2 1,8-28-1,-3-28 335,-13 73 1825,0 1-1,-1-1 1,0 0-1,-1 1 1,1-1-1,-1 0 1,0 1-1,-1-1 1,-4-10-1,6 16-316,0 0-1,0 0 1,-1 0-1,1 1 1,0-1-1,-1 0 1,1 0-1,-1 1 1,1-1-1,-1 0 0,1 1 1,-1-1-1,1 0 1,-1 1-1,1-1 1,-1 1-1,0-1 1,1 1-1,-1-1 1,0 1-1,0 0 1,1-1-1,-1 1 1,0 0-1,0 0 1,0-1-1,1 1 1,-1 0-1,0 0 1,0 0-1,0 0 1,0 0-1,1 0 1,-1 0-1,0 0 1,0 1-1,0-1 1,1 0-1,-1 0 1,0 1-1,0-1 1,-1 1-1,0 0 67,1 1 0,-1 0 0,0 0 0,0 0 0,1-1 0,-1 2 0,1-1 0,0 0 0,0 0 0,0 0-1,0 0 1,0 1 0,-1 3 0,-3 15 324,1 1 0,1 0 0,1 1 1,1-1-1,1 0 0,1 1 0,0-1 0,7 26 0,-8-45-491,1-1-1,-1 1 1,1 0 0,0-1-1,0 0 1,0 1 0,0-1 0,0 1-1,1-1 1,-1 0 0,0 0 0,1 0-1,0 0 1,0 0 0,-1 0-1,1 0 1,0 0 0,1-1 0,-1 1-1,0-1 1,0 0 0,1 1 0,-1-1-1,0 0 1,1 0 0,-1-1-1,1 1 1,0 0 0,-1-1 0,1 0-1,-1 1 1,1-1 0,0 0 0,-1 0-1,1-1 1,0 1 0,-1 0-1,1-1 1,-1 0 0,1 0 0,-1 1-1,3-3 1,7-1 0,-1-2 1,0 0-1,0 0 0,-1-1 1,0 0-1,0-1 0,14-14 1,-6 3-294,-2-2 0,0 0 1,-1 0-1,-1-2 0,-1 0 1,18-42-1,-32 70 411,0 1-1,1-1 1,-1 0 0,1 0-1,1 1 1,0 7-1,1 9-13,-3-7-35,1-1 1,1 1-1,1 0 1,0 0-1,1-1 1,5 18-1,-6-28-90,-1-1 0,1 1-1,0 0 1,0 0-1,0-1 1,1 1-1,-1-1 1,1 0 0,0 0-1,0 0 1,0 0-1,0 0 1,1-1 0,-1 1-1,1-1 1,-1 0-1,1 0 1,0 0 0,0-1-1,0 1 1,0-1-1,0 0 1,0 0-1,0 0 1,0-1 0,8 1-1,-2-2 16,0 0 1,0 0-1,0-1 0,0-1 0,0 1 1,0-2-1,-1 1 0,0-1 0,1-1 0,-1 0 1,-1 0-1,1-1 0,-1 0 0,14-13 1,11-11-573,55-69 0,-85 97 484,8-14 15,-9 13 59,0 0 1,0 0-1,0 0 1,1 0-1,-1 0 1,1 0-1,0 1 1,3-3-1,0 37 716,-6-27-577,1 3-74,0 1 0,1 0-1,-1-1 1,2 1 0,-1-1 0,1 0 0,1 0-1,-1 0 1,8 11 0,-9-16-69,0-1-1,0 0 1,-1 0-1,1 0 1,1 0-1,-1 0 1,0-1-1,0 1 1,1-1-1,-1 1 1,1-1-1,-1 0 1,1 0-1,-1 0 1,1 0-1,0 0 1,-1-1-1,1 1 1,0-1-1,0 0 1,-1 0-1,1 0 1,0 0-1,0 0 1,0-1-1,-1 1 1,1-1-1,0 1 1,-1-1-1,1 0 1,0 0-1,-1-1 1,1 1-1,2-2 1,5-3-448,-1-1-1,1 0 1,-1 0 0,0-1-1,-1 0 1,0-1-1,0 1 1,10-17 0,-5 6-1163,0-1 1,-2-1 0,13-30 0,-7-1-4007,-8 0-2215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57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10218,'0'0'17462,"9"6"-16550,-3-1-707,0 0 0,0 0 0,0 1 0,-1 0 0,0 0 0,0 0 0,-1 1 0,1-1 0,-2 1 0,1 0 0,-1 0 0,0 1 0,0-1 0,2 9 0,-5-15-194,5 16 139,0 0 0,1 0 1,1 0-1,16 27 0,-22-41-142,0-1 1,1 1-1,-1-1 0,1 0 0,0 1 1,0-1-1,0 0 0,0 0 0,0 0 1,0-1-1,0 1 0,1 0 0,-1-1 1,0 0-1,1 1 0,0-1 0,-1 0 1,1 0-1,0-1 0,-1 1 0,1 0 0,0-1 1,0 0-1,-1 1 0,1-1 0,0 0 1,0-1-1,0 1 0,-1 0 0,1-1 1,0 0-1,0 1 0,-1-1 0,1 0 1,-1 0-1,1-1 0,-1 1 0,1-1 0,-1 1 1,3-3-1,8-6-215,-1 0 0,-1-1 0,1-1 1,-2 0-1,0 0 0,0-1 0,13-23 0,-12 15-130,0 0-1,-1 0 1,-2-1 0,11-37-1,-20 60 467,0 30 651,0-1 1,2 0 0,6 42-1,-6-70-777,-1 0 0,1 0-1,0 0 1,0 0-1,0-1 1,0 1 0,0 0-1,0 0 1,0-1 0,1 1-1,-1 0 1,0-1 0,1 0-1,0 1 1,-1-1-1,1 0 1,0 0 0,-1 0-1,1 0 1,0 0 0,4 2-1,-3-3 5,0 0-1,1 1 0,-1-1 0,1 0 1,-1 0-1,0-1 0,1 1 0,-1-1 1,0 0-1,0 0 0,0 0 0,5-2 1,3-2-81,0-1 1,-1 0 0,1-1-1,-1 0 1,0-1 0,9-9 0,16-23-3029,-3-8-3582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58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1146 18 12460,'-18'-5'128,"0"1"0,0 1 0,0 0 0,0 2 0,0 0 0,0 1 0,0 0 1,-1 2-1,1 0 0,0 1 0,1 1 0,-28 9 0,17-1-93,1 1 0,0 0 0,1 2 1,1 1-1,1 2 0,-45 39 0,19-8 236,2 3 0,2 1 0,3 3 0,2 1 0,2 2 0,-50 104 0,37-46 716,4 2 0,-57 223 0,71-195-721,7 2 0,7 1-1,6 1 1,12 289 0,7-365-223,4 0 0,33 134 0,-32-172 1,1-2 0,3 1 0,0-2 0,3 1 0,1-2 0,1-1 0,35 46 0,-41-63-32,1 0 0,0-1 1,0-1-1,2-1 0,-1 0 1,2-1-1,-1 0 0,2-2 1,-1 0-1,1-1 0,0 0 1,1-2-1,0 0 1,0-1-1,0-1 0,1-1 1,-1 0-1,1-2 0,0 0 1,-1-1-1,32-5 0,-5-2 55,0-2-1,-1-3 1,0-1-1,-1-2 1,-1-3-1,0-1 1,-2-1-1,43-30 1,-27 13 206,-2-2 1,-2-3-1,-2-2 1,-1-2-1,64-79 1,-63 61 132,-3-4 0,-3-1 0,-4-2 1,38-84-1,-36 49-32,-4-1 1,-5-2-1,-5-2 1,-4 0 0,-6-2-1,10-215 1,-27 244-343,-5 0 0,-3 0-1,-3 1 1,-26-104 0,24 142-16,-2 0 0,-2 1 1,-2 1-1,-2 1 0,-2 0 0,-1 1 0,-2 2 0,-2 0 0,-37-42 0,50 67-16,0 1 1,-1 0-1,-1 1 0,0 0 0,0 1 1,-1 1-1,-1 1 0,1 0 1,-2 1-1,1 1 0,-29-8 1,30 11-46,0 1 0,0 1 0,-1 1 0,1 0 0,0 1 0,-1 1 0,1 0 1,0 1-1,0 1 0,0 1 0,0 0 0,0 1 0,-22 11 0,10-2-505,0 1-1,2 2 1,0 1-1,1 1 1,1 1 0,-40 43-1,6 2-4281,-58 89 1,45-50-4586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50:21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5221,'0'0'13965,"13"1"-12828,10 2-924,-1 1 1,0 0-1,0 2 0,0 1 1,28 13-1,115 61-174,-29-13-1294,27-3-2951,-53-26-1480,-48-18 764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50:2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1 237 14606,'0'0'5130,"11"-4"-4425,30-10-460,1 1 1,0 2-1,67-9 1,14 16-1601,-1 6 1,1 5-1,214 41 0,-293-41 1475,2-2-1,-1-2 0,0-2 0,0-1 1,1-3-1,-1-2 0,0-2 0,83-23 0,-60 13-726,83-9-1,182 8 4407,-307 19-3242,-1-1-1,0-2 1,0-1-1,0 0 1,0-2-1,0-1 1,25-10-1,-16 5-523,0 1-1,0 2 0,69-8 0,107 7 70,-107 6 388,-89 3-211,1-1-1,0-1 0,-1-1 1,0 0-1,28-10 1,-20 2-4081,-3-2-3911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50:25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7207,'0'0'11643,"10"0"-10543,42 5-408,0 2 1,-1 3-1,0 2 1,52 19-1,123 26-3258,-97-38-4322,42 6-1136,-58 3 5704,-42-3 2318,31 20 7333,8 3 886,-34-22-7935,-42-17-610,1-2-1,-1-1 0,1-2 0,56 0 0,-81-4-868,-1 1 0,1 0-1,-1 1 1,1 0 0,-1 0-1,13 5 1,8 6-3287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50:26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1890,'9'4'3197,"79"32"-374,54 38 8079,111 52-6604,-233-119-3940,0 0-1,0-2 1,1 0 0,21 2-1,-22-5-724,-1 2-1,0 0 1,0 1-1,0 1 1,18 8-1,-31-11-53,7 4 384,-6-5-6658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50:31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9 927 16816,'-2'-13'1569,"1"3"-1276,-1 1-601,1 1 1,-1 0-1,2-1 0,-1 1 0,1-1 1,1 1-1,0 0 0,0-1 1,0 1-1,1 0 0,0 0 1,1-1-1,0 2 0,0-1 1,1 0-1,6-11 0,37-40 1228,3 1-1,2 3 1,2 2-1,3 3 0,2 2 1,2 3-1,84-48 1,-57 44-217,1 5 0,2 3 0,2 4 0,1 5 0,103-22 0,-138 42-658,0 2 1,0 3-1,87 1 1,-134 6-54,0 0 1,1 1-1,-1 0 1,0 1-1,-1 1 1,1 0-1,0 0 1,-1 1-1,1 0 1,12 8-1,-19-9-2,0 1 0,-1 0-1,1 0 1,-1 1 0,0-1-1,0 1 1,0 0 0,-1 0-1,1 0 1,-1 1 0,-1-1-1,1 1 1,-1-1 0,0 1-1,0 0 1,0 0 0,-1 0-1,0 0 1,0 0 0,-1 0-1,0 11 1,0 2 8,-1-1 0,-1 0 0,-1 1 1,0-1-1,-12 35 0,-3-6 104,-26 48-1,-181 305 113,-29-14-413,-164 281 1620,328-481-171,79-159-1094,2 0-1,1 1 1,1 1 0,-6 53 0,12-75-155,0 0 0,0 1 0,1-1 0,0 0 0,1 1 0,0-1 0,0 1 0,0-1 0,1 0 0,0 0 0,0 0 0,1 0 0,0 0 0,0-1 0,1 1 0,0-1 0,0 0 0,0 0 0,1 0 0,0 0 0,0-1 0,0 0 0,1 0 0,0 0 0,0-1 0,0 0 0,0 0 0,1 0 0,-1-1 0,1 0 0,13 3 0,6 3-4,0-2 1,1-1-1,-1-2 1,1 0-1,40-1 1,140-13-175,-120-1-1200,129-34 0,-21-14-3333,-65 11-1482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50:22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13293,'0'0'993,"80"57"1153,-35-27-1057,-3-6-385,2-3-95,-5-2-321,0-6-256,-6-4-64,-5-5-256,0-4-577,-4 0-1697,0 0-1218,2 0-1057</inkml:trace>
  <inkml:trace contextRef="#ctx0" brushRef="#br0" timeOffset="1">760 340 4420,'0'0'7111,"63"63"-4100,-37-37-289,-2-6-1408,-9-10-386,-7-9-671,-7-1-321,-1-22-833,-6-5-2018,-9-1-3459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1:19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88 9257,'0'0'11541,"-9"-8"-9064,-29-22-1179,37 30-1274,0-1 0,0 1 0,1-1 1,-1 1-1,0-1 0,0 1 0,0 0 1,0 0-1,0-1 0,0 1 0,0 0 1,0 0-1,0 0 0,0 0 0,0 0 0,0 0 1,0 0-1,0 1 0,0-1 0,0 0 1,0 0-1,0 1 0,0-1 0,0 1 1,0-1-1,1 1 0,-1-1 0,0 1 1,0-1-1,0 1 0,1 0 0,-1 0 1,0-1-1,1 1 0,-1 0 0,1 0 1,-1 0-1,1-1 0,-1 2 0,-15 38 370,14-34-273,-2 7 61,0 0 1,1 0-1,1 1 1,0-1 0,0 0-1,2 1 1,-1-1-1,2 1 1,2 19-1,-3-31-165,1-1-1,-1 1 0,1-1 0,-1 0 0,1 1 1,-1-1-1,1 0 0,-1 1 0,1-1 1,0 0-1,0 0 0,0 0 0,0 0 0,0 1 1,0-1-1,0 0 0,0-1 0,0 1 1,1 0-1,-1 0 0,0 0 0,0-1 0,1 1 1,1 0-1,0-1 12,0 0 1,-1 1-1,1-1 1,-1-1-1,1 1 1,0 0 0,-1-1-1,1 1 1,-1-1-1,1 0 1,-1 0-1,5-2 1,1-1 47,0-1 1,-1 0 0,1 0 0,-1-1-1,0 0 1,11-12 0,-9 7-31,-2 1 1,0-1 0,0-1-1,-1 1 1,0-1 0,-1 0 0,0 0-1,-1-1 1,0 0 0,-1 1-1,-1-1 1,0 0 0,0 0 0,-2 0-1,-1-24 1,1 37-38,1-1-1,-1 1 1,0-1-1,0 1 1,-1-1 0,1 1-1,0-1 1,0 1-1,0 0 1,0-1 0,0 1-1,0-1 1,-1 1-1,1-1 1,0 1 0,0-1-1,-1 1 1,1 0-1,0-1 1,-1 1 0,1 0-1,0-1 1,-1 1-1,1 0 1,0-1 0,-1 1-1,1 0 1,-1 0-1,1-1 1,-1 1 0,1 0-1,0 0 1,-1 0-1,1 0 1,-1 0 0,0-1-1,0 2-3,0-1 0,0 0 1,0 1-1,1-1 0,-1 0 0,0 1 0,0-1 1,0 1-1,1-1 0,-1 1 0,0 0 0,1-1 1,-1 1-1,1 0 0,-1-1 0,1 1 0,-1 0 0,1 0 1,-1-1-1,0 2 0,-2 7 21,0 1 0,0-1-1,1 0 1,0 1 0,1-1 0,0 1 0,0-1-1,1 1 1,2 18 0,-1-21-40,0 0 0,0-1 1,0 1-1,1-1 0,0 1 0,0-1 0,1 0 1,-1 0-1,2 0 0,-1 0 0,0-1 1,1 1-1,0-1 0,0 0 0,7 7 0,-6-9-245,0 0 0,0 0-1,0-1 1,0 1 0,1-1-1,-1 0 1,1-1 0,-1 1-1,1-1 1,0 0 0,-1 0-1,1-1 1,9 0 0,-10 0-659,1-1 1,0 1-1,-1-1 1,1-1-1,-1 1 0,1-1 1,-1 0-1,8-3 1,18-17-10395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50:31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30 354 22966,'0'0'261,"-7"10"305,3-5-490,-13 24 47,17-29-123,-1 1 0,1 0 0,0-1 0,0 1 0,0 0 0,0 0 0,0-1 0,0 1-1,0 0 1,0-1 0,0 1 0,0 0 0,1-1 0,-1 1 0,0 0 0,0-1 0,1 1 0,-1 0 0,0-1 0,1 1 0,-1-1 0,0 1 0,1 0 0,-1-1 0,1 1 0,-1-1 0,1 0 0,-1 1 0,1-1 0,0 1 0,-1-1 0,1 0 0,0 1 0,-1-1 0,1 0 0,0 0 0,-1 1 0,1-1 0,0 0 0,-1 0 0,1 0 0,0 0 0,-1 0 0,1 0 0,0 0 0,1 0 0,34 3 258,0-2 1,58-4-1,-75 2-236,1-2 0,-1-1 0,0 0 0,1-1 0,-2-1 0,27-13 0,-42 18-17,0 0-1,-1-1 1,1 0 0,0 1 0,-1-1 0,1 0 0,-1-1 0,1 1 0,-1 0 0,0-1 0,0 1 0,0-1 0,3-5 0,-4 6 8,-1 0-1,1 0 1,-1 1 0,0-1 0,1 0-1,-1 0 1,0 0 0,0 0 0,0 0-1,0 1 1,0-1 0,0 0 0,-1 0-1,1 0 1,-1 0 0,1 0 0,-1 1-1,-1-3 1,0 0 11,-1 1-1,1-1 1,-1 1-1,0-1 1,0 1-1,0 0 1,-1 0-1,1 1 1,-1-1-1,0 1 1,1 0-1,-1-1 1,0 2-1,0-1 1,0 0-1,-1 1 1,1 0-1,-8-1 1,1 1 57,0 0-1,1 2 1,-1-1 0,0 2 0,0-1 0,1 1 0,-1 1 0,1 0 0,0 0 0,0 1 0,0 0 0,0 1 0,1 0 0,-1 1-1,-12 10 1,14-11 69,2 0 0,-1 1 0,0 0 0,1 0 0,0 1 0,1-1-1,-1 1 1,1 1 0,0-1 0,1 1 0,0-1 0,0 1 0,1 0 0,0 1-1,0-1 1,1 1 0,0-1 0,1 1 0,-2 13 0,4-20-147,-1-1 1,0 1-1,0-1 1,1 1-1,-1-1 1,1 1-1,-1-1 1,1 1-1,0-1 1,-1 0-1,1 1 0,0-1 1,0 0-1,0 1 1,0-1-1,0 0 1,0 0-1,1 0 1,-1 0-1,0 0 1,0-1-1,1 1 1,-1 0-1,0 0 1,1-1-1,-1 1 1,1-1-1,-1 1 1,1-1-1,-1 0 1,1 1-1,-1-1 1,4 0-1,3 0-4,0 0 0,0 0 0,0-1 0,0 0 0,13-3 0,-2-2 25,-1 0 1,-1-2 0,1 0-1,-2-1 1,1 0 0,-1-1-1,28-24 1,-12 6 32,0-2 0,36-46 0,-50 55-25,26-41 0,-40 56-18,-1 0 0,0 0 0,0 0 0,0 0 0,-1 0 0,0 0 0,0-1 0,-1 1 0,0-1 0,0 0 0,0 1 0,-1-13 0,0 18-10,0 0 0,0 1 1,0-1-1,-1 0 0,1 0 1,0 1-1,0-1 0,-1 0 1,1 1-1,0-1 0,-1 0 0,1 1 1,-1-1-1,1 1 0,-1-1 1,1 0-1,-1 1 0,1-1 1,-1 1-1,1-1 0,-1 1 1,0 0-1,1-1 0,-1 1 1,0 0-1,0-1 0,1 1 1,-1 0-1,0 0 0,0 0 1,1 0-1,-1-1 0,0 1 0,0 0 1,1 0-1,-1 0 0,0 1 1,0-1-1,1 0 0,-1 0 1,-1 1-1,-31 12 39,13 0-9,0 1 0,1 1-1,0 1 1,1 1 0,1 0 0,-18 24 0,-84 123 524,94-128-402,-46 73 415,66-100-535,0 0 0,1 1 0,-1 0 0,2 0 0,0 0 1,0 0-1,0 1 0,-1 20 0,4-30-36,0-1 0,0 0 0,0 1 0,0-1 0,0 0 0,0 1 0,0-1 0,0 0 0,0 0 0,0 1 0,0-1 0,0 0 0,0 1 0,0-1 0,0 0 0,1 1 0,-1-1 0,0 0 0,0 1 0,0-1 0,0 0 0,1 0 0,-1 1 0,0-1 0,0 0 0,0 0 0,1 0 0,-1 1 0,0-1 0,1 0 0,-1 0 0,0 0 0,0 0 0,1 1 0,-1-1 0,0 0 0,1 0 0,-1 0 0,0 0 0,1 0 0,-1 0 0,0 0 0,1 0 0,-1 0 0,0 0 0,0 0 0,1 0 0,5-1 0,-1 0 0,0-1 0,0 1 0,1-1 0,-1 0 0,-1-1 0,1 1 0,0-1 0,0 0 0,-1 0 0,0 0 0,8-8 0,51-56 0,-49 51 0,18-22 0,-2-1 0,43-74 0,-59 88 0,-1-2 0,-1 1 0,-1-1 0,-1-1 0,11-54 0,-20 56 0,-1 26 0,0-1 0,-1 1 0,1 0 0,0-1 0,0 1 0,0-1 0,0 1 0,0 0 0,0-1 0,0 1 0,-1 0 0,1 0 0,0-1 0,0 1 0,-1 0 0,1-1 0,0 1 0,0 0 0,-1 0 0,1-1 0,0 1 0,-1 0 0,1 0 0,0 0 0,0 0 0,-1-1 0,1 1 0,-1 0 0,1 0 0,0 0 0,-1 0 0,-2 1 0,1 0 0,0 0 0,-1 0 0,1 0 0,0 1 0,0-1 0,-1 1 0,1 0 0,0 0 0,1-1 0,-1 1 0,0 0 0,1 1 0,-2 1 0,-22 31 0,1 0 0,3 2 0,1 0 0,1 2 0,2 0 0,-21 77 0,36-110 0,-5 40 0,7-46 0,0 1 0,0 0 0,0 0 0,0-1 0,0 1 0,0 0 0,0-1 0,1 1 0,-1 0 0,0 0 0,0-1 0,1 1 0,-1 0 0,0-1 0,1 1 0,-1-1 0,1 1 0,-1 0 0,1-1 0,-1 1 0,1-1 0,-1 1 0,1-1 0,0 0 0,-1 1 0,1-1 0,0 1 0,-1-1 0,1 0 0,0 0 0,-1 1 0,1-1 0,0 0 0,0 0 0,-1 0 0,1 0 0,0 0 0,0 0 0,-1 0 0,1 0 0,0 0 0,0 0 0,-1 0 0,1-1 0,0 1 0,-1 0 0,1 0 0,0-1 0,-1 1 0,2-1 0,7-3 0,-1 0 0,1-1 0,-1 0 0,0-1 0,0 0 0,0 0 0,-1 0 0,0-1 0,0 0 0,-1-1 0,9-13 0,3-4 0,-2-2 0,20-40 0,-20 32 0,21-74 0,-33 95 0,0 0 0,-2 0 0,1 0 0,-2-1 0,0 1 0,-1 0 0,0-1 0,-4-22 0,4 36 0,0 0 0,0-1 0,0 1 0,0 0 0,-1-1 0,1 1 0,0 0 0,-1 0 0,1-1 0,-1 1 0,1 0 0,-1 0 0,0 0 0,0 0 0,1 0 0,-1 0 0,0 0 0,0 0 0,0 0 0,0 0 0,0 0 0,0 0 0,0 1 0,0-1 0,0 0 0,-1 1 0,1-1 0,0 1 0,0 0 0,-1-1 0,1 1 0,0 0 0,0-1 0,-1 1 0,1 0 0,0 0 0,-1 0 0,1 0 0,0 1 0,-1-1 0,1 0 0,0 0 0,-2 1 0,-2 2 0,0-1 0,0 1 0,0 0 0,1 0 0,-1 0 0,1 1 0,0-1 0,0 1 0,-5 6 0,-11 16-569,1 1 0,1 1 1,1 1-1,1 0 0,-20 57 0,16-28-2306,3 0 0,-12 79 0,24-98-10167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8:44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5553 806 13196,'-608'-203'567,"-15"52"222,463 125-438,-313-9-1,349 36-274,0 6 0,1 6-1,-144 32 1,68 5 212,4 9 1,1 7-1,4 10 0,4 7 0,3 9 1,4 7-1,-260 192 0,337-213-201,4 4 1,3 5-1,4 3 0,5 4 0,3 4 0,5 4 1,4 2-1,-89 171 0,89-120-41,8 3 0,6 2 0,7 4 0,8 1 0,6 2 0,8 2 0,-9 176 0,34-242-16,5 0 0,16 144 0,-7-185-9,4-1 0,1 0-1,4-1 1,2 0-1,33 70 1,-13-53 31,4-2-1,3-2 1,3-2 0,3-2-1,117 119 1,-85-108 44,3-4 0,4-4 0,190 114 0,-170-127-12,2-5-1,2-5 1,3-5 0,1-6-1,2-4 1,222 31 0,-118-41 57,2-9 0,423-28 0,-412-10-86,-2-11 0,343-93 1,-317 48-6,478-213 1,-593 220-61,-3-6 0,-3-7 0,154-121 0,-200 129 100,-4-4 1,-4-4-1,-3-3 0,141-196 0,-156 179 57,-4-3 0,-5-3 0,-6-2 0,-4-2 0,-5-3 0,57-241 0,-81 252-103,-5 0 1,-5-1 0,-4 0-1,-5-1 1,-4 1 0,-6 0-1,-4 0 1,-36-148-1,5 106 222,-6 2-1,-6 2 0,-7 3 0,-5 3 0,-7 2 0,-6 4 0,-6 4 1,-141-165-1,158 215-253,-4 4 1,-3 3-1,-3 4 0,-3 3 1,-3 3-1,-110-60 1,118 82-24,-1 4 1,-2 3 0,-1 3 0,-1 4 0,-1 4-1,-2 4 1,-169-18 0,144 32-49,0 4 0,-1 5 0,-148 24 0,119-2-316,1 6-1,-146 55 1,-257 142-1928,22 46-1463,164-72-1551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9:28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1463 0 7015,'-201'226'581,"81"-95"-220,-135 190-1,170-187 239,7 4 0,5 4 0,6 2 0,-61 198 0,-125 628 191,176-570-383,19 3 0,16 2 0,16 584 0,83-367 702,58-8 1156,-107-580-2191,127 522 426,-104-453-491,5-2-1,4-1 1,68 122 0,-89-189-22,2-1-1,1-1 1,1-1 0,2-1 0,1-1 0,1-1-1,1-2 1,1 0 0,2-2 0,0-2 0,1 0-1,2-2 1,0-2 0,0-1 0,1-2 0,50 14 0,-27-11-97,0-2 0,1-3 1,78 7-1,-116-18 98,0 0-1,0-1 1,-1-1-1,1-1 1,0-1-1,-1-1 1,0-1-1,0 0 0,0-2 1,0 0-1,-1-1 1,0-1-1,21-14 1,-7-2 19,-1-2 1,-2-2 0,0 0 0,-2-2-1,-1-1 1,-2-2 0,25-42 0,130-265 154,-56 61 664,137-455 1,-16-326-187,-105-23-537,-68 0-65,-53-292-604,-24 1259 581,-4 0 0,-43-194-1,42 268-7,-2 0-1,-2 2 0,-2-1 0,-1 2 0,-2 0 0,-2 1 1,-2 1-1,-1 1 0,-2 1 0,-40-42 0,40 54-29,-2 0-1,-1 2 0,0 1 0,-2 2 1,0 1-1,-1 1 0,-1 2 0,0 1 0,-1 1 1,-1 2-1,0 2 0,0 1 0,-1 2 1,1 1-1,-39 0 0,16 4-21,1 2 0,-1 3 0,0 2 0,1 3 0,0 2 0,1 3 1,1 2-1,-92 40 0,91-29 57,2 2-1,0 2 1,2 3 0,2 2 0,-74 69 0,67-48 92,1 3-1,4 2 1,-76 117 0,60-66 0,-84 192 0,-16 136-654,-44 242-6347,106-318-1730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9:32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1813 258 7239,'-30'7'646,"-73"16"600,2 4-1,-177 72 1,218-68-1149,0 2 0,3 3 0,1 2 0,1 3 1,-74 71-1,50-31 63,3 3-1,-98 143 1,128-161-59,4 3 0,3 1-1,-34 85 1,56-113-29,2 0 1,2 1-1,2 0 1,2 1-1,2 0 0,1 0 1,1 53-1,7-78 35,0 0 0,1-1 0,1 1 0,1 0 0,0-1 0,1 0 0,1-1-1,1 1 1,1-1 0,0-1 0,1 1 0,1-2 0,0 1 0,1-2 0,18 17 0,6 5-38,2-3 0,2-1 0,1-2 0,68 38 0,-58-41-76,1-2 0,2-2 0,0-2 1,1-3-1,92 18 0,-75-24 9,0-3 0,0-4-1,1-2 1,80-9 0,-87-1 97,0-4 0,-1-3 0,0-2 0,-1-3 0,95-43 0,-29 0 169,185-118 1,75-100-182,-314 215-72,-2-4 1,113-136 0,-168 181 12,-1-1-1,-2-1 1,0 0 0,-2-1 0,0-1 0,-2 0 0,-2-1 0,0 0 0,10-58-1,-17 62-1,0 0-1,-2-1 1,-1 1-1,-2-1 0,0 1 1,-1 0-1,-2 0 0,0 0 1,-2 0-1,-1 1 1,0 0-1,-16-29 0,1 12 0,-3 0-1,0 2 0,-3 1 0,-1 1 0,-2 1 1,-1 2-1,-46-36 0,-281-188 636,339 244-601,-41-26 77,-2 3 0,-113-49 0,135 70-87,-1 2-1,0 1 1,-1 3-1,0 1 1,-76-4-1,61 13-49,0 2 0,0 3 0,1 3 0,0 2 0,1 3 0,0 2 0,1 2 0,0 3 0,2 3 0,-61 34 0,34-11-34,2 4-1,2 3 1,2 3-1,3 4 1,-110 118-1,106-90 3,4 3 0,3 4 0,-93 171 0,89-122 6,7 3 0,-52 169 0,93-240 20,-24 139-1,44-184-6,2-1 0,1 1 0,1 0-1,1 0 1,2 0 0,1-1 0,12 51 0,-10-65 18,1 0-1,0 0 1,1 0 0,1-1 0,1 0 0,0-1 0,0 1 0,2-2 0,-1 0 0,21 19 0,-12-16 12,0-1 0,0 0 0,1-2 0,1-1 0,1 0 0,40 15 0,-12-11-3,1-2 0,0-2 0,0-2 0,2-3-1,-1-2 1,68-2 0,-54-6-52,0-3 1,0-3-1,-1-3 0,-1-3 1,0-2-1,0-3 0,92-44 1,-42 7-120,-3-4 1,-2-5-1,101-81 1,-102 63 56,181-184 0,-231 206 131,-3-3-1,-3-3 1,-3-1 0,49-93-1,-76 118-10,-1 0 1,-3 0-1,-2-2 0,-1 0 0,-3-1 0,-2-1 1,-1 1-1,1-58 0,-9 76 27,-1 0 1,-2 0-1,-1 0 1,-1 0-1,-1 1 1,-2-1-1,0 1 1,-3 1-1,0-1 1,-1 2-1,-2-1 1,-1 2-1,0 0 1,-33-41-1,20 36 34,-2 1 0,0 2 0,-2 0 0,-1 3 0,-1 0 0,-1 2 0,-1 2 1,-1 1-1,-1 1 0,0 3 0,-1 1 0,-49-12 0,17 10-51,-1 2 0,0 4 0,0 3 0,-1 3 0,0 3 0,-78 9 0,94-2-143,0 4 0,0 1 0,1 3 0,1 3 0,0 1 0,1 3 0,1 3 1,-90 55-1,89-44-1201,2 3 1,1 2 0,2 2 0,-61 69 0,18-1-6261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9:36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1852 144 11851,'0'0'801,"-6"-9"-139,1 0-573,0 1 0,-1 0 1,-1 0-1,1 1 0,-1-1 0,0 1 1,-1 1-1,0-1 0,0 1 0,0 1 0,0-1 1,-1 1-1,-13-5 0,-8 1 7,-1 2 0,0 0 0,0 3 0,0 0 0,-1 2 0,1 1 0,-1 1 0,1 2-1,0 2 1,-1 0 0,-32 10 0,-7 6 102,2 3 0,1 2 0,-111 60 0,70-27 250,4 4-1,2 5 0,3 5 1,-179 167-1,252-212-417,2 2 0,1 0 1,1 2-1,1 1 0,2 1 0,1 0 0,-24 62 1,35-71-23,0 1 0,1 0 0,2 0 0,1 0 0,1 1 0,0 0 0,3 0 1,0 0-1,1-1 0,1 1 0,2 0 0,9 33 0,-1-22-14,1 1 0,3-2 0,1 0-1,1-1 1,2-1 0,1 0 0,2-2 0,1-1 0,2-1-1,1 0 1,1-3 0,49 39 0,-24-26-5,3-3-1,1-2 1,1-2-1,2-3 1,1-2-1,105 31 1,-22-21 54,2-5-1,1-8 1,1-5 0,1-7-1,288-13 1,-358-7 29,1-3 0,-1-4 1,-1-3-1,-1-4 0,0-3 0,-2-3 0,88-46 0,-103 43 57,-1-4 1,-2-2-1,-2-2 0,-1-3 0,-2-2 1,-2-3-1,-2-1 0,79-103 0,-95 104-7,-2-2-1,-2-1 1,-2-1-1,34-92 1,-50 111 11,-1 1 0,-1-2 0,-2 1 0,-1-1 0,-1 0 0,-2 0 0,-1 0 0,-2 0 0,-8-57 0,3 65-79,-1 1 1,0 1-1,-2-1 0,-1 1 0,-1 1 0,0 0 1,-2 1-1,0 0 0,-2 0 0,0 2 0,-1 0 1,0 1-1,-2 0 0,-34-25 0,9 12-29,0 2-1,-2 2 1,-2 2 0,0 2 0,-91-29-1,44 25 14,0 4-1,-2 3 1,-140-7-1,101 20 153,-261 24-1,297-7-119,1 5 1,0 4-1,1 5 1,2 3-1,-123 55 1,161-57-599,1 3 0,1 3-1,2 2 1,2 2 0,0 2 0,3 3 0,1 1 0,3 3 0,-61 76 0,9 23-4442,17-4-2605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9:39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7079,'0'0'2749,"0"-9"-1601,0 4-1015,0 3-86,0 0-1,0-1 1,0 1 0,0 0-1,0 0 1,0 0 0,1 0-1,-1 0 1,1 0 0,0 0-1,-1 0 1,1 0 0,0 0-1,0 0 1,0 0 0,0 0-1,0 1 1,1-1 0,-1 0-1,1 1 1,-1-1 0,1 1-1,-1-1 1,1 1 0,0 0 0,0 0-1,-1 0 1,1 0 0,0 0-1,4-1 1,21-6 352,0 2-1,1 1 1,55-3 0,89 8-91,-76 2-257,1054-16 2933,-926 25-2760,236 42 0,-37-2 187,302-17 126,3-35-66,-592-1-331,478-10-17,-614 12-134,1 0 0,-1 1 0,0-1 0,1 0 0,-1 1 0,0-1 0,0 0 0,1 1 1,-1-1-1,0 1 0,0-1 0,0 0 0,1 1 0,-1-1 0,0 1 0,0-1 0,0 1 0,0-1 0,0 1 0,0-1 0,0 1 0,0-1 1,0 0-1,0 1 0,0-1 0,-1 1 0,1-1 0,0 1 0,0-1 0,0 1 0,0-1 0,-1 0 0,1 1 0,0-1 0,0 0 1,-1 1-1,1-1 0,0 0 0,-1 1 0,1-1 0,-1 0 0,1 1 0,0-1 0,-1 0 0,-13 20-714,-20 13-4106,19-23 576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9:40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3426 704 6086,'-132'-168'1258,"75"106"-2404,-122-105-1,127 126 800,-2 2-1,-114-61 1,121 78 1507,-1 1 0,-57-16 1,50 24-641,0 1 0,0 3 0,-1 2 0,0 3 1,-1 2-1,1 3 0,0 2 0,-61 12 0,27 2-380,2 4 0,0 3 0,2 5 0,-104 49 0,111-41 39,2 3 0,2 4 1,2 4-1,2 2 0,3 3 1,1 3-1,4 4 0,2 1 0,2 4 1,4 2-1,-73 115 0,39-33-23,7 4-1,7 4 0,6 2 0,8 4 1,7 2-1,7 2 0,7 2 1,8 2-1,7 1 0,-3 258 0,104 1019 315,-76-1449-470,62 453 26,-50-399-24,2 0-1,2 0 1,3-2 0,2 0-1,2-1 1,34 53 0,-46-85 16,2-1 0,0-1 1,1 0-1,1 0 1,0-2-1,1 0 0,1 0 1,0-2-1,1 0 1,1-1-1,0-1 1,0-1-1,1 0 0,0-2 1,1 0-1,0-1 1,0-1-1,0-1 0,1-1 1,0-1-1,-1-1 1,1-1-1,0-1 0,0-1 1,0 0-1,0-2 1,0-1-1,33-10 0,-15 0 15,-2-2-1,0-1 0,-1-2 0,-1-2 0,0-1 0,-2-2 1,-1-1-1,-1-2 0,34-37 0,-4-2 8,-3-3 0,-4-2-1,56-94 1,196-417 169,-49-25 737,-201 466-633,-8 23-10,251-645 560,-218 523-571,63-305 1,-119 403-78,-6-1 0,-6-1 0,-9-264-1,-8 352-187,-3-1 0,-2 1 0,-3 1 0,-2 0 0,-3 1 0,-39-91 0,40 113-111,-1 2 1,-1 0 0,-2 1 0,-1 1 0,-1 1 0,-1 1 0,-2 0 0,0 2 0,-2 1 0,0 1 0,-2 1 0,-37-21 0,25 21-333,-1 2 0,-1 2 0,-1 1 0,0 3 0,0 1 1,-1 3-1,-80-8 0,40 12-1379,-1 4 0,1 3 1,-104 17-1,11 10-4398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9:43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29 11339,'0'0'7239,"-11"-6"-5659,4 2-1384,5 2-150,-1 0 0,0 0 0,0 0 1,0 1-1,0-1 0,0 1 0,0-1 0,-1 1 1,1 0-1,0 1 0,-1-1 0,1 0 0,0 1 1,-1 0-1,1 0 0,-1 0 0,1 0 0,-1 0 0,1 1 1,0 0-1,-1-1 0,1 1 0,0 0 0,0 1 1,-1-1-1,1 1 0,-3 1 0,-13 12 329,1 0 0,0 2 0,1 0 0,1 0 0,1 2 0,0 0 0,1 1 0,2 0 0,-19 40 0,17-30-132,1 1 0,2 0 0,1 1 0,2 0 0,1 1 0,-4 50 0,10-75-239,0 0 1,1 0-1,1-1 1,-1 1-1,1 0 1,0 0-1,1-1 0,0 1 1,0-1-1,0 0 1,1 1-1,7 12 1,-6-15-23,0 0 1,0-1-1,0 0 1,1 0 0,-1 0-1,1 0 1,0-1-1,0 1 1,1-1-1,-1-1 1,0 1-1,1-1 1,0 0-1,-1 0 1,1 0-1,0-1 1,8 1-1,5 1-612,0-1 1,1-1-1,-1 0 0,0-2 0,1 0 0,-1-1 0,34-9 0,-34 6-1050,-1-1-1,0-1 0,-1-1 1,27-15-1,3-8-6049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9:4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94 10762,'0'0'6630,"-2"-6"-6549,-8-22-103,10 28 19,0-1 1,0 0-1,0 1 0,0-1 0,0 0 1,0 0-1,0 1 0,0-1 0,0 1 1,0-1-1,1 0 0,-1 1 0,0-1 0,1 0 1,-1 1-1,0-1 0,1 1 0,-1-1 1,1 1-1,-1-1 0,1 1 0,-1-1 1,1 1-1,-1-1 0,1 1 0,-1 0 1,1-1-1,-1 1 0,2 0 0,-2-1 203,1 1 0,0-1 0,0 1 0,-1-1 0,1 1 0,0-1 0,-1 1 0,1-1 0,-1 1 0,1-1 0,-1 0 0,1 1 0,-1-1-1,1 0 1,-1 1 0,0-1 0,1 0 0,-1 0 0,0 1 0,1-3 0,-1 2-98,0 0 0,-1 0 0,1 0-1,0 0 1,0-1 0,-1 1 0,1 0 0,0 0 0,-1 0 0,1 0-1,-1 0 1,0 0 0,1 0 0,-1 0 0,0 0 0,1 1 0,-1-1-1,0 0 1,0 0 0,0 1 0,0-1 0,0 0 0,0 1-1,0-1 1,0 1 0,0-1 0,0 1 0,0 0 0,0-1 0,0 1-1,0 0 1,0 0 0,0 0 0,-1-1 0,1 1 0,0 0 0,0 1-1,0-1 1,0 0 0,-2 1 0,-1-1-85,0 1 1,-1-1-1,1 1 1,0 0-1,0 1 1,0-1-1,0 1 1,1 0-1,-7 3 1,1 2 47,1 1 1,1-1-1,-1 2 1,2-1-1,-1 1 1,1 0-1,0 0 1,1 0-1,0 1 1,0 0-1,1 0 0,0 0 1,1 1-1,0-1 1,1 1-1,0-1 1,1 1-1,0 22 1,1-31-61,0 0 0,0 1 0,0-1 0,1 0 0,-1 1 0,1-1 0,0 0 0,-1 0 0,1 1 0,0-1 0,0 0 0,1 0 0,-1 0 1,0 0-1,1 0 0,-1-1 0,1 1 0,0 0 0,-1-1 0,1 1 0,0-1 0,0 1 0,0-1 0,0 0 0,0 0 0,0 0 0,1 0 0,-1 0 0,0-1 0,0 1 1,1-1-1,-1 1 0,0-1 0,1 0 0,-1 0 0,0 0 0,5 0 0,1-1 18,0 1 0,0-1 1,0-1-1,0 1 0,-1-2 1,1 1-1,0-1 0,-1 0 1,1 0-1,6-5 0,6-7 32,-1 0 0,0-2 0,22-24 0,29-26 72,-70 66-130,0 1 1,1 0-1,-1-1 0,0 1 1,1-1-1,-1 1 0,0 0 0,1-1 1,-1 1-1,0 0 0,1-1 0,-1 1 1,1 0-1,-1 0 0,1 0 1,-1-1-1,1 1 0,-1 0 0,1 0 1,-1 0-1,1 0 0,-1 0 0,1 0 1,-1 0-1,1 0 0,-1 0 1,0 0-1,1 0 0,-1 0 0,1 0 1,-1 0-1,1 0 0,-1 1 1,1-1-1,-1 0 0,1 0 0,-1 0 1,1 1-1,-1-1 0,0 0 0,1 1 1,-1-1-1,0 0 0,1 1 1,-1-1-1,0 1 0,1-1 0,-1 1 1,7 32 203,-2 2 15,-4-35-216,-1 1 1,0 0 0,0 0 0,0 0-1,1-1 1,-1 1 0,0 0-1,1 0 1,-1-1 0,1 1 0,-1 0-1,1-1 1,-1 1 0,1-1-1,-1 1 1,1 0 0,0-1 0,-1 1-1,1-1 1,0 0 0,-1 1-1,1-1 1,0 0 0,0 1 0,-1-1-1,1 0 1,0 0 0,1 1-1,1-2 23,1 0 0,-1 0 0,1-1 1,-1 1-1,0-1 0,0 1 0,0-1 0,0 0 0,0 0 0,0-1 0,0 1 0,0 0 0,-1-1 0,0 0 0,1 1 0,-1-1 0,0 0 0,0 0 0,-1-1 0,3-3 0,29-67 161,-21 52-228,-1 32-423,4 9 455,-9-14-79,1-1 1,0 1-1,0-1 1,0-1-1,0 1 1,1-1-1,0-1 1,-1 1 0,1-1-1,0-1 1,0 1-1,0-1 1,0-1-1,0 1 1,0-1 0,10-2-1,6 0-874,1-1 0,-1 0 0,-1-2-1,28-10 1,-26 6-2297,-1 0 1,27-16-1,-10-1-5247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9:44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86 12396,'0'0'4046,"-5"8"-3427,-12 25-261,17-33-347,0 1 1,0-1-1,0 1 1,0-1-1,0 1 0,0-1 1,0 1-1,1-1 0,-1 1 1,0-1-1,0 0 0,0 1 1,1-1-1,-1 1 0,0-1 1,0 1-1,1-1 0,-1 0 1,0 1-1,1-1 0,-1 0 1,1 1-1,-1-1 0,0 0 1,1 0-1,-1 1 0,1-1 1,-1 0-1,0 0 1,1 0-1,-1 0 0,1 0 1,-1 1-1,1-1 0,-1 0 1,1 0-1,-1 0 0,1 0 1,-1 0-1,1 0 0,-1 0 1,1-1-1,-1 1 0,1 0 1,30 0 144,-26 0-118,76-5-245,3 1 2795,-82 4-2463,0 0 0,-1 1 0,1-1 0,-1 1 1,1-1-1,0 1 0,-1 0 0,1-1 0,-1 1 1,0 0-1,1 0 0,-1 0 0,0 0 0,0 0 0,1 1 1,-1-1-1,0 0 0,0 1 0,0-1 0,0 0 1,1 4-1,-1-4-62,-1 1 0,1 0 1,1 0-1,-1-1 0,0 1 1,0-1-1,1 1 0,-1-1 1,1 0-1,-1 1 0,1-1 1,-1 0-1,1 0 0,0 0 1,0 0-1,-1 0 0,1 0 1,0-1-1,0 1 0,3 0 1,0-1 17,0-1 1,0 1 0,0-1-1,0 0 1,0 0 0,-1-1-1,1 1 1,0-1 0,-1 0-1,0 0 1,1-1 0,-1 1-1,0-1 1,0 0 0,0 0 0,-1 0-1,1-1 1,-1 1 0,4-6-1,-2 4 61,-1 0 0,0-1 0,-1 0 0,1 0-1,-1 0 1,0-1 0,-1 1 0,1-1 0,-1 1 0,0-1-1,-1 0 1,0 0 0,1-9 0,-2 15-113,0 0-1,0 0 1,0 1-1,0-1 1,0 0 0,0 0-1,0 0 1,0 0-1,0 1 1,-1-1 0,1 0-1,0 0 1,-1 0-1,1 1 1,0-1 0,-1 0-1,1 0 1,-1 1 0,1-1-1,-1 1 1,1-1-1,-1 0 1,0 1 0,1-1-1,-1 1 1,0-1-1,1 1 1,-1-1 0,-1 1-1,0-1-10,1 1 0,-1 0-1,0 0 1,0 0 0,0 0 0,1 0 0,-1 0-1,0 1 1,0-1 0,1 0 0,-1 1-1,0 0 1,-1 0 0,-2 1-8,-1 1 0,1 0 0,1 0-1,-1 0 1,0 0 0,1 1 0,0-1 0,-5 6 0,5-3 19,0 0 0,1 1 1,0-1-1,0 1 0,1-1 0,-3 10 1,5-15-26,-1 1 1,1-1-1,-1 1 1,1-1-1,0 1 1,-1-1-1,1 1 1,0-1-1,0 1 1,0-1-1,0 1 1,1-1-1,-1 1 1,0-1 0,1 1-1,-1-1 1,1 1-1,-1-1 1,1 1-1,-1-1 1,1 0-1,0 1 1,0-1-1,0 0 1,0 0-1,0 0 1,0 1-1,0-1 1,0 0-1,1-1 1,-1 1-1,0 0 1,0 0-1,3 1 1,8 0 56,-1 0 0,1 0 1,-1-1-1,1 0 0,-1-1 0,1-1 1,0 0-1,-1 0 0,1-1 0,-1 0 1,18-7-1,9-5 124,70-35 0,-90 41-159,-7 3-3,0 0 1,0-1-1,0 0 0,-1 0 0,0-1 0,0-1 0,-1 0 1,12-12-1,-22 22-122,-1 0 0,1 0 0,0 0 0,0 0 0,0 0 0,0 0 0,1 0 0,-1 0 0,1 0 0,-1 1 0,1-1 0,0 0 0,0 1 0,-1-1 1,2 0-1,-1 0 0,0 1 0,0-1 0,1 0 0,-1 0 0,1 1 0,0-1 0,1 2 0,-1-1-267,0-1 0,1 0 0,0 0 0,-1 0 0,1 0 0,0 0 0,0 0 0,0-1 0,0 1 0,0-1 0,0 1 0,1-1 0,-1 0 0,0 0 0,1 0 0,-1 0 0,1 0 0,-1 0 0,5 0 0,31 1-7017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1:20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10794,'0'0'9673,"-12"61"-5925,12-41-65,0-6-2401,17-9-866,10-5-288,-1-6-608,-2-17-4325,-4-7-7110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9:56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1631 121 8456,'-14'-11'3705,"-6"-3"-3155,0 1 1,-1 1-1,-1 1 1,0 1-1,0 1 1,0 0-1,-47-9 1,24 11-325,-1 3 0,0 2 0,0 1 0,1 3 0,-1 2 0,0 1 1,1 3-1,0 2 0,-50 17 0,26-2-208,2 3 0,0 2 0,3 4 1,0 2-1,-62 49 0,89-57-14,1 2-1,1 2 1,2 1-1,1 1 1,2 2-1,2 1 0,1 1 1,1 2-1,-28 61 1,36-62 0,2 0 1,2 1 0,1 1-1,2 1 1,2-1 0,2 1-1,1 1 1,3-1-1,1 1 1,6 65 0,-2-94-17,0 1 0,1-1 1,1 0-1,0 0 1,1 0-1,0 0 1,1-1-1,1 0 0,0 0 1,1 0-1,0-1 1,1 0-1,0-1 0,1 0 1,13 11-1,-9-10-1,1-1-1,0-1 1,0 0-1,1-1 1,0-1-1,1 0 1,0-1-1,0-1 1,0-1 0,1 0-1,33 3 1,-2-4 42,-1-2 1,1-2 0,0-3 0,-1-1-1,1-3 1,61-16 0,279-105 242,-222 63-129,-3-8 0,-2-6 0,258-173-1,-392 233-81,15-11 1,43-39 0,-77 62 127,-1-1 0,0-1 0,0 0 0,0 0 0,-1 0 0,-1-1 0,1 0 0,-2 0 0,1-1 0,6-19 0,-11 24-3,0 0 1,0 1-1,0-1 1,-1 0-1,0 0 1,0 1-1,-1-1 1,1 0-1,-1 0 1,-1 1-1,1-1 1,-1 1-1,0-1 1,0 1-1,0 0 1,-1 0-1,0 0 1,0 0-1,0 0 1,0 0-1,-1 1 1,0 0-1,0-1 1,0 2 0,0-1-1,-1 0 1,0 1-1,-6-4 1,-10-6-27,-1 2 0,0 0 0,-1 2 0,0 0 0,-30-7 0,-25-2-100,1 2 0,-149-8 1,-162 18-1103,122 6-2224,260 1 2995,0-1 1,0 0-1,0 0 0,0 0 0,0-1 1,0 0-1,0 0 0,0-1 1,0 1-1,1-1 0,-1 0 1,0-1-1,1 0 0,0 1 1,-1-2-1,-8-6 0,10 5-401,1 0 1,-1-1-1,1 1 0,0-1 0,-3-9 0,6 15 641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9:58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2198 194 7431,'-227'-58'7052,"-2"26"-4971,-237 21-1947,380 15 157,0 4-1,0 3 0,2 4 1,-1 4-1,-113 41 0,148-41-105,1 2-1,1 1 1,1 4-1,1 1 1,1 2 0,2 2-1,0 1 1,3 3-1,-70 76 1,95-92-105,0 1 1,2 0-1,0 1 1,1 1 0,1 0-1,1 0 1,1 1-1,1 0 1,-7 32-1,12-39-45,1 1 0,0-1 0,1 1 0,1-1 0,0 1 0,2-1 0,-1 1 0,2-1 0,0 1-1,1-1 1,1 0 0,0-1 0,2 1 0,12 23 0,-2-12-34,1-1-1,2-1 1,0-1 0,1-1-1,2-1 1,0 0 0,1-2-1,1-1 1,1-1 0,1-1-1,0-1 1,1-2 0,1-1-1,48 16 1,-11-10-93,0-2-1,2-3 1,-1-3-1,2-3 1,116-2 0,-93-10 156,0-4 0,-1-4 0,-1-4 0,170-52 1,-136 24 386,-2-5 1,213-119 0,-288 140-215,0-2 1,-2-1-1,-1-3 0,72-72 1,-98 86-184,0 0 0,-2-2 0,0 0 0,-2-1 0,0-1 1,-1 0-1,-2 0 0,0-1 0,-2-1 0,-1 0 0,9-47 0,-13 48-13,-1 0 0,-2-1 0,0 1 0,-2-1 0,0 1 0,-10-46 0,7 56 8,0 0 0,-1 0 0,-1 1 0,0-1 0,-1 1 0,0 1 0,-1 0 0,-1 0 0,0 0 0,0 1 0,-2 0 0,-16-15 0,11 14 58,-1 1 0,0 0 1,-1 1-1,0 1 0,0 1 1,-1 0-1,-34-10 0,21 11-13,-1 0 0,0 3-1,0 0 1,-42 1 0,10 5-63,0 3 1,1 3-1,0 3 0,-86 24 1,17 4-535,-224 97 0,257-86-3632,6 3-3809,144-82-4104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37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5219 607 10762,'-76'-50'2647,"-31"-20"-962,-179-88 0,149 103-1474,-2 5 1,-2 6-1,-2 7 1,-255-33 0,-597 2 961,904 65-1138,-1054 1 304,995 15-84,2 6 0,-186 48 0,238-41-178,2 5-1,0 3 1,3 4-1,-124 72 0,185-92-52,1 1-1,1 2 0,0 0 0,2 2 1,0 1-1,2 2 0,1 0 0,1 1 1,-19 30-1,33-43-29,-1 1 1,2-1 0,0 1-1,1 0 1,1 1-1,0-1 1,1 1-1,0 0 1,1 0-1,1 1 1,1-1-1,1 0 1,0 1-1,1-1 1,0 1-1,1-1 1,1 0-1,1 0 1,0 0-1,1-1 1,9 19 0,-1-9 15,1-1 0,2 0 0,0-1 0,1-1 0,1-1-1,1 0 1,1-2 0,1 0 0,39 27 0,3-4 55,1-4 0,98 44-1,30 1-10,401 113 0,-335-134 9,305 32 1,-223-62 16,610-22 0,-751-23-16,353-67 0,-426 51 31,-2-5 0,-1-6 0,217-102-1,-282 112 33,-2-2-1,-1-2 1,-2-3-1,94-84 0,-125 99-69,-1-1-1,-1-1 0,0-2 1,-2 1-1,15-31 0,-23 37-11,-1-1-1,-1 0 1,-1 0 0,-1-1 0,-1 1-1,0-1 1,-2 0 0,2-28-1,-5 35 19,0 0-1,-1 0 0,0 0 1,-2 1-1,1-1 1,-2 0-1,1 1 0,-2 0 1,0 0-1,-1 0 0,0 1 1,-10-17-1,3 11 27,-1 1-1,0 0 1,-1 1-1,-1 1 1,0 0-1,-1 1 1,-22-13 0,-12-4 24,-2 3 1,-1 2-1,-1 3 1,-109-31 0,22 18-63,-1 6 0,-182-13 0,-299 15-605,-74 48-3437,520-13 1731,-122 4-3863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2:07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1147 67 7175,'0'0'2722,"-12"10"-1750,-7 7-690,1 1 0,0 1 0,1 1-1,-18 28 1,-23 55 655,6 2-1,-62 174 0,-45 235 215,132-419-1491,-251 1046 287,72 16 794,138-613-404,3 787-1,65-1228-357,12 1051 543,8-789-324,77 415 0,-67-626-163,6-1 1,93 242-1,-91-305-52,3-1-1,4-3 0,4-1 0,4-2 1,88 106-1,-121-165-40,1-1 0,1-2 0,1 0 0,1-2 0,1 0 0,0-1 0,47 23 0,-54-33 26,-1-1 0,1 0 0,1-2 0,-1 0 0,1-1 0,-1-1-1,1 0 1,0-2 0,0 0 0,0-1 0,0-1 0,0-1 0,31-7 0,-25 2 30,0-2 1,-1 0-1,0-2 1,-1-1-1,0 0 1,0-2-1,-2-1 0,34-28 1,-9 1 23,-3-1 1,62-78-1,-48 42-9,-2-2-1,-4-2 0,-4-3 1,38-98-1,-16 8 11,52-213-1,-50 87 34,62-595 0,-66-320 126,-60 1027-108,-5 137-35,34-1362 547,-110 0-463,-48 558 374,-62 15 202,65 469-546,103 336-128,0 0 0,-3 1 0,-1 0-1,-1 2 1,-2 0 0,-2 2 0,-41-44 0,53 64-66,0 1-1,-1 0 1,-1 1 0,1 1-1,-2 0 1,1 1 0,-1 0-1,0 1 1,-1 1 0,1 1-1,-1 0 1,0 1-1,-1 1 1,-26-1 0,16 3-218,0 2 1,0 1-1,0 2 1,0 0-1,1 2 1,-1 1-1,2 1 1,-38 17-1,-34 21-3005,-174 113-1,69-25-2906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2:14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1890 166 8200,'0'0'2461,"-10"-10"-1346,-7-6-705,-1 1 0,0 0 0,0 1 0,-1 1 0,-1 1 0,0 1 0,-1 0 0,0 2 0,-27-8 0,9 9-304,0 2-1,-1 1 0,1 2 0,-1 2 0,-54 6 1,-197 37-221,250-34 138,-119 19-162,-144 28 110,221-36 57,-127 46-1,184-55-3,0 1-1,0 1 0,1 1 0,1 1 0,0 1 1,-35 30-1,53-39-28,0-1 1,0 2 0,0-1-1,1 0 1,0 1-1,0 0 1,1 1-1,0-1 1,0 1 0,1-1-1,0 1 1,0 0-1,1 0 1,0 0-1,0 1 1,1-1-1,0 0 1,0 1 0,1-1-1,0 1 1,1-1-1,0 1 1,0-1-1,1 0 1,0 0 0,4 12-1,2-1 9,1 0-1,1-1 1,1 0-1,0-1 1,1 0-1,1 0 1,1-2-1,0 0 1,1 0-1,0-1 1,34 22 0,-13-12 26,0-2-1,2-2 1,0-1 0,77 25 0,-48-25 62,1-4 0,0-2-1,1-3 1,0-4 0,0-2-1,1-4 1,-1-2-1,73-12 1,-35-4 295,0-4 0,-1-5 0,-1-4 0,138-63 0,-79 16-147,-147 68-208,0-1 0,0 0 0,-1-2 0,0 1 0,-1-2 1,23-26-1,-35 35-20,1 1 0,-1 0 1,0-1-1,0 1 0,-1-1 1,0 0-1,1 0 0,-2 0 0,1 0 1,0 0-1,-1 0 0,0 0 1,0 0-1,-1-1 0,0 1 1,1 0-1,-2-1 0,1 1 1,-1 0-1,0-1 0,-2-7 0,0 6-19,0 0 0,0 1 0,-1-1 0,0 1 0,-1 0 0,1 0 0,-1 0 0,0 1 0,0 0 0,-1 0 0,0 0 0,0 0 0,0 1 0,-11-6 0,-14-4-14,-1 0-1,0 2 1,-1 2 0,-1 1-1,-44-7 1,34 8-1753,0-2 0,-56-22 0,51 10-3896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3:38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2568 416 6054,'12'-5'1334,"4"-1"-1019,-1-1 0,0-1 0,0-1 0,-1 0 0,0 0 0,0-2 0,-1 0 0,-1 0 0,1-1 0,15-21 0,-21 23 91,-1 0 1,0-1 0,-1 0-1,0 0 1,0-1-1,4-20 1,-8 28-286,0 1 0,0-1 0,-1 1 0,1-1 0,-1 0 0,0 1 0,0-1 0,0 0 0,-1 1 0,1-1 0,-1 1 0,0-1 0,0 1 0,0-1 0,-1 1 0,1 0 0,-1-1 0,0 1-1,1 0 1,-1 0 0,-1 0 0,1 0 0,0 1 0,-1-1 0,0 0 0,-4-3 0,-8-2-96,0 0 0,-1 1 0,1 0 0,-2 1 0,1 1 0,-26-5 0,-110-11-45,122 18 52,-207-16 857,-422 21 0,246 40-885,312-24 279,0 3 0,-108 40-1,152-40-90,0 2-1,1 3 0,1 2 1,-87 61-1,107-62-149,0 2-1,2 1 0,0 1 1,3 2-1,1 1 1,1 1-1,-29 51 1,46-69-47,1 1 0,1 0 1,1 1-1,0-1 1,1 1-1,2 1 1,0 0-1,1-1 0,0 1 1,2 1-1,0-1 1,2 0-1,0 0 1,1 1-1,1-1 0,1 0 1,1 0-1,1-1 1,0 1-1,2-1 1,0 0-1,1 0 0,1-1 1,0 0-1,2-1 1,0 0-1,21 24 0,-10-17 7,1-2-1,0-1 0,2-1 1,1-1-1,0-1 0,1-1 1,1-1-1,0-2 0,1-1 1,1-1-1,0-1 0,46 9 1,-4-6 15,1-4-1,0-2 1,0-4 0,99-7 0,-43-6 146,-1-7-1,-1-4 1,130-40 0,360-154 1535,-451 143-1147,229-133 1,-319 157-488,-1-3 1,-3-3-1,-3-4 1,120-124-1,-158 146 10,46-70 0,-68 91 44,-1 0 1,0-1-1,-1 0 0,-1 0 0,0-1 0,-1 0 1,-1 0-1,3-21 0,-6 34-94,-1 0 1,0 0-1,0 0 0,0 0 1,0 0-1,0 0 1,-1-1-1,1 1 0,-1 0 1,0 0-1,0 0 0,0 0 1,-1 0-1,1 1 1,-1-1-1,1 0 0,-1 1 1,0-1-1,-2-2 0,0 2-31,0-1-1,0 1 1,0 1-1,-1-1 1,1 0-1,-1 1 0,0 0 1,1 0-1,-1 1 1,-9-3-1,-10 1-311,0 0-1,-1 1 0,1 2 1,-25 2-1,35-1 14,-53 6-2292,-98 22 1,63-9-1337,-8-3-2242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3:39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4165 366 10890,'-702'-167'1762,"496"111"-1129,-1 9 0,-2 10 0,-2 8 1,-231-1-1,-192 57-187,507-10-271,1 5 0,-240 75 0,285-69-21,0 4 0,2 3 0,2 3 0,2 4 0,1 3-1,-71 58 1,113-76-41,1 2 0,1 1 0,1 1 0,2 2 0,1 1 0,-22 38 0,32-44-82,2 0 0,1 1 0,2 0 0,0 1 0,2 0 0,1 1 0,2 0 0,1 0 0,-1 32 0,5-34-24,2-1-1,1 0 1,1 0-1,1 0 1,2 0-1,1 0 1,1-1-1,1 0 0,1-1 1,1 0-1,2-1 1,1 0-1,0-1 1,2 0-1,1-1 1,1-1-1,0-1 1,37 32-1,-24-27-16,1 0-1,1-3 1,1 0-1,1-2 1,69 30-1,-48-30 9,2-1 0,0-4-1,79 13 1,30-9 41,314-4-1,-421-16-27,811-27 207,-8-78-36,-666 65-159,249-84-1,-318 78 250,-2-5-1,221-125 1,-301 148-1,-1-2 1,-1-1-1,-2-3 0,46-45 1,-73 64-112,-1-1 0,-1-1 0,0 0 0,-1 0 0,-1-1 0,-1-1 0,0 0 0,-2 0 1,0-1-1,-1 0 0,-1 0 0,-1-1 0,5-32 0,-9 33-95,0 0 1,-2 0-1,0 0 1,-1 0-1,-1 0 1,-1 0-1,0 1 1,-2-1-1,0 1 1,-1 0-1,-1 1 0,-1 0 1,0 0-1,-2 1 1,0 0-1,-1 1 1,0 0-1,-1 1 1,-1 0-1,0 1 1,-1 1-1,-20-14 0,-6-1-45,-1 2 0,0 2-1,-2 2 1,-1 1-1,0 3 1,-2 2-1,-62-14 1,-4 7-1067,-229-17 0,0 32-4649,179 8-353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3:40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 15919,'0'0'2199,"3"12"-1974,1 16-72,-1 1 1,-1 0-1,-1 0 1,-2 0-1,-8 56 1,-43 154 258,28-142 32,-66 345 1576,48-144-3853,41-290 1339,-3 22-940,4-29 1239,0 0 1,-1 0-1,1 0 1,0 0 0,-1 0-1,1-1 1,0 1-1,-1 0 1,1 0-1,-1 0 1,1 0-1,-1-1 1,0 1-1,1 0 1,-1-1-1,0 1 1,1 0-1,-1-1 1,0 1-1,0-1 1,0 1-1,0-1 1,1 1-1,-3-1 1,-12 1-3105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3:40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1 934 12556,'0'-11'1703,"0"2"-1469,1 1-1,0-1 1,0 1 0,1-1 0,0 1 0,1 0 0,-1 0-1,2 0 1,-1 0 0,1 0 0,0 1 0,1-1-1,0 1 1,8-9 0,201-198 2790,-54 61-2162,73-117-114,-165 188-652,-60 73-21,0-1 0,0 1 0,1 0 0,1 1 0,15-11 0,-24 18-60,1 0 0,0-1 0,1 1 0,-1 0 0,0 1 0,0-1 0,0 0 0,0 0 0,1 1 0,-1 0 0,0-1 0,0 1 0,1 0 0,-1 0 0,0 0 0,1 0 0,-1 1 0,0-1 0,1 0 0,-1 1 0,0 0 0,0 0 0,0-1 0,0 1 0,0 0 0,0 1 0,0-1 0,0 0 0,0 1 0,0-1 0,0 1 0,-1-1 0,1 1 0,-1 0 0,1 0 0,-1 0 0,1 1 0,7 11 165,-1 0 1,-1 0-1,-1 0 1,0 1 0,0 0-1,-2 0 1,5 26-1,10 117 817,-16-120-887,1 11-457,18 154 879,-16-173-3099,1 0 0,14 37 0,-9-39-6727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3:41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16624,'0'0'4580,"1"9"-4041,118 554 3365,-96-464-3916,-19-85-253,4 12-136,-11-21-2094,-7-12-2998,-12-17-2487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2:07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126 171 6022,'2'-13'1404,"11"-74"2492,-8 17 2884,-21 98-4537,0 54-1807,-10 149 0,17-123-225,-12 824 1849,11-124-1846,-7-233 819,-11 133-112,28-708-820,0 0 0,0 0-1,0 0 1,0 0 0,0 0-1,0 0 1,0 0 0,0 0 0,-1 0-1,1 0 1,0 0 0,0 0-1,0 0 1,0 0 0,0 0-1,0 0 1,0 0 0,0 0 0,-2-22-34,5-33-5998,1 23 256,-4-10-5007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3:41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1 341 17745,'0'0'1601,"76"-43"225,-19 20-32,12-6-353,11-2-128,7-4-736,2 0-417,-6 3-96,-8 4-96,-10 2-897,-11 8-897,-16 1-1921,-11 3-769,-12 4-4901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3:42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0 201 16528,'2'13'1879,"7"33"930,17 58-1,-18-80-2361,0 0 0,2-1 0,1 0 0,24 39 1,-34-60-411,0 0 1,0 0 0,1 0 0,-1 0 0,1 0 0,-1-1-1,1 1 1,0 0 0,0-1 0,0 1 0,0-1 0,0 0-1,0 0 1,0 0 0,0 0 0,0 0 0,0 0 0,1 0-1,-1-1 1,0 1 0,1-1 0,4 1 0,-7-2 11,1 0 0,0 0 0,0 0 0,-1 0 0,1 0 1,0 0-1,-1-1 0,1 1 0,-1 0 0,0 0 0,1 0 1,-1-1-1,0 1 0,0 0 0,0-1 0,1 1 0,-2 0 0,1 0 1,0-1-1,0 1 0,-1-2 0,-3-33 503,-6 8-482,-1 0 0,-2 1 0,-24-41 0,-9-17-382,46 84 306,-1-1 0,0 1 0,0 0 0,1 0 0,-1-1 0,0 1 0,1-1 0,-1 1 0,1 0 0,0-1 1,0 1-1,-1-1 0,1 1 0,0-1 0,0 1 0,0-1 0,1-2 0,0 3-15,0 0 0,1 1 0,-1-1 0,0 1 0,1-1 0,-1 0-1,1 1 1,-1 0 0,1-1 0,-1 1 0,1 0 0,-1 0 0,1 0 0,2 0 0,7-1-42,11-1-531,-1-1 0,0-1 0,0-1 0,-1-1 0,0-1 0,0-1-1,0 0 1,-1-2 0,26-16 0,-26 12-2224,0-1 1,-1 0-1,0-2 0,28-34 1,-27 28-3349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3:42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0 384,'-5'9'7378,"-29"80"-389,27-68-5982,2 0 0,1 1 0,0-1 0,2 1 0,0 27 0,2-46-975,0 0 0,0 0 0,1-1 0,-1 1 0,1 0 0,-1 0 0,1-1-1,0 1 1,0-1 0,0 1 0,1-1 0,-1 1 0,1-1 0,-1 0 0,1 0 0,0 1 0,0-1 0,0-1 0,0 1 0,0 0 0,0 0 0,0-1-1,1 1 1,-1-1 0,1 0 0,-1 1 0,1-1 0,-1 0 0,1-1 0,0 1 0,-1 0 0,1-1 0,0 0 0,-1 1 0,1-1 0,0 0 0,0 0-1,0-1 1,-1 1 0,1-1 0,0 1 0,-1-1 0,1 0 0,0 0 0,-1 0 0,1 0 0,-1 0 0,0-1 0,1 1 0,-1-1 0,0 0-1,0 1 1,0-1 0,3-3 0,3-3 25,0-1 0,-1-1-1,0 1 1,0-1 0,-1 0-1,-1-1 1,1 1 0,-2-1-1,1 0 1,-2 0-1,1-1 1,-2 1 0,1-1-1,-1 0 1,-1 0 0,0 1-1,-2-17 1,1 27-35,0-1 0,0 0 0,0 1 0,0-1 0,0 0 0,-1 1 0,1-1 0,-1 0 0,1 1 0,-1-1-1,0 1 1,1-1 0,-1 1 0,-2-3 0,2 3-23,1 1 0,-1-1-1,1 1 1,-1 0 0,0-1-1,1 1 1,-1 0 0,1-1-1,-1 1 1,0 0 0,1 0-1,-1 0 1,0 0 0,1-1 0,-1 1-1,0 0 1,1 0 0,-1 0-1,0 1 1,0-1 0,1 0-1,-1 0 1,0 0 0,0 1-1,-2 0 2,1 0 0,0 0-1,0 1 1,0-1-1,1 1 1,-1-1-1,0 1 1,0 0 0,1 0-1,-1-1 1,1 1-1,0 0 1,-1 1-1,1-1 1,0 0 0,0 0-1,0 0 1,-1 5-1,1-1 19,0 0-1,-1 0 1,2 0 0,-1 0-1,1 0 1,0 0 0,0 0-1,1 0 1,1 10-1,-1-13-55,0-1-1,0 0 1,0 0-1,0-1 0,0 1 1,1 0-1,-1 0 0,1 0 1,-1-1-1,1 1 1,-1-1-1,1 1 0,0-1 1,0 0-1,0 0 1,0 0-1,0 0 0,0 0 1,0 0-1,0 0 1,0-1-1,0 1 0,0-1 1,0 1-1,1-1 0,-1 0 1,0 0-1,0 0 1,3 0-1,3-1-483,0 1 1,-1-1-1,1 0 1,0-1-1,-1 0 1,1 0-1,-1 0 0,0-1 1,0 0-1,0-1 1,10-6-1,-1-1-1511,-1 0-1,-1-2 1,23-22 0,-2-5-4112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3:43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68 270 6182,'0'0'5061,"-8"13"-1800,6-11-3153,-9 17 887,0 0 0,-9 23-1,17-35-751,0-1 0,1 1 0,0 0-1,0-1 1,1 1 0,0 0 0,0 0 0,0 0 0,1 0 0,0 0-1,1 0 1,-1 0 0,3 8 0,-3-13-234,1-1 0,0 1 0,-1 0 0,1-1 0,0 1 0,0-1 1,0 1-1,0-1 0,0 1 0,0-1 0,0 0 0,1 1 0,-1-1 0,0 0 0,1 0 0,-1 0 0,1 0 1,-1 0-1,1 0 0,0-1 0,-1 1 0,1 0 0,0-1 0,-1 0 0,1 1 0,0-1 0,0 0 1,0 0-1,-1 0 0,1 0 0,0 0 0,0 0 0,-1 0 0,1-1 0,0 1 0,0 0 0,-1-1 0,1 0 1,0 1-1,1-2 0,3-1 30,-1 1 1,1-1 0,-1 1-1,0-2 1,0 1 0,0 0-1,-1-1 1,1 0 0,-1 0-1,0 0 1,4-6 0,1-7 180,0-1 1,-2 0 0,0-1-1,-1 0 1,0 0 0,-2-1-1,0 1 1,-1-1 0,-1 0-1,-1 1 1,-1-1 0,-1 0-1,0 0 1,-8-34-1,-6 12-77,14 41-130,1 0-1,-1-1 0,1 1 1,-1 0-1,1-1 0,-1 1 1,0 0-1,1 0 0,-1 0 0,0-1 1,0 1-1,0 0 0,0 0 1,0 0-1,0 1 0,-1-1 1,1 0-1,0 0 0,0 1 0,-1-1 1,1 0-1,0 1 0,0-1 1,-1 1-1,1 0 0,-3-1 1,3 3-4,0 0 0,0 0 0,0-1 0,0 1 1,0 0-1,0 0 0,0 1 0,1-1 0,-1 0 1,1 0-1,-1 0 0,1 0 0,0 0 0,0 1 0,0-1 1,0 0-1,0 0 0,1 4 0,0 1-2,-1 6 79,0 0-1,1 0 1,1 0-1,0 0 1,1 0-1,1-1 1,0 1-1,0-1 1,1 0-1,1 0 1,0-1-1,13 20 0,-12-23-61,0 0 0,0 0 0,1-1 0,0 0 0,0 0-1,1-1 1,-1 0 0,1 0 0,1-1 0,-1 0-1,1-1 1,0 0 0,0 0 0,0-1 0,0-1-1,14 2 1,1 0-158,0-2-1,25 0 0,-44-2-81,0 0 0,1-1 0,-1 0 0,0 0 0,0 0-1,0 0 1,-1-1 0,1 0 0,0 0 0,0-1 0,-1 0 0,0 1-1,1-2 1,4-3 0,-8 4 5,0 1 1,0-1-1,0 0 0,0 0 1,-1 0-1,1 0 1,-1 0-1,1-1 0,-1 1 1,0 0-1,-1-1 0,1 1 1,-1-1-1,1 1 0,-1-1 1,0 1-1,0 0 0,0-1 1,-1 1-1,1-1 0,-1 1 1,0-1-1,0 1 0,0 0 1,0 0-1,-1-1 0,1 1 1,-4-4-1,0-2-318,0-1 0,-1 1 0,0 1 0,-1-1 0,0 1 1,0 0-1,-17-13 0,22 19 818,-1 0 1,1 0 0,-1 1 0,0-1-1,1 1 1,-1 0 0,0 0 0,0 0-1,0 0 1,0 1 0,0-1 0,0 1 0,0-1-1,-4 1 1,6 1-144,0-1 1,0 0-1,-1 1 0,1-1 1,0 0-1,0 1 0,0-1 1,0 1-1,1 0 0,-1-1 1,0 1-1,0 0 0,0-1 1,0 1-1,1 0 0,-1 0 1,0 0-1,1 0 0,-1 0 1,1 0-1,-1 0 0,1 0 1,-1 0-1,1 0 0,-1 0 1,1 0-1,0 0 0,0 0 1,0 0-1,0 0 0,0 0 1,0 1-1,0-1 0,0 0 0,0 0 1,0 0-1,0 0 0,1 0 1,-1 0-1,1 2 0,0-1-80,0 0-1,0 1 1,0-1 0,0 0-1,0 0 1,1 0-1,-1 0 1,0 0-1,1 0 1,0 0-1,-1-1 1,1 1-1,0-1 1,0 1 0,0-1-1,0 1 1,0-1-1,1 0 1,-1 0-1,0 0 1,0 0-1,1-1 1,-1 1-1,0-1 1,4 1-1,9 1 81,-1 0-1,29 0 1,-38-2-98,2-1 22,1 0-1,-1 0 0,1 0 1,-1-1-1,1 0 1,-1 0-1,0-1 0,0 0 1,0 0-1,-1 0 1,1-1-1,-1 0 0,1-1 1,-1 0-1,-1 1 1,1-2-1,-1 1 0,0-1 1,0 0-1,0 0 1,-1 0-1,0 0 0,0-1 1,-1 0-1,0 0 1,0 0-1,0 0 0,-1 0 1,0 0-1,-1-1 0,1 1 1,-1-1-1,-1 1 1,0-1-1,0 1 0,0-1 1,-1 0-1,-2-12 1,2 18-89,0 0-1,-1 0 1,1 0 0,0 0 0,0 0 0,-1 0 0,1 0 0,-1 1 0,0-1 0,1 1-1,-1-1 1,0 1 0,0 0 0,0-1 0,0 1 0,0 0 0,0 0 0,0 1 0,0-1-1,-1 0 1,1 1 0,0-1 0,0 1 0,-1 0 0,1-1 0,0 1 0,-1 0 0,1 1-1,0-1 1,-1 0 0,1 1 0,0-1 0,0 1 0,0 0 0,-1-1 0,1 1 0,0 0-1,0 1 1,0-1 0,0 0 0,0 0 0,1 1 0,-1-1 0,0 1 0,1 0 0,-1-1 0,1 1-1,-1 0 1,0 2 0,-4 6 90,1 0 1,0 1-1,0 0 0,1-1 1,1 2-1,0-1 0,0 0 1,1 1-1,1-1 0,-1 17 1,2-23-29,0 0 0,0 0 0,1 0-1,-1 0 1,1 0 0,0 0 0,0 0 0,1-1 0,-1 1 0,1 0 0,0-1 0,0 1 0,1-1 0,-1 1 0,1-1-1,0 0 1,1 0 0,-1 0 0,0-1 0,1 1 0,0-1 0,0 0 0,0 0 0,0 0 0,9 4 0,0-2-167,1-1 0,-1-1 0,1 0 1,0-1-1,0 0 0,0-1 1,0 0-1,23-3 0,-21 0-766,-1 0 0,0-1 1,0 0-1,20-9 0,29-17-5201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3:43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18610,'4'12'256,"9"29"549,1-1-1,33 62 1,-37-82-445,1-2 0,1 1 1,0-1-1,2-1 0,0 0 0,1-1 0,28 24 1,-40-37-281,1 0 0,0 0 1,0-1-1,0 1 1,0-1-1,0 0 1,0 0-1,1-1 1,-1 1-1,1-1 0,-1 0 1,1 0-1,0 0 1,-1-1-1,1 0 1,0 0-1,0 0 1,-1 0-1,1-1 1,4 0-1,-5-1 56,-1 0 1,1 0-1,-1 0 0,0 0 1,1 0-1,-1 0 0,0-1 1,-1 0-1,1 1 0,0-1 1,-1 0-1,0-1 1,1 1-1,-1 0 0,0-1 1,-1 1-1,1-1 0,-1 1 1,1-1-1,-1 0 0,0 1 1,-1-1-1,1 0 0,0-4 1,0-4-12,0 1 1,-1 0 0,0-1 0,0 1 0,-1 0-1,-1-1 1,0 1 0,-1 0 0,0 0-1,0 0 1,-1 1 0,-1-1 0,0 1 0,-8-14-1,7 16-175,1 0-1,-1 1 1,0 0 0,0 0-1,-1 1 1,0-1-1,0 1 1,-1 1 0,0-1-1,0 1 1,0 1-1,0 0 1,-1 0 0,1 0-1,-1 1 1,0 0-1,0 1 1,-11-1 0,2 3-476,20 7-906,0-6 1167,1 1 0,-1-1 0,1 1 0,0-1 0,0 0 0,-1 0 0,1 0 0,0-1 0,5 2 1,10-1-1684,-1-1 0,0 0 0,1-2 1,-1 0-1,0 0 0,33-11 0,-5-2-5387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3:45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94 857 11627,'0'0'5445,"-10"9"-3891,2-3-1301,1 1 0,0 0-1,0 1 1,1-1 0,0 1 0,0 0 0,1 1 0,0 0 0,1-1 0,-1 2 0,2-1 0,-5 16 0,5-13 127,1 0-1,1 1 1,0-1-1,1 0 1,0 0 0,4 23-1,-3-32-331,-1-1-1,1 1 1,0-1-1,0 0 1,0 1-1,0-1 1,0 0 0,0 0-1,1 1 1,-1-1-1,1 0 1,-1-1-1,1 1 1,0 0-1,0 0 1,3 2-1,-3-3-26,1 0-1,-1-1 1,1 1 0,-1 0-1,1-1 1,0 1-1,-1-1 1,1 0-1,-1 0 1,1 0-1,0 0 1,-1-1-1,1 1 1,0-1-1,-1 1 1,1-1-1,-1 0 1,1 0-1,2-2 1,2 0 155,0-1 0,-1 0 1,0-1-1,0 1 0,0-1 1,0 0-1,-1-1 0,1 1 1,-1-1-1,-1 0 0,1-1 1,-1 1-1,0-1 0,5-12 1,-5 10-14,-1 0 1,1 0-1,-2-1 1,1 1-1,-1-1 1,-1 1-1,1-1 1,-2 0-1,1 1 1,-1-1-1,-3-14 1,2 20-180,-1-1-1,0 1 1,0 0 0,0 0 0,-1 0 0,0 1-1,1-1 1,-1 0 0,-1 1 0,1 0 0,0 0 0,-1 0-1,1 0 1,-1 1 0,0-1 0,0 1 0,0 0-1,0 0 1,-1 0 0,1 1 0,0-1 0,-1 1-1,1 0 1,-1 0 0,1 1 0,-1-1 0,0 1 0,1 0-1,-1 1 1,-7 0 0,11 0-8,0-1 1,0 0-1,0 1 0,0-1 1,0 1-1,0-1 0,0 1 0,0-1 1,0 1-1,0 0 0,0-1 1,1 1-1,-1 0 0,0 0 1,1 0-1,-1 0 0,0-1 1,1 1-1,-1 0 0,1 0 1,0 0-1,-1 0 0,1 0 0,0 0 1,-1 0-1,1 0 0,0 1 1,0-1-1,0 0 0,0 0 1,0 0-1,0 0 0,0 0 1,0 0-1,1 0 0,-1 2 1,1-1 6,-1 0 1,1 0 0,-1 0-1,1 0 1,0 0 0,0 0 0,0 0-1,0 0 1,0 0 0,0-1 0,1 1-1,-1 0 1,0-1 0,1 1 0,0-1-1,-1 1 1,3 1 0,4-1 9,-1 1 0,1-1 0,-1 0 0,1-1-1,0 0 1,0 0 0,-1-1 0,1 0 0,0 0 0,0-1 0,0 0 0,-1 0 0,1-1 0,0 0 0,-1 0 0,0-1 0,1 0 0,-1 0 0,0-1-1,-1 0 1,13-9 0,-4 3 29,0-1 0,-1-1 0,-1-1 0,1 0 0,-2-1 0,0 0 1,-1-1-1,11-19 0,-16 24 5,-1-1 0,-1 0 1,0 0-1,-1-1 0,0 1 1,0-1-1,-1 0 1,0-16-1,-2 23-32,0 1 0,0-1 0,0 1 0,-1-1 0,0 1 0,0-1 0,0 1 0,0 0 0,-1 0 0,0-1 0,-2-3 0,2 6-26,1-1-1,-1 1 1,0 0 0,0 1 0,0-1-1,0 0 1,0 1 0,0-1 0,0 1-1,0-1 1,-1 1 0,1 0 0,0 0-1,-1 0 1,1 0 0,-1 1 0,0-1-1,1 0 1,-1 1 0,-3 0 0,4 0 10,1 0 1,-1 1-1,0 0 1,1-1-1,-1 1 1,1 0-1,-1-1 0,1 1 1,-1 0-1,1 0 1,-1 0-1,1 0 1,0 1-1,0-1 1,-1 0-1,1 1 1,0-1-1,0 0 1,0 1-1,1-1 1,-1 1-1,0-1 0,0 1 1,1 0-1,-1-1 1,1 1-1,0 0 1,-1-1-1,1 1 1,0 0-1,0 0 1,0 1-1,-3 69 69,3-62 11,0-4-32,1 0 0,-1 0 0,1-1 1,1 1-1,-1 0 0,1-1 0,0 1 1,0-1-1,1 1 0,-1-1 0,1 0 1,0 0-1,1 0 0,-1-1 0,1 1 1,0-1-1,7 7 0,-8-9-10,1 1 0,-1-1-1,1 1 1,-1-1-1,1 0 1,0 0 0,0-1-1,0 1 1,0-1 0,0 0-1,0 0 1,0 0 0,0-1-1,1 1 1,-1-1 0,0 0-1,0 0 1,0-1 0,1 1-1,-1-1 1,0 0 0,0 0-1,0 0 1,0 0-1,7-4 1,-6 1 28,0 1 0,0-1 0,0 0 0,0-1 0,-1 1-1,0-1 1,0 0 0,0 0 0,0 0 0,-1 0 0,0-1 0,0 0 0,0 1-1,-1-1 1,1 0 0,1-10 0,1-4 9,-1 0-1,-1 0 1,2-37-1,-5 39-49,-1 1 1,0 0-1,-1 0 1,-7-30-1,8 41-63,-1 0 0,0 0 1,0 0-1,-1 0 0,1 0 0,-1 0 1,-1 1-1,1 0 0,-1 0 0,0 0 1,0 0-1,0 0 0,-1 1 0,0-1 1,0 1-1,-6-3 0,10 6 44,0 0-1,0 0 1,-1 0 0,1 0-1,0 1 1,-1-1 0,1 0-1,-1 1 1,1 0 0,-1-1 0,1 1-1,-1 0 1,1-1 0,-1 1-1,1 0 1,-1 0 0,1 0-1,-1 0 1,1 1 0,-1-1-1,1 0 1,-1 1 0,1-1-1,0 1 1,-1-1 0,1 1-1,-1 0 1,1-1 0,0 1-1,0 0 1,-1 0 0,1 0-1,0 0 1,0 0 0,0 0-1,0 1 1,0-1 0,0 0-1,1 0 1,-1 1 0,0-1-1,0 0 1,1 1 0,-1-1-1,1 1 1,0-1 0,-1 1-1,1 2 1,-3 9 13,1 1 0,0 0 0,1-1-1,2 18 1,-1-21 54,0 6 4,2 0 1,0 0-1,1 0 1,1-1-1,0 1 0,1-1 1,0 0-1,2 0 0,-1-1 1,2 0-1,0 0 1,1-1-1,0 0 0,1 0 1,0-1-1,1 0 0,0-1 1,1 0-1,1-1 1,-1 0-1,2-1 0,-1-1 1,1 0-1,21 9 0,-31-15-44,-1-1 0,1 0 0,0 0 0,0 0 0,0 0 0,0 0 0,0-1 0,0 0 0,0 1 0,0-2 0,0 1 0,0 0 0,0-1 0,0 0 0,0 0 0,6-2 0,-7 1 15,0 0 0,0-1 0,0 1 0,-1-1 0,1 0 0,-1 1 0,1-1 0,-1 0 0,0 0-1,0-1 1,-1 1 0,1 0 0,-1-1 0,1 1 0,-1-1 0,0 1 0,1-8 0,3-15 22,-1 0 0,-1 0-1,-1-1 1,-1 1 0,-1-1-1,-2 1 1,-5-32 0,6 56-49,1 0 0,0 0 0,-1 0 0,1-1 0,-1 1 0,1 0 0,-1 0 0,0 0 0,0 0 0,0 0 0,0 1 0,-1-1 0,1 0 0,0 0 0,-1 1 0,1-1 0,-1 1 0,1-1 0,-1 1 0,0 0 0,0-1 0,0 1 0,0 0 0,1 0 0,-1 0 0,-3 0 0,4 1-8,1 1 0,-1-1 0,0 1-1,1-1 1,-1 1 0,0 0 0,1-1 0,-1 1 0,1 0 0,-1-1 0,1 1 0,0 0 0,-1 0 0,1-1 0,-1 1-1,1 0 1,0 0 0,0 0 0,0-1 0,-1 1 0,1 0 0,0 0 0,0 0 0,0 0 0,0 0 0,0-1-1,1 2 1,0 32-3,-1-31-2,1 4 13,0 0 0,1-1 0,0 1 0,0-1 0,0 0 1,1 0-1,0 0 0,0 0 0,1 0 0,0 0 0,0-1 0,0 0 0,0 0 0,1 0 0,0 0 1,0-1-1,9 7 0,-11-9 8,0 0 0,-1 0 0,1-1 0,0 1 0,0-1 0,0 1 0,0-1 1,0 0-1,0 0 0,0 0 0,1-1 0,-1 1 0,0-1 0,0 1 0,1-1 0,-1 0 0,0-1 1,0 1-1,1 0 0,-1-1 0,0 0 0,0 0 0,0 0 0,0 0 0,0 0 0,0-1 0,0 1 1,0-1-1,0 0 0,-1 0 0,1 0 0,0 0 0,-1 0 0,0 0 0,0-1 0,0 0 0,3-2 1,18-42 107,-20 38-100,1 1 0,0-1 1,1 1-1,8-12 0,-13 20-15,1-1 0,-1 1-1,1 0 1,-1 0 0,1 0 0,-1 0-1,0 0 1,1 0 0,-1 0 0,1 1-1,-1-1 1,1 0 0,-1 0 0,0 0-1,1 0 1,-1 0 0,1 1 0,-1-1-1,0 0 1,1 0 0,-1 1 0,0-1-1,1 0 1,-1 1 0,0-1 0,1 0-1,-1 1 1,0-1 0,0 0 0,1 1-1,-1-1 1,0 1 0,15 19 46,-9-12-23,-4-5-21,1-1-1,-1 0 1,1-1 0,0 1-1,0 0 1,0-1-1,0 0 1,0 0 0,0 0-1,0 0 1,0 0 0,1 0-1,-1-1 1,0 0-1,0 1 1,1-1 0,-1-1-1,0 1 1,0 0-1,1-1 1,-1 1 0,0-1-1,0 0 1,4-2 0,6-2 21,-1 0 0,1-1 0,-1 0 1,15-11-1,11-12-42,-25 18-43,0 2 0,28-17 0,-37 24 39,1 0 0,-1 0 0,1 0-1,0 1 1,-1 0 0,1 0 0,0 0 0,0 0-1,0 1 1,0 0 0,0 0 0,-1 0 0,1 1-1,7 1 1,-6-1 28,0 0 0,0-1 0,0 1 1,0-1-1,0 0 0,1-1 0,-1 1 0,0-1 0,0 0 0,0-1 0,0 0 0,0 0 1,-1 0-1,7-3 0,7-6 2,0 0 0,28-24 1,19-11-350,-38 31 51,-12 7 261,-1 0 1,0-1-1,-1 0 1,0-1-1,0-1 1,-1 0 0,15-18-1,-23 23 62,9-11-127,-1-1 1,18-31-1,-28 44 63,0-1 0,-1 1 0,0-1 1,0 0-1,0 0 0,-1 0 0,0 0 0,0 0 1,0 0-1,-1 0 0,0 0 0,0 0 1,0 0-1,-3-9 0,3 14 21,0 0-1,0 0 1,0 0 0,-1-1-1,1 1 1,0 0-1,-1 0 1,1 0 0,-1 0-1,1 0 1,-1 0 0,1 1-1,-1-1 1,0 0-1,0 0 1,1 0 0,-1 0-1,0 1 1,0-1 0,0 0-1,0 1 1,0-1 0,0 1-1,0-1 1,0 1-1,0-1 1,0 1 0,0 0-1,0 0 1,0-1 0,0 1-1,0 0 1,0 0-1,0 0 1,0 0 0,-1 0-1,1 0 1,0 1 0,0-1-1,0 0 1,-1 1-1,-1 0 46,1 0 0,-1 0 0,1 0 0,0 0 0,-1 1 0,1-1 0,0 1 0,0 0 0,0-1-1,0 1 1,0 0 0,1 0 0,-1 0 0,1 1 0,-3 3 0,2-2 49,0 0 1,0-1-1,1 1 0,-1 0 1,1 0-1,0 0 0,1 0 1,-1 0-1,1 1 0,-1-1 1,1 0-1,0 0 1,1 0-1,-1 0 0,1 0 1,0 0-1,0 0 0,0 0 1,0 0-1,1 0 0,3 7 1,-2-8-53,0 1 1,1-1 0,-1 0 0,1 0-1,-1 0 1,1 0 0,0-1-1,0 1 1,1-1 0,-1 0-1,0-1 1,1 1 0,-1-1-1,1 1 1,-1-2 0,1 1-1,0 0 1,8-1 0,7 1-58,-1 0 0,1-2 0,-1 0 0,0-1 0,0-1 0,0-1 0,0-1-1,0-1 1,-1 0 0,0-1 0,0-1 0,20-12 0,-24 5-1046,-23 8-1245,-31 9-2075,36 0 4051,0-1-1,0 1 1,1 0 0,-1 0-1,1 0 1,0 1 0,-1-1-1,1 1 1,0-1 0,-3 4-1,-11 21-7889,15-17 1274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3:45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2287 16912,'11'-18'1746,"22"-13"-1477,1 1 1,41-26 0,-17 13 159,726-497 4383,37 46-3852,-168 103-1169,-345 197 345,355-207 865,-548 344-1457,-39 27-4565,-72 29 2398,-7 0-1166,-17 1-7619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3:46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1798 360 4004,'-3'-66'8063,"-10"5"-4624,10 52-3297,-1-1 1,0 1-1,0 0 1,-1 1-1,0-1 1,-1 1-1,0 0 1,0 0 0,-1 1-1,0-1 1,-8-5-1,-5-3-120,-2 2 0,0 0-1,0 1 1,-1 2-1,0 0 1,-1 1 0,-1 2-1,1 0 1,-1 2 0,-1 0-1,1 2 1,-1 1-1,-49 0 1,21 5 10,1 1 1,-1 3-1,1 2 0,0 3 0,-87 29 1,67-13 222,2 2 1,1 4 0,1 3-1,2 2 1,-102 79-1,131-88 30,1 3 0,2 1 0,1 2-1,2 1 1,1 1 0,2 2 0,2 1-1,2 1 1,1 1 0,-21 54 0,35-70-120,2 1 1,0 0 0,2 0 0,1 1 0,1 0 0,2 0 0,0 0 0,3 29 0,1-37-138,1 1 0,0 0 0,2-1 0,0 0 1,1 0-1,1-1 0,1 1 0,1-2 0,0 1 0,1-1 0,19 25 1,-10-20-19,1-1 0,1 0 1,1-2-1,0 0 1,2-1-1,0-2 1,39 22-1,-27-21-3,0-1 0,2-2 0,-1-2 0,2-1 0,41 7 0,-13-8 13,1-4-1,0-2 1,1-4-1,-1-2 0,0-3 1,94-19-1,-68 3 290,-1-4-1,0-4 0,-3-4 1,99-49-1,-87 29 265,-1-5 0,-3-4-1,99-81 1,-155 109-488,-2-2 1,-2-2-1,-1-2 0,-2-1 0,43-64 1,-64 83-77,-1 0 1,-2-1-1,0 0 1,-1 0 0,-1-1-1,-2-1 1,0 1-1,-1-1 1,-2-1 0,0 1-1,-2-1 1,0 1-1,-4-48 1,0 58-65,0 0 0,-1 0 0,-1 0 0,0 1 0,-1-1 0,-1 1 0,0 0 0,0 0 0,-1 1 0,-1 0 1,0 0-1,-1 1 0,0 0 0,-1 0 0,-18-16 0,12 16-90,0-1 1,-1 2 0,0 0 0,0 1-1,-1 1 1,0 0 0,0 2 0,-1 0-1,0 1 1,0 0 0,-22-1 0,-1 3-288,1 2 1,-1 2 0,0 2 0,0 1 0,0 2 0,1 2 0,1 2-1,-1 2 1,1 1 0,-57 29 0,-22 18-4116,-219 150-1,108-50-5199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3:5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1794 269 1121,'0'0'4799,"0"-10"-2183,-1-4-1450,1 0 1,-2 1-1,0-1 0,0 0 1,-2 1-1,-7-22 0,8 28-849,0-1-1,-1 1 0,0 0 0,0 0 1,-1 0-1,0 0 0,0 1 0,0 0 1,-1 0-1,0 0 0,0 1 1,-1 0-1,0 0 0,-8-5 0,-2 3-143,0 0-1,0 0 1,-1 2-1,0 0 1,0 1-1,-1 1 1,-29-1-1,-135 6-224,153-1 91,-74 7-6,-180 38 0,-96 51-78,375-96 38,-77 23 569,-93 38 0,153-52-412,0 0 0,0 2 0,1 0 0,1 2 0,0 0 0,1 1 0,0 1 0,-31 35 0,43-43-144,1 0 1,1 0 0,-1 1 0,1-1 0,1 1 0,-1 0 0,2 1 0,-1-1-1,1 1 1,1 0 0,0-1 0,0 1 0,1 0 0,0 0 0,1 0-1,0 0 1,0 0 0,1 0 0,0 0 0,1 0 0,0 0 0,1 0-1,0-1 1,1 1 0,0-1 0,0 0 0,1 0 0,0-1 0,0 1-1,1-1 1,0 0 0,1 0 0,-1-1 0,10 8 0,7 4 35,2 0-1,0-2 1,1 0 0,0-2-1,2-1 1,-1-1 0,54 16-1,-15-10 181,0-4-1,97 11 1,-59-15 26,1-4 0,0-5 0,0-5 0,-1-4 0,0-5 0,0-4 0,-2-5 0,0-5 0,-1-3 0,145-65 0,-196 70-63,-2-1 1,-1-2-1,75-58 1,-107 74-152,0-2 1,-2 1-1,1-1 1,-2-1-1,0-1 1,0 0-1,-1 0 1,-1-1 0,-1 0-1,0-1 1,-1 0-1,-1 0 1,-1-1-1,7-25 1,-12 34-36,1 0 1,-2 0-1,1 0 0,-1-1 1,0 1-1,-1 0 0,0 0 1,-1 0-1,0 0 0,0 0 0,-1 0 1,0 1-1,0-1 0,-1 1 1,-8-13-1,5 11-4,-1 0-1,0 1 0,-1 0 1,0 0-1,-1 1 0,1 1 1,-1-1-1,-1 1 0,0 1 1,-14-7-1,-9-1-6,-1 2 1,-1 1-1,0 1 0,0 3 1,-1 0-1,-64-1 0,20 6-118,-1 4 1,1 4-1,0 3 1,-91 23-1,-147 61-4496,205-52-40,23-10-2600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4:40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17072,'0'0'6518,"-5"14"-6139,-69 216 1377,63-186-917,1 1 1,3 1 0,-3 72 0,10-113-756,0 0 0,0 0 0,1 0 0,0 0 0,-1 0 0,1 0 0,1 0 0,-1-1 0,1 1 0,0 0 0,0-1 0,3 6 1,-2-7-27,-1-1 1,1 1 0,-1-1 0,1 1 0,0-1-1,0 0 1,0 0 0,0 0 0,0-1-1,0 1 1,1-1 0,-1 0 0,0 0 0,1 0-1,-1 0 1,1 0 0,6 0 0,2 0-108,1 0 1,-1-1 0,0 0-1,1-1 1,-1 0-1,0-1 1,0 0-1,0-1 1,16-6-1,12-14-3376,-5-10-3732,-16 8-1961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2:14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278 347 6566,'0'-9'-363,"0"-17"467,0-63 4090,-1 79-3236,0 1 1,0 0 0,-1-1 0,0 1 0,-1 0 0,0 0 0,-5-12 0,8 20-835,0 0 0,-1 1 0,1-1-1,0 1 1,0-1 0,0 1 0,-1-1 0,1 0 0,0 1 0,-1-1 0,1 1-1,-1-1 1,1 1 0,0 0 0,-1-1 0,1 1 0,-1-1 0,1 1 0,-1 0 0,1-1-1,-1 1 1,0 0 0,1 0 0,-1-1 0,1 1 0,-1 0 0,0 0 0,1 0-1,-1 0 1,1 0 0,-1 0 0,-1 0 0,-8 18 992,1 32-1191,9-49 172,-10 577 2505,11-530-2689,3 93 121,-10 700 423,4-9-45,11-371-157,4 293 610,-17-700-846,-2-1 0,-3 0 1,-2-1-1,-34 101 0,27-101 76,2 0 0,3 0 0,2 1 0,-7 108 0,20-122-61,8 51-1,-6-66 136,0 1-1,-2 0 1,-1 0-1,-1 1 1,-6 46-1,1-31 48,2-23-525,-3-51 34,-24-353-2155,18 146 1289,-28-122 1210,84 722-1921,-39-333 1844,2-1 0,0 0 1,2 0-1,1-1 0,1 0 1,24 40-1,-33-60 19,0 1 0,0-1 0,-1 0 1,0 1-1,0-1 0,0 1 0,-1-1 0,0 1 0,0 0 0,0-1 0,-1 1 0,-2 8 0,-8-49-43,1-29 95,2 0 0,2-75 0,14-134 10,-1 68-105,-5 14-15,26-480 339,40-251-628,-84 485 327,4 231 89,23-321-1,11-59 2667,-21 484-2263,1 60-116,2-1-1,14-56 1,-18 97-25,-3 8-336,0-2-2227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4:41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44 17489,'0'0'3074,"-10"7"-1451,-31 25 272,39-31-1823,1 0-1,-1 0 0,0 0 0,1 1 0,-1-1 0,1 0 0,-1 1 1,1-1-1,0 1 0,0 0 0,-1-1 0,1 1 0,0 0 0,1 0 0,-1 0 1,0 0-1,0 0 0,1 0 0,-1 0 0,1 0 0,0 0 0,0 0 1,-1 0-1,1 0 0,0 0 0,1 0 0,-1 0 0,0 0 0,1 2 0,1-2-16,-1 0-1,0 0 0,1-1 0,0 1 0,-1-1 0,1 1 0,0-1 1,0 0-1,-1 0 0,1 0 0,0 0 0,0 0 0,0 0 0,0 0 1,1-1-1,-1 1 0,0-1 0,0 1 0,0-1 0,0 0 0,1 0 1,1 0-1,6-1-40,0 0 0,-1-1 0,0 0 0,1-1 0,-1 0 0,0 0 0,0-1 0,-1 0 0,1-1 1,-1 1-1,0-2 0,0 1 0,0-1 0,-1-1 0,0 1 0,0-1 0,-1 0 0,0-1 0,0 1 1,-1-1-1,1 0 0,-2-1 0,1 1 0,5-18 0,-9 17 145,-10 31 109,-11 36 95,19-52-544,-1-1 1,1 1-1,0 0 0,1 0 1,-1-1-1,1 1 0,0 0 1,1 0-1,-1 0 1,3 7-1,-2-11 77,0 0 0,0 0 0,0 0 0,1 0 1,-1 0-1,1 0 0,-1-1 0,1 1 0,0-1 0,0 1 0,0-1 1,0 1-1,0-1 0,0 0 0,0 0 0,0 0 0,0 0 0,0-1 1,1 1-1,-1-1 0,0 1 0,0-1 0,1 0 0,-1 1 0,0-1 0,1-1 1,4 1-1,-2 0-477,0 0 0,0 0 0,0-1 0,0 0 0,0 0 0,0 0 0,0 0 0,0-1 0,0 1 0,0-1 0,0-1 0,-1 1 1,1-1-1,-1 1 0,0-1 0,6-6 0,12-14-5692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4:41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1505,'0'0'18199,"6"-26"-18194,-6 26 102,14 0-7634,-7 0 2957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4:4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58 9385,'0'0'11718,"-5"-9"-9935,-18-26-401,22 34-1311,0 0 0,0 0 0,0 0 0,0 0 0,-1 0 0,1 0 0,0 0 0,-1 0 0,1 0 0,-1 1 0,1-1 0,-1 1 0,1-1 0,-1 1 0,1-1 0,-1 1 0,1 0 0,-1 0 0,1 0 0,-1 0 0,0 0 0,1 0 0,-1 0 0,1 1 0,-1-1 0,1 0 0,-1 1 1,1 0-1,-1-1 0,1 1 0,-1 0 0,-1 1 0,-36 30 563,38-31-574,-5 3 44,1 1 0,-1 1 0,2-1 0,-1 1 0,0-1 0,1 1 1,0 1-1,1-1 0,-1 0 0,1 1 0,0 0 0,1 0 0,-4 13 0,7-20-101,0 1 1,0 0-1,1-1 0,-1 1 0,0-1 0,0 1 0,0-1 1,1 1-1,-1-1 0,0 0 0,0 1 0,1-1 0,-1 0 0,0 0 1,0 0-1,1 0 0,-1 0 0,0-1 0,2 1 0,29-3 148,25-17-108,-48 15-83,1 1 0,1 1 0,-1 0-1,1 0 1,-1 1 0,1 0 0,11 0 0,-21 2 35,0 0 0,0 1 0,0-1 0,0 1-1,-1-1 1,1 1 0,0-1 0,0 1 0,0 0 0,-1-1-1,1 1 1,0 0 0,-1-1 0,1 1 0,0 0 0,-1 0-1,1 0 1,-1 0 0,1 0 0,-1 0 0,0 0 0,1 0 0,-1 0-1,0 0 1,0 0 0,0 0 0,0 0 0,0 0 0,0 0-1,0 1 1,1 42 59,-1-34-17,-2 8 7,2-13-22,-1 0-1,1 0 1,0 0 0,0 0 0,1 0 0,1 9 0,-2-14-15,0 1 0,1-1 0,-1 0 0,0 0 0,1 0 0,-1 1 0,0-1 0,1 0 0,-1 0 0,0 0 0,1 0 0,-1 0 0,0 0 0,1 0 0,-1 1 0,0-1 0,1 0 0,-1 0 0,1 0 0,-1 0 0,0-1 0,1 1 0,-1 0 0,0 0 0,1 0 0,-1 0 0,0 0 0,1 0 0,-1-1 0,0 1 0,1 0 0,-1 0 0,0 0 0,1-1 0,-1 1 0,0 0 0,0 0 0,1-1 0,-1 1 0,0 0 0,0-1 0,1 1 0,11-13 173,-10 9-176,0-1 0,0 1 1,0-1-1,-1 0 0,1 1 1,-1-1-1,0 0 0,-1 0 1,1 0-1,-1 0 0,0 0 1,0 0-1,0 0 0,-1 0 1,-1-4-1,-8 5-1697,1 4-3998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4:42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29 13196,'0'0'9802,"-9"-5"-9770,3 2-53,3 0 16,0 1 1,0 0 0,-1 0 0,1 0 0,0 1 0,-1-1 0,0 1 0,1-1 0,-1 1 0,0 1 0,1-1-1,-1 0 1,0 1 0,0 0 0,1 0 0,-6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4:43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98 10250,'0'0'5125,"3"-9"-2686,-1 5-2548,13-41 3456,-15 44-3233,0 0 0,1-1-1,-1 1 1,0 0 0,0-1 0,0 1-1,0 0 1,0-1 0,-1 1-1,1 0 1,0 0 0,-1-1 0,1 1-1,-1 0 1,1 0 0,-1 0-1,1-1 1,-1 1 0,0 0 0,1 0-1,-1 0 1,0 0 0,0 0-1,0 0 1,0 1 0,0-1-1,0 0 1,0 0 0,0 1 0,0-1-1,-1 0 1,1 1 0,0-1-1,0 1 1,-1 0 0,1-1 0,-2 1-1,-8-1 39,0 0-1,0 0 0,0 2 1,-1-1-1,1 1 0,0 1 1,0 0-1,0 1 0,1 0 1,-1 0-1,1 1 0,-1 0 1,1 1-1,1 1 0,-1-1 1,1 1-1,0 1 1,0 0-1,-14 14 0,23-20-152,0-1 0,0 0 0,0 0 0,0 0 0,0 0 0,0 0 0,0 0 0,0 0 0,0 0 0,0 0 0,1 0 0,-1 0 0,0 0 0,0 0 0,0 0 0,0 0 0,0 0 0,0 1-1,0-1 1,0 0 0,0 0 0,0 0 0,0 0 0,0 0 0,0 0 0,0 0 0,0 0 0,0 0 0,0 1 0,0-1 0,0 0 0,0 0 0,0 0 0,0 0 0,0 0 0,0 0 0,0 0 0,0 0 0,0 0 0,0 0 0,0 1 0,0-1 0,0 0-1,0 0 1,0 0 0,-1 0 0,1 0 0,14-7 53,16-11 74,-29 17-129,-1 1 0,1 0 0,-1-1 0,1 1 0,-1-1-1,1 1 1,-1 0 0,1 0 0,-1-1 0,1 1 0,-1 0-1,1 0 1,-1 0 0,1 0 0,-1-1 0,1 1 0,0 0 0,-1 0-1,1 0 1,-1 0 0,1 0 0,0 0 0,-1 1 0,1-1-1,-1 0 1,1 0 0,-1 0 0,1 0 0,-1 1 0,1-1-1,-1 0 1,1 1 0,-1-1 0,1 0 0,-1 1 0,1-1 0,0 1-1,12 29-32,-3 47 67,-10-69-28,5 121 920,11-164-117,-12 24-764,-1 0 0,-1 0 0,1 0-1,-2 0 1,1-19 0,-2 30-202,-9 28-2781,10-12-1034,-1-16 3758,0 0-1,0 1 0,0-1 0,1 0 0,-1 0 0,0 0 1,0 1-1,1-1 0,-1 0 0,0 0 0,1 0 0,-1 0 1,0 0-1,0 0 0,1 0 0,-1 0 0,0 0 1,1 0-1,-1 0 0,0 0 0,1 0 0,-1 0 0,0 0 1,0 0-1,1 0 0,-1 0 0,0 0 0,1 0 0,-1 0 1,0 0-1,0-1 0,1 1 0,-1 0 0,0 0 1,0 0-1,1-1 0,-1 1 0,0 0 0,0 0 0,0 0 1,1-1-1,-1 1 0,11-14-4854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4:43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86 122 8104,'0'0'5306,"-2"-9"-4297,1 1-996,-10-47 3198,10 51-2719,-1 0-1,1 1 0,-1-1 0,1 0 0,-1 1 0,0-1 0,-1 1 0,1 0 1,0-1-1,-1 1 0,0 0 0,0 1 0,-3-4 0,6 6 273,0 17 608,-18 158 2558,2-36-2928,13-122-595,2-28 2,2-32-72,2 19-332,1 1-1,1 0 1,1 0-1,2 0 1,18-41-1,-25 62-58,1 1-1,-1-1 1,0 1-1,0-1 1,1 1-1,-1 0 1,1-1-1,-1 1 1,1 0 0,0 0-1,-1 0 1,1 0-1,0 1 1,0-1-1,-1 0 1,1 1-1,0-1 1,0 1-1,0 0 1,0 0 0,0-1-1,0 1 1,0 0-1,-1 1 1,1-1-1,0 0 1,3 1-1,6 2-701,0 0 0,0 1 0,17 8-1,0-1-725,-14-7-928,-1-1 0,1-1 0,0 0 1,27 0-1,-11-2-3564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4:44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9545,'0'0'13357,"-11"3"-12434,5-1-821,0 0 1,0 1-1,1 0 0,-1 0 1,1 0-1,-1 1 0,1-1 0,0 1 1,0 1-1,1-1 0,-1 1 0,1 0 1,0 0-1,0 0 0,1 0 1,-1 1-1,1 0 0,-3 7 0,0-3 107,1 0-1,0 1 0,1-1 0,0 1 0,1 0 1,0 0-1,0 0 0,-1 17 0,4-27-205,1 0 0,-1 0-1,0 0 1,1 0 0,-1 1 0,1-1 0,-1 0-1,1 0 1,-1 0 0,1 0 0,-1 0-1,1-1 1,0 1 0,0 0 0,0 0-1,-1 0 1,1 0 0,0-1 0,0 1 0,0-1-1,0 1 1,0 0 0,0-1 0,0 0-1,0 1 1,1-1 0,-1 0 0,0 1 0,2-1-1,44 5 112,-27-3-103,-14-2-27,-1 1-1,0 0 1,1 1-1,-1-1 1,0 1-1,0 0 1,0 0-1,0 0 1,0 1-1,0 0 1,-1 0 0,1 0-1,-1 0 1,0 1-1,0-1 1,0 1-1,0 0 1,-1 1-1,1-1 1,-1 1-1,0-1 1,-1 1-1,1 0 1,-1 0-1,0 0 1,0 0-1,0 0 1,-1 1-1,0-1 1,0 0-1,0 1 1,-1-1-1,0 9 1,1 6 55,-2-1 1,0 0-1,-1 1 1,-1-1-1,0 0 1,-2 0-1,-8 23 1,10-35 131,0 1 0,0-1 0,0 0 0,-1 0 0,0-1 0,0 1 0,-1-1 0,0 0 0,0 0 0,-1 0 0,1-1 0,-1 0 0,0 0 0,-1 0 0,1-1 0,-1 0 0,0 0 0,0-1 0,0 1 0,-15 3 1,20-6-139,0-1 0,0 1 0,0-1 0,0 1 0,-1-1 1,1 0-1,0 0 0,0 0 0,0 0 0,-1 0 0,1-1 1,0 1-1,0 0 0,0-1 0,0 0 0,-1 0 0,1 1 1,0-1-1,0 0 0,1-1 0,-1 1 0,0 0 1,-2-2-1,2 0-24,1 1 1,-1-1 0,1 1-1,0-1 1,-1 0 0,1 0-1,0 1 1,1-1 0,-1 0-1,0 0 1,1 0 0,0 0-1,0 0 1,0 0 0,0-3-1,1-6-24,0 0 0,2 0-1,-1 0 1,1 0-1,1 0 1,0 1-1,9-17 1,11-12-28,3 2 0,1 1 0,40-42 0,-40 49 60,-1 0 1,-2-2-1,-2 0 0,37-68 1,-57 94 6,-1 1 0,1-1 1,-1 0-1,-1 0 0,1 0 0,-1 0 1,0-1-1,0-9 0,-1 16-19,0 0 0,0-1 0,0 1 0,-1-1 0,1 1 0,0 0 0,0-1 0,0 1 0,-1 0 0,1-1 0,0 1 0,0 0 0,-1-1 0,1 1 0,0 0 0,-1-1 0,1 1 0,0 0 0,-1 0-1,1 0 1,-1-1 0,1 1 0,0 0 0,-1 0 0,1 0 0,-1 0 0,1 0 0,0 0 0,-1 0 0,1 0 0,-1 0 0,1 0 0,0 0 0,-1 0 0,1 0 0,-1 0 0,1 0 0,-1 0 0,1 0 0,0 0-1,-1 0 1,0 1 0,-19 7 12,8 0-8,1 1-1,0 0 1,1 0-1,0 2 1,0-1 0,1 1-1,0 0 1,1 1 0,1 0-1,0 0 1,0 1-1,-9 25 1,16-37-57,0 1-1,0-1 1,0 1-1,0-1 1,0 0-1,0 1 1,1-1-1,-1 0 1,0 1 0,1-1-1,-1 0 1,1 1-1,-1-1 1,1 0-1,0 0 1,-1 1-1,1-1 1,0 0-1,0 0 1,0 0 0,0 0-1,0 0 1,0 0-1,0 0 1,0-1-1,0 1 1,0 0-1,1-1 1,-1 1-1,0 0 1,0-1 0,1 0-1,-1 1 1,0-1-1,1 0 1,-1 1-1,0-1 1,1 0-1,-1 0 1,1 0-1,-1 0 1,2-1-1,8 1-603,-1 0 0,1-1 0,-1 0 0,15-4 0,-14 2-518,-1 0 0,1-1-1,-1-1 1,0 0-1,14-9 1,22-19-7118,-12 2-1124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4:44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83 283 13741,'0'0'8488,"-9"8"-7506,8-7-985,-44 44 1717,42-40-1540,0-1 0,0 0 0,0 1 0,1-1 0,-1 1 0,1 0 0,0 0-1,1 0 1,-1 0 0,1 0 0,0 0 0,-1 10 0,3-14-169,-1 0 1,0-1-1,1 1 0,-1 0 0,1-1 1,-1 1-1,1 0 0,-1-1 0,1 1 1,-1-1-1,1 1 0,-1-1 0,1 1 1,0-1-1,-1 1 0,1-1 0,0 0 1,0 1-1,-1-1 0,1 0 0,0 1 1,0-1-1,0 0 0,-1 0 0,1 0 1,0 0-1,0 0 0,0 0 0,1 0 1,35 0 64,-25-1-63,35-1-680,-34 0 257,0 1 1,0 0-1,0 1 0,0 1 1,0 0-1,0 0 0,24 7 0,-35-7 418,-1-1 0,1 1 0,-1 0 0,1 0 0,-1-1 0,1 1 0,-1 0 0,0 0 0,1 1 0,-1-1 0,0 0 0,0 0 0,0 1 0,0-1 0,0 0 0,0 1 0,0-1 0,-1 1 0,1-1 0,0 1 0,-1-1 0,1 1 0,0 3 0,-1-2 106,-1 0 1,1 0 0,0 0-1,-1 0 1,0 0-1,1 0 1,-1 0 0,0 0-1,-1-1 1,1 1-1,0 0 1,-3 2 0,-4 7 364,-1-1 1,0 0 0,-1 0-1,-13 11 1,9-8-167,7-7-210,-1 1-1,1-1 1,-2 0 0,1-1 0,-1 0 0,1 0 0,-2-1-1,1 0 1,0 0 0,-18 4 0,27-9-139,0 0 0,-1-1 0,1 1 0,-1-1 1,1 1-1,0-1 0,0 1 0,-1-1 0,1 1 0,0-1 0,0 1 0,-1-1 0,1 1 0,0-1 0,0 0 1,0 1-1,0-1 0,0 1 0,0-1 0,0 0 0,0 1 0,0-1 0,0 1 0,0-1 0,0 1 0,0-1 1,1 1-1,-1-1 0,0 0 0,0 1 0,1-1 0,-1 1 0,0-1 0,1 1 0,-1 0 0,0-1 1,1 0-1,12-25-1088,28-43-1511,-6 13 361,47-104-1,-3-76 1173,-56 162 2606,-19 66 602,-2 11-750,0 25-217,-4 44-362,-3-27-428,3 0 0,1-1 1,3 1-1,1 0 0,2-1 0,16 61 0,-13-80-370,-4-15-159,-1 1 0,0-1 1,0 1-1,-1 0 0,1 11 0,-20-32-1682,-7-11 1284,1-2 0,1 0 1,-31-43-1,23 28 676,18 25 101,6 6 134,0 1-1,0-1 1,1-1-1,-1 1 1,2-1-1,-1 0 1,1 0 0,0 0-1,1-1 1,-3-10-1,6 18-266,0 0 0,0 0 1,0 0-1,0 0 0,1 0 0,-1 0 0,1 0 0,-1 0 0,0 0 0,1 0 0,0 0 0,-1 0 0,1 0 0,-1 1 0,1-1 0,0 0 0,0 0 1,0 1-1,-1-1 0,1 0 0,0 1 0,0-1 0,0 1 0,0-1 0,0 1 0,0-1 0,0 1 0,0 0 0,0-1 0,0 1 0,0 0 0,0 0 0,2 0 1,43-4-127,-38 4 187,132-1-976,-76 1-3260,-8 0-3556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4:45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97 17521,'0'0'678,"-1"-8"69,0-18 181,0 4 2181,2 44-1487,0-6-1407,0-1 0,1 0 1,0 0-1,1 0 1,1 0-1,0 0 1,8 16-1,-10-27-138,0 0 0,0 0 0,0-1 0,1 1 0,-1-1-1,1 1 1,0-1 0,0 0 0,0 0 0,1 0 0,-1-1 0,1 1 0,-1-1 0,1 0 0,0 0-1,0 0 1,0 0 0,0-1 0,0 0 0,0 1 0,1-2 0,-1 1 0,0 0 0,1-1 0,-1 0-1,0 0 1,1 0 0,-1 0 0,9-3 0,-5 1 56,1-1 1,0 0-1,-1-1 0,0 0 1,0-1-1,0 1 0,0-1 0,-1-1 1,0 0-1,0 0 0,0 0 1,-1-1-1,0 0 0,0 0 0,0 0 1,-1-1-1,-1 0 0,1 0 1,-1 0-1,0 0 0,-1-1 0,0 0 1,-1 0-1,1 1 0,-2-1 1,1-1-1,-1 1 0,-1 0 0,1 0 1,-3-17-1,2 24-133,-1 1 0,1 0 0,0-1 0,-1 1 0,1 0 0,-1 0 0,0-1 0,1 1 0,-1 0 0,0 0 0,0 0 0,0 0 0,1 0 0,-1 0 0,0 0 0,0 0 0,-1 0 0,1 1 0,0-1 0,0 0 0,0 0 0,0 1 0,-1-1 0,1 1 0,0 0 0,-1-1 0,1 1 0,0 0 0,-1-1 0,1 1 0,0 0 0,-1 0 0,1 0 0,0 0 0,-1 1 0,1-1 0,0 0 0,-1 1 0,1-1 0,0 0 0,-1 1 0,1-1 0,0 1 0,0 0 0,0 0 0,0-1 0,0 1 0,-1 0 0,1 0 0,1 0 0,-1 0 0,0 0 0,0 0 0,0 0 0,0 0 0,1 0 0,-1 1 0,1-1 0,-1 0 0,1 0 0,-1 3 0,-2 2-68,1 1 1,0-1-1,0 1 1,1-1-1,0 1 1,0 0-1,0 0 1,1 0-1,0 0 0,1-1 1,-1 1-1,4 13 1,-2-16 6,-1-1 1,1 0 0,0 0-1,0 0 1,0 0-1,0 0 1,0-1 0,1 1-1,0-1 1,-1 1-1,1-1 1,0 0 0,0 0-1,0 0 1,0 0-1,0-1 1,1 1 0,-1-1-1,0 0 1,1 0-1,-1 0 1,1 0 0,-1-1-1,1 1 1,-1-1-1,5 0 1,10 1-953,-1-1 0,0-1 1,1 0-1,-1-1 0,0-1 0,0-1 0,0 0 0,23-9 1,-27 7-670,0 0 1,-1-1 0,1 0 0,-1-1 0,0 0-1,14-14 1,-1-5-7245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4:46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164 263 7847,'0'0'8835,"-10"0"-5754,5 0-2848,0 0 0,0 1 0,1 0 0,-1-1 0,0 2 0,0-1 0,1 1 1,-1-1-1,1 1 0,-1 0 0,1 1 0,0-1 0,0 1 0,0 0 0,0 0 0,0 0 1,1 0-1,-1 1 0,1-1 0,0 1 0,0 0 0,0 0 0,-3 6 0,0-1 139,-1 0-1,2 1 0,-1 0 0,1 0 1,0 0-1,1 0 0,1 1 0,-1-1 1,2 1-1,-4 20 0,6-30-360,0 0-1,0 0 1,0 0-1,0 0 1,0 0-1,1 0 1,-1 0-1,0-1 1,0 1-1,1 0 1,-1 0-1,0 0 1,1 0-1,-1 0 1,1-1-1,-1 1 1,1 0-1,-1 0 1,1-1-1,-1 1 1,1 0-1,0-1 1,0 1-1,-1-1 1,1 1-1,0-1 1,0 1-1,-1-1 1,2 1-1,1 0 27,0-1-1,0 1 1,0-1-1,0 1 0,0-1 1,0 0-1,1 0 0,-1 0 1,4-2-1,2 1 121,-1-1 1,1-1-1,0 1 0,-1-2 1,15-6-1,-16 5-92,0 0 1,0 0-1,0 0 0,-1-1 0,1 0 1,-1-1-1,-1 1 0,1-1 1,-1 0-1,-1-1 0,1 1 0,-1-1 1,0 0-1,-1 0 0,0 0 0,0 0 1,-1-1-1,0 1 0,0-1 1,-1 1-1,0-18 0,-1 27-73,0-1 0,0 0 0,-1 0 0,1 1-1,0-1 1,0 0 0,0 0 0,-1 0 0,1 1 0,0-1 0,0 0 0,-1 0 0,1 0-1,0 0 1,-1 1 0,1-1 0,0 0 0,0 0 0,-1 0 0,1 0 0,0 0 0,-1 0-1,1 0 1,0 0 0,-1 0 0,1 0 0,0 0 0,-1 0 0,1 0 0,0 0-1,-1 0 1,1 0 0,0 0 0,0-1 0,-1 1 0,1 0 0,0 0 0,-1 0 0,1 0-1,0-1 1,0 1 0,0 0 0,-1 0 0,1-1 0,0 1 0,0 0 0,0 0-1,-1-1 1,1 1 0,0 0 0,0 0 0,0-1 0,0 1 0,0 0 0,0-1 0,0 1-1,0 0 1,-1-1 0,1 1 0,0 0 0,1-1 0,-17 24-204,11-9 192,0-1 0,1 1 0,1 0 0,0 1 0,-1 16 1,4-27 10,0 0 1,0 0-1,1-1 1,-1 1-1,1 0 1,-1 0-1,1 0 1,1-1-1,-1 1 1,3 5-1,-3-7 4,0 0 0,1 0 1,-1-1-1,0 1 0,1-1 0,-1 1 0,1-1 0,0 0 0,-1 1 0,1-1 1,0 0-1,0 0 0,0 0 0,0-1 0,0 1 0,0 0 0,0-1 0,0 1 1,0-1-1,4 1 0,1-1 29,1 1 1,-1-2-1,1 1 1,0-1-1,-1 0 1,1 0-1,-1-1 0,0 0 1,0-1-1,0 1 1,0-2-1,10-4 1,-6 1 18,0-1-1,-1 0 1,1-1 0,-2 0 0,1 0 0,12-18-1,-4 3 64,-2-1-1,-1-1 0,-1 0 0,-1-1 1,16-49-1,-23 62-100,-2-1 1,0 1-1,0-1 0,-1 0 1,-1 0-1,-1 0 0,0 0 1,-2-27-1,1 42-7,0-1 0,-1 1 0,1 0 0,0-1 0,0 1 1,0-1-1,-1 1 0,1-1 0,0 1 0,-1-1 0,1 1 0,0 0 0,-1-1 0,1 1 0,0 0 1,-1-1-1,1 1 0,-1 0 0,1 0 0,-1-1 0,1 1 0,0 0 0,-1 0 0,1 0 0,-1 0 0,1 0 1,-1-1-1,1 1 0,-1 0 0,1 0 0,-1 0 0,1 0 0,-1 0 0,1 0 0,-1 1 0,1-1 0,-1 0 1,1 0-1,-1 0 0,1 0 0,-1 1 0,1-1 0,-1 0 0,1 0 0,-1 1 0,1-1 0,0 0 1,-1 1-1,1-1 0,0 0 0,-1 1 0,1-1 0,0 1 0,-1-1 0,1 1 0,-22 22-137,3 4 166,1 1 0,0 1 0,-17 43-1,27-53-8,1-1-1,1 1 0,1 1 1,1-1-1,1 1 0,0-1 1,0 23-1,3-39-17,1 0 0,-1 0 0,0 0 0,1 0 0,-1 0 0,1-1 0,0 1 0,0 0 0,0 0 0,0-1 0,1 1 0,-1-1 0,1 1 0,-1-1 0,1 1 0,0-1 0,0 0 0,0 0 0,0 0 0,0 0 0,1 0 0,-1-1 0,0 1 0,1 0 0,0-1 0,-1 0 0,1 0 0,0 0 0,-1 0 0,1 0 0,0 0 0,0-1 0,0 0 0,0 1 0,4-1 0,0 0 0,0 0 0,0 0 0,1 0 0,-1-1 0,0-1 0,0 1 0,-1-1 0,1 0 0,0 0 0,0-1 0,-1 0 0,0 0 0,0 0 0,8-6 0,-7 2 0,0 1 0,0-1 0,-1 0 0,0-1 0,0 1 0,-1-1 0,0 0 0,0-1 0,-1 1 0,0-1 0,-1 0 0,0 0 0,0 0 0,-1 0 0,3-16 0,-28 95 0,21-65 0,1 1 0,-1-1 0,2 1 0,-1-1 0,1 1 0,-1 0 0,2-1 0,-1 1 0,0 0 0,1-1 0,3 11 0,-3-15 0,0 1 0,-1-1 0,1 1 0,0-1 0,0 0 0,0 1 0,0-1 0,1 0 0,-1 0 0,0 0 0,0 0 0,1 0 0,-1 0 0,1 0 0,-1 0 0,3 0 0,0 0 0,0 0 0,0 0 0,-1-1 0,1 1 0,0-1 0,0 0 0,0 0 0,0-1 0,6 0 0,-2-2 0,0-1 0,0 1 0,0-1 0,0-1 0,-1 0 0,0 0 0,0 0 0,0-1 0,-1 0 0,1 0 0,-1 0 0,-1-1 0,1 0 0,-1 0 0,-1-1 0,1 1 0,-1-1 0,0 0 0,-1 0 0,0 0 0,0-1 0,1-8 0,-16 60 0,9-37 0,1 1 0,0-1 0,0 1 0,0 0 0,1 0 0,0 0 0,0 9 0,1-14 0,1-1 0,-1 0 0,1 0 0,0 1 0,-1-1 0,1 0 0,0 0 0,0 0 0,0 0 0,0 0 0,0 0 0,0 0 0,0 0 0,0-1 0,0 1 0,0 0 0,0-1 0,1 1 0,-1-1 0,0 1 0,0-1 0,1 1 0,-1-1 0,0 0 0,1 0 0,-1 1 0,0-1 0,1 0 0,-1 0 0,0 0 0,1-1 0,1 1 0,3 0 0,1-1 0,-1 1 0,0-1 0,1 0 0,11-5 0,-7 0 0,0-1 0,0 0 0,-1-1 0,0 0 0,0-1 0,-1 0 0,0 0 0,12-18 0,-32 72 0,8-39-560,1 0 1,0 1-1,0-1 0,1 1 0,0-1 1,0 1-1,0 0 0,1-1 0,0 9 1,1-13 269,-1 0 1,0 0-1,1-1 1,0 1 0,-1 0-1,1 0 1,0 0-1,0-1 1,0 1 0,0-1-1,0 1 1,1-1-1,-1 1 1,0-1-1,1 1 1,-1-1 0,1 0-1,-1 0 1,1 0-1,0 0 1,-1 0 0,1 0-1,0 0 1,0-1-1,0 1 1,0-1-1,0 1 1,-1-1 0,1 0-1,0 1 1,0-1-1,0 0 1,0 0 0,3-1-1,16 1-11017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2:46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5782 449 17969,'-81'-47'69,"-2"3"0,-1 4-1,-2 4 1,-120-34 0,79 38-41,-2 5-1,-196-15 1,-490-5-1646,224 17 1346,-640-3 3914,1048 41-3387,1 8 0,1 9 0,0 7 0,-299 94 0,390-94-117,1 4 1,-163 90-1,220-106-51,0 1-1,1 1 1,1 2-1,1 1 1,1 1-1,2 2 1,0 0-1,2 2 1,1 1-1,-23 42 1,36-53-98,1 0 0,1 1 0,0 0 0,2 0 0,1 1 0,0 0 0,2 0 0,0 0 1,2 1-1,0-1 0,2 0 0,0 1 0,1-1 0,2 0 0,0 0 0,1 0 0,1-1 1,2 0-1,0 0 0,1 0 0,0-1 0,2-1 0,1 0 0,20 27 0,-2-9-7,2-2 0,1-2 0,2 0 0,1-3 0,1 0 0,71 40 0,0-10 52,158 62 0,-2-21-4,4-13 1,4-11 0,3-12 0,312 32-1,-40-44 417,628-19-1,-895-39-284,0-13 0,501-97 1,-611 74-6,303-117 1,-350 105-93,-3-5 0,-2-6 0,109-78 0,-148 86-44,-3-3-1,74-75 0,-121 105-22,-1-1 0,-2-1-1,-1-2 1,-1-1 0,-2 0 0,-2-2-1,23-53 1,-36 73 3,-2-1-1,0 1 1,-1-1-1,0 0 1,-1 0 0,-1 0-1,-1 0 1,-2-32-1,0 37 6,-1 1 0,-1 0 0,1 0 1,-2 0-1,0 1 0,0-1 0,-1 1 0,0 0 0,0 0 0,-1 0 0,-1 1 0,0 0 0,0 0 0,-10-9 0,-2 1 7,0 1 0,-2 0 0,0 2-1,0 0 1,-1 2 0,-1 0 0,0 1 0,-41-12-1,1 5-20,-1 3 0,-82-8 0,-29 6-110,0 9 1,-1 7 0,-287 35 0,-519 134-6115,937-159 5641,-323 66-6985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4:46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80 13229,'0'0'8819,"-3"10"-6385,-8 34-1041,11-42-1308,0-1 1,0 1-1,0 0 0,0-1 0,0 1 1,1 0-1,-1-1 0,0 1 0,1-1 1,-1 1-1,1-1 0,0 1 1,0-1-1,-1 1 0,1-1 0,0 1 1,0-1-1,0 0 0,0 0 0,1 0 1,-1 1-1,0-1 0,0 0 0,1 0 1,-1-1-1,1 1 0,-1 0 0,1 0 1,-1-1-1,1 1 0,1 0 0,46 8 881,-41-8-854,0-1 0,0 0-1,0-1 1,0 1 0,0-1-1,-1-1 1,1 0 0,0 0-1,-1 0 1,0-1 0,1 0-1,-1-1 1,0 1 0,7-7-1,-9 7-42,-1 0 1,0-1-1,-1 0 0,1 0 0,-1 0 1,1 0-1,-1 0 0,0-1 0,-1 0 0,1 1 1,-1-1-1,0 0 0,0 0 0,-1 0 0,1 0 1,-1-1-1,0 1 0,-1 0 0,1-1 1,-1 1-1,0-9 0,-1 12-69,1 0 0,0 1 0,0-1 0,0 1 0,-1-1 0,1 0 0,-1 1 0,1-1 0,-1 1 0,0-1 0,1 1 0,-1-1 0,0 1 0,0-1 0,0 1 0,0 0 0,0 0 0,-1-1 0,1 1 0,0 0 0,0 0 0,-1 0 0,1 0 0,-3-1 0,0 1 0,0 0 0,0 0 0,0 0 0,0 1 0,0-1 0,0 1 0,1 0 0,-1 0 0,0 0 0,-6 2 0,-1 0 0,0 0 0,-1 1 0,1 1 0,0 0 0,0 1 0,-13 7 0,-6 7 0,-35 31 0,58-44 0,1 0 0,-1 0 0,1 0 0,0 1 0,1 0 0,0 0 0,0 0 0,0 1 0,1 0 0,0-1 0,-3 10 0,7-16 0,-1 1 0,1-1 0,0 1 0,0-1 0,0 0 0,-1 1 0,1-1 0,1 1 0,-1-1 0,0 1 0,0-1 0,0 0 0,1 1 0,-1-1 0,1 0 0,-1 1 0,1-1 0,-1 0 0,1 0 0,0 1 0,0-1 0,0 0 0,0 0 0,0 0 0,0 0 0,0 0 0,0 0 0,0 0 0,0 0 0,0-1 0,0 1 0,1 0 0,-1-1 0,0 1 0,1-1 0,-1 1 0,2 0 0,6 1 0,0 0 0,1-1 0,-1 1 0,15-1 0,-16-1 0,185 5-3531,-1-16-5782,-142 4-5069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4:52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14510,'0'0'8915,"-3"13"-8376,-19 96 1239,6 2-1,-5 221 1,21-332-1765,-1 1 1,1 0-1,0 0 0,0 0 1,0 0-1,0 0 0,0 0 1,1 0-1,-1 0 1,0 0-1,0 0 0,1 0 1,-1 0-1,0 0 0,1 0 1,-1 0-1,1-1 0,0 3 1,10-10 416,10-28 199,-9 2-571,-2 1-1,-1-2 1,-2 1-1,0-1 1,-3 0 0,-1 0-1,-1 0 1,-4-47-1,1 77-77,1 0 0,-1 0 0,0 0 0,0 0 0,-1 1 0,1-1 0,-4-6 0,-5 3-164,9 8 167,0-1 0,1 1-1,-1-1 1,0 1 0,0 0-1,1-1 1,-1 1 0,0 0 0,1-1-1,-1 1 1,1 0 0,-1 0-1,1 0 1,-1 0 0,1-1-1,0 1 1,-1 0 0,1 2-1,-5 15-37,1 1 0,1 0-1,1 0 1,0 0 0,2 0-1,0 1 1,5 30-1,-5-47 59,0 1-1,1-1 0,-1 0 0,1 1 1,0-1-1,0 0 0,0 0 1,1 1-1,-1-1 0,1 0 0,0-1 1,-1 1-1,1 0 0,0 0 0,1-1 1,-1 1-1,0-1 0,1 0 0,0 1 1,-1-1-1,1 0 0,0-1 0,0 1 1,0 0-1,0-1 0,0 0 1,0 0-1,1 0 0,-1 0 0,0 0 1,1-1-1,-1 1 0,0-1 0,1 0 1,-1 0-1,1 0 0,-1 0 0,4-2 1,4 1 87,0-1 0,0-1 0,0 0 0,-1-1 0,1 0 0,-1 0 0,0-1 0,0-1 0,0 0 0,11-9 0,-6 3-1,0-1 0,-1-1 0,0 0 0,-1-1 0,-1-1 0,-1 0 0,0 0 0,-1-1 1,0 0-1,-2-1 0,0 0 0,-1-1 0,0 1 0,-2-1 0,4-28 0,-11 31-30,-9 19-106,-10 22-45,9-2 120,2-1-1,0 2 1,1-1-1,1 1 1,2 0 0,0 1-1,1 0 1,2 0-1,1 0 1,0 0-1,5 48 1,-2-70-28,0 1 0,0 0 0,0-1 0,1 1 0,-1-1 0,1 1 0,0-1 0,0 0 0,1 0 0,-1 0 0,0 0 0,1 0 0,0 0 0,0-1 0,0 0 0,0 1 0,0-1 0,0 0 0,0 0 0,1-1 0,-1 1 0,1-1 0,-1 1 0,1-1 0,0 0 0,-1 0 0,1-1 0,0 1 0,0-1 0,6 0 0,1 0 0,1 0 0,0 0 0,0-1 0,-1-1 0,1 0 0,-1 0 0,0-1 0,22-9 0,-20 6 0,0-1 0,0-1 0,0 0 0,-1-1 0,0 0 0,16-18 0,-24 23 0,1-1 0,-1 0 0,0 0 0,-1-1 0,1 1 0,-1-1 0,0 1 0,0-1 0,-1 0 0,0 0 0,0 0 0,0-1 0,-1 1 0,0 0 0,0-1 0,0 1 0,-1-11 0,-1 16 0,1-1 0,0 1 0,-1-1 0,0 1 0,1-1 0,-1 1 0,0-1 0,1 1 0,-1 0 0,0-1 0,0 1 0,0 0 0,0 0 0,-1 0 0,1 0 0,0 0 0,0 0 0,-1 0 0,1 0 0,0 0 0,-1 0 0,1 1 0,-1-1 0,1 1 0,-1-1 0,1 1 0,-1-1 0,1 1 0,-1 0 0,0 0 0,1 0 0,-1 0 0,1 0 0,-1 0 0,0 0 0,1 1 0,-1-1 0,-2 1 0,-2 0 0,-1 1 0,1-1 0,-1 1 0,1 0 0,0 1 0,0-1 0,0 1 0,-6 5 0,1 0 0,1 0 0,0 1 0,1 0 0,-15 19 0,20-22 0,1-1 0,-1 0 0,1 1 0,1-1 0,-1 1 0,1 0 0,0 0 0,0 0 0,0 0 0,1 0 0,-1 13 0,2-17 3,0-1 0,0 1-1,0 0 1,1 0 0,-1 0 0,1-1-1,-1 1 1,1 0 0,-1 0 0,1-1-1,0 1 1,0-1 0,0 1 0,0-1-1,0 1 1,0-1 0,0 1 0,0-1-1,1 0 1,2 2 0,-1 0 5,1-1-1,1 0 1,-1 0 0,0 0 0,0 0 0,1-1 0,-1 1 0,6 0 0,11 0-153,-1 0 0,40-1 0,-48-1-72,55-5-3312,0-12-4174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4:47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15567,'0'0'1377,"67"4"-1057,-10-6 705,20-13-544,17-6-353,1-8-1281,-7-1-3652,-14-4-7494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4:48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9 17392,'0'0'2899,"13"-2"-2733,4-1 8,-1 1 0,1 1 0,-1 0-1,1 2 1,0 0 0,-1 0 0,1 2 0,-1 0 0,0 1 0,0 0 0,17 8 0,-27-10-127,-1 1 0,0-1 0,0 1 0,0 0 0,0 0 1,0 1-1,-1-1 0,0 1 0,0 0 0,0 1 0,0-1 0,0 0 0,-1 1 0,0 0 0,0 0 0,0 0 0,0 0 1,-1 0-1,0 1 0,0-1 0,-1 1 0,1 0 0,-1-1 0,0 1 0,-1 0 0,1-1 0,-1 1 0,0 0 1,-1 0-1,1 0 0,-1-1 0,-1 1 0,1 0 0,-1-1 0,1 1 0,-2-1 0,1 0 0,-4 6 0,-4 9 265,-1 0 0,-2-1 0,0-1 0,0 0-1,-25 24 1,-91 77 206,-4 4-2837,119-108-3617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4:48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406 155 4740,'2'-13'9999,"-1"5"-9348,1 0 10,-1-1-1,0 1 1,-1-1-1,1 0 1,-2 1-1,-1-12 1,2 17-494,-1 0 0,0 0 0,0 0 0,0 0 1,-1 1-1,1-1 0,-1 0 0,1 0 0,-1 1 1,0-1-1,0 1 0,0 0 0,0-1 0,0 1 1,-1 0-1,1 0 0,-1 1 0,1-1 0,-1 0 1,0 1-1,0 0 0,0-1 0,0 1 0,-4-1 1,1 0-87,0 1 0,-1 0 1,1 0-1,0 0 1,-1 1-1,1-1 0,0 2 1,-1-1-1,1 1 1,0 0-1,0 0 0,-1 0 1,1 1-1,0 0 1,-7 4-1,4-1-4,-1 1 0,1 0 0,0 0 0,0 1 0,1 0 0,0 1 0,0 0 0,-7 10 0,-7 12 185,2 2 0,1 0 0,1 2-1,-14 37 1,22-50-152,1 1-1,1 0 1,2 0 0,0 0-1,1 1 1,1 0 0,1 0-1,1 1 1,1-1 0,3 28-1,-2-47-102,1-1-1,0 1 0,0-1 1,0 1-1,0-1 0,1 0 0,0 0 1,-1 1-1,1-1 0,0 0 0,1 0 1,-1-1-1,0 1 0,1 0 0,-1-1 1,1 0-1,0 1 0,0-1 0,0 0 1,0-1-1,0 1 0,1 0 0,-1-1 1,0 0-1,1 1 0,-1-2 1,1 1-1,-1 0 0,1-1 0,5 1 1,1-1 84,-1 1 0,1-2 0,-1 0 0,0 0 0,1 0 0,-1-1 0,0-1 0,0 0 0,0 0 0,13-7 0,0-1 142,-1-2-1,0-1 1,31-26 0,-47 36-187,0 0 0,-1-1 0,1 1 0,-1-1 0,0 0 0,0 0 0,0-1 0,-1 1 1,0-1-1,0 1 0,0-1 0,-1 0 0,0 0 0,0 0 0,-1-1 0,1 1 0,-1 0 0,0-1 1,-1-7-1,0 12-32,0 0 1,-1 1 0,1-1 0,-1 1-1,1-1 1,-1 1 0,0-1 0,1 1 0,-1-1-1,0 1 1,0 0 0,0-1 0,0 1-1,0 0 1,0 0 0,-1 0 0,1 0-1,0 0 1,-1 0 0,1 0 0,0 0-1,-1 1 1,1-1 0,-1 0 0,1 1-1,-1-1 1,1 1 0,-1 0 0,0 0-1,1-1 1,-1 1 0,0 0 0,1 0-1,-1 0 1,1 0 0,-3 1 0,-1 0-29,1-1 1,0 1-1,0 0 1,0 0-1,0 0 1,0 0 0,0 1-1,0 0 1,1 0-1,-1 0 1,0 0-1,1 0 1,-4 4-1,3-2-1,-1 1 0,1 0 0,1 0 0,-1 1 0,1-1 0,0 1-1,0-1 1,0 1 0,1 0 0,0 0 0,0 0 0,0 1 0,1-1 0,0 0-1,0 1 1,1-1 0,0 11 0,1-16 11,0 1-1,-1-1 1,1 0-1,0 1 1,1-1-1,-1 0 1,0 0-1,0 0 1,0 0-1,1 0 0,-1 0 1,0 0-1,1 0 1,-1-1-1,1 1 1,-1 0-1,1-1 1,0 1-1,-1-1 1,1 0-1,-1 1 1,1-1-1,0 0 1,-1 0-1,1 0 1,0 0-1,2-1 1,47-5 13,-27 0 14,-1-1 1,0-2-1,-1 0 1,41-23-1,79-60 137,-142 91-160,1 1-1,-1 0 1,0-1-1,1 1 0,-1-1 1,0 1-1,1 0 1,-1-1-1,1 1 1,-1 0-1,1 0 1,-1-1-1,0 1 1,1 0-1,-1 0 0,1 0 1,-1 0-1,1-1 1,-1 1-1,1 0 1,0 0-1,-1 0 1,1 0-1,-1 0 0,1 0 1,-1 0-1,1 1 1,-1-1-1,1 0 1,-1 0-1,1 0 1,-1 0-1,1 1 0,-1-1 1,0 0-1,1 0 1,-1 1-1,1-1 1,-1 0-1,0 1 1,1-1-1,-1 0 0,0 1 1,1-1-1,-1 1 1,0-1-1,1 1 1,-1-1-1,0 1 1,0-1-1,0 1 0,1-1 1,-1 1-1,0-1 1,0 1-1,0-1 1,0 1-1,0-1 1,0 1-1,0-1 0,0 1 1,0-1-1,0 1 1,0-1-1,-1 1 1,1-1-1,0 1 1,-7 47-50,5-42 73,-18 76 24,11-55-325,2 0-1,2 0 1,0 1-1,0 28 1,5-56 168,-1 1 0,1-1 1,0 1-1,0-1 0,0 1 0,0-1 1,0 1-1,0-1 0,1 1 0,-1-1 1,0 1-1,0-1 0,0 0 0,0 1 1,0-1-1,1 1 0,-1-1 0,0 1 1,0-1-1,1 0 0,-1 1 0,0-1 1,1 0-1,-1 1 0,1-1 0,-1 0 1,0 1-1,1-1 0,-1 0 0,1 0 1,-1 1-1,0-1 0,1 0 0,-1 0 1,1 0-1,-1 0 0,1 0 1,0 0-1,22-7-3511,18-24-4226,-15-5-2189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4:50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15919,'0'0'3748,"1"9"-2291,-2 4-1244,4 48 1796,-3-59-1926,0 0 0,0 0 0,1 0 0,-1 0 0,1 0 0,-1 0-1,1 0 1,0-1 0,-1 1 0,1 0 0,0 0 0,1-1 0,-1 1 0,0-1-1,0 1 1,1-1 0,-1 1 0,0-1 0,1 0 0,0 1 0,-1-1 0,1 0 0,0 0-1,-1 0 1,1-1 0,0 1 0,2 1 0,2-2 51,-1 0 1,1 0-1,0 0 0,-1-1 1,1 0-1,-1 0 0,1 0 1,-1-1-1,0 1 0,0-1 1,0-1-1,0 1 1,0-1-1,0 0 0,0 0 1,-1 0-1,1 0 0,-1-1 1,0 0-1,0 0 0,0 0 1,-1 0-1,5-7 0,-4 5-11,0-1-1,0 1 0,0-1 0,-1 0 0,0 1 0,0-1 1,-1-1-1,0 1 0,0 0 0,0-1 0,-1 1 1,-1 0-1,1-1 0,-1 0 0,0 1 0,-1-1 1,-1-8-1,2 15-118,0 0 1,0-1 0,-1 1-1,1 0 1,0 0-1,-1 0 1,1 0 0,-1-1-1,1 1 1,-1 0 0,0 0-1,1 0 1,-1 0-1,0 0 1,0 0 0,1 1-1,-1-1 1,0 0 0,0 0-1,0 0 1,0 1-1,0-1 1,0 1 0,-1-1-1,1 1 1,0-1-1,0 1 1,0-1 0,0 1-1,-1 0 1,1 0 0,0 0-1,0 0 1,-1 0-1,1 0 1,0 0 0,0 0-1,0 0 1,-1 0 0,1 1-1,0-1 1,0 1-1,0-1 1,0 1 0,-1-1-1,0 2 1,-3 1-22,-1 0 1,2 0 0,-1 0-1,0 1 1,1 0-1,-1 0 1,1 0 0,-5 8-1,0 1 14,0 1 0,1 1 0,1-1 1,0 1-1,1 0 0,1 1 0,0-1 0,1 1 0,1 0 0,-2 23 0,5-37 5,0 0 0,0 0 1,0-1-1,0 1 0,0 0 0,0 0 0,0 0 0,1-1 0,-1 1 0,1 0 1,0 0-1,-1-1 0,1 1 0,0-1 0,0 1 0,0-1 0,0 1 0,0-1 1,0 1-1,0-1 0,1 0 0,-1 1 0,0-1 0,4 2 0,-2-2 12,1 0 0,-1 0 0,1 0-1,-1 0 1,1 0 0,-1-1 0,1 1 0,0-1-1,0 0 1,-1 0 0,7-1 0,6-2 54,0 0 0,0-2 1,0 1-1,22-11 1,29-21 12,-46 24-51,1 0 0,44-15-1,-65 26-30,-1 1-1,1 0 1,0 0-1,-1-1 1,1 1-1,-1 0 1,1 0-1,0 0 1,-1 0-1,1 0 0,-1 0 1,1 0-1,0 0 1,-1 0-1,1 0 1,0 0-1,-1 0 1,1 0-1,-1 1 1,1-1-1,0 0 1,-1 0-1,1 1 0,-1-1 1,1 0-1,-1 1 1,1-1-1,-1 0 1,1 1-1,-1-1 1,1 1-1,-1-1 1,0 1-1,1-1 0,-1 1 1,0-1-1,1 1 1,-1 0-1,0-1 1,0 1-1,1 0 1,-1 34 188,1-3-75,1-31-97,0 0-1,0-1 0,0 1 0,0-1 0,0 1 0,0-1 0,0 0 1,0 0-1,0 0 0,1 0 0,-1 0 0,0 0 0,0-1 0,0 1 1,0-1-1,0 1 0,0-1 0,0 0 0,2-1 0,77-38 123,-55 25-51,48-19 0,-66 31-80,0 1 1,-1-1 0,1 2 0,0-1-1,0 1 1,0 0 0,0 1 0,0 0 0,0 0-1,0 0 1,10 3 0,-17-3-7,1 1 0,-1-1 0,1 1 0,-1 0 0,1-1 0,-1 1 0,0 0 0,1 0 0,-1 0 0,0 0 0,1 0 0,-1 0 0,0 0 0,0 1 0,0-1 0,0 0 0,0 0 0,-1 1 0,1-1 0,0 1 0,0-1 0,0 2 0,7 41 0,0 1 0,-7-43 0,-1 0 0,1-1 0,0 1 0,0-1 0,0 1 0,0-1 0,0 1 0,0-1 0,0 0 0,0 1 0,0-1 0,1 0 0,-1 0 0,1 0 0,-1 0 0,1 0 0,-1 0 0,1 0 0,-1-1 0,1 1 0,2 0 0,2 0 0,-1 0 0,1-1 0,-1 0 0,0 0 0,1 0 0,-1-1 0,1 0 0,-1 0 0,0 0 0,0-1 0,1 1 0,7-6 0,64-37 0,-33 17 0,-30 19 0,-6 3 0,0 1 0,0-1 0,0 2 0,1-1 0,-1 1 0,1 0 0,0 0 0,0 1 0,0 1 0,10-1 0,-18 2 1,0 0 0,0 1-1,-1 0 1,1-1 0,0 1 0,0 0-1,0-1 1,0 1 0,-1 0 0,1 0-1,0-1 1,0 1 0,-1 0 0,1 0-1,-1 0 1,1 0 0,-1 0 0,1 0-1,-1 0 1,0 0 0,0 0 0,1 0 0,-1 0-1,0 1 1,0 0 0,0 0-6,1 0 1,-1 0-1,0 0 1,1-1-1,-1 1 1,1 0-1,0 0 0,-1-1 1,1 1-1,0-1 1,0 1-1,0 0 1,0-1-1,1 0 1,-1 1-1,0-1 1,0 0-1,1 0 1,-1 1-1,1-1 0,1 1 1,8 0-609,-1-1 0,1 1 0,-1-2 0,1 0 0,-1 0 0,1 0 0,-1-2 0,1 1 0,-1-1 1,0-1-1,0 0 0,1 0 0,-2-1 0,1 0 0,14-9 0,-1 1-829,-1-2 1,31-24 0,-1-9 2231,-45 39 6137,-24 21-5095,-28 29-1398,21-4 99,24-38-531,-1 1-1,1-1 1,-1 1 0,1-1 0,-1 1-1,1 0 1,-1 0 0,1-1-1,0 1 1,0 0 0,-1-1 0,1 1-1,0 0 1,0 0 0,0 0 0,0-1-1,0 1 1,0 0 0,0 0-1,0-1 1,0 1 0,0 0 0,0 0-1,0 0 1,0-1 0,1 1 0,-1 0-1,0 0 1,1-1 0,-1 1-1,0 0 1,1-1 0,-1 1 0,1-1-1,-1 1 1,1 0 0,0-1 0,-1 1-1,1-1 1,-1 1 0,1-1-1,0 0 1,-1 1 0,1-1 0,0 0-1,0 1 1,-1-1 0,1 0 0,1 0-1,6 1 18,0-1 0,1-1 0,-1 0 0,0 0 0,0-1 0,0 0 0,0 0 0,0-1 0,0 0 0,-1 0 0,1-1-1,-1 0 1,9-5 0,-2-1 7,1-1 1,-2 0-1,1-1 0,-2-1 0,15-16 0,-28 30 158,-20 45 174,21-45-355,-1 1 0,1-1 1,-1 1-1,1-1 0,-1 1 0,1 0 0,0-1 0,0 1 0,0-1 0,0 1 1,0-1-1,0 1 0,0 0 0,1-1 0,-1 1 0,0-1 0,1 1 0,-1-1 0,1 1 1,0-1-1,-1 1 0,1-1 0,0 0 0,0 1 0,0-1 0,0 0 0,0 0 0,0 0 1,0 0-1,1 0 0,-1 0 0,0 0 0,1 0 0,1 1 0,6 1 46,0-1 0,0 0-1,0-1 1,0 1-1,1-2 1,-1 1 0,0-1-1,0-1 1,1 0-1,-1 0 1,0 0 0,0-1-1,0-1 1,0 0 0,11-5-1,-2 0-7,-1 0-1,0-1 1,-1-1 0,0-1-1,0 0 1,19-19 0,-33 28-46,1-1-12,0 1-1,0-1 1,0 0 0,-1 1 0,1-2-1,-1 1 1,0 0 0,1 0-1,-1-1 1,-1 1 0,1-1-1,2-6 1,-30 46-410,25-31 412,0 0 1,1 0-1,-1 0 1,1 1-1,0-1 1,0 0-1,1 0 1,0 0-1,0 0 1,0 0-1,0 0 1,1 0-1,0 0 0,3 7 1,5 5 12,0 0 1,20 25-1,12 18-763,-35-45 606,1 2 0,-2-1-1,0 1 1,-1 0 0,-1 0-1,0 0 1,-2 0 0,0 1-1,-1-1 1,-1 34 0,-1-40 314,0-1-1,-1 1 1,0-1 0,0 1 0,-1-1 0,-1 0 0,1 0 0,-2 0 0,1-1 0,-1 0 0,-1 1-1,0-2 1,0 1 0,-1-1 0,0 0 0,0 0 0,-1-1 0,0 0 0,-10 7 0,16-12-113,0 0 1,0 0-1,-1-1 1,1 1-1,0-1 1,-1 0 0,1 0-1,-1 0 1,0 0-1,1 0 1,-1 0-1,0-1 1,1 1-1,-1-1 1,0 0 0,0 0-1,0 0 1,1 0-1,-1 0 1,0-1-1,0 1 1,1-1-1,-1 0 1,1 0-1,-1 0 1,0 0 0,1 0-1,0 0 1,-1-1-1,1 1 1,0-1-1,-1 0 1,1 0-1,0 1 1,0-1 0,1-1-1,-1 1 1,0 0-1,1 0 1,-1-1-1,1 1 1,0 0-1,0-1 1,-2-5 0,-3-7-71,1-1 0,0 0 0,1-1 0,1 1 0,1-1 0,-1-19 0,2 26-105,0-1 0,1 0 0,0 1 1,1-1-1,0 0 0,0 1 0,1-1 1,1 1-1,0 0 0,0-1 1,1 1-1,1 1 0,-1-1 0,1 1 1,1-1-1,0 2 0,0-1 0,1 1 1,0 0-1,0 0 0,12-9 1,92-68-7113,-49 39-2364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4:50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 13196,'-3'-9'8360,"1"9"-6438,1 22-1345,1 13 95,0 7 193,0 7-288,0 1-481,0-5-32,0-5-577,0-12-896,4-7-865,6-14-256,-3-7-962,-4-7-2850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4:50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12876,'0'0'8905,"35"10"-10859,-9 6-1313,4-3-2243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4:51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15663,'0'0'2573,"-7"9"-651,-34 37 864,-82 70 1,123-116-2788,0 0-1,0 0 1,1 0-1,-1 0 1,0 0 0,0 0-1,0 0 1,0 0-1,0 0 1,0 0 0,0 0-1,1 0 1,-1 0 0,0 0-1,0 0 1,0 0-1,0 1 1,0-1 0,0 0-1,0 0 1,0 0-1,0 0 1,0 0 0,1 0-1,-1 0 1,0 0-1,0 1 1,0-1 0,0 0-1,0 0 1,0 0-1,0 0 1,0 0 0,0 0-1,0 0 1,0 1-1,0-1 1,0 0 0,0 0-1,0 0 1,0 0 0,0 0-1,0 0 1,0 1-1,0-1 1,0 0 0,0 0-1,-1 0 1,1 0-1,0 0 1,0 0 0,0 0-1,0 0 1,0 0-1,0 1 1,0-1 0,0 0-1,0 0 1,0 0-1,-1 0 1,1 0 0,0 0-1,0 0 1,0 0-1,0 0 1,0 0 0,18-1-52,36-11-67,-35 7-9,5 0-141,0 1-1,46-1 1,-62 5 255,-1 0 0,1 1 0,-1 0 0,1 0 1,-1 0-1,1 1 0,-1 0 0,0 0 0,0 1 0,0 0 0,0 0 0,-1 1 0,11 7 0,-16-10 22,1 0 1,-1 0-1,0 0 0,0 0 0,0 0 0,0 0 0,1 1 0,-2-1 0,1 0 1,0 1-1,0-1 0,0 0 0,-1 1 0,1-1 0,0 1 0,-1-1 0,0 1 0,1 0 1,-1-1-1,0 1 0,0-1 0,0 1 0,0 0 0,0-1 0,0 1 0,-1 2 1,0-2 74,0 1 1,-1 0-1,1 0 1,-1-1 0,0 1-1,0-1 1,0 1 0,0-1-1,-1 0 1,1 0 0,-1 0-1,-3 3 1,-9 4 583,0 0-1,-1-1 1,-26 9-1,17-8-327,-1-1 0,0-1 0,0-2 0,0 0 0,-1-2-1,-28 1 1,55-4-387,0 0 0,-1 0 0,1 0 0,0 0 0,-1 1 0,1-1 0,-1 0 0,1 0 0,0 0 0,-1 0 0,1 0 0,0 0 0,-1 0 0,1 0 0,-1 0 0,1 0 0,0-1 0,-1 1 0,1 0 0,0 0 0,-1 0 0,1 0 0,0-1-1,-1 1 1,1 0 0,0 0 0,-1 0 0,1-1 0,0 1 0,0 0 0,-1-1 0,1 1 0,0 0 0,0 0 0,-1-1 0,1 1 0,0-1 0,0 1 0,0 0 0,0-1 0,0 1 0,0 0 0,-1-1 0,1 1 0,0 0 0,0-1 0,0 1 0,0-1 0,0 1 0,0 0 0,1-1 0,-1 0-1,13-17-4291,11-3-1937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4:54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19699,'0'0'6139,"-5"11"-5435,-1 6-456,0 1-1,1 1 1,2-1-1,-1 0 0,2 1 1,0 25-1,2-33-164,0 1-1,1 0 0,1 0 0,0-1 1,6 18-1,-7-24-89,1 0 0,0-1-1,0 1 1,0-1 0,1 1 0,0-1 0,0 0-1,0 0 1,0 0 0,0-1 0,1 1 0,0-1-1,7 6 1,-8-7 20,1 0-1,-1 0 1,1 0 0,0-1-1,0 0 1,0 1 0,0-1-1,0 0 1,0-1-1,0 1 1,0-1 0,0 0-1,0 0 1,0 0 0,0 0-1,0-1 1,0 0 0,5-1-1,-2 0 26,1-1 0,-2-1 0,1 1 0,0-1 0,-1 0 0,1-1-1,-1 1 1,0-1 0,6-7 0,2-4 198,-1 0 0,0 0-1,-1-2 1,-1 1 0,-1-2-1,11-23 1,-21 42-227,0 0 0,0 0 0,0 0 0,0 0 0,0 0 0,0 0 0,1 1 0,-1-1 0,0 0 0,0 0 0,0 0 0,0 0 0,1 0 0,-1 0 0,0 0 0,0 0 0,0 0 0,0 0 0,0 0 0,1 0 0,-1 0 0,0 0 0,0 0 0,0 0 0,0 0 0,1 0 0,-1 0 0,0 0 0,0 0 0,0 0 0,0-1 0,0 1 0,0 0 0,1 0 0,-1 0 0,0 0 0,0 0 0,0 0 0,0 0 0,0-1 0,0 1 0,1 0 0,-1 31 372,0-23-320,0 0 1,0 0-1,0 0 1,1 0-1,3 13 1,-3-20-60,0-1-1,0 1 1,-1 0-1,1-1 1,0 1 0,0 0-1,0-1 1,-1 1 0,1-1-1,0 0 1,0 1-1,0-1 1,0 0 0,0 1-1,0-1 1,0 0-1,0 0 1,0 0 0,0 0-1,0 0 1,0 0 0,0 0-1,0 0 1,0-1-1,0 1 1,0 0 0,0 0-1,0-1 1,0 1-1,-1-1 1,1 1 0,0-1-1,0 1 1,0-1 0,0 1-1,-1-1 1,2-1-1,28-24 109,8-22-18,-31 37-78,1 0-1,1 0 1,-1 1-1,21-17 1,-29 26-12,0 1-1,1 0 1,-1-1 0,0 1 0,0 0-1,1 0 1,-1 0 0,0-1-1,1 1 1,-1 0 0,1 0-1,-1 0 1,0 0 0,1 0 0,-1-1-1,0 1 1,1 0 0,-1 0-1,1 0 1,-1 0 0,0 0-1,1 0 1,-1 0 0,0 1 0,1-1-1,-1 0 1,1 0 0,-1 0-1,0 0 1,1 0 0,-1 1-1,0-1 1,1 0 0,5 16 69,-6 28 86,0-36-107,-1 27-23,0-18-38,1-1 1,3 29-1,-3-44-50,0 0 0,0 0 0,1 0-1,-1 0 1,0 0 0,0 0 0,1 0 0,-1 0 0,0 0 0,1 0 0,-1 0 0,1 0-1,0 0 1,-1 0 0,1-1 0,0 1 0,-1 0 0,1 0 0,0-1 0,0 1-1,0 0 1,-1-1 0,1 1 0,0-1 0,0 1 0,0-1 0,2 1 0,-1-1-192,0 0 0,0 0 1,1 0-1,-1 0 0,0-1 1,0 1-1,0-1 1,0 1-1,1-1 0,-1 0 1,0 0-1,2-1 0,4-3-1630,0 0-1,0 0 1,0 0-1,13-14 0,2-9-5419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0:32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56 126 2691,'0'0'3048,"-1"-9"-3096,1 0-375,0 0 1287,0 0 1,0 1-1,-1-1 0,0 1 0,-1-1 0,-3-11 0,-1-10 2632,5 25-621,-3 23-1911,-4 27-279,2 1-1,1 1 0,3 66 0,27 138 55,1 74 655,-15-129-963,-4-78-339,-4-51 70,21 123 1,-19-114 9,-7-35-141,-3-342 145,-1 3-171,-2 188-30,-4-62-136,-49-253 0,54 399 155,4 15-2,0 0 0,1 0 1,-2-21-1,3 122-425,3 131 423,19 82 27,19 203-157,-23-375 196,2 5-789,-14-47-5567,-5-100 1741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7:43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0 419 8168,'0'0'9630,"11"6"-6123,-5-5-3114,1-1 0,-1 0 0,1 0 0,-1 0 0,0-1 0,1 0 0,-1 0 0,0 0 0,9-4 0,63-26 1425,-47 18-1170,410-193 1255,-171 76-4852,-257 124 2292,-10 5 150,1 0 0,0-1 0,-1 1-1,1-1 1,-1 0 0,0 0 0,0 0 0,1 0 0,4-6-1,-8 8 325,0-1-1,-1 1 0,1 0 1,0-1-1,0 1 0,0 0 0,0-1 1,0 1-1,-1 0 0,1-1 1,0 1-1,0 0 0,-1-1 0,1 1 1,0 0-1,0-1 0,-1 1 1,1 0-1,0 0 0,-1 0 0,1-1 1,0 1-1,-1 0 0,1 0 0,-1 0 1,1 0-1,0 0 0,-1-1 1,1 1-1,-1 0 0,1 0 0,0 0 1,-1 0-1,1 0 0,0 0 1,-1 0-1,1 1 0,-1-1 0,1 0 1,-1 0-1,-26-1-7509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4:54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17 15471,'-6'11'3304,"-1"0"-2511,-28 60 2781,32-65-3174,1-1 0,0 1-1,0 0 1,1 0 0,-1 0 0,1 0 0,1 0 0,-1 0 0,1 0 0,0 0 0,2 10 0,-2-15-359,1 0 0,-1 0-1,1 0 1,0 0 0,0 0-1,-1 0 1,1-1 0,0 1 0,0 0-1,0 0 1,0-1 0,0 1 0,0 0-1,0-1 1,0 1 0,0-1 0,0 1-1,1-1 1,-1 0 0,0 0-1,0 1 1,0-1 0,0 0 0,1 0-1,-1 0 1,0 0 0,0 0 0,0 0-1,1-1 1,-1 1 0,0 0-1,2-1 1,39-14 905,-34 9-804,0 0 0,-1 0-1,1-1 1,-1 0 0,-1 0 0,1 0-1,8-15 1,-12 18-76,-1 1-1,0-1 1,0 0-1,0 1 1,0-1-1,-1 0 0,0 0 1,1 0-1,-1 0 1,-1 0-1,1-1 1,-1 1-1,1 0 1,-1 0-1,0 0 1,-1 0-1,1-1 1,-1 1-1,0 0 1,-2-7-1,1 8-59,1 1 0,-1 0 0,0 0 0,0 0-1,0 0 1,0 0 0,-1 0 0,1 1 0,0-1 0,-1 1-1,1-1 1,-1 1 0,1 0 0,-1 0 0,0 0-1,1 0 1,-1 1 0,0-1 0,0 1 0,0 0 0,1-1-1,-1 1 1,0 0 0,-3 1 0,4-1-111,0 0 1,0 0 0,0 0-1,0 1 1,0-1-1,1 0 1,-1 1-1,0-1 1,0 1 0,0 0-1,0 0 1,1 0-1,-1 0 1,0 0-1,1 0 1,-1 0-1,1 0 1,-1 1 0,1-1-1,0 0 1,-1 1-1,1-1 1,0 1-1,0 0 1,0-1 0,0 1-1,0 0 1,1 0-1,-1 0 1,0-1-1,1 1 1,-1 0 0,1 0-1,0 0 1,0 2-1,0-3-146,0 0-1,0 0 1,1 0-1,-1 0 1,1 0-1,-1 0 1,1 0-1,-1 0 1,1 0-1,0 0 1,-1 0-1,1-1 1,0 1-1,0 0 1,0 0 0,-1-1-1,1 1 1,0-1-1,0 1 1,0-1-1,0 1 1,0-1-1,0 1 1,0-1-1,0 0 1,0 0-1,0 1 1,0-1-1,0 0 1,2 0-1,41 1-6159,-32-1 3557,23 0-5656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4:55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110 342 12684,'0'0'3934,"-8"4"-720,0-1-2621,-1 1-1,2 0 1,-1 1-1,0 0 1,1 0-1,0 0 1,0 1 0,1 0-1,-1 0 1,1 1-1,1 0 1,-1 0-1,-5 9 1,17-14-677,-1-1 1,0 0-1,1-1 1,-1 1-1,1-1 1,-1 0-1,1-1 0,5 0 1,-8 1-83,4-1 22,0 1-1,0 0 1,0 0 0,0 0 0,0 1 0,0 0-1,0 1 1,-1 0 0,1 0 0,0 0 0,-1 1-1,1 0 1,5 3 0,-9-3 114,1 0-1,-1 0 1,0 0 0,0 0 0,0 0-1,-1 1 1,1 0 0,-1-1-1,1 1 1,-1 0 0,-1 0-1,1 0 1,0 0 0,-1 0 0,0 0-1,0 1 1,0-1 0,-1 0-1,1 1 1,-1-1 0,-1 9 0,1-10 54,-1 1 0,0-1 0,0 1 1,0-1-1,-1 1 0,1-1 1,-1 0-1,0 0 0,1 0 1,-2 0-1,1 0 0,0 0 0,0 0 1,-1 0-1,0-1 0,1 0 1,-1 1-1,0-1 0,0 0 1,0 0-1,-1-1 0,-3 3 1,0-1-9,0 0 1,0 0-1,0 0 1,0-1 0,-1 0-1,1-1 1,-1 1 0,1-2-1,-1 1 1,-7-1 0,15 0-35,-1 0 1,1 0 0,-1 0-1,1 0 1,0 0-1,-1 0 1,1-1 0,-1 1-1,1 0 1,0 0 0,-1 0-1,1 0 1,-1-1 0,1 1-1,0 0 1,0-1 0,-1 1-1,1 0 1,0 0-1,-1-1 1,1 1 0,0 0-1,0-1 1,-1 1 0,1-1-1,0 1 1,0 0 0,0-1-1,0 1 1,0-1 0,0 1-1,0 0 1,-1-1-1,1 1 1,0-1 0,1 0-1,4-21-1135,18-18-1392,19-14-1187,45-59-1752,-4-4 3415,-11-6 4031,-55 88 1341,20-60 0,-34 72-230,-3 23-2991,0 0 1,0 0-1,-1-1 1,1 1-1,0 0 1,-1 0-1,1 0 1,0 0-1,-1 0 1,1 0-1,0 0 1,-1 0-1,1 0 1,0 0-1,-1 0 1,1 0-1,0 0 1,-1 0-1,1 1 1,0-1-1,-1 0 1,1 0-1,0 0 1,0 0-1,-1 0 1,1 1-1,0-1 1,0 0-1,-1 0 1,1 1-1,0-1 1,0 0-1,-1 0 1,1 1-1,-28 34 1843,22-22-1790,-1 1 1,2 0-1,0 1 1,0 0-1,2 0 0,-1 0 1,2 0-1,0 0 0,1 0 1,1 1-1,0-1 1,1 0-1,0 0 0,2 1 1,0-1-1,0 0 1,1-1-1,1 1 0,1-1 1,0 0-1,0 0 0,2 0 1,-1-1-1,11 12 1,-17-24-137,0 0 1,-1-1 0,1 1 0,0 0-1,0 0 1,-1 0 0,1 0 0,-1 0-1,1 0 1,-1 0 0,1 0 0,-1 0-1,0 0 1,1 0 0,-1 0 0,0 0-1,0 0 1,0 0 0,0 0 0,0 0 0,0 0-1,0 0 1,0 2 0,-1-3-9,0 1 1,0-1-1,0 0 0,0 0 1,-1 0-1,1 0 1,0 0-1,0 0 0,0 0 1,0-1-1,0 1 1,0 0-1,0 0 1,0-1-1,0 1 0,0-1 1,0 1-1,-1-1 1,-50-30-496,50 30 491,-36-25 48,2-1 0,2-1 1,-39-41-1,72 69-11,1-1-1,-1 1 1,1-1 0,0 1 0,-1-1-1,1 1 1,0-1 0,0 1 0,-1-1-1,1 1 1,0-1 0,0 1-1,0-1 1,-1 0 0,1 1 0,0-1-1,0 1 1,0-1 0,0 0-1,0 1 1,0-1 0,1 1 0,-1-1-1,0 0 1,0 1 0,0-1-1,0 1 1,1-1 0,-1 1 0,0-1-1,1 1 1,-1-1 0,0 1-1,1-1 1,-1 1 0,0-1 0,1 1-1,-1-1 1,1 1 0,-1 0-1,1-1 1,-1 1 0,1 0 0,-1 0-1,1-1 1,-1 1 0,1 0 0,0 0-1,-1 0 1,1-1 0,-1 1-1,1 0 1,1 0 0,40-8-204,-36 7 264,74-8-428,30-5-6412,-60 5-728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4:56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13 17489,'0'0'117,"0"0"0,0-1 1,0 1-1,0-1 0,0 1 1,0-1-1,0 1 0,0-1 1,0 1-1,-1-1 0,1 1 0,0 0 1,0-1-1,0 1 0,0-1 1,-1 1-1,1 0 0,0-1 1,0 1-1,-1-1 0,1 1 1,0 0-1,-1 0 0,1-1 1,0 1-1,-1 0 0,1-1 1,-1 1-1,1 0 0,0 0 1,-1 0-1,1-1 0,-1 1 1,1 0-1,0 0 0,-1 0 1,1 0-1,-1 0 0,1 0 1,-1 0-1,1 0 0,-2 0 1,2 0-2,-1 1 0,0-1 0,0 0 0,0 1 0,0-1 0,0 1 0,0-1 0,1 1 0,-1-1 0,0 1 0,0-1 0,1 1 0,-1 0 0,0 0 0,1-1 0,-1 1 0,1 0 0,-1 0 0,1 0 0,-1-1 0,1 1 0,-1 1 1,-1 7 45,0 0 0,0 0 1,1 0-1,0 0 1,1 0-1,0 0 1,0 0-1,1 0 1,0 0-1,1-1 1,-1 1-1,2 0 1,6 16-1,-8-22-127,1 1 0,-1-1 0,1 0 0,0 0 1,0-1-1,0 1 0,0 0 0,1-1 0,-1 1 0,1-1 0,-1 1 0,1-1 0,0 0 0,0-1 0,0 1 1,0 0-1,0-1 0,0 1 0,0-1 0,1 0 0,-1 0 0,1 0 0,-1-1 0,0 1 0,1-1 0,-1 0 1,1 0-1,-1 0 0,1 0 0,-1-1 0,1 1 0,-1-1 0,0 0 0,1 0 0,-1 0 0,0-1 0,0 1 1,0-1-1,4-2 0,2-1 108,-1 0 0,0-1 0,0-1 0,0 0 0,0 0 0,-1 0 0,-1-1 1,1 0-1,5-9 0,-5 7-28,1 0 1,1 0 0,-1 0-1,2 1 1,9-7-1,-17 51-419,-2-24 349,-1-2-27,1 0 0,0-1-1,1 1 1,0 0 0,5 16-1,-6-23-14,1-1-1,-1 1 1,1-1-1,0 0 0,-1 1 1,1-1-1,0 0 1,0 0-1,0 0 1,0 1-1,0-1 1,0 0-1,1 0 0,-1-1 1,0 1-1,0 0 1,1 0-1,-1-1 1,0 1-1,1 0 1,-1-1-1,1 1 0,-1-1 1,1 0-1,-1 0 1,1 1-1,-1-1 1,1 0-1,-1 0 1,1 0-1,-1-1 0,1 1 1,-1 0-1,1-1 1,-1 1-1,1 0 1,-1-1-1,1 0 0,-1 1 1,0-1-1,1 0 1,1-1-1,9-5 32,0-1-1,0-1 0,0 1 1,-1-2-1,-1 1 0,0-2 1,13-15-1,-11 11 0,1 2 1,0 0-1,27-21 1,-40 34-36,1-1 0,0 1 0,-1-1 0,1 1 1,-1 0-1,1-1 0,0 1 0,-1 0 0,1 0 1,0-1-1,-1 1 0,1 0 0,0 0 0,-1 0 1,1 0-1,0 0 0,-1 0 0,1 0 0,0 0 1,0 0-1,-1 0 0,1 0 0,0 0 0,-1 1 1,1-1-1,0 0 0,-1 0 0,1 1 0,0-1 1,-1 0-1,1 1 0,-1-1 0,1 1 1,-1-1-1,1 1 0,-1-1 0,1 1 0,-1-1 1,1 1-1,-1-1 0,0 1 0,1 0 0,-1-1 1,0 1-1,1 0 0,-1-1 0,0 1 0,0 0 1,0-1-1,0 1 0,0 0 0,0 1 0,5 47-119,-5-38 119,0 3-62,1 27 289,-1-40-280,0 1 1,0-1-1,0 0 1,0 0-1,0 0 0,1 0 1,-1 0-1,0 0 0,0 0 1,1 0-1,-1 0 1,1 0-1,-1 0 0,1 0 1,-1 0-1,1 0 1,-1-1-1,1 1 0,0 0 1,0 0-1,-1-1 1,1 1-1,0 0 0,0-1 1,0 1-1,1 0 1,-1-1-161,0 0 1,0 0-1,1 0 1,-1-1-1,0 1 1,0 0-1,0-1 1,0 1-1,0-1 1,0 1-1,0-1 1,0 1-1,0-1 1,0 0-1,0 1 1,-1-1-1,1 0 1,0 0-1,0 0 1,-1 0 0,1 0-1,0-1 1,14-25-4227,-13 22 3351,14-29-6389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4:57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20083,'0'0'7490,"4"10"-6161,5 17-1015,-2 2-1,0-1 1,-2 1-1,3 54 1,-10 127 1497,-2-72-1325,4-134-486,4 32 0,-4-35 0,0 0 0,0 0 0,1-1 0,-1 1 0,0 0 0,1 0 0,-1-1 0,1 1 0,-1 0 0,1-1 0,-1 1 0,1 0 0,-1-1 0,1 1 0,0-1 0,-1 1 0,1-1 0,0 1 0,-1-1 0,1 1 0,0-1 0,0 0 0,-1 1 0,1-1 0,0 0 0,0 0 0,0 0 0,-1 1 0,1-1 0,0 0 0,0 0 0,0 0 0,0 0 0,0-1 0,-1 1 0,1 0 0,1 0 0,-1-1 0,1 0 0,-1 0 0,0 0 0,0 0 0,0 0 0,1 0 0,-1 0 0,0 0 0,0 0 0,0 0 0,0-1 0,-1 1 0,1 0 0,0-1 0,-1 1 0,1-1 0,0 1 0,-1-1 0,0 1 0,1-1 0,-1 1 0,0-1 0,0 1 0,0-3 0,1-44 0,-1 44 0,-1-6 0,-1 0 0,0 0 0,-1 0 0,1 1 0,-2-1 0,0 1 0,0 0 0,-10-16 0,11 19 0,0 1 0,0 0 0,-1 0 0,0 0 0,0 1 0,0-1 0,0 1 0,-1 0 0,0 0 0,0 1 0,0-1 0,0 1 0,0 0 0,-1 0 0,-10-3 0,15 6 0,1-1 0,-1 1 0,1 0 0,-1 0 0,1 0 0,-1 0 0,0 0 0,1 0 0,-1 0 0,1 0 0,-1 0 0,0 0 0,1 0 0,-1 0 0,1 0 0,-1 0 0,1 1 0,-1-1 0,1 0 0,-1 0 0,1 1 0,-1-1 0,1 0 0,-1 1 0,1-1 0,-1 0 0,1 1 0,-1-1 0,1 1 0,0-1 0,-1 1 0,1-1 0,0 1 0,-1-1 0,1 1 0,0 0 0,-1 0 0,1 0 0,1 0 0,-1 0 0,0 0 0,0 0 0,0 0 0,0 0 0,1 0 0,-1 0 0,0 0 0,1 0 0,-1 0 0,1-1 0,-1 1 0,1 0 0,-1 0 0,1 0 0,0-1 0,-1 1 0,1 0 0,0-1 0,0 1 0,1 0 0,4 3 0,1 0 0,-1-1 0,1-1 0,0 1 0,0-1 0,0 0 0,1 0 0,-1-1 0,0 0 0,11 0 0,76-4 0,-84 2 0,0 0 0,-1-1 0,1 0 0,-1-1 0,1 0 0,-1 0 0,0-1 0,0 0 0,14-9 0,-19 10 0,0 0 0,0 0 0,-1 0 0,1 0 0,-1 0 0,0-1 0,0 0 0,0 1 0,-1-1 0,1 0 0,-1 0 0,0-1 0,0 1 0,0 0 0,-1-1 0,0 1 0,0-1 0,0 1 0,0-1 0,0 0 0,-1 1 0,0-7 0,0 10 0,0-1 0,0 1 0,-1 0 0,1 0 0,0-1 0,0 1 0,-1 0 0,1 0 0,-1-1 0,1 1 0,-1 0 0,1 0 0,-1 0 0,0 0 0,0 0 0,1 0 0,-1 0 0,0 0 0,0 0 0,0 0 0,0 1 0,0-1 0,0 0 0,0 1 0,0-1 0,-1 0 0,1 1 0,0 0 0,0-1 0,0 1 0,-1 0 0,1-1 0,0 1 0,0 0 0,-1 0 0,1 0 0,0 0 0,0 0 0,-1 0 0,1 0 0,0 1 0,0-1 0,-1 0 0,1 1 0,0-1 0,-2 2 0,-3 0 0,1 0 0,0 0 0,0 0 0,0 1 0,0 0 0,0 0 0,1 0 0,-1 0 0,-6 7 0,5-2 0,-1 0 0,1 0 0,1 1 0,-1 0 0,2 0 0,-1 0 0,1 1 0,0-1 0,1 1 0,0 0 0,1 0 0,0 0 0,1 0 0,-1 11 0,2-20 0,0 0 0,1 0 0,-1 0 0,0 0 0,0 0 0,1 0 0,-1 0 0,1 0 0,-1 0 0,1 0 0,-1 0 0,1 0 0,0 0 0,-1 0 0,1 0 0,0 0 0,0-1 0,-1 1 0,1 0 0,0 0 0,0-1 0,0 1 0,0-1 0,1 1 0,34 7 0,40-14 0,-73 6 0,59-11 0,-36 6 0,0 1 0,0 1 0,0 1 0,33 2 0,-57 0 0,1 0 0,-1 1 0,0-1 0,0 1 0,0-1 0,0 1 0,0 0 0,0 0 0,0 0 0,0 0 0,0 0 0,0 1 0,0-1 0,-1 1 0,1-1 0,0 1 0,-1-1 0,3 5 0,-2-4 0,2-46 0,-5-18 0,-12-90 0,12 151 3,1-1-1,-1 0 1,1 1-1,0-1 1,-1 0 0,1 1-1,0-1 1,0 0 0,0 0-1,0 1 1,0-1-1,1 0 1,-1 1 0,0-1-1,1 0 1,-1 1-1,1-1 1,0 0 0,-1 1-1,1-1 1,0 1-1,0-1 1,0 1 0,2-2-1,0 2-29,1-1 0,0 2 1,0-1-1,0 0 0,0 1 0,0 0 0,0 0 0,0 0 0,0 0 0,4 1 0,-6-1-4,43 7-3014,-2-1-4175,-17-5-190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4:58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11979,'0'0'10213,"1"12"-9300,66 426 5380,-66-436-6255,6 28 426,-7-31-455,0 1 1,0 0-1,0-1 1,0 1 0,0 0-1,0-1 1,0 1 0,0 0-1,1-1 1,-1 1-1,0-1 1,0 1 0,0 0-1,0-1 1,1 1-1,-1 0 1,0-1 0,0 1-1,0 0 1,1 0 0,-1-1-1,0 1 1,1 0-1,-1 0 1,0-1 0,1 1-1,-1 0 1,0 0 0,1 0-1,-1 0 1,0 0-1,1-1 1,-1 1 0,0 0-1,1 0 1,-1 0-1,0 0 1,1 0 0,-1 0-1,1 0 1,-1 0 0,0 0-1,1 0 1,-1 0-1,0 1 1,1-1 0,-1 0-1,0 0 1,1 0 0,-1 0-1,0 1 1,1-1-1,-1 0 1,0 0 0,1 0-1,-1 1 1,0-1-1,0 0 1,1 1 0,-1-1-1,0 0 1,0 0 0,0 1-1,1-1 1,-1 1-1,0-1 1,0 0 0,0 1-1,0 0 1,5-12 102,-1 0 1,-1 0 0,1 0-1,-2-1 1,0 1-1,0 0 1,0-21-1,-5-83-15,2 111-85,0-10-7,0-1 1,-1 0-1,-1 1 0,-1-1 1,0 1-1,-1 0 0,0 0 1,-1 0-1,-14-24 0,20 38-11,0 0 1,0-1-1,-1 1 0,1 0 0,0-1 1,0 1-1,0 0 0,0-1 0,0 1 0,0 0 1,-1-1-1,1 1 0,0 0 0,0 0 1,0-1-1,-1 1 0,1 0 0,0 0 0,0-1 1,-1 1-1,1 0 0,0 0 0,0 0 1,-1-1-1,1 1 0,0 0 0,-1 0 0,1 0 1,0 0-1,-1 0 0,1 0 0,0 0 1,-1 0-1,1 0 0,0 0 0,-1 0 0,1 0 1,0 0-1,-1 0 0,1 0 0,0 0 1,-1 0-1,1 0 0,0 0 0,-1 1 0,1-1 1,0 0-1,-1 0 0,1 1 0,-4 21-177,11 34 57,-5-50 122,1-1 0,-1 1-1,1 0 1,0-1 0,0 1-1,0-1 1,1 0-1,0 0 1,0-1 0,0 1-1,1-1 1,-1 0 0,1 0-1,0 0 1,0-1 0,1 0-1,-1 0 1,1 0 0,-1 0-1,1-1 1,0 0-1,0 0 1,0-1 0,0 1-1,0-2 1,0 1 0,1 0-1,-1-1 1,10-1 0,-8 0 41,0-1 1,0 1 0,0-1-1,-1-1 1,1 1 0,-1-1 0,1-1-1,-1 1 1,0-1 0,0-1-1,-1 1 1,1-1 0,-1 0 0,0-1-1,0 0 1,-1 1 0,0-2-1,0 1 1,0-1 0,-1 1 0,0-1-1,5-12 1,-5 7 64,0 1-1,-1-1 1,0 0 0,1-17 0,-3 24-77,-1 0 0,1 0 0,-1 0 0,0 1 0,-1-1 0,1 0 0,-1 0 0,0 1 0,0-1 0,-1 0 0,1 1 0,-1-1 0,-4-7 1,6 11-31,-1 0 1,1 0 0,-1 1-1,1-1 1,-1 0 0,0 0 0,1 0-1,-1 1 1,0-1 0,0 1-1,1-1 1,-1 0 0,0 1 0,0-1-1,0 1 1,0 0 0,0-1 0,0 1-1,0 0 1,1-1 0,-1 1-1,0 0 1,0 0 0,0 0 0,0 0-1,0 0 1,0 0 0,0 0-1,0 0 1,0 0 0,0 1 0,0-1-1,0 0 1,0 1 0,0-1-1,0 0 1,0 1 0,0-1 0,1 1-1,-1 0 1,0-1 0,0 1 0,0-1-1,1 1 1,-1 0 0,1 0-1,-1 0 1,0-1 0,1 1 0,-1 0-1,1 0 1,0 0 0,-1 2-1,-4 5-21,1 0 0,1 1-1,-1 0 1,-2 12 0,-4 19 125,1 0 0,2 1 0,1 0 1,1 46-1,5-85-103,0 1 0,0-1 0,1 1 1,-1 0-1,1-1 0,-1 1 0,1-1 0,0 1 0,0-1 0,0 0 1,0 1-1,0-1 0,1 0 0,-1 0 0,1 0 0,0 0 0,-1 0 0,1 0 1,0 0-1,4 2 0,-2-1-22,0-1 0,1 0 1,-1 0-1,1 0 0,-1-1 0,1 0 1,0 0-1,0 0 0,0 0 0,7-1 1,1 0-132,0 0 0,0-2 0,-1 1 0,1-2-1,-1 0 1,1 0 0,-1-1 0,13-6 0,21-21-4485,-42 28 3713,-1 0-1,1-1 1,-1 0 0,0 0 0,0 0 0,-1 0 0,1 0 0,-1-1 0,2-4 0,6-27-10362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4:58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17136,'0'0'7474,"-2"9"-6972,-3 14-15,2-1 1,1 1-1,0 0 0,3 31 1,12 105 2011,-5-77-1931,-5-47-305,8 71 149,-9-94-411,0-1 0,1 0 0,0 0 1,1 0-1,0-1 0,11 20 0,-13-28-151,-1 0 0,1 0 0,-1 0-1,1 0 1,0 0 0,0-1 0,0 1 0,0 0 0,0-1 0,0 0 0,0 1-1,0-1 1,1 0 0,-1 0 0,0 0 0,4 0 0,-5-1-142,0 1 0,1-1-1,-1 0 1,0 0 0,0 0 0,0-1 0,0 1 0,1 0 0,-1 0 0,0-1 0,0 1-1,0-1 1,0 1 0,0-1 0,0 1 0,0-1 0,0 1 0,0-1 0,0 0-1,0 0 1,0 1 0,0-1 0,-1 0 0,1 0 0,0 0 0,-1 0 0,1 0 0,0 0-1,-1 0 1,1 0 0,-1 0 0,0 0 0,1-1 0,-1 1 0,0-2 0,5-20-6728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4:59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 14157,'0'0'3454,"0"9"-1644,-1 70 1373,1 101 2795,0-177-5900,0 0 0,0 0-1,0 0 1,0 0 0,1-1 0,0 1 0,-1 0 0,1 0 0,0-1 0,0 1 0,0 0 0,1-1 0,-1 1 0,1-1 0,-1 0 0,1 1-1,0-1 1,0 0 0,0 0 0,0 0 0,0 0 0,0-1 0,1 1 0,-1 0 0,5 1 0,-5-3-30,1 1 0,-1-1 0,1 0 0,-1 0 0,1-1 1,-1 1-1,1 0 0,-1-1 0,0 0 0,1 1 0,-1-1 0,0 0 0,1 0 1,-1-1-1,0 1 0,0 0 0,0-1 0,0 1 0,0-1 0,0 1 1,-1-1-1,1 0 0,0 0 0,-1 0 0,1 0 0,-1 0 0,0 0 0,0-1 1,2-2-1,3-9-14,-1 0 0,1 0 0,-2-1 1,0 0-1,-1 1 0,-1-1 0,0-1 0,-1 1 1,0 0-1,-2 0 0,1 0 0,-2 0 1,0 0-1,-1 0 0,0 0 0,-9-22 1,11 35-40,1 0 1,-1 1-1,0-1 1,1 1-1,-1 0 1,0-1-1,0 1 1,0-1 0,0 1-1,0 0 1,0 0-1,0 0 1,-1-1-1,1 1 1,-3-1-1,4 2 0,-1 0-1,1 0 0,-1 0 0,1 1 1,-1-1-1,1 0 0,-1 0 0,1 0 0,-1 1 1,1-1-1,0 0 0,-1 1 0,1-1 0,-1 0 1,1 1-1,0-1 0,-1 1 0,1-1 1,0 0-1,0 1 0,-1-1 0,1 1 0,0-1 1,0 1-1,-1-1 0,1 1 0,0-1 1,0 1-1,0-1 0,0 1 0,-7 55-64,5-21 95,0-4 22,2 44 0,1-68-22,-1-1-1,1 1 0,0-1 0,1 1 0,-1-1 0,1 1 0,1-1 0,-1 0 0,1 0 0,0 0 0,0-1 1,7 10-1,-7-13-7,-1 0 0,0 0 1,0-1-1,1 0 0,-1 1 1,0-1-1,1 0 0,0 0 1,-1 0-1,1 0 0,-1-1 1,1 1-1,0-1 0,0 1 1,-1-1-1,1 0 0,0 0 0,0 0 1,-1-1-1,1 1 0,0-1 1,-1 1-1,1-1 0,0 0 1,-1 0-1,1 0 0,-1 0 1,1-1-1,-1 1 0,4-3 1,31-28-959,-34 29 224,0-1 0,-1 1 0,1-1 0,-1 1 0,0-1 0,0 0 0,2-8 1,-3 8-5648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00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16239,'0'0'7479,"5"14"-6555,18 59 249,-4 1 1,16 123-1,-14-71 469,-7-86-770,-14-39-850,0-1 0,0 0 1,1 1-1,-1-1 0,0 1 1,1-1-1,-1 0 0,0 1 1,1-1-1,-1 0 0,0 1 0,1-1 1,-1 0-1,1 1 0,-1-1 1,1 0-1,-1 0 0,0 0 1,1 0-1,-1 1 0,1-1 1,-1 0-1,1 0 0,-1 0 1,1 0-1,0 0 0,0-1 12,0 1 0,0-1-1,0 0 1,0 1 0,0-1 0,0 0 0,0 0-1,-1 0 1,1 0 0,0 0 0,-1 0-1,1 0 1,-1 0 0,1 0 0,-1 0 0,1 0-1,-1-1 1,7-20 53,-1 1-1,-1-1 1,-2 0-1,0 0 1,-1 0-1,-1-1 1,-1 1-1,-1 0 1,-5-30-1,4 45-97,0 11-37,-1 25-113,3 43-83,0-67 259,1-1 0,0 1 0,0-1 0,1 0 0,-1 0 0,1 1 0,0-1 0,0 0 0,0 0 0,1-1 0,-1 1 0,1 0 0,0-1 0,0 0 0,5 5 0,-6-7-8,0 0 0,0 0 0,-1 0 0,1 0 0,0 0 0,0 0 0,0 0 0,0-1 0,0 1 0,1-1 1,-1 0-1,0 1 0,0-1 0,0 0 0,0 0 0,0 0 0,1-1 0,-1 1 0,0-1 0,0 1 0,0-1 0,0 1 0,0-1 0,0 0 0,0 0 0,0 0 1,-1 0-1,1 0 0,0-1 0,0 1 0,-1 0 0,1-1 0,2-3 0,4-5-7,0 0 0,0-1 0,-1 0 0,0 0 0,-1-1 0,0 1 0,-1-2 0,6-16 0,1-4 0,-12 32 0,0 1 0,0 0 0,0 0 0,0 0 0,0 0 0,0 0 0,0 0 0,0 0 0,0-1 0,0 1 0,0 0 0,0 0 0,0 0 0,1 0 0,-1 0 0,0 0 0,0 0 0,0 0 0,0 0 0,0-1 0,0 1 0,0 0 0,0 0 0,0 0 0,0 0 0,0 0 0,0 0 0,1 0 0,-1 0 0,0 0 0,0 0 0,0 0 0,0 0 0,0 0 0,0 0 0,0 0 0,1 0 0,-1 0 0,0 0 0,0 0 0,0 0 0,0 0 0,0 0 0,0 0 0,0 0 0,0 0 0,1 0 0,-1 0 0,0 0 0,0 0 0,0 0 0,0 0 0,0 0 0,0 0 0,0 0 0,0 0 0,0 0 0,1 0 0,-1 1 0,0-1 0,0 0 0,0 0 0,0 0 0,5 12 0,3 24 0,-6-28 0,-1-1 0,1 1 0,0-1 0,0 0 0,1-1 0,0 1 0,7 12 0,-9-17 0,1-1 0,-1 1 0,0-1 0,1 0 0,-1 0 0,1 0 0,0 1 0,-1-1 0,1-1 0,0 1 0,0 0 0,-1 0 0,1-1 0,0 1 0,0-1 0,0 1 0,0-1 0,0 0 0,0 0 0,0 0 0,0 0 0,0 0 0,-1 0 0,1 0 0,0-1 0,0 1 0,0-1 0,0 1 0,0-1 0,0 0 0,2-1 0,9-7 0,-11 7 0,0 0 0,0 1 0,0-1 0,0 1 0,0 0 0,0-1 0,0 1 0,0 0 0,0 0 0,0 1 0,1-1 0,-1 0 0,0 1 0,4-1 0,-5 44-188,-1-36 173,0-5 18,0 0 0,0 0 0,0 0 0,0-1 0,0 1 0,0 0-1,1 0 1,-1 0 0,1-1 0,-1 1 0,1 0 0,0-1 0,2 4 0,-3-5-1,0 1 1,1-1-1,-1 0 1,1 1 0,-1-1-1,1 0 1,-1 1-1,1-1 1,-1 0-1,1 0 1,0 1-1,-1-1 1,1 0-1,-1 0 1,1 0 0,0 0-1,-1 0 1,1 0-1,-1 0 1,1 0-1,0 0 1,-1 0-1,1 0 1,-1 0-1,1 0 1,1-1 0,0 0 3,1-1 0,-1 0 0,1 1 0,-1-1 1,0 0-1,1 0 0,-1 0 0,0 0 1,0-1-1,-1 1 0,1 0 0,0-1 1,-1 0-1,3-4 0,1-7-6,0 0 0,-1-1 0,-1 1 0,0-1 0,-1 0 0,-1 1 0,0-1 0,-1 0 0,0 0 0,-3-16 0,-1 25 0,0 13 0,-1 12 0,5-17 0,0 0 0,0 0 0,0 0 0,0 0 0,1-1 0,-1 1 0,1 0 0,-1 0 0,1 0 0,-1-1 0,1 1 0,0 0 0,0 0 0,0-1 0,0 1 0,0-1 0,1 1 0,-1-1 0,0 0 0,1 1 0,1 0 0,-2-1 0,0-1 0,1 1 0,-1-1 0,0 0 0,0 0 0,0 1 0,1-1 0,-1 0 0,0 0 0,1 0 0,-1 0 0,0 0 0,0-1 0,0 1 0,1 0 0,-1-1 0,0 1 0,0 0 0,0-1 0,1 0 0,-1 1 0,0-1 0,0 0 0,0 1 0,0-1 0,0 0 0,0 0 0,-1 0 0,1 0 0,0 0 0,0 0 0,-1 0 0,2-2 0,15-22-2586,-15 21 1892,-1 1 0,1 0 1,-1-1-1,1 1 0,-1-1 0,0 1 0,-1-1 0,1 1 0,-1-1 0,1 0 1,-1 1-1,0-1 0,0 0 0,-1 1 0,1-1 0,-3-6 0,2 6-4169,0-2-1580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00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15022,'0'0'9198,"-5"9"-8792,-5 16 230,1 1 0,1 0 0,1 0-1,2 1 1,0-1 0,2 1 0,1 0 0,2 44 0,1-66-607,-1 0 0,1 0 1,0-1-1,0 1 1,0 0-1,1 0 0,0 0 1,0-1-1,0 1 0,0-1 1,1 0-1,0 1 0,0-1 1,0 0-1,0-1 1,0 1-1,1 0 0,0-1 1,0 0-1,0 0 0,6 3 1,-7-4-17,0 0 0,1-1 1,0 1-1,-1-1 0,1 0 0,-1 0 1,1 0-1,0-1 0,0 1 0,0-1 1,-1 0-1,1 0 0,0 0 0,0-1 1,0 1-1,-1-1 0,1 0 0,0 0 1,-1 0-1,1-1 0,-1 1 0,1-1 1,-1 0-1,0 0 0,0 0 0,0 0 1,0-1-1,5-4 0,-5 3-17,1-1-1,0 0 1,-1 1 0,0-2-1,0 1 1,-1 0 0,4-10-1,-5 12-5,0 0 0,0 0 0,0 0 0,0 0 0,0 0-1,-1 0 1,0-1 0,1 1 0,-1 0 0,-1 0-1,1 0 1,0-1 0,-1 1 0,1 0 0,-3-6 0,3 9 1,0 0 1,-1 0 0,1-1 0,0 1 0,0 0 0,0-1-1,-1 1 1,1 0 0,0 0 0,0-1 0,-1 1 0,1 0-1,0 0 1,-1 0 0,1 0 0,0-1 0,-1 1 0,1 0-1,0 0 1,-1 0 0,1 0 0,0 0 0,-1 0 0,1 0 0,0 0-1,-1 0 1,1 0 0,0 0 0,-1 0 0,1 0 0,0 0-1,-1 0 1,1 0 0,0 0 0,-1 0 0,1 1 0,0-1-1,-1 0 1,1 0 0,0 0 0,0 1 0,-1-1 0,1 0-1,0 0 1,0 0 0,-1 1 0,1-1 0,0 0 0,0 1 0,0-1-1,-1 0 1,1 1 0,0-1 0,0 0 0,0 1 0,0-1-1,0 0 1,0 1 0,0-1 0,-9 21-84,8-14 87,-1 0 1,1 0 0,1-1 0,0 1-1,0 0 1,0 0 0,0-1 0,4 14-1,-3-16 8,1 1 0,0-1 0,0 0-1,1 0 1,-1 0 0,1 0-1,0 0 1,0-1 0,0 1 0,0-1-1,1 0 1,-1 0 0,7 5 0,3 2-58,0 2 1,-1 0 0,0 0 0,-1 1-1,-1 0 1,0 1 0,-1 0-1,0 1 1,-1 0 0,-1 0 0,0 1-1,-1-1 1,7 33 0,-4-7 187,-2 1-1,-2 0 1,-1 0 0,-3 60 0,-1-91 75,-1 0 1,-1 0-1,0 1 1,0-1 0,-7 17-1,8-24-159,-1-1-1,1 1 0,-1-1 0,1 1 0,-1-1 0,0 0 1,-1 0-1,1 0 0,-1 0 0,1 0 0,-1-1 0,0 1 1,0-1-1,0 1 0,0-1 0,0 0 0,0 0 0,-1-1 1,1 1-1,-6 1 0,8-3-48,-1 1 0,0-1 0,1 0 0,-1 0 0,0 0 0,1 0 0,-1-1 0,0 1 0,1 0 0,-1-1 0,1 1 0,-1-1 0,1 1 0,-1-1 0,1 0 0,-1 0 0,1 0 0,-1 0 0,1 0 0,0 0 0,0 0 0,-1 0 0,1 0 0,0-1 0,0 1 0,0 0 0,0-1 0,1 1 0,-1-1 0,-1-1 0,-17-53 0,17 48 0,-8-33 0,2-1 0,-4-54 0,10 72 0,2 0 0,0 0 0,2 0 0,1 0 0,8-36 0,-9 53-143,0 1 0,0 0-1,1 0 1,0 0 0,0 0 0,0 0-1,1 1 1,0 0 0,0-1 0,0 1-1,1 1 1,0-1 0,5-4 0,6-1-1055,0 0 1,0 0 0,22-8-1,-15 7-201,25-13-6070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02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148 169 10218,'5'-13'2680,"16"-61"994,-14 7 1727,-7 67-5327,0-1 0,-1 0 1,1 0-1,0 1 0,0-1 0,-1 0 1,1 1-1,0-1 0,-1 1 0,1-1 1,-1 0-1,1 1 0,-1-1 0,1 1 1,-1-1-1,1 1 0,-1-1 1,1 1-1,-1-1 0,0 1 0,1 0 1,-1-1-1,1 1 0,-1 0 0,0 0 1,0-1-1,1 1 0,-1 0 0,0 0 1,1 0-1,-1 0 0,0 0 0,0 0 1,1 0-1,-1 0 0,0 0 1,0 0-1,1 0 0,-2 1 0,-1-1-33,0 1-1,0-1 0,0 1 1,0 0-1,0 0 0,0 0 1,0 1-1,0-1 0,-3 2 1,-2 5-27,1-1 1,-1 1-1,2 0 1,-1 0 0,1 1-1,0 0 1,1 0-1,-6 13 1,-2 8 170,-14 45 0,23-61-136,-1 0-1,2 0 0,0 1 0,1-1 0,0 1 0,1-1 0,1 1 0,0 0 0,3 19 0,-2-31-102,1-1 0,-1 1 0,1-1 0,-1 0-1,1 1 1,0-1 0,0 0 0,0 0 0,0 0 0,0 0 0,1-1 0,-1 1 0,0 0-1,1-1 1,-1 0 0,1 1 0,0-1 0,-1 0 0,1-1 0,0 1 0,0 0 0,0-1 0,-1 0-1,1 1 1,6-1 0,4 0-480,0 1 0,0-2-1,0 0 1,18-3-1,-16 0-911,-1-1-1,1 0 0,-1 0 1,16-10-1,12-10-4730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7:43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758 10 14157,'0'0'7063,"-10"-2"-5611,4 0-1264,4 1-141,-1 0 0,1 0 0,-1 1 0,1-1 1,-1 0-1,1 1 0,-1 0 0,1 0 0,-1 0 1,1 0-1,-1 0 0,1 0 0,-1 1 0,1-1 1,-1 1-1,1-1 0,-1 1 0,1 0 0,0 0 1,-1 0-1,1 1 0,0-1 0,0 0 0,0 1 1,-4 3-1,-323 277 451,86-76 1470,228-193-1876,-42 40 131,54-50-216,0 1 0,0 0 0,0-1 0,0 1 0,1 0 0,-1 1 0,1-1 0,0 0 0,0 1 0,1-1 0,-1 1 0,0 6 0,2-10-11,0-1 0,0 1 0,0-1 1,0 1-1,0-1 0,0 1 0,0-1 0,1 1 0,-1-1 1,0 1-1,0-1 0,1 0 0,-1 1 0,0-1 1,0 1-1,1-1 0,-1 0 0,0 1 0,1-1 0,-1 0 1,0 0-1,1 1 0,-1-1 0,1 0 0,-1 0 1,0 1-1,1-1 0,-1 0 0,1 0 0,-1 0 0,1 0 1,-1 0-1,1 0 0,-1 1 0,1-1 0,-1 0 0,1-1 1,23 0-102,-19 0 77,46-8 121,0-3-1,-1-2 0,61-26 1,13-3 39,111-21-372,-77 31-4026,-44 12-3036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02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89 12940,'0'0'4671,"-9"3"-3010,2-1-1514,0 1 1,0-1-1,1 2 1,0-1-1,0 1 1,0 0-1,0 0 1,0 0-1,1 1 1,0 0-1,0 0 1,0 1-1,1-1 1,-1 1-1,1 0 1,1 0-1,-1 0 1,-4 12-1,6-12-113,-1-1 0,1 1 0,0 0 0,0 0 0,1 0 0,-1 0 0,2 0 0,-1 0 0,1 0 0,0 9 0,0-14-28,0 0 1,1-1-1,-1 1 0,1 0 0,-1-1 1,1 1-1,-1 0 0,1-1 1,-1 1-1,1-1 0,-1 1 1,1-1-1,0 1 0,-1-1 0,1 1 1,0-1-1,0 0 0,-1 1 1,1-1-1,0 0 0,0 0 1,-1 1-1,1-1 0,0 0 1,0 0-1,0 0 0,-1 0 0,1 0 1,0 0-1,0 0 0,0-1 1,-1 1-1,1 0 0,0 0 1,1-1-1,28-9 445,-10-3-291,0 0 1,-1-1-1,-1-1 0,-1-1 0,17-18 1,-16 15-28,1 1 0,1 0 0,34-23 1,-54 41-128,1 0 0,-1-1 1,1 1-1,-1 0 0,1-1 1,-1 1-1,1 0 0,-1 0 1,1-1-1,-1 1 0,1 0 1,0 0-1,-1 0 0,1 0 1,-1 0-1,1 0 1,-1 0-1,1 0 0,0 0 1,-1 0-1,1 0 0,-1 0 1,1 0-1,-1 0 0,1 0 1,0 1-1,-1-1 0,1 0 1,-1 1-1,1-1 0,-1 0 1,0 0-1,1 1 0,-1-1 1,1 1-1,-1-1 0,1 1 1,-1-1-1,0 0 1,1 2-1,5 31 574,-13 40 341,5-42-858,2-30-56,0-1 0,0 0 0,0 1 0,0-1 0,0 0 0,0 0 0,0 1-1,0-1 1,0 0 0,0 0 0,1 1 0,-1-1 0,0 0 0,0 0 0,0 1-1,0-1 1,1 0 0,-1 0 0,0 0 0,0 1 0,1-1 0,-1 0 0,0 0-1,0 0 1,1 0 0,-1 0 0,0 1 0,0-1 0,1 0 0,-1 0 0,0 0-1,1 0 1,-1 0 0,0 0 0,1 0 0,-1 0 0,0 0 0,0 0 0,1 0-1,-1 0 1,0 0 0,1-1 0,4-2 109,0 0 0,0 0-1,0-1 1,0 0 0,0 0 0,5-7-1,42-46 101,-37 38-183,2 1-1,-1 1 1,2 1 0,32-24-1,-49 39-33,0 0 0,0 0 0,0 0 0,0 0 0,0 1 0,0-1 0,0 0 0,0 1 0,1-1 0,-1 0 0,0 1 0,1 0 0,-1-1-1,0 1 1,1 0 0,-1 0 0,0-1 0,1 1 0,-1 0 0,0 1 0,1-1 0,-1 0 0,0 0 0,1 0 0,-1 1 0,0-1 0,1 1-1,-1-1 1,0 1 0,0-1 0,0 1 0,1 0 0,-1 0 0,0-1 0,0 1 0,0 0 0,0 0 0,0 0 0,-1 0 0,1 0 0,0 1-1,0-1 1,-1 0 0,1 0 0,0 0 0,-1 1 0,1-1 0,-1 0 0,0 0 0,1 1 0,-1 1 0,2 11-12,0-1-1,0 0 1,-2 1 0,0 16 0,0-16 12,0 56-576,13-71-3923,3-14 480,5-8-1591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03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5 12684,'0'0'9251,"-6"11"-7916,2-4-1255,-25 48 1316,27-51-1236,0 1-1,0 0 1,0 0 0,1 0 0,0 0 0,0 0 0,0 0 0,1 1 0,-1-1 0,1 0 0,1 7 0,0-11-155,-1-1 0,0 1-1,1-1 1,-1 0 0,1 1-1,-1-1 1,1 0 0,-1 0 0,1 1-1,0-1 1,-1 0 0,1 0-1,-1 0 1,1 0 0,-1 0-1,1 0 1,-1 0 0,1 0 0,0 0-1,-1 0 1,1 0 0,-1 0-1,1 0 1,-1 0 0,1 0-1,0-1 1,-1 1 0,1 0 0,-1 0-1,1-1 1,-1 1 0,1 0-1,-1-1 1,1 0 0,19-10 124,44-46-6,-47 40-96,0 1-1,27-19 1,-43 35-26,0-1-1,0 0 1,1 0 0,-1 0 0,0 0 0,1 1 0,-1-1 0,0 1 0,1-1 0,-1 1 0,1-1-1,-1 1 1,1 0 0,-1 0 0,1 0 0,-1 0 0,1 0 0,-1 0 0,3 0 0,-3 1 1,0 0 0,0-1 0,0 1 1,0 0-1,0-1 0,0 1 1,-1 0-1,1 0 0,0 0 0,-1 0 1,1 0-1,0 0 0,-1 0 1,1 0-1,-1 0 0,0 0 0,1 0 1,-1 0-1,1 3 0,0 6 23,0 1 1,-1 0-1,0 0 0,-2 14 0,1-14-1,-1 4 48,-1 0 1,0-1-1,-7 19 0,-1 4 184,44-60-2888,37-53-11531,-47 49 6689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03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13229,'0'0'4612,"1"10"-3235,4 29-138,-4-37-1157,-1-1 0,1 0 0,0 1 0,0-1 0,0 0 0,-1 0 1,1 0-1,0 0 0,0 0 0,0 0 0,1 0 0,-1 0 0,0 0 1,0 0-1,0-1 0,1 1 0,-1 0 0,0-1 0,1 1 0,-1-1 0,0 0 1,1 1-1,-1-1 0,1 0 0,-1 0 0,1 0 0,-1 0 0,2 0 0,39-5 1284,-32 1-1137,-1-1 0,0 1-1,0-1 1,0-1 0,0 1 0,-1-2-1,13-11 1,-17 14-158,1 0 0,-1-1 0,0 1 0,0-1 0,0 0 0,-1 0-1,0 0 1,0 0 0,0 0 0,0-1 0,-1 0 0,0 1 0,0-1 0,1-9 0,-3 15-58,0-1 0,0 0 0,-1 0 0,1 0 0,0 1 0,0-1 0,-1 0 0,1 1 0,-1-1 0,1 0 0,0 1 0,-1-1 0,1 0 0,-1 1 0,0-1 0,1 1 0,-1-1 0,1 1 0,-1-1 0,0 1 0,1 0 1,-1-1-1,0 1 0,0 0 0,1-1 0,-1 1 0,0 0 0,0 0 0,1 0 0,-1-1 0,0 1 0,0 0 0,0 0 0,1 0 0,-1 1 0,0-1 0,0 0 0,1 0 0,-3 1 0,-34 9-6,26-3 6,0 0 1,1 1-1,-1 1 1,2 0-1,0 0 0,0 1 1,0 0-1,1 1 0,1 0 1,0 0-1,0 0 0,1 1 1,1 0-1,0 0 0,0 1 1,1-1-1,1 1 0,0 0 1,-1 20-1,4-31-34,0 0 1,0 0-1,0 0 1,0 0-1,0 0 0,1 0 1,-1-1-1,1 1 0,-1 0 1,1 0-1,0 0 1,0-1-1,-1 1 0,1 0 1,1-1-1,-1 1 0,0-1 1,0 1-1,0-1 1,1 1-1,-1-1 0,1 0 1,1 1-1,0 0-173,1-1 0,-1 0 0,0 1-1,1-1 1,-1-1 0,1 1 0,-1-1 0,1 1 0,-1-1-1,1 0 1,6-1 0,2 0-1005,-1-1 1,1-1-1,-1 0 0,0-1 1,0 0-1,20-10 0,15-14-5741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03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10890,'0'0'2178,"-60"66"-1793,42-37-33,2-1 641,6-1 96,9-5-480,1-7-545,6-10-160,15-5-257,3-1-95,6-17-897,-2-8-930,5-6-639,-1-5-2948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04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62 394 3235,'101'-183'8212,"-84"148"-6484,-2-2 0,-1 1 0,11-48 0,-24 66 2442,-12 35-3072,-15 42-948,15-33-86,-98 255 2220,88-220-1397,4 1-1,-17 106 1,32-155-812,1-7-44,0 1 0,0-1 1,1 1-1,0-1 0,0 1 0,2 10 0,12-32 151,0-14-185,-2-1 0,-1-1 0,-1 0 1,-2-1-1,8-57 0,-12 71-92,-5 17 83,1 0 0,0 0 1,0 0-1,1 0 1,-1 1-1,0-1 0,0 0 1,0 0-1,0 0 0,1 0 1,-1 1-1,0-1 1,1 0-1,-1 0 0,1 1 1,-1-1-1,1 0 1,-1 1-1,1-1 0,-1 0 1,1 1-1,0-1 1,-1 1-1,1-1 0,0 1 1,-1-1-1,1 1 1,0 0-1,0-1 0,0 1 1,-1 0-1,1 0 1,0-1-1,0 1 0,0 0 1,0 0-1,-1 0 1,1 0-1,0 0 0,1 0 1,37 20-203,-35-17 205,1 0 0,-1 0 0,1-1 0,0 1 0,0-1 0,7 2 0,-1-3 17,0 0 1,0 0-1,0-1 1,0-1 0,0 0-1,0-1 1,-1 1-1,1-2 1,0 0-1,-1 0 1,0-1-1,0 0 1,0-1-1,0 0 1,-1-1 0,1 1-1,-2-2 1,1 0-1,-1 0 1,0 0-1,0-1 1,-1 0-1,0 0 1,10-15-1,-16 21 7,-1 1 0,1 0 1,0-1-1,0 1 0,-1-1 0,1 1 0,-1-1 0,1 1 0,-1-1 0,0 1 0,1-1 0,-1 0 0,0 1 0,0-1 0,0 1 0,0-1 0,-1-2 0,1 4-2,-1-1-1,1 1 1,-1-1-1,1 1 1,-1-1-1,1 1 1,-1 0-1,1-1 1,-1 1-1,1 0 1,-1-1-1,0 1 1,1 0-1,-1 0 1,0-1-1,1 1 1,-1 0-1,1 0 1,-1 0-1,0 0 1,1 0-1,-1 0 1,0 0-1,1 0 1,-1 0-1,0 0 1,0 1-1,-4 0 19,0 1 1,0-1-1,0 1 0,0 0 0,1 1 1,-1-1-1,1 1 0,-9 6 1,4-1-11,0 0 1,1 0 0,-1 1-1,2 1 1,-1-1 0,1 1-1,1 0 1,0 1 0,0 0-1,1 0 1,1 0 0,-1 0-1,2 1 1,0-1 0,0 1-1,-1 15 1,4-26-41,0 1 0,0-1 0,0 1 0,0-1 0,1 1 1,-1-1-1,0 1 0,1-1 0,-1 0 0,1 1 0,-1-1 0,1 0 0,0 1 1,0-1-1,-1 0 0,1 0 0,0 0 0,0 1 0,0-1 0,0 0 0,1 0 0,-1-1 1,0 1-1,0 0 0,0 0 0,3 1 0,0-1-174,0 0 1,0 0-1,1 0 1,-1 0-1,0-1 1,0 0-1,1 0 1,-1 0-1,7-1 1,2-1-1147,0-1 0,1 0 0,-1-1 0,-1 0 0,19-9 0,15-13-6316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04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164 260 16944,'-9'7'1922,"-12"10"-511,1 1 1,-29 33-1,41-43-966,1 0 0,1 1 0,0 0 0,0 0 0,0 1 0,1-1 0,1 1 0,0 0 0,0 1 0,-4 17-1,8-27-432,0 1-1,0-1 1,-1 0-1,1 0 0,0 1 1,0-1-1,0 0 0,1 1 1,-1-1-1,0 0 0,0 0 1,1 1-1,-1-1 1,0 0-1,1 0 0,-1 0 1,1 0-1,0 1 0,-1-1 1,1 0-1,0 0 0,0 0 1,0 0-1,0-1 1,0 1-1,-1 0 0,3 1 1,-1-1-5,0 0 1,1-1-1,-1 1 1,1-1 0,0 1-1,-1-1 1,1 0 0,-1 1-1,1-1 1,0-1-1,-1 1 1,5-1 0,5-2 27,-1 0 0,1 0 0,-1-1 0,20-11 0,-2-2-19,-2 0-1,0-2 1,-2-1-1,0-2 1,-1 0-1,-1-1 1,24-32-1,-35 39-10,0 0 0,-1-1 0,-1 0-1,0-1 1,-2 0 0,0-1 0,-1 0 0,0 0 0,-2 0-1,0-1 1,-2 1 0,3-39 0,-6 58-6,1 0 0,-1 0 1,0-1-1,0 1 0,0 0 1,0-1-1,0 1 0,1 0 0,-1-1 1,0 1-1,0 0 0,0-1 1,0 1-1,0 0 0,0-1 0,0 1 1,0 0-1,0-1 0,0 1 1,0 0-1,-1-1 0,1 1 0,0 0 1,0-1-1,0 1 0,0 0 0,0 0 1,-1-1-1,1 1 0,0 0 1,0-1-1,0 1 0,-1 0 0,1 0 1,0 0-1,-1-1 0,1 1 1,0 0-1,0 0 0,-1 0 0,1 0 1,0-1-1,-1 1 0,1 0 1,0 0-1,-1 0 0,1 0 0,0 0 1,-1 0-1,1 0 0,0 0 1,-1 0-1,1 0 0,0 0 0,-1 0 1,1 0-1,0 0 0,-1 0 0,1 1 1,0-1-1,-1 0 0,1 0 1,0 0-1,0 0 0,-1 1 0,1-1 1,0 0-1,0 0 0,-1 1 1,-18 20 109,1 5 70,1 2 0,1 0 1,2 0-1,0 2 0,2-1 1,1 2-1,2-1 1,1 1-1,-5 37 0,12-63-182,1 0 0,-1 0 0,1 0 0,1 0 0,-1-1-1,0 1 1,1 0 0,0 0 0,0 0 0,1-1 0,-1 1 0,1-1-1,0 1 1,1-1 0,-1 0 0,0 1 0,1-1 0,0 0-1,0-1 1,0 1 0,1-1 0,-1 1 0,1-1 0,4 3 0,-1-2-373,-1 0 0,1-1 1,-1 0-1,1 0 0,0-1 0,10 3 1,49 2-7898,-20-7-5414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05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423 102 15887,'0'-9'2707,"0"3"-2268,0 0 0,0 0 1,-1 1-1,0-1 0,0 0 1,0 1-1,-1-1 0,-3-9 1,3 13-304,1 0 1,0 0 0,-1 0 0,1 0 0,-1 0 0,0 0-1,1 0 1,-1 0 0,0 1 0,0-1 0,0 1 0,-1 0-1,1 0 1,0-1 0,0 1 0,-1 0 0,1 1 0,0-1-1,-1 0 1,1 1 0,-1-1 0,1 1 0,-1 0 0,1 0-1,-1 0 1,1 0 0,-1 0 0,-2 1 0,-2 1-19,0 0 0,1 0 0,0 0 1,-1 1-1,1 0 0,0 0 0,0 1 1,0-1-1,1 1 0,-1 1 0,1-1 0,-8 9 1,-10 12 222,-25 35 0,34-41-73,-23 30 436,-40 66 0,68-99-637,0 1 0,1 0 0,1 0 1,0 0-1,1 1 0,1 0 0,1 0 1,-3 29-1,7-44-69,0 0 0,0 0 0,0 1 0,0-1 0,1 0 0,-1 0 0,1 0 0,0 0 0,-1 0 0,1 0 0,1 0 0,-1-1 0,0 1 0,1 0 0,0 0 0,-1-1 0,1 1 0,0-1 0,3 3 0,-1-2-45,0 0-1,0-1 1,0 1 0,0-1 0,0 0 0,1-1 0,-1 1 0,0-1 0,1 0 0,-1 0 0,9 1 0,4-1-325,0-1 0,0-1 0,-1 0 0,1-2 0,-1 1 1,21-8-1,-6 0-1285,-1-1 1,0-1 0,35-21-1,-31 13-2409,-2-2 0,42-34 1,-19 6 717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06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32 5381,'0'0'4693,"-10"-4"-1122,7 3-3431,0-1 0,0 1 0,0 0-1,0 0 1,0 0 0,0 1 0,0-1 0,0 1 0,-1-1 0,1 1-1,0 0 1,0 0 0,-1 1 0,1-1 0,0 1 0,0-1 0,0 1-1,0 0 1,0 0 0,0 1 0,0-1 0,0 0 0,0 1 0,0 0 0,1 0-1,-1 0 1,1 0 0,-1 0 0,1 0 0,0 1 0,0-1 0,0 1-1,0-1 1,-2 5 0,-4 3 136,1 0-1,0 1 0,1-1 0,0 1 1,0 1-1,1-1 0,1 1 1,0 0-1,1 0 0,0 0 1,1 0-1,0 0 0,0 14 1,2-25-254,0 0 0,0 0 0,1 0 0,-1 1 0,0-1 0,0 0 0,1 0 0,-1 0 0,1 0 0,-1 0 0,1 0 0,-1 0 0,1 0 0,-1 0 0,1 0 0,0-1 0,0 1 0,-1 0 0,1 0 0,0 0 0,0-1 0,0 1 0,0-1 0,0 1 0,0-1 0,2 2 0,0-2 30,0 1 0,0 0 0,0-1-1,1 0 1,-1 1 0,0-1-1,0-1 1,1 1 0,4-1-1,1-1 83,0 0-1,0-1 0,0 0 0,0 0 0,16-10 1,-11 3-87,0 0 1,-1-1 0,0-1-1,0 0 1,-2-1-1,14-18 1,-19 23 17,0 0-1,-1-1 1,0 0 0,0 0 0,-1 0-1,-1 0 1,1-1 0,-1 1-1,-1-1 1,0 0 0,0 0-1,0-11 1,-3 21-55,1 0 1,0 0-1,0 0 1,-1-1-1,1 1 0,0 0 1,-1 0-1,1 0 0,0 0 1,-1 0-1,1 0 0,-1 0 1,1-1-1,0 1 0,-1 0 1,1 0-1,0 1 0,-1-1 1,1 0-1,0 0 1,-1 0-1,1 0 0,0 0 1,-1 0-1,1 0 0,0 0 1,-1 1-1,1-1 0,0 0 1,-1 0-1,1 1 0,-1-1 1,-2 4 12,0 0 1,0 0-1,0 0 0,0 1 1,0-1-1,1 0 1,0 1-1,0 0 0,0 0 1,1-1-1,0 1 1,-1 7-1,-8 64 175,10-74-177,0 0 0,0 1 1,-1-1-1,1 0 0,1 1 1,-1-1-1,0 0 0,1 1 1,-1-1-1,1 0 0,0 1 1,-1-1-1,1 0 0,0 0 1,0 0-1,1 0 0,-1 0 1,0 0-1,1 0 0,-1 0 1,3 2-1,-1-3 1,0 1 1,0-1-1,0 0 0,1 0 1,-1 0-1,0 0 1,0-1-1,1 1 0,-1-1 1,0 0-1,0 0 0,1 0 1,-1 0-1,0-1 1,5 0-1,0-1 7,-1-1-1,1 1 1,0-2 0,-1 1-1,0-1 1,0 0 0,0 0-1,0-1 1,0 0-1,-1 0 1,0-1 0,6-7-1,-6 7-58,1-1-1,-1-1 1,-1 1 0,0-1-1,0 0 1,0 0-1,-1 0 1,0 0-1,-1-1 1,4-13-1,-45 114-721,35-84 806,2-1 0,-1 0 0,1 1 1,0-1-1,0 1 0,1-1 0,1 11 0,-1-17-43,0 1 0,0-1 0,1 0 0,-1 0 0,1 0-1,-1 0 1,1 1 0,-1-1 0,1 0 0,0 0 0,-1 0 0,1 0-1,0 0 1,0 0 0,0-1 0,0 1 0,0 0 0,0 0 0,1 0-1,1 0-2,-1 0-1,0-1 0,1 1 0,-1-1 0,0 1 0,1-1 0,-1 0 1,0 0-1,1 0 0,-1-1 0,0 1 0,1 0 0,-1-1 1,3 0-1,1-2 16,1 0 0,-1 0 0,0-1 0,1 1 0,-2-1 0,1-1 0,0 1 0,-1-1 0,0 0 0,0 0 0,0 0 0,5-10 0,0 1-15,0 0 1,-2-1-1,1-1 1,5-16-1,-15 36-50,0 0-1,1 0 1,-1 0-1,1 0 1,0 0-1,0 0 1,1 0-1,0 5 1,-1-7 53,0 0-1,0-1 1,1 1-1,-1-1 1,0 1 0,1 0-1,0-1 1,-1 1-1,1-1 1,0 1 0,0-1-1,-1 1 1,1-1-1,0 0 1,0 0 0,1 1-1,-1-1 1,0 0-1,0 0 1,1 0 0,-1 0-1,0 0 1,1 0-1,2 1 1,7-1 19,-1-1 0,0 0 0,1 0 0,-1-1 0,0 0 1,0-1-1,0 0 0,0-1 0,0 0 0,0 0 0,-1-1 0,1-1 0,13-8 0,-9 6 5,0 1 0,0 0 0,0 1-1,0 0 1,19-3 0,-32 8-17,0 0 0,0 0 0,0 1 0,0-1 0,0 0 0,0 1 0,0-1 0,-1 1 0,1-1 0,0 1 0,0-1 0,0 1 0,-1-1 0,1 1 0,0 0 0,-1 0 0,1-1 0,-1 1 0,1 0 0,-1 0 0,1 0 0,-1-1 0,1 1 0,-1 0 0,0 0 0,1 0 0,-1 0 0,0 0 0,0 0 0,0 0 0,0 0 0,0 0 0,0 0 0,0 0 0,0 1 0,0 47 982,-1-36-822,1-11-154,0 0 0,0 0 0,0 0 0,0 0 0,1 0 0,-1 0 0,0 0 0,1 0 1,0 0-1,-1 0 0,1 0 0,0 0 0,0 0 0,2 3 0,-2-4-15,0 0 1,1-1-1,-1 1 0,0-1 1,0 1-1,0-1 0,0 0 1,1 0-1,-1 1 0,0-1 0,0 0 1,0 0-1,1 0 0,-1 0 1,0 0-1,0-1 0,0 1 1,1 0-1,-1 0 0,0-1 0,0 1 1,0-1-1,0 1 0,0-1 1,0 0-1,0 1 0,0-1 1,0 0-1,1 0 0,15-11-763,0 0 0,20-20 0,6-9-8611,-26 25 1977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07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18 362 10602,'-17'3'10039,"27"5"-6490,31 5-1533,-14-10-1553,0-2 1,1-1-1,-1-1 1,0-1-1,0-2 0,0 0 1,-1-2-1,0-1 0,0-1 1,0-1-1,26-14 0,-9 1-329,0-1 0,-1-3 0,-2-1 0,-1-2 0,46-44-1,-79 68-121,1 0 1,-1 0 0,0-1 1,-1 1-1,1-1 0,-1 0 1,0-1-1,-1 1 0,1-1 0,-1 0 1,-1 0-1,1 0 0,-1 0 1,2-9-1,-5 15-13,0 0 0,0 0 0,0 0 0,-1 0 0,1 0 0,0 0 0,-1 0 0,1 0 0,0 0 0,-1 0 0,1 0 0,-1 0 0,0 0 0,1 0 0,-1 1 0,0-1 0,1 0 0,-1 1 0,0-1 0,0 0 0,0 1 0,0-1 0,1 1 0,-1-1 0,0 1 0,0-1 0,0 1 0,0 0 0,0 0 0,0-1 0,0 1 0,0 0 0,0 0 0,0 0 0,0 0 0,0 0 0,0 0 0,-2 1 0,-46 2 0,30 1 0,0 1 0,0 1 0,0 1 0,1 1 0,0 0 0,1 1 0,-32 22 0,13-4 0,0 1 0,-42 45 0,48-41 0,-44 57 0,65-77 0,1 1 0,0 0 0,0 1 0,2 0 0,-1 0 0,2 0 0,0 1 0,-4 18 0,9-31 0,0 0 0,0 0 0,0 0 0,0 0 0,0 0 0,1 0 0,-1 0 0,0 0 0,1 0 0,0 0 0,-1 0 0,1 0 0,0-1 0,0 1 0,0 0 0,0 0 0,0-1 0,1 1 0,-1-1 0,0 1 0,1-1 0,-1 0 0,1 1 0,-1-1 0,1 0 0,0 0 0,0 0 0,-1 0 0,1 0 0,0-1 0,0 1 0,0 0 0,0-1 0,0 1 0,0-1 0,0 0 0,3 0 0,12 2 0,1 0 0,-1-1 0,26-3 0,-21 1 0,15 0-1493,0-2-1,-1-1 1,67-18-1,-35 1-6433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07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252 106 12139,'8'-8'2157,"1"-1"-1398,37-36 2495,-22 7 2059,-25 37-5191,1 1 0,-1-1-1,1 1 1,0 0 0,-1-1 0,1 1-1,-1 0 1,1-1 0,-1 1-1,0 0 1,1 0 0,-1-1-1,1 1 1,-1 0 0,1 0 0,-1 0-1,0 0 1,1 0 0,-1 0-1,1 0 1,-1 0 0,0 0-1,1 0 1,-1 0 0,1 0 0,-1 0-1,0 0 1,1 0 0,-1 1-1,1-1 1,-1 0 0,0 1-1,-26 6 433,7 2-415,0 2 1,1 0-1,0 2 0,1 0 1,1 0-1,0 2 0,1 0 0,0 1 1,1 1-1,1 0 0,1 1 1,0 0-1,1 1 0,2 1 1,0 0-1,0 0 0,2 1 1,1 0-1,0 0 0,-3 23 0,9-41-140,1 0-1,0 0 1,-1 0-1,1 0 1,0 0-1,1 0 1,-1 0-1,0 0 0,1 0 1,0 0-1,0 0 1,0 0-1,0-1 1,0 1-1,0 0 1,1-1-1,-1 1 0,1 0 1,0-1-1,0 0 1,2 3-1,0-2 0,-1-1 0,1 1 0,0-1 0,0 0 1,0-1-1,0 1 0,0-1 0,1 1 0,-1-1 0,0-1 0,0 1 0,1 0 0,4-1 0,11-1-113,1 0 0,0-1 0,-1-1-1,0-1 1,22-7 0,106-40-3310,-52 11-2247,-23 7-1535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7:4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18674,'-9'1'336,"3"0"-79,-1 1 1,0-1-1,1 1 1,-1 0-1,1 1 1,0 0-1,0 0 1,0 0-1,0 1 1,1 0-1,-1 0 0,1 0 1,0 1-1,0-1 1,0 1-1,1 0 1,0 1-1,0-1 1,0 1-1,0 0 1,-4 11-1,6-12-186,-1-1 0,1 1 0,0 0 0,1 0 0,-1 0 0,1 0 0,0 0 0,0 0 0,1 1 0,-1-1 0,1 0 0,0 0 0,2 8 0,-2-10-71,1-1 0,0 1 0,1-1 0,-1 0 0,0 0 0,1 0 0,-1 1 0,1-1 0,0-1 0,0 1 0,-1 0-1,1 0 1,0-1 0,1 1 0,-1-1 0,0 1 0,0-1 0,1 0 0,-1 0 0,0 0 0,1 0 0,-1-1 0,1 1 0,-1-1 0,1 1 0,0-1 0,-1 0 0,5 0 0,47 0 223,-38-1-218,0 0-1,0 2 1,0 0 0,0 0 0,19 6 0,-31-6 36,-1 0 0,0 0 0,0 0 0,0 0 1,0 1-1,0 0 0,-1-1 0,1 1 0,0 0 0,-1 1 0,1-1 0,-1 0 1,0 1-1,0-1 0,0 1 0,0-1 0,0 1 0,0 0 0,-1 0 0,1 0 1,-1 0-1,0 0 0,0 0 0,0 1 0,-1-1 0,1 0 0,-1 0 0,1 1 0,-1-1 1,0 5-1,-1-1 128,0 1-1,0-1 1,0 0 0,-1 0 0,0 0 0,0 0 0,-1 0 0,0 0 0,0-1 0,-1 1-1,0-1 1,0 0 0,0 0 0,-1 0 0,1 0 0,-1-1 0,-1 0 0,1 0 0,-1 0-1,0-1 1,0 0 0,0 0 0,-1-1 0,1 1 0,-1-1 0,0-1 0,0 1 0,0-1-1,0 0 1,0-1 0,-1 0 0,-9 1 0,17-3-253,0 0-1,-1 1 1,1-1-1,0 0 1,0 1 0,0-1-1,0 0 1,0 0 0,0 1-1,0-1 1,0 0-1,0 1 1,0-1 0,0 0-1,0 1 1,1-1 0,-1 0-1,0 1 1,1-1-1,-1 0 1,0 1 0,1-1-1,-1 1 1,0-1-1,1 1 1,-1-1 0,1 1-1,-1-1 1,1 1 0,1-1-1,71-44-12604,-39 23 4772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08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81 16592,'-9'0'2733,"-1"-2"-2234,-1 1 0,1 1 0,-1-1 1,0 2-1,1 0 0,-1 0 0,1 1 0,-1 0 0,1 1 0,0 0 0,0 0 1,0 1-1,0 1 0,1 0 0,-15 9 0,14-5-256,0 1-1,1-1 1,0 2 0,0-1-1,-8 14 1,14-18-176,-1 0 1,1 0-1,0 0 0,1 0 0,0 1 1,-1-1-1,2 1 0,-1 0 1,1-1-1,0 1 0,1 13 1,0-18-64,0-1 0,1 1 1,-1-1-1,1 1 0,-1-1 1,1 1-1,0-1 1,0 1-1,0-1 0,0 0 1,0 1-1,0-1 0,0 0 1,0 0-1,0 0 1,1 0-1,-1 0 0,0 0 1,1 0-1,-1 0 0,1-1 1,-1 1-1,1 0 1,-1-1-1,1 1 0,-1-1 1,1 0-1,0 1 0,-1-1 1,1 0-1,-1 0 0,1 0 1,0 0-1,-1 0 1,1-1-1,2 1 0,8-1 49,0-1 0,1 0 0,19-6 0,3-5 21,-1-1 1,0-2-1,57-36 0,-52 27 2,74-31 0,-112 55-75,0 0 0,-1 1 0,1-1 1,0 1-1,0-1 0,0 1 0,0 0 0,0-1 0,0 1 1,0 0-1,-1-1 0,1 1 0,0 0 0,0 0 1,0 0-1,0 0 0,0 0 0,0 0 0,0 0 0,0 1 1,0-1-1,0 0 0,0 0 0,0 1 0,0-1 1,0 1-1,0-1 0,-1 0 0,1 1 0,0 0 1,0-1-1,0 1 0,-1 0 0,1-1 0,0 1 0,-1 0 1,1-1-1,-1 1 0,2 1 0,-1 3 11,-1 0 0,1-1 0,0 1 0,-1-1 0,0 1 0,0 0-1,-1 5 1,0 9 27,-1 4 30,2-18-62,-1 0 0,1 1-1,0-1 1,0 1 0,1-1 0,2 10 0,-3-14-2,1 1 0,-1-1 1,1 0-1,0 0 0,0 1 0,0-1 0,0 0 1,-1 0-1,1 0 0,1 0 0,-1 0 0,0 0 1,0-1-1,0 1 0,0 0 0,1-1 0,-1 1 0,0 0 1,1-1-1,-1 1 0,0-1 0,1 0 0,-1 0 1,0 1-1,1-1 0,-1 0 0,1 0 0,-1 0 1,1 0-1,1-1 0,12-2 69,0 0 0,-1-1 0,1-1 0,-1 0 0,-1-1 0,1-1 1,23-14-1,16-7-43,-50 26-32,74-30 25,-69 30-55,-1 0 0,1 0 0,-1 0 0,1 1 0,0 0 0,-1 1 0,1 0 0,12 1 0,-18-1 14,0 1-1,-1-1 1,1 1-1,-1 0 0,1 0 1,0-1-1,-1 1 1,0 0-1,1 0 1,-1 0-1,0 1 1,1-1-1,-1 0 1,0 0-1,0 1 0,0-1 1,0 1-1,0-1 1,0 1-1,0-1 1,-1 1-1,1-1 1,-1 1-1,1 0 1,-1-1-1,1 4 0,-1-4 7,0 1 0,1-1-1,-1 1 1,0 0 0,1-1-1,-1 1 1,1-1 0,0 1-1,0-1 1,-1 0-1,1 1 1,0-1 0,0 0-1,0 1 1,0-1 0,1 0-1,-1 0 1,0 0 0,0 0-1,1 0 1,-1 0-1,1 0 1,-1 0 0,1-1-1,-1 1 1,1-1 0,-1 1-1,1-1 1,-1 1-1,1-1 1,0 0 0,2 0-1,3 0-4,0-1 0,-1 0 1,1-1-1,0 0 0,-1 0 0,1 0 0,-1-1 0,0 0 0,12-7 0,57-43-807,-27 17 60,-6 7 417,-27 17 200,1 1-1,0 1 1,1 0-1,32-13 0,-49 23 138,1-1 0,-1 1 0,1 0 0,0 0 0,-1 0 0,1 0 0,0 0 0,-1 0 0,1 0-1,0 0 1,0 0 0,-1 0 0,1 0 0,-1 0 0,1 1 0,0-1 0,-1 0 0,1 0 0,0 1 0,-1-1-1,1 0 1,-1 1 0,1-1 0,-1 1 0,1-1 0,-1 0 0,1 1 0,-1-1 0,1 1 0,-1 0 0,0-1-1,1 1 1,-1-1 0,0 1 0,1 0 0,-1-1 0,0 1 0,0-1 0,0 1 0,1 0 0,-1-1-1,0 1 1,0 0 0,0-1 0,0 1 0,0 0 0,-1 0 0,1 1 17,0-1 0,1 0 0,-1 1-1,0-1 1,0 0 0,1 0 0,-1 0 0,0 1 0,1-1 0,-1 0 0,1 0 0,0 0-1,-1 0 1,1 0 0,0 0 0,0 0 0,-1 0 0,1 0 0,0 0 0,0 0 0,0-1-1,0 1 1,0 0 0,0 0 0,1-1 0,-1 1 0,0-1 0,0 1 0,0-1 0,1 0-1,-1 1 1,2-1 0,4 0 32,1-1 0,-1 0 0,0 0-1,0-1 1,0 0 0,0 0 0,-1 0-1,1-1 1,0 0 0,-1 0 0,12-9-1,-12 8-258,1 0-1,0 0 1,-1 1-1,1-1 0,0 2 1,1-1-1,-1 1 0,0 0 1,12-1-1,-18 3 182,0 0-1,0 0 1,0 0-1,0 0 1,0 1-1,0-1 1,0 0-1,0 1 1,0-1-1,0 1 1,-1-1-1,1 1 0,0-1 1,0 1-1,-1-1 1,1 1-1,0 0 1,-1-1-1,1 1 1,0 0-1,-1 0 1,1 0-1,-1-1 1,1 1-1,-1 0 1,0 0-1,1 0 1,-1 0-1,0 0 1,0 0-1,1 0 1,-1 1-1,3 39 53,-3-25-27,17 150 835,-8-103 498,-2 1 0,-4 0 0,-7 109 0,2-158-1128,-1 0 0,-1 0 0,0 0 0,-1-1 0,-10 20 0,14-30-172,0-1 0,-1 0-1,1 1 1,-1-1 0,0 0 0,0 0 0,-1 0 0,1 0 0,-1 0-1,1 0 1,-1-1 0,0 1 0,0-1 0,0 0 0,0 0 0,0 0-1,-1 0 1,1-1 0,0 1 0,-1-1 0,1 0 0,-1 0 0,0 0-1,1 0 1,-1-1 0,0 1 0,-3-1 0,3-1-7,1-1 0,0 1 0,-1-1 0,1 0 0,0 1 0,0-1 0,0-1 0,0 1 0,0 0 0,1-1 1,-1 1-1,1-1 0,0 0 0,0 0 0,0 0 0,0 0 0,0 0 0,0-1 0,1 1 0,0 0 0,-1-1 0,1 1 0,-1-7 0,-2-8 52,0 0-1,1 0 1,-1-24-1,3 27-86,1 0 0,1 0-1,0 0 1,1 0 0,1 0 0,0 0 0,1 1-1,1-1 1,0 1 0,1 0 0,0 0-1,1 1 1,11-16 0,-5 11-133,1 1 1,1 1-1,0 0 0,1 1 1,1 1-1,0 0 0,1 1 1,30-16-1,-28 18-901,59-36-7716,-32 15-3560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09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10602,'4'-7'7422,"1"15"-2704,10 35-987,-11-28-3481,0-1-1,2 1 1,0-1 0,12 22 0,-15-33-203,0 0 1,1-1-1,-1 1 0,0-1 0,1 0 1,-1 1-1,1-2 0,0 1 0,0 0 0,0-1 1,0 0-1,0 0 0,0 0 0,0 0 0,0-1 1,0 1-1,0-1 0,0 0 0,1-1 1,-1 1-1,0-1 0,0 1 0,0-1 0,0 0 1,0-1-1,4-1 0,8-3 160,-1-1-1,0 0 1,0-1-1,-1 0 1,15-12 0,5-7 206,52-52 1,-86 78-411,0 1 1,0 0-1,0-1 1,0 1-1,0 0 1,0-1-1,1 1 0,-1 0 1,0 0-1,0-1 1,0 1-1,1 0 1,-1 0-1,0-1 0,0 1 1,1 0-1,-1 0 1,0 0-1,0-1 1,1 1-1,-1 0 0,0 0 1,1 0-1,-1 0 1,0 0-1,1 0 1,-1 0-1,0-1 0,1 1 1,-1 0-1,0 0 1,1 0-1,-1 0 1,0 1-1,1-1 0,-1 0 1,0 0-1,1 0 1,-1 0-1,0 0 1,0 0-1,1 0 0,-1 1 1,0-1-1,1 0 1,-1 0-1,0 0 1,0 1-1,1-1 0,-1 0 1,0 0-1,0 1 1,1-1-1,0 26 232,-12 34 112,11-59-345,-5 19 69,3-14-59,0-1 1,1 1 0,-1-1 0,1 1 0,0 0-1,1 0 1,-1 0 0,1 0 0,1-1-1,-1 1 1,2 7 0,-2-12-2,1-1 0,0 1 0,-1-1 0,1 1 0,-1-1 0,1 1 0,0-1 0,0 1 0,-1-1 0,1 0 0,0 1 0,0-1 0,-1 0 0,1 0 0,0 1 0,0-1 0,0 0 0,-1 0 0,1 0 0,0 0 0,0 0 0,0 0 0,0 0 0,-1-1 0,1 1 0,0 0 0,0 0 0,-1-1 0,1 1 1,1-1-1,23-9 293,-7-2-278,-1 0 0,30-29 0,-36 31-27,0 0-1,0 0 1,1 1-1,0 0 0,1 1 1,-1 1-1,2 0 1,13-5-1,-26 11-5,0 1 1,-1 0-1,1-1 0,0 1 1,0 0-1,0 0 0,0 0 1,0 0-1,0 0 0,0 0 1,0 0-1,-1 0 0,1 0 1,0 0-1,0 0 0,0 1 1,0-1-1,0 0 0,0 1 0,-1-1 1,1 0-1,0 1 0,0-1 1,-1 1-1,1-1 0,0 1 1,0 0-1,-1-1 0,1 1 1,0 1-1,0 0-43,0 0-1,0 1 1,0-1 0,-1 1 0,1-1-1,-1 1 1,1-1 0,-1 1 0,0-1-1,0 6 1,-13 61-1686,13-69 1734,-1 7-504,12-28-25349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09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55 9833,'0'0'14094,"-30"-54"-10539,22 54-2498,4 0-1121,4 5-705,0 4-1921,5-5-2884,9-4-8903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10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11659,'0'0'5616,"2"-8"-2771,-2 5-2792,6-24 2132,-3 23-935,0 22-712,0 174 3234,6 96-1208,-9-284-2521,8 43 117,-8-46-149,0 0 1,0-1-1,0 1 1,1 0-1,-1 0 1,0-1 0,0 1-1,0 0 1,1-1-1,-1 1 1,0 0-1,1 0 1,-1-1-1,1 1 1,-1-1-1,1 1 1,-1 0-1,1-1 1,-1 1-1,1-1 1,-1 1-1,1-1 1,0 1-1,-1-1 1,1 0-1,0 1 1,-1-1-1,1 0 1,0 0-1,0 1 1,-1-1-1,1 0 1,0 0-1,0 0 1,-1 0 0,1 0-1,0 0 1,0 0-1,-1 0 1,1 0-1,0 0 1,0 0-1,-1-1 1,1 1-1,0 0 1,0-1-1,-1 1 1,1 0-1,0-1 1,0 0-1,3-3 58,0 0-1,0 0 0,-1-1 1,1 1-1,-1-1 0,0 0 1,-1 0-1,1 0 0,-1-1 0,0 1 1,0 0-1,1-9 0,11-72 59,-14 82-123,3-103 85,-3 100-124,-1-1 0,0 1 1,0-1-1,0 1 0,-1-1 0,0 1 0,-1 0 0,1 0 0,-2 0 0,1 0 0,-8-11 0,11 18 27,1 1 1,-1-1-1,0 1 0,-1-1 1,1 0-1,0 1 1,0-1-1,0 1 0,0-1 1,0 1-1,0-1 0,0 0 1,-1 1-1,1-1 1,0 0-1,0 1 0,-1-1 1,1 0-1,0 1 0,0-1 1,-1 0-1,1 1 1,0-1-1,-1 0 0,1 0 1,0 1-1,-1-1 0,1 0 1,-1 0-1,1 0 1,0 0-1,-1 0 0,1 1 1,-1-1-1,1 0 0,0 0 1,-1 0-1,1 0 1,-1 0-1,1 0 0,0 0 1,-1 0-1,1 0 0,-1-1 1,1 1-1,-1 0 1,1 0-1,0 0 0,-1 0 1,1-1-1,0 1 0,-1 0 1,1 0-1,0-1 1,-1 1-1,1 0 0,0 0 1,-1-1-1,1 1 0,0 0 1,0-1-1,-1 1 1,1-1-1,0 1 0,0 0 1,0-1-1,0 1 0,0 0 1,-1-2-1,-1 38-160,2-32 155,0 1 5,-1 0 0,1 0 1,0 0-1,1 0 1,-1 0-1,1 0 0,0-1 1,0 1-1,0 0 0,1-1 1,0 1-1,0 0 1,0-1-1,0 0 0,1 1 1,0-1-1,-1 0 1,2-1-1,-1 1 0,0 0 1,1-1-1,-1 0 1,1 0-1,0 0 0,0 0 1,0 0-1,1-1 1,-1 0-1,1 0 0,-1 0 1,1-1-1,0 1 1,-1-1-1,1 0 0,0 0 1,0-1-1,0 1 0,0-1 1,10-1-1,-5 0 55,1-1 0,0 0 0,-1 0 0,1-1-1,-1 0 1,1-1 0,-1 0 0,-1-1 0,1 0 0,-1 0 0,1-1-1,-2-1 1,1 1 0,-1-1 0,0-1 0,0 1 0,-1-1-1,0-1 1,10-15 0,-7 9 27,0 1 0,-1-2 0,-1 0 0,-1 0 1,0 0-1,-1-1 0,-1 0 0,0 0 0,-1 0 0,-1 0 0,1-28 0,-4 44-74,0 0 0,0 0 0,0 0 1,0 0-1,0 0 0,0-1 0,0 1 0,0 0 0,0 0 0,-1 0 1,1 0-1,0 0 0,-1 0 0,1 0 0,-1 0 0,1 0 0,-1 0 1,1 0-1,-1 0 0,0 0 0,0 0 0,1 0 0,-1 0 0,0 1 1,0-1-1,0 0 0,-1 0 0,0 1-1,1 0 1,0 0-1,0 0 0,0 1 0,-1-1 1,1 0-1,0 1 0,0-1 1,0 1-1,0-1 0,0 1 0,0 0 1,0-1-1,0 1 0,0 0 1,0 0-1,0 0 0,0-1 0,1 1 1,-1 0-1,0 0 0,1 0 1,-1 0-1,0 1 0,1-1 0,-1 0 1,1 1-1,-9 16-24,2 1 0,0 0 1,1 0-1,1 1 0,-5 35 0,5-4 25,1 55 0,4-99-1,0-1 0,0 0 1,1 0-1,0 0 1,0 0-1,0 0 0,1 0 1,0 0-1,0 0 1,0-1-1,1 1 1,0-1-1,0 1 0,7 8 1,-6-10 4,0 0 1,0-1 0,0 0-1,0 0 1,1 0 0,0-1-1,-1 0 1,1 1 0,0-1-1,0-1 1,0 1-1,0-1 1,0 0 0,1 0-1,-1-1 1,0 1 0,9-1-1,-5-1 0,-1 0-1,1-1 1,-1 1-1,1-2 0,-1 1 1,0-1-1,0 0 1,0-1-1,0 0 1,-1 0-1,1-1 1,-1 0-1,0 0 0,-1 0 1,1-1-1,-1 0 1,0-1-1,5-6 1,-6 7-3,0 0 0,-1-1 0,0 1 0,0-1 1,0 0-1,-1 0 0,0 0 0,-1 0 1,1-1-1,-1 1 0,-1-1 0,0 1 0,0-1 1,0 0-1,-1 1 0,0-1 0,0 0 0,-1 1 1,0-1-1,-3-14 0,3 20-1,0 0 0,1 1 0,-1-1 0,0 0 0,0 0 0,0 0 0,0 0 0,0 1 0,0-1 0,0 0 0,-1 1 0,1-1 0,-1 1 0,1-1 0,-1 1 0,1 0 0,-1 0 0,0 0 0,0 0 0,0 0 0,1 0 0,-1 0 0,0 0 0,0 1 0,0-1 0,0 1 0,0 0 0,0-1 0,-1 1 0,1 0 0,0 0 0,0 0 0,0 0 0,0 1 0,0-1 0,0 1 0,0-1 0,-3 2 0,0 0 0,0 0 0,0 0 0,1 1 0,-1 0 0,1 0 0,-1 0 0,1 0 0,0 1 0,0-1 0,1 1 0,-1 0 0,1 0 0,-6 9 0,5-6 0,1 0 0,0 0 0,0 0 0,0 1 0,1-1 0,0 1 0,1 0 0,-1-1 0,2 1 0,-1 0 0,1 0 0,0-1 0,1 1 0,1 9 0,-1-13 0,0 0 0,1 1 0,-1-1 0,1 0 0,0 0 0,1 0 0,-1 0 0,1-1 0,-1 1 0,1-1 0,0 1 0,0-1 0,1 0 0,-1 0 0,1-1 0,-1 1 0,1-1 0,0 1 0,0-1 0,0 0 0,0-1 0,0 1 0,1-1 0,-1 0 0,7 2 0,8 0-854,0 0-1,1-1 1,31-1-1,-36-2-626,-1-1 0,1 0 0,-1 0-1,0-2 1,22-7 0,21-14-12607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10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12364,'0'0'-7495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11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55 167 7111,'0'0'14990,"-8"0"-13960,7 0-993,-1 0 0,0 0 0,1 0 1,-1 0-1,0 1 0,1-1 0,-1 0 0,0 1 0,1-1 0,-1 1 0,1-1 0,-1 1 0,1 0 0,-1 0 1,1 0-1,0 0 0,-1 0 0,1 0 0,0 0 0,0 0 0,0 0 0,-1 0 0,1 1 0,-1 2 0,0 1 84,0 0-1,1 1 0,0 0 1,0-1-1,0 1 0,0 0 1,1 11-1,0-12-22,0 0 1,0 0-1,0 0 0,1 0 1,-1 1-1,1-1 1,0 0-1,1 0 0,-1 0 1,1 0-1,0-1 0,0 1 1,4 6-1,-3-9-10,0 1 0,-1-1 1,1 0-1,0 0 0,0 0 0,0 0 1,0-1-1,0 1 0,0-1 0,0 0 0,1 1 1,-1-2-1,1 1 0,-1 0 0,0-1 1,1 1-1,-1-1 0,1 0 0,-1 0 1,7-1-1,2-1 149,0 0 0,0-1 0,0 0 0,0-1-1,-1-1 1,1 1 0,-1-2 0,0 0 0,-1 0 0,1 0 0,13-13 0,-3 1-125,0 0-1,-1-2 0,-1 0 1,17-24-1,-31 36-83,1 1-1,-1-1 1,0-1 0,0 1-1,-1-1 1,-1 1-1,1-1 1,-1 0 0,-1 0-1,1-1 1,0-15-1,-3 26-31,0-1 0,0 0-1,0 0 1,0 0-1,0 0 1,-1 1 0,1-1-1,0 0 1,0 0-1,0 0 1,0 0 0,-1 0-1,1 0 1,0 0 0,0 1-1,0-1 1,-1 0-1,1 0 1,0 0 0,0 0-1,0 0 1,-1 0 0,1 0-1,0 0 1,0 0-1,-1 0 1,1 0 0,0 0-1,0 0 1,0 0-1,-1 0 1,1-1 0,0 1-1,0 0 1,0 0 0,-1 0-1,1 0 1,0 0-1,0 0 1,0 0 0,0-1-1,-1 1 1,1 0 0,0 0-1,0 0 1,0 0-1,0-1 1,0 1 0,0 0-1,0 0 1,-1 0-1,1-1 1,0 1 0,0 0-1,0 0 1,0 0 0,0-1-1,0 1 1,0 0-1,0-1 1,-11 18-161,5-1 156,1 0-1,1 0 1,0 0 0,1 0 0,1 0 0,0 1-1,1 0 1,1-1 0,1 1 0,3 20-1,-3-33 12,0 0-1,0 0 0,1-1 0,-1 1 1,1-1-1,0 1 0,0-1 0,0 1 1,0-1-1,0 0 0,1 0 0,0 0 1,0 0-1,-1 0 0,2-1 0,-1 1 1,0-1-1,0 0 0,1 0 0,-1 0 1,1-1-1,0 1 0,-1-1 1,1 0-1,0 0 0,0 0 0,0 0 1,0-1-1,0 1 0,0-1 0,6 0 1,1 0 88,0-1 0,0 0 0,0 0 0,0-1 0,0 0 0,0-1 0,-1 0 0,1-1 0,-1 0 0,12-7 0,-13 5-74,-1-1 1,1 0-1,-1-1 1,0 0 0,0 0-1,-1 0 1,-1-1-1,1-1 1,-1 1 0,-1-1-1,0 0 1,0 0-1,6-19 1,-9 25-15,-1-1-1,0 0 1,1 1 0,-1-1-1,-1 0 1,1 0-1,-1 1 1,0-1 0,0 0-1,0 0 1,-1 0 0,1 0-1,-1 1 1,0-1 0,-1 0-1,1 1 1,-1-1 0,0 1-1,0 0 1,-1-1 0,1 1-1,-1 0 1,0 0 0,0 1-1,0-1 1,0 0-1,-1 1 1,1 0 0,-1 0-1,0 0 1,0 0 0,0 1-1,-7-4 1,8 5-81,1-1 0,-1 1-1,0 0 1,0 0 0,0 0 0,0 0-1,0 1 1,0-1 0,0 1 0,0 0-1,0 0 1,0 0 0,0 0 0,0 0-1,0 1 1,0-1 0,0 1 0,0 0-1,1 0 1,-7 2 0,7-1-39,0 0 0,0 0 1,0 0-1,1 0 0,-1 0 0,0 0 1,1 0-1,-1 1 0,1-1 1,0 0-1,0 1 0,0-1 0,0 1 1,0 0-1,1-1 0,-1 1 0,1 0 1,0-1-1,-1 1 0,1 0 1,0-1-1,1 1 0,-1 3 0,1-3-309,0 1-1,0-1 0,1 1 0,-1-1 1,1 0-1,-1 0 0,1 0 0,0 0 1,0 0-1,0 0 0,1 0 0,-1-1 0,1 1 1,-1-1-1,1 1 0,0-1 0,0 0 1,0 0-1,0-1 0,0 1 0,0-1 1,7 3-1,22 9-4782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11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205 126 17457,'-9'-1'2386,"1"-1"-1983,1 0 0,-1 1 0,0 1 1,0-1-1,0 1 0,1 1 0,-1-1 0,0 1 0,0 1 1,1-1-1,-1 1 0,0 1 0,1-1 0,0 1 1,0 1-1,0-1 0,0 1 0,-7 5 0,9-4-376,1 0-1,-1 0 1,1 0-1,0 1 1,0-1-1,0 1 1,1 0-1,-4 7 0,7-12-21,-1 1-1,0-1 0,0 0 0,1 1 0,-1-1 0,1 1 0,0-1 0,-1 1 0,1-1 1,0 1-1,0-1 0,0 1 0,0-1 0,0 1 0,0-1 0,0 1 0,0-1 1,1 1-1,-1-1 0,1 1 0,-1-1 0,1 0 0,-1 1 0,1-1 0,0 0 1,0 1-1,0-1 0,-1 0 0,1 0 0,0 0 0,1 0 0,-1 0 0,0 0 0,0 0 1,0 0-1,1 0 0,-1 0 0,0-1 0,1 1 0,-1 0 0,2 0 0,29 6 166,0-1 0,0-2 1,1-1-1,40-1 0,1 0-108,-73-1-19,1-1 0,0 1-1,0-1 1,0 0-1,0 0 1,0 0 0,0 0-1,0 0 1,0-1 0,0 1-1,-1-1 1,1 1 0,0-1-1,0 0 1,0 1 0,-1-1-1,1 0 1,0 0 0,-1 0-1,1 0 1,2-3-1,-3 2 109,0-1-1,-1 0 0,1 1 0,-1-1 1,1 0-1,-1 1 0,0-1 0,0 0 1,0 1-1,-1-1 0,1 0 0,0 1 0,-1-1 1,0 0-1,-1-4 0,-40-107 323,1-1-348,120 154-3499,-61-32 2310,0-1 1,1-1-1,-1 0 0,1-2 0,20 2 1,-23-4-1568,-1-1 0,1 0 0,27-5-1,-6-6-7163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12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0 320,'0'0'24573,"-8"11"-24178,-2 7-37,1 0 1,1 0-1,1 1 1,0 0-1,1 0 1,-5 35-1,-1 13 1370,-4 135-1,15-183-1759,2 1 0,0-1 0,1 0 0,1 0 0,1 0-1,0 0 1,2-1 0,0 1 0,1-2 0,1 1 0,19 32 0,-26-48-192,0 0 0,1 0 0,-1-1 0,1 1 0,0 0 0,0-1 0,-1 1 0,1-1 0,0 1 0,0-1 0,0 0 0,0 0 0,1 0 0,-1 0 0,0 0 0,3 0 0,-2 0-284,-1-1 0,0-1 0,1 1 0,-1 0 0,0 0 0,1-1 0,-1 0 0,0 1 1,0-1-1,0 0 0,0 0 0,1 0 0,-1 0 0,0 0 0,-1-1 0,1 1 0,0-1 0,0 1 0,-1-1 0,1 0 0,-1 1 0,1-1 0,-1 0 0,2-3 0,17-27-6869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12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117 294 14958,'0'0'12802,"-11"6"-12685,3-1-87,0 1 0,1 0 0,-1 0 0,1 0 0,1 1 0,-1 0 0,1 1 0,0-1 0,1 1 0,0 0 0,0 0-1,0 1 1,1 0 0,1 0 0,0 0 0,0 0 0,-3 15 0,5-21-3,1-1-1,-1 1 0,1 0 0,-1-1 1,1 1-1,0-1 0,0 1 1,0 0-1,0-1 0,0 1 1,1 0-1,-1-1 0,1 1 1,0-1-1,0 1 0,0-1 0,0 1 1,0-1-1,0 0 0,1 1 1,-1-1-1,1 0 0,2 3 1,-1-3 21,0-1 0,0 0 0,0 0 1,0 0-1,1 0 0,-1-1 0,0 1 1,0-1-1,0 0 0,0 0 0,1 0 0,-1 0 1,0-1-1,0 1 0,0-1 0,0 1 1,1-1-1,-1 0 0,4-3 0,7-2 76,0 0-1,-1-2 0,1 0 0,-2 0 0,1-1 1,-1-1-1,17-17 0,5-8 158,32-42 1,-50 55-88,0 0 1,-1-1 0,22-48 0,-32 61-159,-1-1-1,0 0 1,-1 0-1,0 0 1,0 0-1,-1 0 1,-1-1 0,0 1-1,-1 0 1,0-1-1,-3-22 1,3 33-36,0 0 0,0 0 0,0-1 0,-1 1 0,1 0 0,-1 0 0,1 0 0,0 0 0,-1 0 0,0 0 0,1 0 0,-1 0 0,0 0 0,1 0 0,-1 0 0,0 0 0,0 0 0,0 1 0,0-1 0,0 0 0,0 1 0,0-1 0,0 1 0,0-1 0,0 1 0,0-1 0,0 1 0,0-1 0,-1 1 0,1 0 0,0 0 0,0 0 0,0 0 0,0 0 0,-1 0 0,1 0 0,0 0 0,0 0 0,0 0 0,0 1 0,-1-1 0,1 1 0,0-1 0,-1 1 0,-2 1 0,-1 0 0,1 0 0,-1 1 0,1 0 0,0 0 0,0 0 0,1 0 0,-1 0 0,-4 6 0,-2 4 0,1 0 0,1 1 0,1-1 0,0 2 0,0-1 0,2 1 0,0 0 0,0 0 0,2 0 0,0 1 0,-2 18 0,4-25 0,1-1 0,0 1 0,0-1 0,1 1 0,0-1 0,0 1 0,1-1 0,0 0 0,0 0 0,1 0 0,0 0 0,1 0 0,0 0 0,0-1 0,0 0 0,1 0 0,0 0 0,0 0 0,1-1 0,0 0 0,0 0 0,9 6 0,-4-5-354,1 0 1,0 0-1,0-1 1,19 5-1,-17-6-430,0-1 1,1 0-1,-1-1 0,1-1 0,0 0 0,0-1 0,0-1 0,0 0 0,0-1 1,0 0-1,0-2 0,16-4 0,9-13-6732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12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15567,'0'0'12107,"-9"85"-11018,6-36-32,2 4-576,1 3-129,0 1-256,5-3-32,6 0-576,4 0-1698,-3-4-1922,1-4-2595</inkml:trace>
  <inkml:trace contextRef="#ctx0" brushRef="#br0" timeOffset="1">25 1012 21332,'0'0'7655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7:45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17328,'0'0'10512,"1"12"-9968,-1-7-338,0 20 111,1-1 0,1 1 0,9 41 0,-10-62-303,0 0 0,0 0 0,1 0 0,-1 0 0,1-1 0,0 1 0,0 0 0,0-1 0,1 1 0,-1-1 1,1 0-1,0 0 0,0 0 0,3 3 0,-3-5-14,-1 0 0,1 0 0,-1 0 0,0-1 0,1 1 0,-1-1 0,1 0 0,0 1 1,-1-1-1,1 0 0,-1 0 0,1-1 0,-1 1 0,1-1 0,-1 1 0,1-1 0,-1 0 0,0 0 0,1 0 1,-1 0-1,0 0 0,0 0 0,0-1 0,1 1 0,-1-1 0,2-2 0,5-3 2,1-2 0,-1 0 0,-1 0 1,0 0-1,0-1 0,0 0 0,-2-1 0,11-19 0,36-98-45,-44 104 40,3 2-57,-6 18 12,-2 15 12,12 119 394,-16-129-347,0 1 0,0-1 0,1 0 0,-1 0 1,0 0-1,1 1 0,-1-1 0,1 0 0,-1 0 0,1 0 0,-1 0 0,1 0 1,0 0-1,-1 0 0,1 0 0,0 0 0,0 0 0,0 0 0,0-1 0,0 1 1,0 0-1,0-1 0,0 1 0,0-1 0,0 1 0,0-1 0,2 1 0,-1-1 14,0 0-1,1 0 0,-1 0 0,0-1 0,0 1 0,0-1 1,0 1-1,0-1 0,0 0 0,0 0 0,0 0 0,0 0 0,3-3 1,6-3 87,-1-2 1,-1 1-1,17-20 1,9-22-30,-28 38-74,0 1 0,1 0 0,1 0 0,17-17 0,-26 28-15,0-1 0,1 1 1,-1 0-1,0 0 0,0-1 1,1 1-1,-1 0 0,0 0 0,1-1 1,-1 1-1,0 0 0,1 0 1,-1 0-1,1 0 0,-1 0 0,0 0 1,1-1-1,-1 1 0,0 0 1,1 0-1,-1 0 0,1 0 0,-1 0 1,0 1-1,1-1 0,-1 0 1,1 0-1,-1 0 0,0 0 1,1 0-1,-1 0 0,0 1 0,1-1 1,-1 0-1,1 1 0,6 15-56,-2 29 127,-5-40-54,4 26 708,-2-20-3339,-1-35-21264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17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184 402 18353,'0'0'1885,"-11"-5"-385,7 2-1391,-3 0 321,0-1 1,-1 1 0,1 1 0,0-1 0,-13-1 0,17 3-310,0 1 1,0 0 0,0 0 0,0 0 0,0 0 0,0 0 0,0 1 0,1-1 0,-1 1 0,0 0 0,0 0 0,1 0 0,-1 0 0,0 0 0,1 1 0,-1-1 0,1 1 0,0 0 0,-1 0 0,1-1 0,0 1-1,-4 5 1,0 4 6,-1 1 0,1 0 0,1 0 0,0 1-1,1-1 1,0 1 0,1 0 0,0 0 0,1 0-1,0 0 1,2 1 0,-1-1 0,2 0-1,-1 1 1,5 19 0,-5-31-119,1 0 0,-1 0 1,0 0-1,1 0 0,-1 0 0,1 0 0,0-1 0,0 1 1,0 0-1,0 0 0,0-1 0,0 1 0,0-1 1,0 1-1,1-1 0,-1 1 0,0-1 0,1 0 0,-1 1 1,1-1-1,0 0 0,-1 0 0,1 0 0,0 0 0,0-1 1,0 1-1,0 0 0,-1-1 0,1 1 0,0-1 1,0 0-1,0 0 0,0 0 0,0 0 0,0 0 0,0 0 1,0 0-1,0 0 0,0-1 0,0 1 0,0-1 0,0 0 1,2-1-1,3-1 17,0 0 1,0 0-1,-1-1 0,0 0 1,1 0-1,-1-1 0,-1 0 1,1 0-1,-1 0 1,6-7-1,-3 0 6,0 0 0,-1-1 0,0 0-1,-1 0 1,8-26 0,-12 32 17,0 1-1,0-1 1,-1 0-1,0-1 1,0 1-1,-1 0 1,0 0-1,0 0 1,0 0-1,-1 0 1,0 0-1,-1-1 1,-4-11-1,6 18-40,0-1 0,-1 1-1,1 0 1,-1 0 0,1 0 0,-1-1-1,1 1 1,-1 0 0,0 0 0,1 0-1,-1 0 1,0 0 0,0 0 0,0 0-1,0 0 1,0 1 0,0-1 0,0 0-1,0 1 1,0-1 0,-1 0 0,1 1-1,0-1 1,0 1 0,-1 0 0,1-1-1,0 1 1,0 0 0,-1 0 0,1 0-1,0 0 1,-1 0 0,1 0 0,0 0-1,0 0 1,-2 1 0,1 0-9,0 0 0,0 1 0,0-1 0,0 0 0,0 1 0,1-1 0,-1 1 0,1 0 0,-1 0 0,1-1 0,0 1 0,-1 0 0,1 0 0,0 0 0,0 0 0,1 1 0,-1-1 0,0 0 0,0 4 0,-1 2 8,1-1-1,1 1 0,-1-1 1,1 1-1,0-1 1,1 1-1,0-1 0,0 1 1,0-1-1,1 1 1,0-1-1,5 11 0,-5-15-8,0 0 0,0 0 0,-1-1-1,1 1 1,1-1 0,-1 1 0,0-1-1,1 0 1,-1 0 0,1 0-1,0 0 1,-1 0 0,1-1 0,0 1-1,0-1 1,0 0 0,0 0 0,1 0-1,-1 0 1,0 0 0,0-1 0,0 1-1,1-1 1,-1 0 0,0 0-1,0 0 1,1-1 0,-1 1 0,0-1-1,0 0 1,7-2 0,-3 0 51,0 0 0,0 0 1,0-1-1,0 0 0,-1-1 1,0 1-1,1-1 0,-2-1 0,1 1 1,-1-1-1,1 0 0,-1 0 1,-1 0-1,0-1 0,0 0 1,5-10-1,-3 4 40,0 0 1,0 0 0,-2-1-1,0 1 1,0-1-1,-1 0 1,-1 0-1,1-20 1,-14 126-90,10-76 0,1-5 0,-1 1 0,2 0 0,-1-1 0,4 16 0,-4-25 0,0 0 0,1 0 0,-1-1 0,1 1 0,-1 0 0,1-1 0,0 1 0,0-1 0,-1 1 0,1-1 0,0 1 0,0-1 0,0 1 0,1-1 0,-1 0 0,0 0 0,0 1 0,1-1 0,-1 0 0,1 0 0,-1 0 0,1-1 0,-1 1 0,1 0 0,0-1 0,-1 1 0,1 0 0,0-1 0,-1 0 0,1 1 0,0-1 0,0 0 0,-1 0 0,1 0 0,3-1 0,-1 0 0,-1 0 0,1-1 0,-1 0 0,0 1 0,1-1 0,-1-1 0,0 1 0,0 0 0,0-1 0,0 1 0,-1-1 0,1 0 0,-1 0 0,1 0 0,-1 0 0,0-1 0,3-6 0,27-62 0,-11 0 0,-17 137 0,-3-43 0,5 70 0,-5-84 0,0 0 0,1 0 0,0 0 0,0 0 0,1 0 0,0-1 0,0 1 0,7 10 0,-9-16 0,0-1 0,0 1 0,0-1 0,0 0 0,0 0 0,0 1 0,1-1 0,-1 0 0,0 0 0,1 0 0,-1 0 0,1 0 0,-1 0 0,1-1 0,-1 1 0,1 0 0,-1-1 0,1 1 0,0-1 0,-1 0 0,1 0 0,0 1 0,-1-1 0,1 0 0,3-1 0,-2 0 0,1 0 0,-1 0 0,0-1 0,0 1 0,1-1 0,-1 0 0,0 0 0,-1 0 0,1 0 0,0-1 0,4-4 0,5-7 0,-1-1 0,0 0 0,12-25 0,-23 40 0,22-42 0,-1-1 0,-3-1 0,-2 0 0,-1-1 0,-3-1 0,-1 0 0,-3-1 0,-2 0 0,1-56 0,-12 231 0,1 110 0,4-231 0,1 1 0,0-1 0,0 0 0,1 0 0,0 0 0,0 0 0,1 0 0,0 0 0,0-1 0,4 8 0,-5-12 0,0 1 0,1-1 0,-1 1 0,0-1 0,1 0 0,0 1 0,-1-1 0,1-1 0,0 1 0,0 0 0,0-1 0,0 1 0,0-1 0,0 0 0,0 0 0,1 0 0,-1 0 0,0-1 0,1 0 0,-1 1 0,0-1 0,1 0 0,4-1 0,-7 1 1,0 0 0,0 0-1,0 0 1,0 0 0,0 0 0,0 0-1,0 0 1,0-1 0,-1 1 0,1 0-1,0-1 1,0 1 0,0 0 0,0-1-1,-1 1 1,1-1 0,0 1 0,0-1-1,-1 0 1,1 1 0,0-1 0,-1 0-1,1 1 1,-1-1 0,1 0 0,-1 0-1,1 1 1,-1-1 0,0 0 0,1 0-1,-1 0 1,0 0 0,1 0 0,-1 1-1,0-1 1,0 0 0,0 0 0,0 0-1,0 0 1,0 0 0,0 0 0,0 0-1,-1 0 1,1 0 0,0 1 0,0-1-1,-1 0 1,1 0 0,0 0 0,-1 0-1,1 1 1,-2-2 0,0-2-21,0 0 0,0 0 0,-1 1 0,1-1 0,-1 0 0,0 1 0,0 0 0,0 0 0,-6-4 0,-107-56-3343,-8-5 3598,123 62 1535,13 1-1198,22-2-646,-26 6 309,81-13 120,6-2-3446,-33 3-6996,-25 3-4107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18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65 410 19987,'-25'-30'2231,"-12"-9"3754,34 86-5179,3-42-798,0-1 0,1 0-1,-1 1 1,1-1 0,0 0 0,0 0 0,0 0 0,0 1 0,1-1 0,0 0 0,0-1-1,0 1 1,0 0 0,0 0 0,6 5 0,-6-7 6,0 0 0,0-1 0,1 1-1,-1-1 1,1 1 0,-1-1 0,1 0 0,-1 0-1,1 0 1,0 0 0,0 0 0,-1-1 0,1 1 0,0-1-1,0 1 1,0-1 0,0 0 0,-1-1 0,1 1 0,0 0-1,0-1 1,0 1 0,-1-1 0,1 0 0,4-2 0,3-1 61,0-2 0,-1 1 1,1-1-1,-1-1 0,0 1 1,0-2-1,-1 1 0,13-15 1,-4 1-21,-1 0 0,22-36 0,-34 49 10,1 0-1,-1 0 1,0 0 0,-1-1 0,0 0-1,-1 0 1,3-11 0,-32 103-177,25-73 121,-1 1 0,1 1 0,0 0 1,1 0-1,1 0 0,1 22 0,-1-33-9,0 0 0,0 0 0,1 0 1,-1 0-1,0 0 0,1 0 0,-1 0 0,1 0 1,0 0-1,-1 0 0,1 0 0,0 0 0,-1 0 0,1 0 1,0-1-1,0 1 0,0 0 0,-1-1 0,1 1 1,0 0-1,0-1 0,0 1 0,0-1 0,0 1 1,0-1-1,1 0 0,-1 0 0,0 1 0,0-1 0,0 0 1,0 0-1,0 0 0,0 0 0,0 0 0,1 0 1,-1 0-1,0 0 0,0-1 0,0 1 0,0 0 1,0-1-1,0 1 0,0-1 0,2 0 0,3-2 61,0 0-1,0 0 1,0 0 0,0-1-1,0 1 1,6-6-1,4-8 8,0-1 1,0 0-1,-2-1 0,-1 0 0,0-1 0,-1-1 0,-1 0 0,-1 0 0,-1-1 1,-1 0-1,-1-1 0,-1 0 0,-1 0 0,0 0 0,-2-1 0,0-39 1,-3 63-76,0 0 0,0 0 0,0 0 1,0 1-1,0-1 0,0 0 1,-1 0-1,1 0 0,0 0 0,0 0 1,0 0-1,0 0 0,0 0 0,0 0 1,0 0-1,0 0 0,0 0 0,0 0 1,0 0-1,0 0 0,0 0 0,-1 0 1,1 0-1,0 0 0,0 0 1,0 0-1,0 0 0,0 0 0,0 0 1,0 0-1,0 0 0,0 0 0,0 0 1,0 0-1,-1 0 0,1 0 0,0 0 1,0 0-1,0 0 0,0 0 1,0 0-1,0 0 0,0 0 0,-7 16-119,-5 23 63,-7 96 58,5 1-1,6 160 1,7-271 19,2 1 0,0-1 1,2 0-1,1 0 0,1 0 0,1 0 0,1-1 1,16 39-1,-10-48 101,-6-25 115,-5-33 157,-2 39-377,-2-17-10,0 1 0,-2 0 0,-1 0 0,0 0 0,-2 0 0,0 1 0,-1 0 0,-13-22 0,9 16 0,0 0 0,2-2 0,-10-38 0,20 62-80,-1 1-1,1 0 1,0 0-1,0-1 1,1 1 0,-1 0-1,0 0 1,1-1-1,-1 1 1,1 0 0,0 0-1,0 0 1,0 0-1,0 0 1,0 0 0,0 0-1,0 0 1,1 1-1,-1-1 1,1 0 0,-1 1-1,1-1 1,0 1-1,0-1 1,-1 1 0,1 0-1,0 0 1,0 0-1,3-1 1,10-5-1118,0 1 0,1 0 0,19-4 0,1 0-1020,13-9-3441,-2-4-2674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1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17392,'0'0'4741,"-3"9"-3316,-3 14-194,1 1 0,1 0 0,0 44 0,5 84 1370,-1-131-2470,1-8 20,0-1 0,1 1 1,1-1-1,-1 0 1,7 15-1,-8-24-116,0-1 0,0 1 0,1 0-1,-1 0 1,1-1 0,0 1-1,-1-1 1,1 1 0,0-1 0,1 0-1,-1 0 1,3 2 0,-3-3-27,-1 0-1,1-1 1,-1 1 0,1-1-1,-1 1 1,1-1 0,0 0 0,-1 1-1,1-1 1,-1 0 0,1 0 0,0 0-1,-1 0 1,1-1 0,-1 1-1,1 0 1,0-1 0,-1 1 0,1-1-1,-1 0 1,1 1 0,-1-1 0,0 0-1,3-2 1,0 0-8,0-1 0,0 1 0,-1-1 0,0 0 0,0 0 0,0-1 0,0 1 0,0-1 0,-1 0 0,0 1 0,0-1 0,0 0 0,-1 0 0,0 0 0,0 0 0,1-8 0,0-4 0,0 0 0,-2 0 0,-2-32 0,1 39 0,-1 0 0,-1 0 0,0 0 0,0 0 0,-1 0 0,-8-15 0,11 21 0,-1 1 0,0 0 0,0-1 0,-1 1 0,1 0 0,-1 0 0,1 0 0,-1 0 0,0 0 0,0 1 0,0 0 0,-1-1 0,1 1 0,0 0 0,-1 0 0,1 1 0,-1-1 0,0 1 0,0 0 0,-5-1 0,8 2-7,-1 0 0,0 1 0,0-1 1,1 1-1,-1 0 0,1-1 0,-1 1 0,1 0 0,-1 0 1,1 0-1,-1 0 0,1 0 0,0 0 0,0 1 0,-1-1 1,1 0-1,0 1 0,0-1 0,0 0 0,0 1 0,1 0 1,-1-1-1,0 1 0,1-1 0,-1 1 0,1 0 0,-1-1 1,1 1-1,0 0 0,0 0 0,0-1 0,0 4 0,-1 3-28,0-1-1,1 1 0,0 0 1,0 0-1,1-1 1,3 14-1,-2-17 35,0-1-1,0 1 1,0-1 0,0 1 0,1-1-1,0 0 1,-1 1 0,1-1-1,1-1 1,-1 1 0,0 0 0,1-1-1,-1 0 1,1 0 0,0 0-1,-1 0 1,1 0 0,0-1 0,0 0-1,0 1 1,1-2 0,-1 1 0,0 0-1,0-1 1,7 0 0,0 1 36,0-1 0,1 0 0,-1-1 0,0 0 0,0-1 0,0 0 1,0-1-1,19-7 0,-20 5-27,0 0 0,0-1 0,0 0 0,-1 0 0,0-1 0,0-1 0,-1 1 0,0-2 0,0 1 0,-1-1 0,0 0 0,0 0 0,-1-1 0,0 0 0,-1 0 0,0 0 0,-1-1 0,0 1 0,0-1 0,-1 0 0,-1-1 0,0 1 0,1-18 0,-6 20-8,-5 17 0,-5 18 0,8-6 0,1 0 0,1 0 0,0 1 0,2-1 0,0 1 0,3 33 0,-1-49 0,-1-1 0,1 1 0,0 0 0,0-1 0,0 1 0,1-1 0,0 0 0,0 1 0,0-1 0,0 0 0,0 0 0,1 0 0,0 0 0,0-1 0,0 1 0,0-1 0,0 0 0,1 0 0,0 0 0,0 0 0,-1 0 0,1-1 0,1 0 0,-1 0 0,0 0 0,0 0 0,1-1 0,-1 1 0,1-1 0,0 0 0,-1-1 0,1 1 0,0-1 0,6 0 0,0-1 0,-1-1 0,0 0 0,1-1 0,-1 1 0,0-2 0,0 0 0,0 0 0,-1-1 0,0 0 0,0 0 0,0-1 0,0 0 0,9-10 0,-10 9 0,0 0 0,0 0 0,-1-1 0,0 1 0,-1-2 0,0 1 0,0-1 0,-1 0 0,0 0 0,-1 0 0,1-1 0,-2 1 0,5-19 0,-7 27 0,-1-1 0,0 0 0,0 1 0,1-1 0,-1 0 0,0 0 0,-1 0 0,1 1 0,0-1 0,0 0 0,-1 0 0,1 1 0,-1-1 0,1 0 0,-1 1 0,0-1 0,0 1 0,-2-4 0,3 4 0,-1 1 0,0-1 0,-1 1 0,1-1 0,0 0 0,0 1 0,0 0 0,0-1 0,0 1 0,0 0 0,-1-1 0,1 1 0,0 0 0,0 0 0,0 0 0,-1 0 0,1 0 0,0 0 0,0 1 0,-2-1 0,-3 2 0,1-1 0,0 1 0,1 1 0,-1-1 0,0 0 0,1 1 0,-1 0 0,1 0 0,0 1 0,0-1 0,-4 5 0,3-2 0,1 0 0,-1 1 0,1-1 0,0 1 0,0 0 0,1 1 0,0-1 0,1 0 0,-1 1 0,-1 9 0,4-14 0,-1 0 0,1 0 0,0 0 0,0 0 0,0 0 0,0 0 0,0 0 0,0 0 0,1 0 0,0 0 0,0 0 0,-1 0 0,2 0 0,-1 0 0,0-1 0,0 1 0,1 0 0,0-1 0,-1 0 0,1 1 0,0-1 0,0 0 0,0 0 0,1 0 0,-1 0 0,0 0 0,1 0 0,0-1 0,3 3 0,8 1-216,0 0 1,0 0-1,0-1 0,0-1 1,1-1-1,14 2 1,50-2-3673,-27-2-4968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19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0 841 13741,'0'0'3721,"3"-8"-1612,147-317 6335,-23 58-7258,-111 228-1089,0 0 1,-3-1-1,16-77 1,-30 112-204,-5 13 28,-4 19 5,-1 28 166,2 0-1,3 1 1,2 0 0,3 0-1,8 80 1,-6-126-85,0-1 0,0 0 1,1 1-1,0-1 0,1 0 1,0 0-1,1 0 1,0 0-1,0-1 0,9 14 1,-11-19-136,0-1 1,0 1-1,1-1 1,-1 0-1,1 0 1,0 0-1,-1 0 1,1 0-1,0-1 1,0 1-1,0-1 1,0 0-1,0 0 1,0 0-1,0 0 1,1-1-1,-1 1 1,0-1 0,0 0-1,1 0 1,-1 0-1,0 0 1,0 0-1,1-1 1,-1 1-1,0-1 1,0 0-1,0 0 1,0 0-1,0-1 1,0 1-1,0-1 1,0 0-1,4-3 1,4-2-1356,-1-1 0,0 0 0,0-1 1,-1 0-1,0-1 0,14-20 0,13-24-7614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20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49 138 13613,'-9'35'153,"-1"-2"899,1 1 0,2 0 0,1 1 0,2-1 0,1 52 0,3-83-979,0 0 1,0 0-1,0-1 1,0 1-1,1 0 0,-1 0 1,1-1-1,0 1 1,-1 0-1,2-1 1,-1 1-1,0-1 1,0 1-1,1-1 1,-1 0-1,1 1 1,0-1-1,-1 0 1,1 0-1,0 0 1,0 0-1,1-1 1,-1 1-1,0-1 0,1 1 1,-1-1-1,0 0 1,1 1-1,0-1 1,-1-1-1,1 1 1,0 0-1,-1-1 1,1 1-1,0-1 1,0 0-1,-1 0 1,5 0-1,1-1 40,-1 0 0,0-1 0,0 0 0,0 0 0,0 0 0,0-1 0,0 0 0,0 0 0,-1-1 0,0 0 0,1 0 0,-2-1 0,9-7 0,-3 0 140,0-1 1,-1-1-1,-1 1 1,0-1-1,-1-1 1,0 0 0,-2 0-1,1-1 1,-2 1-1,0-1 1,-1-1-1,3-20 1,-5 27-134,-1 0 1,0 1-1,-1-1 0,0 0 1,0 0-1,-1 1 0,0-1 1,0 0-1,-1 1 0,-1-1 1,0 1-1,0 0 0,-1 0 1,0 0-1,0 0 1,-1 1-1,0 0 0,-1-1 1,0 2-1,0-1 0,0 1 1,-9-7-1,11 11-203,0 0 1,0 1-1,0-1 1,0 1-1,0 0 1,-1 0-1,1 0 0,-1 1 1,0 0-1,1 0 1,-1 0-1,0 0 1,0 1-1,1 0 0,-1 0 1,0 0-1,0 0 1,1 1-1,-1 0 1,0 0-1,1 0 0,-9 4 1,10-4 7,1 0-1,-1 1 1,0 0 0,1 0 0,0 0-1,-1 0 1,1 0 0,0 0 0,0 0 0,0 1-1,0-1 1,0 1 0,1 0 0,-1-1 0,1 1-1,0 0 1,-1 0 0,1 0 0,1 0-1,-1 0 1,0 0 0,1 0 0,-1 0 0,1 0-1,0 1 1,0-1 0,1 0 0,-1 0-1,0 0 1,1 0 0,0 0 0,0 0 0,0 0-1,0 0 1,2 3 0,-1-1-359,1-1 0,0 0 0,0 1 0,0-1 0,0-1 1,1 1-1,-1 0 0,1-1 0,0 0 0,0 0 0,1 0 0,-1 0 0,0-1 0,1 1 1,0-1-1,-1 0 0,11 2 0,19 2-5150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20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86 17905,'-1'12'1372,"-6"60"1423,4 78-1,3-126-2479,2-1-1,1 0 0,0 1 1,2-1-1,1-1 0,0 1 0,19 41 1,-24-62-298,1 0 0,-1 0 0,0 0 0,1 0 0,-1 0 0,1 0 0,-1 0 0,1-1 0,0 1 0,0-1 0,0 1 0,2 0 0,-4-2-9,1 1 1,-1-1-1,1 0 1,0 0-1,-1 0 0,1 0 1,-1 0-1,1 0 1,-1 0-1,1 0 1,-1-1-1,1 1 0,0 0 1,-1 0-1,1 0 1,-1-1-1,1 1 1,-1 0-1,1 0 0,-1-1 1,0 1-1,1 0 1,-1-1-1,1 1 1,-1-1-1,0 1 0,1 0 1,-1-1-1,0 1 1,1-1-1,-1 1 1,0-1-1,0 1 1,1-1-1,-1 1 0,0-1 1,0 0-1,0 1 1,0-1-1,0 1 1,0-1-1,0 1 0,0-1 1,0 1-1,0-1 1,0 0-1,0 1 1,0-1-1,-1 1 0,1-2 1,1-24-283,-2 0-1,-6-49 1,5 64 68,-1-1 0,1 1 0,-2 1 0,1-1 0,-2 0 0,1 1 0,-2 0 0,1 0 0,-10-12 0,18 25 215,0 1 0,0-1 0,1-1 0,-1 1 0,0 0 0,1-1 0,0 0 0,0 0 0,0 0 0,0 0 0,0 0 0,0-1 0,0 0 0,0 0 0,0 0-1,1 0 1,-1-1 0,0 1 0,1-1 0,-1 0 0,1-1 0,-1 1 0,0-1 0,0 0 0,1 0 0,3-1 0,2-1 161,-1-1 0,0 0 1,0 0-1,0-1 0,0 0 0,-1 0 0,1-1 1,-1 0-1,-1-1 0,9-8 0,-3 0 127,-1 0 0,-1-1-1,0 0 1,-2 0 0,9-19 0,-14 27-245,-1 0 1,1 0 0,-2 0 0,1-1 0,-1 1-1,-1-1 1,0 1 0,0-1 0,0 0 0,-1 1-1,0-1 1,-1 0 0,-2-12 0,3 19-54,-1 1 0,1 0 1,0-1-1,-1 1 0,1 0 0,-1 0 1,1-1-1,-1 1 0,0 0 0,1 0 0,-1 0 1,0 0-1,0-1 0,0 1 0,0 0 1,0 1-1,0-1 0,0 0 0,0 0 1,0 0-1,0 1 0,-1-1 0,1 0 1,0 1-1,0-1 0,-1 1 0,1 0 0,0-1 1,-1 1-1,1 0 0,0 0 0,-1 0 1,1 0-1,-1 0 0,1 0 0,0 0 1,-1 0-1,1 1 0,0-1 0,-1 0 1,-1 2-1,-1-1-12,1 1 1,-1 0 0,0 0 0,1 0-1,0 0 1,-1 1 0,1-1-1,0 1 1,0 0 0,1 0-1,-1 0 1,-3 6 0,-8 15 81,2 1 0,1 1 1,1 0-1,1 0 1,1 1-1,2 0 0,0 0 1,-2 50-1,8-75-54,-1 0-1,1 0 1,0 0-1,0 0 1,0 1-1,1-1 0,-1 0 1,0 0-1,1 0 1,0 0-1,-1 0 1,1 0-1,0 0 1,0 0-1,0 0 1,0 0-1,0 0 0,1-1 1,-1 1-1,1 0 1,-1-1-1,1 1 1,-1-1-1,1 0 1,0 1-1,0-1 0,-1 0 1,5 2-1,-2-2-2,0-1 0,0 1-1,1 0 1,-1-1-1,0 0 1,1 0-1,-1 0 1,0-1-1,1 0 1,-1 1 0,0-1-1,0-1 1,0 1-1,5-3 1,38-25 33,-41 24-89,-1 1 1,1 0-1,0 0 0,0 0 1,1 1-1,-1 0 1,1 0-1,13-3 1,-19 6 39,-1 0 0,1 0-1,0 1 1,0-1 0,0 0 0,0 0 0,0 1 0,0-1-1,-1 1 1,1-1 0,0 1 0,0-1 0,-1 1 0,1-1-1,0 1 1,-1 0 0,1-1 0,0 1 0,-1 0 0,1-1-1,-1 1 1,1 0 0,-1 0 0,1 0 0,-1 0 0,0-1 0,0 1-1,1 0 1,-1 0 0,0 0 0,0 0 0,0 2 0,5 40 7,-3-27-19,-1-3-216,4 22-1153,5-18-4589,-1-15-2909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21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21 305 8552,'17'-184'7413,"-14"63"2828,-11 164-6645,0-11-3290,-3 39 344,3 0 0,3 0 0,8 135 0,-2-197-641,0 1-1,1-1 0,1 0 0,-1 0 0,1-1 1,1 1-1,0-1 0,8 15 0,-10-21-11,-1 0-1,0 0 1,1 0-1,0 0 0,-1 0 1,1 0-1,0-1 1,0 1-1,0-1 1,0 1-1,0-1 0,1 0 1,-1 1-1,0-1 1,0 0-1,1-1 0,-1 1 1,1 0-1,-1-1 1,1 1-1,-1-1 0,1 0 1,-1 0-1,1 0 1,-1 0-1,1 0 0,-1-1 1,1 1-1,-1-1 1,1 1-1,-1-1 1,0 0-1,1 0 0,-1 0 1,0 0-1,4-3 1,2-2-565,0 0 1,0 0 0,0-1-1,-1 0 1,0-1 0,-1 1-1,10-15 1,19-34-8431,-25 39 4758,6-12-6693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21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6 14510,'0'0'2653,"-9"1"-69,4 0-2343,0-1 1,0 1-1,0 0 1,0 1-1,0-1 0,1 1 1,-1 0-1,1 0 1,-1 0-1,1 0 1,0 1-1,0 0 1,0 0-1,0 0 1,0 1-1,1-1 0,-1 1 1,1 0-1,0-1 1,0 2-1,1-1 1,-1 0-1,1 0 1,0 1-1,-3 8 1,2-5-7,0 1 1,0 0 0,1 0-1,0 1 1,0-1 0,1 0-1,0 1 1,1-1 0,0 0-1,2 14 1,-1-21-192,-1 1 1,1-1-1,0 1 1,0 0-1,0-1 1,0 0-1,1 1 0,-1-1 1,0 0-1,1 1 1,0-1-1,0 0 1,-1 0-1,1 0 1,0-1-1,3 3 1,-2-3-32,0 1 1,0-1-1,1 1 1,-1-1 0,0 0-1,1-1 1,-1 1 0,1 0-1,-1-1 1,1 0-1,0 0 1,-1 0 0,1 0-1,-1-1 1,5 0 0,1-2 22,-1 1 0,1-1 0,-1-1 0,0 1 0,0-1 1,0-1-1,0 0 0,-1 0 0,0 0 0,0-1 0,0 0 0,-1 0 1,0-1-1,10-12 0,-10 10-6,0 1 0,0-1 0,-1 0 0,0-1 1,0 1-1,-1-1 0,-1 0 0,0 0 0,0 0 0,-1-1 1,0 1-1,0-13 0,-1 22-30,-1 0 1,0 1-1,0-1 0,0 1 1,1-1-1,-1 0 1,0 1-1,0-1 0,0 0 1,0 1-1,0-1 1,0 1-1,-1-1 0,1 0 1,0 1-1,0-1 1,0 1-1,0-1 0,-1 0 1,1 1-1,0-1 0,-1 1 1,1-1-1,0 1 1,-1-1-1,1 1 0,-1-1 1,1 1-1,-1-1 1,1 1-1,-1 0 0,1-1 1,-1 1-1,1 0 1,-1-1-1,1 1 0,-1 0 1,0 0-1,1 0 1,-1 0-1,1-1 0,-1 1 1,0 0-1,1 0 0,-1 0 1,0 0-1,1 0 1,-1 0-1,1 0 0,-1 1 1,0-1-1,1 0 1,-1 0-1,1 0 0,-1 1 1,0-1-1,1 0 1,-1 1-1,1-1 0,-1 0 1,0 1-1,-2 1-15,0 1 1,0-1-1,0 0 0,1 1 1,-1-1-1,1 1 0,-1 0 0,1 0 1,-4 5-1,1 6 2,0 0-1,0 0 1,1 0 0,1 0-1,1 1 1,0-1 0,0 28-1,1-41 10,1-1-1,0 1 1,0 0-1,0 0 1,0-1-1,0 1 1,1 0-1,-1 0 0,0-1 1,0 1-1,0 0 1,1 0-1,-1-1 1,0 1-1,1 0 1,-1-1-1,1 1 1,-1 0-1,0-1 1,1 1-1,0-1 1,-1 1-1,1-1 0,-1 1 1,1-1-1,0 1 1,-1-1-1,1 1 1,0-1-1,-1 0 1,1 0-1,0 1 1,0-1-1,2 0 5,0 0 0,-1 0 0,1 0-1,0 0 1,-1 0 0,1-1 0,0 0 0,-1 1 0,6-3-1,49-28 51,-29 11-120,-16 11 21,1 0 0,-1 0 0,2 1 0,-1 1 0,21-8 1,-34 14 98,1 0 0,0 0 0,-1 0 0,1-1 0,-1 1 0,1 0 0,-1 0 0,0-1 0,0 1 0,1 0 0,-1-1 0,0 1 0,0 0 0,0-1 0,0 1 0,-1 0 0,1-1 0,0 1 0,-1-2 0,-5-27-68,-5 11-140,5 8-7711,23 8 2059,5 3 3007,8 3-1083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22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96 205 11339,'0'0'3310,"-9"2"-780,5 0-2340,-1-1 0,0 1 0,1 0 0,0 0 0,-1 0 0,1 1 0,0 0 0,0-1 0,1 1 0,-1 1 0,0-1 0,1 0 0,0 1 0,0 0 0,0 0 0,0 0 0,1 0 0,-1 0 0,1 0 0,0 1 0,0-1 0,1 1 0,-1 0 0,1-1 0,0 1 0,0 5 0,-1 3 25,0 1 0,2-1 1,-1 1-1,2 0 0,0-1 0,0 1 0,6 21 1,5 7 70,18 43 1,-16-47 720,14 53-1,-24-72-176,-1 1 0,-1 0 1,0 20-1,-14-59-382,6 0-468,2-1 1,0 1-1,1-1 1,1 0-1,1 0 0,1 0 1,0 0-1,2 0 1,0 0-1,10-37 0,7-12-152,50-115-1,-13 42 222,-47 117-73,-5 14-39,0 0 0,0 0 0,-1-1 1,-1 1-1,3-22 0,-5 33 62,0-1-1,0 1 1,0 0 0,0 0-1,0 0 1,0-1 0,0 1-1,0 0 1,0 0 0,0 0-1,0-1 1,0 1-1,0 0 1,0 0 0,0 0-1,0-1 1,0 1 0,0 0-1,0 0 1,0 0-1,0 0 1,0-1 0,-1 1-1,1 0 1,0 0 0,0 0-1,0 0 1,0 0-1,0-1 1,0 1 0,-1 0-1,1 0 1,0 0 0,0 0-1,0 0 1,0 0-1,-1 0 1,1 0 0,0-1-1,0 1 1,0 0 0,-1 0-1,1 0 1,0 0 0,-1 0-1,-8 7-45,-8 15 50,6-1 196,2 0-1,0 1 1,1 1-1,2-1 1,0 1-1,1 0 1,1 0-1,2 1 1,0-1-1,2 30 1,0-51-205,0 0 1,0 0-1,0 0 1,1 0 0,-1 0-1,0 0 1,1 1-1,0-1 1,-1 0-1,1 0 1,0-1-1,0 1 1,0 0-1,0 0 1,1 0-1,-1 0 1,0-1-1,1 1 1,-1-1 0,1 1-1,-1-1 1,1 0-1,0 1 1,0-1-1,-1 0 1,1 0-1,0 0 1,0 0-1,0-1 1,0 1-1,0-1 1,1 1 0,-1-1-1,0 1 1,0-1-1,0 0 1,0 0-1,0 0 1,4-1-1,0 0-323,0 0 0,1 0 0,-1-1 0,0 0 1,0 0-1,0 0 0,0-1 0,0 0 0,0 0 0,-1 0 0,0-1 0,7-5 0,17-24-4855,0-9-2177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22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79 282 15695,'0'0'2199,"-10"8"-346,4-3-1515,1-3-136,0 1 0,1 1 0,-1-1 0,1 1-1,0-1 1,0 1 0,0 0 0,1 0 0,-1 1 0,1-1 0,0 1-1,1 0 1,-1 0 0,1 0 0,0 0 0,0 0 0,-1 6-1,3-10-195,0 0-1,0 0 0,1 0 1,-1 0-1,0 0 0,1-1 1,-1 1-1,1 0 0,-1 0 0,1 0 1,-1-1-1,1 1 0,0 0 1,-1-1-1,1 1 0,0 0 1,0-1-1,-1 1 0,1-1 0,0 1 1,0-1-1,0 1 0,0-1 1,-1 0-1,1 1 0,0-1 1,0 0-1,0 0 0,0 0 0,0 0 1,0 0-1,0 0 0,1 0 1,43 0-679,-32 0 327,17-1 87,77 5-1435,-98-3 1572,1 1-1,-1 0 1,0 0 0,1 1 0,-1 0-1,-1 0 1,1 1 0,15 10 0,-21-13 151,-1 1 0,0-1 0,1 1 1,-1 0-1,0 0 0,0 0 0,0 0 1,-1 0-1,1 1 0,0-1 0,-1 0 1,1 1-1,-1-1 0,0 1 0,0 0 1,0-1-1,0 1 0,-1 0 0,1 0 1,-1-1-1,1 6 0,-2-3 90,1 0 0,-1 0 0,-1 0 0,1 0 0,0 0 0,-1-1 0,0 1 0,-1-1 0,1 1 0,-1-1 0,-4 6 0,-5 6 321,-2-1 0,0 0 0,-1-1 0,-31 23-1,44-36-423,-1 2 10,-1 0 0,0 0 0,0-1 0,0 1 0,0-1 0,-1 0-1,1 0 1,0 0 0,-1 0 0,1-1 0,-1 0 0,-9 1 0,13-3-70,1 1 1,-1-1 0,0 0-1,1 0 1,-1 0-1,1 1 1,-1-1-1,1 0 1,-1 0 0,1 0-1,0 0 1,-1 0-1,1 0 1,0 0-1,0 0 1,0 0 0,0 0-1,0 0 1,0 0-1,0 0 1,0 0 0,0 0-1,0 0 1,1-2-1,-1-1-424,3-23-754,1 1 0,1 0-1,1 0 1,16-43 0,9-38-1998,5-147 4053,-29 144 8237,-2 167-8415,3-1 0,2 0 0,2-1 1,3 0-1,2-1 0,3 0 1,32 61-1,-42-87-1944,-10-28 1212,1 0 1,-1 0 0,0 1-1,0-1 1,0 0-1,0 0 1,0 1 0,0-1-1,0 0 1,0 0-1,0 0 1,0 1-1,0-1 1,0 0 0,0 0-1,0 1 1,0-1-1,0 0 1,-1 0 0,1 0-1,0 1 1,0-1-1,0 0 1,0 0-1,0 0 1,0 0 0,-1 1-1,1-1 1,0 0-1,0 0 1,0 0-1,0 0 1,-1 0 0,1 1-1,0-1 1,0 0-1,0 0 1,-1 0 0,1 0-1,0 0 1,0 0-1,-1 0 1,1 0-1,0 0 1,0 0 0,0 0-1,-1 0 1,-21-10-3231,2-4 4172,-5-3-883,-17-12 382,2-2-1,-59-57 1,81 60 494,18 28-819,-1-1 0,1 0-1,0 1 1,0-1 0,0 0 0,0 1 0,0-1-1,0 0 1,0 1 0,0-1 0,1 0 0,-1 0-1,0 1 1,0-1 0,0 1 0,1-1 0,-1 0-1,0 1 1,1-1 0,-1 1 0,1-1 0,-1 0-1,0 1 1,1-1 0,-1 1 0,1-1 0,0 1-1,-1 0 1,1-1 0,-1 1 0,1 0 0,-1-1-1,1 1 1,0 0 0,-1 0 0,1-1 0,0 1-1,-1 0 1,1 0 0,0 0 0,1 0 0,69-12-24,-41 9-2006,43-13 0,-18-3-3988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7:45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21012,'0'0'1762,"21"55"-4965,0-51-2691</inkml:trace>
  <inkml:trace contextRef="#ctx0" brushRef="#br0" timeOffset="1">301 36 16720,'0'0'2098,"-5"11"-16,-11 21-961,-33 75 2981,45-98-3860,1 1-1,0-1 1,0 1 0,1 0-1,0 0 1,1 1-1,0-1 1,0 0-1,2 12 1,0-20-271,-1 0 0,1 0 0,0-1 0,0 1 0,0 0 0,0 0 0,0-1 0,1 1 0,-1-1 0,1 1 0,-1-1 0,1 1 0,-1-1 0,1 0-1,-1 0 1,1 0 0,0 0 0,0 0 0,0 0 0,0 0 0,-1-1 0,1 1 0,0-1 0,0 1 0,4-1 0,55 5-1419,-57-5 1318,5 0-242,0-1 0,0 1-1,0-2 1,-1 1 0,1-1 0,0 0 0,-1-1-1,1 0 1,-1 0 0,0-1 0,0 0-1,14-10 1,23-26-4206,-20 10-712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23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5285,'0'0'-2338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23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107 255 10474,'0'0'6967,"7"-12"-5259,19-24-539,37-55 2678,-57 82-3696,0 0-1,-1-1 0,0 0 1,-1-1-1,0 1 0,-1-1 1,3-12-1,-6 22-141,1 1 1,-1-1-1,0 0 1,0 0-1,0 1 0,0-1 1,0 0-1,0 0 1,0 1-1,0-1 0,-1 0 1,1 1-1,0-1 1,0 0-1,0 0 0,-1 1 1,1-1-1,0 0 1,-1 1-1,1-1 1,-1 1-1,1-1 0,-1 0 1,1 1-1,-1-1 1,1 1-1,-1-1 0,0 1 1,1 0-1,-1-1 1,0 0-1,-2 1 27,1-1 0,0 1 0,0 0-1,0 0 1,0 0 0,0 0 0,0 0 0,0 0 0,0 1 0,0-1-1,-3 2 1,-4 0 119,1 1 0,0 0 0,0 1 0,-14 9-1,5 0 297,1 0-1,0 2 1,1-1-1,-16 21 1,25-26-298,-1-1 1,2 0-1,-1 1 0,1 0 1,1 1-1,-1-1 1,2 1-1,-1 0 0,1-1 1,-2 19-1,4-27-151,1 1-1,0-1 1,0 1-1,0 0 0,0-1 1,0 1-1,0 0 1,0-1-1,1 1 1,-1-1-1,0 1 1,1-1-1,0 1 1,-1-1-1,1 1 1,0-1-1,0 1 1,0-1-1,0 0 0,0 1 1,0-1-1,0 0 1,0 0-1,0 0 1,0 0-1,1 0 1,1 1-1,1 0-25,0-1-1,0 0 0,0 0 1,0 0-1,0 0 1,0 0-1,0-1 0,0 0 1,1 0-1,6-1 1,6-1-586,-1-1 0,0-1 1,1-1-1,25-10 0,19-17-4182,-21 7-1178,7-10-5454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2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 17424,'0'0'929,"-50"16"897,14 11 224,2 8-1153,1-1-128,2 3 31,12-5-95,11-3-192,8-7-353,4-8-160,22-6 0,9-5-32,4-3-705,3 0-672,3-14-1666,-2-6-2370,-3-3-7976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24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41 4260,'-10'4'8680,"-3"1"-7370,-1 2 0,1 0 0,1 1 0,0 0 1,-19 16-1,27-21-1094,0 0 0,0 1 1,0-1-1,1 1 0,0 0 1,0 0-1,0 0 0,0 0 1,1 0-1,-1 1 0,1-1 1,0 1-1,0 0 0,1 0 1,0-1-1,-1 1 0,2 0 1,-1 0-1,0 0 0,1 0 1,0 0-1,0 0 0,1 6 1,0-10-211,0 0 1,0 1 0,0-1-1,0 1 1,0-1 0,0 0-1,0 0 1,1 1 0,-1-1-1,0 0 1,1 0 0,-1 0-1,0-1 1,1 1 0,0 0-1,-1 0 1,1-1 0,-1 1-1,1-1 1,0 0 0,-1 1-1,1-1 1,0 0 0,-1 0-1,1 0 1,1 0 0,48-4-107,-42 0 15,1 0-1,-1 0 1,1-1 0,-1 0 0,-1 0 0,1-1 0,-1-1 0,0 1-1,0-1 1,-1 0 0,11-15 0,-6 7 2,0 0-1,-2-1 1,0-1 0,-1 0 0,10-26-1,-17 112 399,-2-68-304,1 0-1,-1 0 1,1-1-1,0 1 0,-1 0 1,1 0-1,0 0 1,0 0-1,0-1 1,0 1-1,0 0 1,0-1-1,0 1 1,0-1-1,0 1 0,0-1 1,0 1-1,0-1 1,0 0-1,0 0 1,0 1-1,0-1 1,1 0-1,-1 0 1,0 0-1,0 0 0,0 0 1,0-1-1,0 1 1,0 0-1,1 0 1,-1-1-1,0 1 1,0-1-1,2 0 1,40-17 221,-10-8-298,-27 20 52,-1 1 0,1 0-1,1 0 1,-1 0-1,1 1 1,0 0-1,0 0 1,0 1-1,1 0 1,8-3 0,-16 6 25,1 0 0,-1 1 0,1-1 1,-1 0-1,1 0 0,-1 1 0,0-1 1,1 0-1,-1 1 0,1-1 0,-1 0 1,0 1-1,1-1 0,-1 0 0,0 1 1,0-1-1,1 1 0,-1-1 0,0 1 1,0-1-1,0 1 0,1-1 0,-1 1 1,0-1-1,0 1 0,0-1 1,0 1-1,0-1 0,0 1 0,0-1 1,0 1-1,0 25 276,0-17-112,0-2 18,1 1 1,0-1-1,0 1 0,0-1 1,1 0-1,5 13 1,-6-19-155,0 1 0,0-1 0,-1 1 0,1-1 0,0 0 0,0 0 0,0 1 0,1-1-1,-1 0 1,0 0 0,0 0 0,1 0 0,-1 0 0,1 0 0,-1-1 0,0 1 0,1 0 0,0-1 0,-1 1 0,1-1 0,-1 1 0,1-1 0,0 0 0,-1 0 0,1 0 0,-1 0 0,1 0 0,0 0 0,-1 0 0,1 0 0,0-1 0,-1 1 0,1-1 0,-1 1-1,1-1 1,-1 1 0,3-3 0,6-2-190,0-1-1,-1-1 0,0 0 1,0 0-1,-1 0 0,0-1 1,9-11-1,25-35-8633,-30 35 1983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24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77 192 14990,'0'0'4084,"2"-9"-2829,7-26-246,-9 35-957,0-1 0,0 1 1,0-1-1,1 1 0,-1 0 1,0-1-1,0 1 0,0 0 1,0-1-1,0 1 0,0-1 1,0 1-1,0 0 0,0-1 1,0 1-1,0-1 0,0 1 1,0 0-1,0-1 1,-1 1-1,1-1 0,0 1 1,0 0-1,0-1 0,-1 1 1,1 0-1,0-1 0,0 1 1,-1 0-1,1-1 0,0 1 1,-1 0-1,1 0 0,0-1 1,-1 1-1,1 0 0,0 0 1,-1 0-1,1 0 1,0-1-1,-1 1 0,1 0 1,-1 0-1,1 0 0,0 0 1,-1 0-1,1 0 0,-1 0 1,1 0-1,0 0 0,-1 0 1,1 0-1,-1 0 0,1 0 1,0 1-1,-1-1 0,1 0 1,0 0-1,-1 0 1,1 0-1,0 1 0,-1-1 1,1 0-1,-1 1 0,-22 12 699,17-6-471,1 1 0,0-1 0,0 1 1,0 0-1,1 1 0,0-1 0,-3 12 1,5-15-117,0 1 0,1-1 1,0 1-1,0 0 0,0-1 1,1 1-1,-1 0 1,1 0-1,1-1 0,-1 1 1,1 0-1,0-1 0,2 7 1,-2-10-147,0 0 0,0-1 1,1 1-1,-1 0 0,0-1 1,1 0-1,-1 1 0,1-1 1,0 0-1,-1 0 0,1 1 0,0-1 1,0-1-1,0 1 0,0 0 1,0 0-1,-1-1 0,1 1 1,1-1-1,-1 1 0,0-1 1,0 0-1,0 0 0,0 0 0,0 0 1,0 0-1,0-1 0,3 0 1,1 0 4,0 0 1,0 0-1,-1-1 0,1 1 1,0-1-1,0-1 1,-1 1-1,10-7 1,0-3-72,0-1 0,25-27 0,-34 34 18,0-1 0,-1-1-1,0 1 1,0-1 0,0 0-1,-1 0 1,0 0 0,3-13-1,-7 23-120,-2 6 87,0 0-1,0 0 1,1 0-1,1 0 1,-1 0-1,1 0 1,1 12-1,0-19 67,0 0-1,0-1 0,-1 1 1,1 0-1,0-1 1,0 1-1,0 0 1,0-1-1,0 0 1,0 1-1,0-1 0,0 1 1,0-1-1,0 0 1,0 0-1,0 1 1,0-1-1,0 0 1,0 0-1,0 0 1,0 0-1,0-1 0,1 1 1,-1 0-1,0 0 1,0 0-1,0-1 1,2 0-1,30-12 26,-6-4-103,34-32 0,24-15-433,-85 64 469,1-1 0,-1 1 0,0 0 0,1-1 0,-1 1 0,1 0 1,-1 0-1,1-1 0,-1 1 0,1 0 0,-1 0 0,0 0 0,1 0 0,-1 0 1,1 0-1,-1 0 0,1 0 0,-1 0 0,1 0 0,-1 0 0,1 0 1,-1 0-1,1 0 0,-1 0 0,1 0 0,-1 0 0,1 1 0,-1-1 1,0 0-1,1 0 0,-1 1 0,1-1 0,-1 0 0,0 1 0,1-1 1,-1 0-1,0 1 0,1-1 0,-1 0 0,0 1 0,0-1 0,1 1 1,-1 0-1,8 27 221,-8-24-138,1-1 0,-1 1 0,1-1 0,0 1 0,0-1 0,0 0 0,1 1 0,-1-1 0,3 3 0,-2-4-27,0 0 0,1 0-1,-1-1 1,1 1 0,-1-1 0,1 1-1,0-1 1,-1 0 0,1 0 0,0 0 0,0 0-1,0-1 1,0 1 0,0-1 0,0 0-1,0 0 1,0 0 0,0 0 0,0 0-1,0-1 1,0 1 0,0-1 0,0 0 0,-1 0-1,1 0 1,0 0 0,5-3 0,5-3-64,-1 0 0,0-1 0,0 0 1,14-13-1,-1-3-103,-1 0 0,29-40 1,-38 46 292,-15 62 1663,-4-23-1387,3-15-274,-1 1-1,1 0 0,0-1 1,1 1-1,0 0 1,0 0-1,0 0 0,1 0 1,1 7-1,-1-13-140,0 0 0,0 0 0,0 0 0,0 0 0,0-1-1,1 1 1,-1 0 0,0-1 0,0 1 0,0-1 0,1 1 0,-1-1 0,0 1-1,1-1 1,-1 0 0,0 0 0,1 0 0,-1 0 0,0 0 0,1 0 0,-1 0 0,2 0-1,32-6-821,-30 3 294,0 0 0,1 0 0,-1 0 0,-1-1 0,1 1 0,4-5 0,0-1-1466,-1 0 1,0 0-1,-1-1 0,7-11 1,4-11-4086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25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17489,'0'0'7559,"-5"55"-5926,1-27-320,2-1-608,2 1-449,0-6-224,2 1-608,7-10-1474,-2-7-865,5-6-2818,2-4-11788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25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0 340 13741,'0'0'12182,"13"7"-12011,40 20-144,-50-26-47,1 0 0,-1-1 0,0 1 0,0-1 0,0 0 0,1 1 0,-1-2 0,0 1 0,0 0 0,0-1 0,1 1 0,-1-1 0,0 0 0,0 0 0,0 0 0,0 0 0,0-1 0,-1 1 0,1-1 0,0 0 0,-1 0 0,1 0 0,-1 0-1,3-3 1,1 0-59,-1 0 0,0-1 0,0 0 0,-1 0 0,0 0 0,0-1 0,0 1 0,3-9 0,-6 14 78,-1-1 0,1 1 1,0 0-1,-1-1 0,1 1 0,-1 0 1,1-1-1,-1 1 0,0 0 0,0-1 1,0 1-1,0-1 0,0 1 0,0 0 0,0-1 1,0 1-1,0-1 0,0 1 0,-1 0 1,1-1-1,-1 1 0,1 0 0,-1-1 1,0 1-1,1 0 0,-1 0 0,0-1 1,0 1-1,0 0 0,0 0 0,0 0 1,0 0-1,0 0 0,0 0 0,0 1 1,0-1-1,0 0 0,-1 1 0,1-1 1,0 0-1,-1 1 0,1-1 0,0 1 0,-2 0 1,-1-1-7,1 1 0,-1 0 0,1 0 0,-1 0 0,1 0 0,-1 1 0,1-1 0,-1 1 0,1 0 0,0 0 0,-1 0 0,1 1 0,0-1 0,0 1 0,0 0 0,0 0 0,-4 3 0,0 1 247,1 1-1,0 0 1,0 1 0,1-1 0,0 1 0,0 0-1,1 0 1,0 1 0,1-1 0,0 1 0,0 0 0,-3 15-1,5-20-154,1 0 1,-1-1-1,1 1 0,-1 0 0,1 0 0,0 0 0,0 0 0,1 0 0,-1-1 0,1 1 0,0 0 0,0 0 0,0-1 0,1 1 1,-1 0-1,1-1 0,0 0 0,0 1 0,0-1 0,0 0 0,1 0 0,-1 0 0,1 0 0,0 0 0,0-1 0,0 1 1,0-1-1,0 0 0,0 0 0,1 0 0,5 2 0,3 0-62,0 0 0,1-1-1,-1-1 1,1 0 0,-1-1 0,1 0 0,0-1-1,17-2 1,-22 1-314,-1 0 0,1-1-1,0 0 1,-1 0 0,1 0 0,9-6-1,-13 6-289,0-1-1,0 1 0,0-1 1,-1 0-1,1 0 0,-1 0 1,0 0-1,0-1 0,0 1 1,0-1-1,4-7 0,5-18-6331</inkml:trace>
  <inkml:trace contextRef="#ctx0" brushRef="#br0" timeOffset="1">276 0 16976,'0'0'3299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25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5317,'0'0'20590,"-12"3"-19197,4-1-1165,0 0 0,0 0 0,0 1 0,0 0-1,1 1 1,-1 0 0,-12 8 0,17-9-165,0-1 1,0 1-1,0 0 1,0 0-1,1 0 1,-1 1-1,1-1 1,0 0-1,0 1 1,0 0-1,0-1 1,1 1-1,-1 0 1,1 0-1,0 0 1,0 0-1,1 0 1,-1 0-1,1 0 1,0 0-1,0 8 1,1-10-78,-1 1 1,1 0-1,0-1 1,0 1-1,0-1 1,1 1 0,-1-1-1,1 0 1,-1 0-1,1 1 1,0-1-1,-1 0 1,1 0 0,0-1-1,0 1 1,1 0-1,-1-1 1,0 1 0,0-1-1,1 0 1,-1 0-1,1 0 1,3 1-1,12 5-499,0-2-1,26 5 0,-15-4-142,-18-3 581,0 0 0,-1 1 0,0 0 0,0 1 1,0 0-1,16 11 0,-24-15 131,0 1-1,0-1 1,0 1-1,0-1 1,-1 1 0,1 0-1,-1 0 1,1 0 0,-1 0-1,0 0 1,0 0 0,1 0-1,-1 0 1,-1 0 0,1 1-1,0-1 1,-1 0 0,1 0-1,-1 1 1,1-1 0,-1 1-1,0-1 1,0 0 0,0 1-1,-1-1 1,1 0-1,0 1 1,-1-1 0,0 0-1,1 1 1,-1-1 0,0 0-1,0 0 1,0 0 0,-1 0-1,1 0 1,-3 3 0,-2 3 112,-1-1 1,1 0-1,-1-1 0,-1 0 1,1 0-1,-1 0 1,0-1-1,-1 0 1,1-1-1,-1 0 1,0 0-1,0-1 1,0 0-1,0 0 0,-16 1 1,14-2-422,1-1 0,-1 0 0,0-1 0,0 0 1,-21-4-1,24 3-639,1-1 0,0 0 0,1 0 0,-1 0 0,0-1 1,1 0-1,-1-1 0,1 1 0,-7-7 0,-24-24-12406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26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1 450 18866,'0'0'3331,"68"-44"-2979,-40 39-288,6 3-1537,-3-1-4100</inkml:trace>
  <inkml:trace contextRef="#ctx0" brushRef="#br0" timeOffset="1">579 0 18353,'0'0'6791,"-6"90"-5862,3-33 160,-1 10-353,2 6-479,2 5-193,0 4-737,10 3-1889,3-3-1698,0-2-2211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5:26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17681,'0'0'3651,"19"78"-864,-8-45-161,1-6-223,1-3-418,-2-8-831,-3-4-674,1-4-480,3-8-1057,-6 0-2594,-1-7-6599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7:45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26 132 13164,'0'0'4623,"-4"10"-1884,-15 33-176,19-42-2461,0 1 0,-1-1 0,1 0 1,0 0-1,-1 1 0,1-1 1,0 0-1,0 0 0,0 1 1,0-1-1,0 0 0,0 0 1,0 1-1,1-1 0,-1 0 1,0 0-1,1 1 0,-1-1 1,1 0-1,-1 0 0,1 0 0,0 0 1,0 0-1,-1 0 0,1 0 1,0 0-1,0 0 0,0 0 1,0 0-1,0 0 0,0-1 1,0 1-1,0 0 0,0-1 1,0 1-1,0-1 0,1 1 0,-1-1 1,0 0-1,0 1 0,1-1 1,-1 0-1,0 0 0,0 0 1,1 0-1,-1 0 0,2 0 1,6 0 159,1 1 1,-1-2 0,0 1-1,16-4 1,-12 0-103,1-1-1,-1 0 0,0-1 1,0-1-1,0 0 1,-1-1-1,0 0 1,-1-1-1,0 0 0,0-1 1,-1 0-1,0 0 1,-1-1-1,16-23 1,-24 32-145,0-1 0,1 1 0,-1-1 0,0 1 0,0-1 0,0 0 0,0 1 0,-1-1 0,1 0 1,-1 0-1,0 1 0,0-1 0,0 0 0,0 0 0,-1-4 0,1 5-27,-1 1 0,1-1 1,-1 1-1,0-1 0,0 0 0,0 1 0,0 0 0,0-1 1,0 1-1,0 0 0,0-1 0,-1 1 0,1 0 0,0 0 1,-1 0-1,1 0 0,-1 0 0,1 1 0,-3-2 0,0 1-27,-1-1-1,1 1 0,-1 1 0,1-1 0,-1 1 0,1-1 0,-1 1 0,0 1 1,1-1-1,-1 1 0,1-1 0,-1 1 0,1 1 0,0-1 0,-1 0 1,1 1-1,0 0 0,-5 3 0,-3 3 12,0 0-1,0 1 1,1 1-1,1 0 1,-1 1 0,-13 17-1,18-20 25,0 0 1,1 1-1,-1 0 0,2 0 0,-1 0 1,1 0-1,1 1 0,0 0 0,0 0 1,-2 13-1,5-21 2,0 0 0,0 0-1,0 0 1,0-1 0,0 1 0,0 0 0,1 0 0,-1 0 0,1-1 0,-1 1 0,1 0-1,-1-1 1,1 1 0,0 0 0,0-1 0,0 1 0,0-1 0,0 0 0,0 1 0,1-1 0,-1 0-1,0 1 1,1-1 0,-1 0 0,0 0 0,1 0 0,0 0 0,-1-1 0,1 1 0,0 0 0,-1-1-1,1 1 1,0-1 0,-1 1 0,1-1 0,2 0 0,9 2-109,0-1-1,-1-1 1,1 0-1,16-3 1,-11 2-221,11-3-1363,-1 0 0,0-2-1,0-2 1,53-20-1,-18 0-6952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2:18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1187 186 352,'1'-9'4976,"0"5"-4840,0 0 92,0 0-1,0 0 1,-1 0 0,1 0 0,-1-1-1,0 1 1,0 0 0,0 0 0,0-1-1,-1 1 1,0 0 0,0 0-1,0 0 1,0 0 0,-1 0 0,1 0-1,-1 0 1,0 0 0,0 1 0,-1-1-1,1 1 1,-1-1 0,0 1 0,1 0-1,-1 0 1,-1 0 0,-3-3 0,-7-2 70,-1 0 0,0 1 0,0 0 0,0 2 1,-1-1-1,0 2 0,0 0 0,-24-2 1,-17 1 145,-61 2 0,107 3-365,-29 2 12,1 2-1,0 1 1,0 2 0,1 2-1,0 1 1,-60 25 0,32-6-38,1 3 1,-104 68-1,155-89-18,0 1 0,0 0 0,1 0 0,1 1-1,0 1 1,1 0 0,1 1 0,0 0 0,1 1-1,0-1 1,1 2 0,1-1 0,1 1 0,0 0-1,1 1 1,1-1 0,1 1 0,0 0 0,1 0 0,2 0-1,-1 0 1,2 0 0,0 0 0,6 25 0,-3-31-32,0-1 0,1 1 1,1-1-1,-1-1 1,2 1-1,0-1 1,0 0-1,1 0 1,0-1-1,0 0 1,1-1-1,0 0 1,1 0-1,0-1 1,0 0-1,0-1 0,16 7 1,15 8 14,2-3-1,0-1 1,57 13 0,-8-6-22,2-5 0,1-3 0,184 5-1,-204-21 150,0-4-1,0-3 0,0-3 0,-1-4 1,110-34-1,-72 9 331,136-69-1,-187 77-200,-2-3 0,-1-3 0,89-73-1,-136 101-102,0-1 0,0-1 0,-1 0 0,0 0-1,-1-1 1,13-21 0,-20 28-40,1-1 0,-1 0 0,0 1 0,0-1 0,-1 0 0,0 0 0,0 0 0,0 0 1,0 0-1,-1 0 0,0 0 0,-1 0 0,1 0 0,-1 0 0,0 0 0,0 0 0,-1 0 0,0 1 0,-3-8 0,-3-1-29,0 0 0,-1 0 0,0 1 0,-1 1-1,0-1 1,-1 2 0,0-1 0,-1 1 0,-1 1 0,-17-11-1,-1 0-46,-2 2 0,0 1 0,-45-16 0,36 19-165,0 2-1,0 2 1,-1 2 0,-72-6-1,-176 7-5914,215 9 2491,-10-1-5290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2:20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1697 227 7239,'1'-10'875,"-1"10"-850,1-15 496,-1 0-1,0 0 0,-1 0 0,-5-24 0,5 34-464,0 0 1,-1 0-1,0 0 0,0 0 0,0 0 1,-1 0-1,0 1 0,0-1 0,0 1 0,0-1 1,0 1-1,-1 0 0,0 1 0,0-1 1,0 1-1,0-1 0,-1 1 0,-9-4 1,-1 0 49,-1 1 0,-1 1 1,1 1-1,-1 0 0,1 2 1,-1-1-1,0 2 0,-25 1 1,-5 2-71,-84 15 1,-373 96 1304,371-73-445,-218 95 0,326-123-852,0 1 0,1 1 0,0 1 0,2 1 0,-42 37-1,54-43-24,0 1 0,1 0-1,0 0 1,1 1-1,0 0 1,1 0 0,1 1-1,0 0 1,0 0-1,1 0 1,1 1-1,0 0 1,-2 20 0,4-16-26,1 0 1,1 0-1,0 1 1,1-1-1,1 0 1,1 0-1,1 0 1,0-1-1,2 1 1,0-1-1,0 0 1,18 30-1,-10-24-54,2 0 0,0-2 1,1 0-1,2 0 0,0-2 0,1 0 0,44 31 0,-37-31 2,2-2 0,0-1-1,0-1 1,2-1-1,0-2 1,0-1 0,1-2-1,54 10 1,-39-13 56,1-3 0,0-1 1,0-2-1,-1-3 1,62-11-1,-17-3 273,164-56 0,70-51 862,-324 123-1122,52-21 162,169-72 489,-179 72-300,-1-1 0,75-54 1,-109 69-238,0 1 0,0-1 0,0-1 0,-1 1 0,-1-2 0,0 1 0,0-1 0,0 0 0,-1 0 0,-1-1 0,6-15 0,-8 18-17,-1-1-1,0 1 1,0-1 0,-1 0 0,-1 0 0,1 0 0,-1 1-1,-1-1 1,0 0 0,0 0 0,-1 1 0,0-1 0,0 1 0,-1-1-1,0 1 1,-5-10 0,-1 2-117,-1 0 0,0 1 0,-1 0 0,-1 1 0,0 0 0,-1 1 0,-1 1 0,0 0 0,0 0-1,-1 2 1,-1 0 0,0 0 0,0 2 0,0 0 0,-29-9 0,2 2-639,-1 3-1,-1 1 1,0 3 0,0 1-1,-55 0 1,-177 4-4423,170 4 1170,-5-1-4543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3:23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107 303 16143,'0'0'4250,"-9"2"-3103,-23 5-266,32-7-868,0 1-1,1-1 1,-1 0-1,0 0 1,1 0-1,-1 0 1,0 1-1,1-1 1,-1 0-1,0 0 1,1 0-1,-1 1 1,0-1-1,0 0 1,1 1-1,-1-1 1,0 0 0,0 0-1,0 1 1,0-1-1,1 0 1,-1 1-1,0-1 1,0 0-1,0 1 1,0-1-1,0 1 1,0-1-1,0 0 1,0 1-1,0-1 1,0 0-1,0 1 1,0-1-1,0 0 1,0 1-1,0-1 1,0 1-1,0-1 1,-1 0-1,1 1 1,0-1-1,0 0 1,0 0-1,0 1 1,-1-1 0,1 0-1,0 1 1,0-1-1,-1 0 1,1 0-1,0 1 1,-1-1-1,1 0 1,0 0-1,-1 0 1,1 0-1,0 1 1,-1-1-1,1 0 1,0 0-1,-1 0 1,1 0-1,0 0 1,-1 0-1,1 0 1,-1 0-1,1 0 1,22 10 452,-21-10-384,0 0 0,0 0 0,0 0 0,0 0 0,0 0-1,0 0 1,-1 0 0,1-1 0,0 1 0,0 0-1,0 0 1,0-1 0,0 1 0,-1 0 0,1-1 0,0 1-1,0-1 1,0 1 0,-1-1 0,1 0 0,0 1-1,-1-1 1,1 0 0,-1 1 0,1-1 0,-1 0 0,1 0-1,-1 1 1,1-1 0,-1 0 0,0 0 0,1 0 0,-1 0-1,0 1 1,0-1 0,1 0 0,-1 0 0,0 0-1,0 0 1,0 0 0,0 0 0,0 0 0,-1 0 0,1 0-1,0 1 1,0-1 0,-1 0 0,1 0 0,-1-1-1,1-13-608,0-127 400,-2 138 322,-3 11-146,-3 12-76,-82 403 166,89-401-115,13-46-32,-9 19 11,28-63 80,-3 0 0,-3-2 0,-3-1 0,-3 0 0,15-116-1,-34 182-149,1-26 439,-5 26-49,-7 16-114,-5 17-206,1 1-1,1 1 0,2 0 0,1 1 1,-8 34-1,7-28 18,6-18-42,0 0-33,0 1 0,0 0 0,2 0-1,1 1 1,0-1 0,0 30 0,3-47-113,1 0 0,0-1 1,-1 1-1,1 0 1,0-1-1,0 1 0,0 0 1,0-1-1,0 1 1,0-1-1,0 1 0,1-1 1,-1 0-1,1 0 0,-1 1 1,1-1-1,-1 0 1,1 0-1,0 0 0,-1-1 1,4 2-1,-3-1-92,0 0-1,1 0 0,-1 0 1,0 1-1,0-1 0,0 1 1,0-1-1,0 1 1,0 0-1,-1 0 0,1-1 1,0 1-1,-1 0 0,0 1 1,1-1-1,-1 0 1,2 4-1,-2 4-702,1 0-1,-1 0 1,-1-1 0,0 1 0,0 0-1,-1 0 1,-3 14 0,-9 13-3333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3:23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8008,'0'0'5989,"0"12"-5247,-5 348 3722,6-219-1806,-1-140-2626,-1-1 1,1 1-1,0-1 1,0 1 0,0-1-1,0 1 1,0-1 0,0 1-1,0-1 1,0 1-1,0-1 1,0 1 0,0-1-1,0 1 1,0-1-1,0 0 1,1 1 0,-1-1-1,0 1 1,0-1-1,0 1 1,1-1 0,-1 0-1,0 1 1,1-1-1,-1 1 1,0-1 0,1 0-1,-1 1 1,0-1-1,2 1 1,9-13 453,14-35-1,-22 39-252,39-83 415,-25 50-713,2 2 1,37-60-1,-30 73-2394,-22 23 994,-1 0-1,1 0 1,-1 0 0,0 0-1,0-1 1,5-7 0,-1-6-5737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3:24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1 581 11755,'0'0'3144,"0"-9"-880,3-9-1573,1 0-1,0 0 1,1 0-1,1 1 1,8-18 0,50-95 1605,-27 58-1908,-8 11-236,-15 27-81,2 1 1,2 0-1,28-39 0,-46 71-73,0 1 0,1-1 0,-1 0 0,1 0-1,-1 1 1,1-1 0,-1 0 0,1 1 0,0-1-1,-1 1 1,1-1 0,0 0 0,0 1 0,-1 0-1,1-1 1,0 1 0,0-1 0,-1 1 0,1 0-1,0 0 1,0-1 0,0 1 0,0 0 0,0 0-1,-1 0 1,1 0 0,0 0 0,0 0 0,0 0-1,0 0 1,0 0 0,0 1 0,-1-1 0,1 0-1,0 1 1,0-1 0,0 0 0,-1 1 0,1-1-1,0 1 1,0-1 0,-1 1 0,1-1 0,0 1-1,-1 0 1,1-1 0,-1 1 0,1 0 0,-1-1-1,1 1 1,-1 0 0,0 0 0,1-1 0,-1 2-1,5 8 18,0 0 0,-1 0-1,5 18 1,-4-11 85,-2-11-104,0 1 1,0-1-1,0 1 1,1-1-1,-1 0 0,1-1 1,1 1-1,6 6 1,-9-10-235,0 0 0,0-1 0,0 1 1,0-1-1,0 1 0,1-1 0,-1 0 1,1 0-1,-1 0 0,1 0 0,-1 0 1,1-1-1,0 1 0,-1-1 0,1 0 1,0 0-1,-1 0 0,1 0 0,0 0 1,-1 0-1,1-1 0,0 1 0,-1-1 0,1 0 1,3-1-1,12-9-6835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6:00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1614 273 10922,'-69'-13'1011,"0"3"0,-1 4 0,1 2 0,-82 7 0,102 1-959,0 3 0,0 2 0,1 2 0,0 2 0,0 2 0,-74 35 0,64-21-9,2 3-1,1 3 1,1 1 0,2 3 0,2 3 0,2 1-1,1 3 1,3 1 0,2 3 0,-68 102 0,86-112 4,2 2 0,2 0 0,2 1 0,2 0 0,1 2 0,-15 83 0,25-90-62,1 1 0,2 0 1,1 0-1,3 1 0,1-1 0,1-1 1,3 1-1,20 67 0,-15-69 3,3 0-1,1-1 1,1-1-1,2-1 1,1 0-1,2-2 1,2 0 0,0-1-1,2-2 1,2 0-1,0-2 1,44 31-1,-29-27 20,1-3 0,1-2-1,2-2 1,1-2 0,0-2 0,1-2-1,2-2 1,91 16 0,-55-19 56,1-5-1,-1-3 1,1-4 0,0-4 0,137-23 0,-110 5 356,-1-6 1,-2-4-1,184-78 1,-254 90-198,0-2 1,-1-1-1,-2-2 0,52-42 0,-64 43-65,-1-1 0,-1-1 0,-2-2 0,0 0 0,-2-2 0,25-43 0,-10 2-72,-2-1-1,-4-2 1,-3-2-1,-3 0 1,-3-2-1,-4 0 1,-4-1-1,-2 0 1,-4-1-1,-4 0 1,-7-98-1,1 143-104,-1-1 0,-2 1 0,-1 0 0,-1 0 0,-2 1-1,-2 0 1,-1 1 0,-1 0 0,-2 1 0,-1 1 0,-1 0 0,-2 1 0,0 2-1,-2 0 1,-1 1 0,-2 1 0,0 1 0,-1 1 0,-2 2 0,0 1-1,-37-21 1,17 18 9,-1 2 0,-1 2 0,0 2 0,-1 2 0,-1 3-1,0 1 1,-82-4 0,54 11 3,-1 3 1,0 4-1,0 4 0,-102 21 0,90-6-406,0 4 0,3 3 1,0 5-1,-157 84 0,141-57-2806,-153 117 0,119-68-4024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6:47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4264 4933,'-9'5'726,"-5"4"89,-61 31 2078,69-37-1894,0-1 1,0 0-1,0 0 0,0-1 1,-1 1-1,-11-1 1361,46-14-1623,-8 4-572,0 0 0,0-1-1,-1-1 1,-1-1 0,0-1-1,31-28 1,89-105 1010,-82 83-1074,442-417 1670,-269 269-1401,-86 77-184,575-570 1288,-676 659-1464,872-883 1395,45 36-1245,-728 644-117,50-48 229,-271 287-234,-4 4 28,1 0 0,-1-1 0,-1 0 0,1 0 0,-1-1 0,0 1 0,5-9 0,-48 37-1449,-416 351 20,215-172-840,-309 293 64,159-135 1886,-245 214-3316,19 24 3434,19-12-2552,147-147 5005,383-372-1837,3 3-1,4 2 1,2 3-1,-59 102 0,101-139-449,18-26-3,16-15 68,-4-8 55,0 0-1,0-1 0,-2-1 1,1 0-1,-2-1 0,21-31 1,-2 6 126,260-308 1193,342-313 1,540-390-1368,-494 458-24,-410 350-72,420-364 82,-632 560-110,52-45-161,235-151 0,-336 236-163,-19 8 212,-21 9 136,-39 25-212,-87 59 1,63-32-3366,37-24-1158,-5 3-5768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7:06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3924 3812,'0'0'8658,"-6"4"-8108,4-2-536,-17 11 374,17-15-17,11-13 100,63-79 91,4 4 1,135-123-1,117-124-114,-138 136-159,-19 20-163,108-107 159,-18 39-136,573-526 818,25 7-303,-645 574-608,299-313 542,-491 483-334,-20 20 123,-14 14-237,-116 114-1916,18-17-3109,44-45 823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7:0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364 2 6406,'0'0'481,"-11"0"1430,4-1-1745,0 1 0,-1 0 1,1 0-1,0 1 1,-1-1-1,1 2 0,0-1 1,0 1-1,0 0 0,0 0 1,0 1-1,0 0 1,1 0-1,-1 1 0,1 0 1,0 0-1,-6 6 0,2 0-141,2 0-1,-1 1 0,1 0 1,1 0-1,0 1 0,0 0 0,-7 19 1,-26 96 41,32-98-92,-20 85 119,5 1-1,-13 185 0,19 239-150,16-440-102,4 699 112,56-7 64,-55-760 11,19 107 140,-20-126-156,0 1-1,1-1 1,1 0-1,0 0 1,0 0-1,1-1 0,1 0 1,10 14-1,-15-22-3,0-1 0,0 1 0,1-1 0,-1 0-1,1 1 1,-1-1 0,1 0 0,0-1 0,0 1 0,0 0-1,0-1 1,0 0 0,0 1 0,1-1 0,-1-1 0,0 1-1,1 0 1,-1-1 0,0 0 0,5 1 0,-2-2 67,0 0-1,-1-1 1,1 1 0,-1-1 0,1 0 0,-1 0 0,0-1 0,0 1 0,0-1 0,9-7-1,6-7 227,-2 0 0,0-1 0,0-1 0,15-24 0,116-171 130,44-55-385,-56 88-193,-118 151 154,-2 0 0,-1-2 0,-1 0 1,14-50-1,120-619 2188,-135 614-1628,3-19-370,-5-1-1,-5 0 1,-10-164 0,-4 192 302,-4 0-1,-3 1 1,-3 1-1,-3 0 1,-44-106 0,53 159-430,0 1 0,-1 0 0,-1 0 0,-2 2 1,0-1-1,-1 2 0,-1 0 0,-38-34 0,43 44-147,0 1 0,-1 0-1,0 1 1,0 1-1,0 0 1,-1 1-1,0 0 1,-1 1-1,1 0 1,-1 2 0,0-1-1,0 2 1,0 0-1,0 1 1,0 0-1,-26 3 1,35-1-126,0 0 1,0 1 0,0-1-1,0 1 1,0 1 0,1-1-1,-1 1 1,1 0 0,-1 0-1,1 0 1,0 1 0,0 0-1,-5 6 1,-3 3-963,1 1 1,0 1-1,-10 18 1,-9 15-3094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05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2065 8552,'0'0'2493,"11"-3"-1521,321-113 3119,-106 34-3031,1188-465 433,-26-65 582,-848 371-1639,417-121 558,-942 357-974,213-62 658,-228 66-869,-4-13-6889,4 0 455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7:4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19154,'0'0'8782,"-9"8"-8414,5-3-334,-1-1-1,1 1 1,1-1-1,-1 1 1,0 0-1,1 1 1,0-1-1,1 1 1,-1-1-1,1 1 1,0 0-1,0 0 1,1 0-1,0 0 1,0 0-1,0 0 1,0 7-1,1 16 168,1 0 1,1 0-1,1-1 0,2 1 0,1-1 0,1 0 0,1 0 0,2-1 0,0 0 0,2-1 0,25 41 0,11 8 451,89 108-1,-150-218-507,-10-1-235,-1 2 0,-1 1 1,-3 0-1,0 2 0,-2 2 0,-66-51 1,77 66 85,10 7-170,15 8-155,38 7-591,-25-8-331,0 0 0,0 0-1,34-7 1,-34 2-1027,1 0 0,-1-1 0,27-13 0,7-8-6161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27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77 156 18481,'-5'10'1506,"-7"17"-941,2 0 0,0 0-1,2 1 1,1 0 0,-4 36 0,4-2 666,0 98 0,7-148-1174,1 0 1,0 0 0,1 0-1,0 0 1,1-1-1,1 1 1,-1-1-1,8 16 1,-9-24-52,-1 0 0,1 0 0,0 0 0,0 0 0,0-1 1,0 1-1,0-1 0,1 1 0,-1-1 0,1 0 0,0 0 0,-1 0 0,1 0 0,0 0 0,0 0 0,1-1 1,-1 0-1,0 1 0,0-1 0,0 0 0,1-1 0,-1 1 0,1-1 0,-1 1 0,1-1 0,-1 0 0,0 0 0,1-1 1,-1 1-1,1-1 0,-1 1 0,0-1 0,1 0 0,3-2 0,2-1 29,1-1 0,-1 0 0,0-1 0,-1 1-1,1-2 1,-1 1 0,0-1 0,-1 0 0,0-1 0,0 0 0,8-11-1,2-5 24,-2-2 1,24-47-1,-28 45-7,-1 0 0,-1-1 1,-2 0-1,-1-1 1,-1 1-1,-1-1 0,-1-60 1,-4 144 9,0-16 22,1-1 0,6 40 0,-5-66-77,1 0 0,1 0 0,0-1 0,0 1 1,1-1-1,1 1 0,0-1 0,0 0 0,0-1 1,2 1-1,9 11 0,-13-18 13,0 1 1,0-1-1,1 1 0,-1-1 0,1 0 1,0-1-1,0 1 0,0 0 0,0-1 1,0 0-1,1 0 0,-1-1 0,1 1 1,-1-1-1,1 0 0,0 0 1,-1 0-1,1-1 0,0 0 0,0 0 1,-1 0-1,1 0 0,0-1 0,0 1 1,-1-1-1,1-1 0,-1 1 0,1-1 1,-1 1-1,1-1 0,-1 0 0,0-1 1,0 1-1,4-4 0,4-3 196,0 0 0,-1-1 0,-1 0 0,1 0 0,-2-1 0,1-1 0,-2 1 0,1-1 0,11-25 0,-12 18-25,0-1 0,-1 0 0,-2 0 1,0 0-1,-1-1 0,-1 0 0,0 1 0,-2-1 0,-2-32 0,0 39-263,0-1 0,-2 0-1,0 1 1,0-1-1,-1 1 1,-1 0 0,0 0-1,-1 1 1,-1-1 0,0 1-1,0 1 1,-1-1 0,-1 2-1,-12-14 1,19 22-107,-1 1 0,0-1 0,1 1 0,-1 0 0,0 0 0,-1 0 0,1 0 0,0 0 0,-5-1 0,7 3 14,0 0 0,1 0 0,-1-1 0,0 1 0,0 1 0,1-1 0,-1 0 0,0 0 1,0 0-1,1 0 0,-1 0 0,0 1 0,1-1 0,-1 0 0,0 1 0,1-1 0,-1 0 0,0 1 0,1-1 1,-1 1-1,1-1 0,-1 1 0,1-1 0,-1 1 0,1 0 0,-1-1 0,1 1 0,-1 0 0,1-1 0,0 1 1,-1 0-1,1-1 0,0 1 0,0 0 0,0 0 0,-1-1 0,1 1 0,0 0 0,0 0 0,0-1 0,0 1 0,0 0 1,1 0-1,-1-1 0,0 1 0,0 0 0,1 1 0,0 19-4681,5-2-1458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28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222 760 19314,'-11'-1'2573,"3"1"-2175,-60-2 3940,63 3-4128,0 0 0,0 0 0,0 0 0,1 0 0,-1 1 0,0 0 0,1 0 0,-1 0 0,1 0 1,0 1-1,-1 0 0,1 0 0,-5 5 0,2 0-57,0 0-1,1 0 1,0 1-1,0 0 1,1 0 0,0 1-1,1-1 1,0 1 0,0 0-1,1 0 1,1 1-1,0-1 1,0 0 0,1 1-1,0-1 1,1 15-1,0-24-144,0 1 0,0-1 0,0 1 0,0-1 0,0 1-1,1-1 1,-1 0 0,0 1 0,1-1 0,-1 0-1,1 1 1,0-1 0,-1 0 0,1 0 0,0 1-1,0-1 1,0 0 0,0 0 0,0 0 0,0 0 0,0 0-1,0 0 1,0 0 0,0-1 0,2 2 0,0-1 7,0-1 0,-1 1 0,1-1 0,0 1 0,0-1 1,-1 0-1,1 0 0,0 0 0,0 0 0,-1-1 0,1 1 1,3-2-1,5-1 20,0-1-1,-1 0 1,1-1 0,-1 0-1,15-11 1,3-6-35,33-34 0,-44 37 0,2 2 0,0 0 0,1 1 0,35-20 0,-54 35 0,0 0 0,1 0 0,-1 0 0,1 0 0,-1 1 0,0-1 0,1 0 0,-1 1 0,1-1 0,-1 1 0,1 0 0,0 0 0,-1-1 0,1 1 0,-1 0 0,1 0 0,-1 0 0,1 0 0,0 1 0,-1-1 0,1 0 0,-1 1 0,1-1 0,2 2 0,-3 0 0,1 0 0,-1 0 0,1 0 0,-1 0 0,0 0 0,0 0 0,0 1 0,0-1 0,0 0 0,-1 1 0,1 3 0,0-3 0,-1 0 0,1 0 0,0 0 0,0 0 0,0-1 0,1 1 0,-1 0 0,0-1 0,1 1 0,0-1 0,3 5 0,-4-7 0,-1 1 0,0-1 0,0 0 0,1 0 0,-1 1 0,0-1 0,1 0 0,-1 0 0,0 0 0,1 0 0,-1 1 0,0-1 0,1 0 0,-1 0 0,0 0 0,1 0 0,-1 0 0,0 0 0,1 0 0,-1 0 0,1 0 0,-1 0 0,0 0 0,1 0 0,-1 0 0,0 0 0,1-1 0,-1 1 0,0 0 0,1 0 0,-1 0 0,0 0 0,1-1 0,-1 1 0,0 0 0,1-1 0,8-16 0,-2-19 0,-7 5 0,0 1 0,-2-1 0,-2 1 0,0 0 0,-2 0 0,-2 0 0,-19-52 0,26 78 0,0-1 0,0 1 0,1-1 0,-1 1 0,1-1 0,0 0 0,0 1 0,1-1 0,0 1 0,-1-1 0,1 1 0,1-1 0,-1 1 0,1 0 0,-1-1 0,6-6 0,3-7 0,2 1 0,20-26 0,0 2 0,-19 24 0,-1-1 0,-1-1 0,0 0 0,-2 0 0,0-1 0,-1-1 0,-1 1 0,-1-1 0,-1 0 0,-1 0 0,2-35 0,-5 56-1,-1-1 1,0 0-1,0 0 1,0 0-1,0 1 1,0-1-1,0 0 1,0 0-1,0 0 0,0 1 1,0-1-1,-1 0 1,1 0-1,0 1 1,0-1-1,-1 0 1,1 0-1,0 1 0,-1-1 1,1 0-1,-1 1 1,1-1-1,-2 0 1,-9 10-34,-9 33-52,8 9 112,2 2 1,3-1 0,2 1-1,3 93 1,2-131-32,0-1 0,2 1-1,-1-1 1,2 1 0,0-1 0,1 0 0,0 0-1,10 21 1,-12-30-14,1 0 1,0 0-1,1 0 0,-1-1 0,1 1 0,0-1 0,0 0 1,0 0-1,0 0 0,1 0 0,0-1 0,0 0 0,0 0 0,0 0 1,0-1-1,0 0 0,1 0 0,-1 0 0,1 0 0,0-1 1,-1 0-1,1 0 0,0-1 0,6 1 0,-6-1-337,1-1 0,0 1 0,-1-1 0,1 0 0,-1-1 0,0 1 0,1-1 0,-1-1 0,0 1 0,0-1 0,0 0 0,0-1 0,-1 1 0,1-1 0,5-5 0,-3 1-1099,1-1-1,-2 1 1,1-2 0,-1 1-1,0-1 1,-1 0-1,9-19 1,6-23-7113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28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70 329 14862,'0'0'7084,"-6"14"-5317,-37 97 1938,38-95-3115,1 1 0,0-1 1,1 1-1,1 0 0,0-1 1,2 20-1,0-35-581,0 1 0,0 0 0,0-1 0,0 1 0,0-1 0,1 1 0,-1 0 0,0-1 0,1 1 0,-1-1 0,1 1 0,0-1 0,0 1 0,-1-1 0,1 0 0,0 1 0,0-1 0,0 0 1,0 0-1,1 0 0,-1 0 0,0 0 0,0 0 0,1 0 0,-1 0 0,1 0 0,-1 0 0,1-1 0,-1 1 0,1-1 0,-1 1 0,1-1 0,-1 1 0,1-1 0,-1 0 0,1 0 0,0 0 0,-1 0 0,1 0 0,0 0 0,-1 0 0,1-1 0,-1 1 0,1-1 0,-1 1 0,3-2 1,4 0 19,-1-1 1,0 0 0,0 0 0,0-1 0,-1 0 0,1 0 0,-1-1 0,10-8 0,-1-3-47,-1-2 0,-1 0 0,0 0 0,-1-1 0,-1 0 0,-1-1 0,0-1 0,-2 1 0,0-2 0,8-36 0,-8 11-46,-1 0 1,-2 0-1,-2-94 0,-7 106 157,4 35-90,0-1 1,0 0-1,0 1 1,0-1-1,0 0 1,0 1-1,0-1 1,0 1 0,0-1-1,0 0 1,0 1-1,-1-1 1,1 0-1,0 1 1,0-1 0,-1 1-1,1-1 1,0 1-1,-1-1 1,1 1-1,0-1 1,-1 1 0,1-1-1,-1 1 1,1-1-1,-1 1 1,1 0-1,-1-1 1,0 1 0,1 0-1,-1-1 1,1 1-1,-1 0 1,1 0-1,-1 0 1,0-1 0,1 1-1,-1 0 1,0 0-1,1 0 1,-1 0-1,0 0 1,1 0 0,-2 1-1,1 0 11,-1 0 0,1 1 1,-1-1-1,1 1 0,0 0 0,0-1 0,0 1 0,0 0 1,0 0-1,0 0 0,0 0 0,1-1 0,-1 1 1,1 0-1,-1 0 0,1 3 0,-5 40 69,4-31-20,-1 6-35,1 1 0,1-1 1,0 1-1,2-1 1,4 26-1,-4-39-25,-1-1 0,1 1 0,1-1 0,-1 1 0,1-1 0,0 0 0,1 0 0,0 0 0,0-1 0,0 1 0,0-1 0,1 0 0,0 0 0,0 0 0,0-1 0,1 1 0,-1-2 0,1 1 0,9 4 0,1-1-545,0-1 0,0-1 0,1-1 0,0 0-1,0-1 1,0-1 0,0 0 0,0-1 0,0-1 0,34-5 0,-17-6-7184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29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9353,'0'0'14109,"-1"12"-13735,0 3-80,0-1-1,2 1 1,0-1 0,0 1 0,6 19-1,24 86 1564,-9-40-1115,1 19-406,-8-29-113,2-1 0,3-1 0,52 114 0,-70-178-259,0-1 1,0 1-1,0-1 0,1 0 0,-1 0 0,1 0 0,-1 0 1,1 0-1,0-1 0,0 1 0,1-1 0,3 3 0,-6-5 10,-1 0 0,1 1-1,0-1 1,0 0 0,0 0-1,-1 0 1,1 1 0,0-1-1,0 0 1,0 0-1,0 0 1,0 0 0,-1 0-1,1-1 1,0 1 0,0 0-1,0 0 1,-1 0 0,1-1-1,0 1 1,0 0 0,0-1-1,1-1-31,-1 1-1,0 0 1,0-1-1,0 1 1,0-1 0,0 1-1,0-1 1,0 1-1,0-1 1,0 1-1,-1-1 1,1 0 0,-1 0-1,1-2 1,1-9-1762,-1 0 1,0-1-1,-1-17 1,0 27 1260,-2-43-7454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30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47 628 7623,'0'0'7244,"-9"7"-4724,-23 22-507,27-23-578,7-5-1049,9-5-109,25-22 985,-2-1 0,-1-1 1,39-43-1,-29 27-610,29-26-89,282-259-1382,-351 327 591,56-44-3523,-18 25-5670,-30 18 2348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31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15855,'0'15'2578,"2"38"-1008,3-1-1,2-1 1,2 1-1,17 52 1,-14-70-1425,0 0 0,2-1 0,2-1 1,31 49-1,-47-81-117,0 0 1,0 0-1,0 0 1,0 1-1,0-1 1,0 0-1,0 0 1,0 0-1,0 0 1,0 0-1,0 1 1,0-1-1,0 0 0,0 0 1,0 0-1,1 0 1,-1 0-1,0 1 1,0-1-1,0 0 1,0 0-1,0 0 1,0 0-1,1 0 1,-1 0-1,0 0 1,0 0-1,0 0 1,0 0-1,1 0 1,-1 0-1,0 0 0,0 0 1,0 1-1,0-1 1,1 0-1,-1-1 1,0 1-1,0 0 1,0 0-1,0 0 1,1 0-1,-1 0 1,0 0-1,0 0 1,0 0-1,0 0 1,0 0-1,1 0 0,-1 0 1,0 0-1,0 0 1,0-1-1,0 1 1,0 0-1,0 0 1,1 0-1,-1 0 1,0 0-1,0-1 1,0 1-1,0 0 1,2-18 689,-5-27-438,-63-263-88,54 283-133,12 25-61,0 0 1,-1 0-1,1 0 1,0 0-1,0 0 1,-1 0-1,1 0 0,0 0 1,-1 1-1,1-1 1,0 0-1,-1 0 1,1 0-1,0 0 1,0 1-1,-1-1 1,1 0-1,0 0 1,0 1-1,0-1 1,-1 0-1,1 0 1,0 1-1,0-1 1,0 0-1,0 0 0,0 1 1,-1-1-1,1 0 1,0 1-1,0-1 1,0 0-1,0 1 1,0-1-1,0 0 1,0 1-1,0-1 1,0 0-1,0 1 1,0 2-11,-1 1 0,1-1 0,0 1 0,0-1 0,1 0 0,-1 1 0,0-1 0,1 0 0,0 1 0,0-1 0,0 0 0,0 0 0,1 1 0,1 2 1,-1-4-103,0 1 1,1-1 0,-1 0-1,0 0 1,1 0 0,0 0-1,-1 0 1,1-1 0,0 1-1,0-1 1,0 0 0,0 0-1,0 0 1,0 0 0,1 0-1,-1-1 1,0 0 0,0 1-1,0-1 1,1 0 0,-1 0 0,0-1-1,0 1 1,1-1 0,-1 0-1,0 1 1,0-1 0,6-3-1,4-2-689,0 0 0,-1-1 1,1 0-1,-1-1 0,12-10 0,110-95-7374,-112 93 7152,-1-2-1,-1 0 1,31-46 0,-49 64 1323,14-25 1628,-16 11 3467,-1 18-5167,0 0-1,-1 1 0,1-1 0,0 0 0,0 1 0,-1 0 1,1-1-1,0 1 0,0-1 0,0 1 0,0 0 0,0 0 0,0 0 1,0 0-1,0 0 0,0 1 0,-8 9 162,1 0 0,0 1 0,1-1 0,1 2 0,0-1 0,1 1 0,0 0 0,-5 21-1,4-10 247,1 1-1,2 0 0,-2 45 0,5-69-626,-1 0 1,1 0-1,0 1 0,0-1 0,0 0 1,0 0-1,0 0 0,0 1 0,0-1 1,0 0-1,1 0 0,-1 0 0,0 1 1,1-1-1,-1 0 0,1 0 0,-1 0 0,1 0 1,-1 0-1,1 0 0,0 0 0,-1 0 1,1 0-1,0 0 0,0-1 0,0 1 1,0 0-1,0 0 0,0-1 0,0 1 1,0 0-1,0-1 0,0 0 0,0 1 1,0-1-1,1 1 0,-1-1 0,0 0 1,0 0-1,0 0 0,0 0 0,1 0 1,-1 0-1,2 0 0,1-1 16,0 0 0,-1 0 0,1-1 0,-1 1-1,1-1 1,-1 0 0,0 0 0,1 0 0,-1 0 0,0-1 0,-1 1 0,1-1-1,3-3 1,3-7-5,0-1 0,0 0 0,-2 0 0,1-1 0,-2 0 0,0 0 0,-1 0 0,0-1 0,-1 0 0,-1 0 1,-1 0-1,0-1 0,-1 1 0,-1 0 0,-2-24 0,2 38 55,-1 0 0,1 1 0,0-1 0,-1 0 0,1 1 0,-1-1 0,1 0 0,-1 1 0,0-1 0,0 1 0,0-1 0,0 1 0,0 0 0,0-1 0,0 1 0,0 0 0,0 0 0,-2-2 1,2 3-58,0 0 1,0-1 0,1 1-1,-1 0 1,0 0 0,0 0-1,0 0 1,1 0 0,-1 0-1,0 0 1,0 0 0,0 0 0,1 0-1,-1 0 1,0 0 0,0 0-1,1 1 1,-1-1 0,0 0-1,0 1 1,1-1 0,-1 0 0,0 1-1,1-1 1,-1 1 0,0-1-1,1 1 1,-1 0 0,1-1-1,-1 1 1,1 0 0,-1-1 0,1 1-1,-1 0 1,1-1 0,0 1-1,-1 0 1,1 0 0,0-1-1,-1 3 1,-4 10 5,1 1-1,0 0 1,0 0 0,1 1-1,1-1 1,0 17-1,1-22-10,0-1-1,1 1 0,1-1 1,-1 1-1,1-1 0,1 1 1,0-1-1,0 1 0,0-1 1,1 0-1,7 14 0,-8-20-27,-1 1-1,1-1 1,0 0-1,0 1 0,0-1 1,0 0-1,1 0 0,-1 0 1,1-1-1,-1 1 1,1 0-1,-1-1 0,1 0 1,0 0-1,0 0 1,0 0-1,0 0 0,0 0 1,5 0-1,-3-1-60,-1 0-1,1-1 1,0 0-1,-1 0 1,1 0 0,0 0-1,-1-1 1,0 1-1,1-1 1,-1 0 0,6-4-1,4-4-300,-1 1-1,-1-2 1,0 0 0,0 0-1,-1-1 1,11-15 0,-15 17-817,0 0 1,0-1 0,-1 1-1,-1-1 1,0 0 0,0-1-1,-1 1 1,-1-1 0,4-17-1,-2-17-7259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31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192 392 16976,'0'0'2397,"-4"-8"197,2 3-2207,-1 1 0,1-1-1,-1 1 1,0-1 0,0 1-1,0 0 1,-7-5-1,9 8-292,-1-1 0,0 1 0,1 0 0,-1 0 0,0 0 0,0 0 0,0 1 0,0-1-1,0 0 1,0 1 0,0-1 0,0 1 0,0 0 0,0 0 0,0 0 0,0 0 0,0 0-1,0 0 1,0 0 0,0 1 0,0-1 0,0 1 0,0-1 0,0 1 0,0 0-1,0 0 1,1 0 0,-1 0 0,-2 1 0,-3 4-67,1-1-1,-1 1 1,1 0-1,0 0 1,0 0 0,1 1-1,0 0 1,0 0-1,1 1 1,0-1-1,0 1 1,-4 13 0,2-4 128,1 1 0,0-1 0,2 1 0,0-1 0,-1 21 0,4-36-141,0-1 1,-1 1 0,1 0-1,0 0 1,1 0-1,-1 0 1,0 0-1,1 0 1,-1-1-1,0 1 1,1 0 0,0 0-1,0-1 1,-1 1-1,1 0 1,0-1-1,0 1 1,2 2-1,-1-3-3,-1-1 0,0 1 0,0 0 0,0-1 0,1 1 0,-1-1-1,0 1 1,1-1 0,-1 0 0,0 0 0,1 1 0,-1-1 0,0 0-1,1 0 1,-1 0 0,0 0 0,1-1 0,-1 1 0,3-1 0,2-1 24,0 0 1,0 0-1,-1-1 1,1 0-1,-1 0 1,1-1-1,-1 0 1,0 0-1,8-7 1,7-12 16,0-1-1,-2-1 1,-1-1 0,-1 0 0,-1-2 0,20-50-1,-21 43-19,-2-1 1,-2-1-1,-2 1 0,-1-2 0,3-43 0,-9 13 149,-5 60 147,-2 17-177,-5 19-64,3 12 76,3 0 1,1 1-1,3 65 0,1-92-134,1 0 0,1 0 0,0 0 0,1 0 0,0-1 0,1 1 1,1-1-1,0 0 0,1 0 0,0-1 0,1 1 0,1-2 0,0 1 0,10 12 0,-15-21-140,0 0 1,1 0-1,-1 0 0,1 0 0,0 0 0,-1-1 0,1 0 1,0 1-1,0-1 0,1-1 0,-1 1 0,0-1 0,1 0 1,-1 0-1,1 0 0,-1 0 0,1-1 0,-1 1 0,1-1 1,-1-1-1,7 0 0,-8 0-302,0 0 1,1 0-1,-1 0 0,0 0 0,0-1 1,-1 1-1,1-1 0,0 0 1,0 0-1,-1 0 0,1 0 1,2-4-1,-2 3-378,0-1 0,-1 1 0,0-1-1,1 0 1,-2 0 0,1 0 0,0 0 0,-1 0-1,0-1 1,2-7 0,2-27-6448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31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26 240 16688,'0'0'10148,"11"0"-8370,0 0-1482,0 0 0,-1-1 0,1 0 0,-1-1 0,0 0 0,1 0 0,-1-2 0,0 1 0,0-1 0,18-10 0,-9 1-140,-1 0 0,0-1 1,25-26-1,-38 34-138,1 1 0,-1-1 0,-1 0 0,1 0 1,-1-1-1,0 0 0,-1 1 0,1-1 0,-1 0 0,-1-1 0,1 1 1,-1 0-1,0-1 0,0-8 0,-2 15-18,0 1 0,0-1 0,0 0 0,-1 0 0,1 0 0,0 1 0,-1-1 0,1 0 0,-1 0 0,1 1 0,0-1 0,-1 0 0,0 0 0,1 1 0,-1-1 0,1 1 0,-1-1 0,0 1 0,1-1 0,-1 1 0,0-1 0,0 1 0,1-1 0,-1 1 0,0 0 0,0 0 0,0-1 0,0 1 0,1 0 0,-1 0 0,0 0 0,0 0 0,0 0 0,0 0 0,1 0 0,-2 0 0,-35 5 0,24 0 0,0 0 0,1 1 0,0 0 0,0 1 0,0 0 0,1 1 0,1 1 0,-1 0 0,-16 18 0,10-9 0,1 1 0,1 1 0,1 0 0,-19 36 0,28-45 0,0 1 0,0 0 0,1 0 0,0 0 0,1 1 0,1-1 0,0 1 0,-1 19 0,3-28 0,0 0 0,0 0 0,1 0 0,-1 0 0,1 0 0,0 0 0,0 0 0,0 0 0,0-1 0,1 1 0,0 0 0,-1-1 0,2 1 0,-1-1 0,0 1 0,0-1 0,1 0 0,0 0 0,0 0 0,0-1 0,0 1 0,0-1 0,0 1 0,1-1 0,-1 0 0,1 0 0,-1-1 0,1 1 0,0-1 0,4 2 0,7 0-194,1 0 0,0-1-1,-1-1 1,1 0 0,0-1 0,0-1 0,0 0 0,0-1-1,-1-1 1,1-1 0,17-5 0,-12 1-740,-1 0 0,0-1 0,0-1 0,-1 0 0,0-2 0,-1 0 1,26-23-1,7-15-11654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1:24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0 734 8168,'0'0'6459,"9"-6"-5946,99-66 1648,169-84 0,141-39-1746,19-10-401,-401 185 117,2 1 0,0 3 1,0 1-1,61-15 0,-96 31 202,-8 4-80,-26 12 60,-44 19-144,-251 89 276,-75 32 625,324-121-919,2 2 0,2 4 0,-73 55 0,140-93-156,4-3-10,-1 1-1,1-1 1,0 1 0,-1 0 0,1 0 0,0 0-1,0 0 1,0 0 0,0 0 0,1 1-1,-1-1 1,1 0 0,-3 4 0,24-6-140,6-5 213,0-2 0,0 0 0,-1-2 0,0-1 0,34-19 0,-8 5-33,101-42-127,156-74-481,-241 105 455,-2-2 1,86-66 0,-124 80 136,-18 10-9,-9 12-1,0 1 1,0 0 0,0 0 0,0-1-1,0 1 1,0 0 0,0 0-1,0 0 1,0-1 0,0 1-1,0 0 1,0 0 0,-1-1 0,1 1-1,0 0 1,0 0 0,0 0-1,0 0 1,0-1 0,-1 1 0,1 0-1,0 0 1,0 0 0,0 0-1,-1 0 1,1-1 0,0 1-1,0 0 1,0 0 0,-1 0 0,1 0-1,0 0 1,0 0 0,-1 0-1,1 0 1,0 0 0,0 0-1,-1 0 1,1 0 0,0 0 0,0 0-1,-1 0 1,1 0 0,0 0-1,0 0 1,0 0 0,-1 1-1,-23 3-7,0 2 1,0 1-1,0 1 0,1 1 0,1 1 0,-24 13 0,-1 0 42,-30 12 108,-511 261 2860,557-275-2804,31-21-199,0 0 0,0 0 0,1 0 0,-1 0 0,0 0 0,0 0 0,0 0 0,0 0 0,1 1 0,-1-1 0,0 0 0,0 0 1,0 0-1,0 0 0,0 0 0,1 0 0,-1 0 0,0 0 0,0 0 0,0 1 0,0-1 0,0 0 0,0 0 0,1 0 0,-1 0 0,0 0 0,0 1 0,0-1 0,0 0 0,0 0 0,0 0 0,0 0 0,0 0 0,0 1 0,0-1 1,0 0-1,0 0 0,0 0 0,0 0 0,0 1 0,0-1 0,0 0 0,0 0 0,0 0 0,0 0 0,0 1 0,0-1 0,0 0 0,0 0 0,0 0 0,-1 0 0,1 1 0,0-1 0,0 0 0,0 0 0,0 0 0,0 0 1,-1 0-1,23-3-103,288-119-177,-201 75-687,9-1-476,283-134-3412,-369 163 4648,-31 19 201,-1 0 0,0 0 1,0 0-1,1 0 0,-1 0 0,0 0 0,0 0 0,1 0 1,-1 0-1,0 0 0,0 0 0,1 0 0,-1-1 0,0 1 1,0 0-1,0 0 0,1 0 0,-1 0 0,0 0 0,0 0 1,0-1-1,1 1 0,-1 0 0,0 0 0,0 0 0,0 0 1,0-1-1,0 1 0,0 0 0,1 0 0,-1-1 0,0 1 1,0 0-1,0 0 0,0 0 0,0-1 0,0 1 0,0 0 1,0 0-1,0-1 0,0 1 0,0 0 0,0 0 0,0-1 1,0 1-1,0 0 0,0 0 0,0 0 0,0-1 1,0 1-1,-1 0 0,-14 2-225,-48 24 346,-112 63-1,105-51 226,-78 44 225,-94 48-1902,174-102-3728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2:23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6258 3 7751,'-78'-1'1529,"5"-1"-630,1 3 0,0 4 0,-121 22 0,26 18-583,3 8-1,-163 76 1,-304 173-275,-817 466-207,1027-519 1479,-519 406 1,727-481-1188,8 10 1,8 8 0,8 9-1,9 8 1,10 7-1,-173 290 1,233-308-315,98-172 187,1 0 1,2 1-1,0 1 0,2-1 0,-7 51 1,13-71 2,0 0 1,0 1 0,1-1-1,0 0 1,1 0-1,0 1 1,0-1 0,0 0-1,1 0 1,0 0-1,0 0 1,1 0-1,0-1 1,0 1 0,0-1-1,1 0 1,0 0-1,1 0 1,-1 0 0,1-1-1,0 1 1,0-1-1,1 0 1,-1-1 0,1 0-1,0 0 1,0 0-1,1 0 1,-1-1 0,1 0-1,0 0 1,0-1-1,0 0 1,11 2 0,14 2 116,0-2 0,-1-1 1,2-1-1,-1-2 0,0-1 1,0-2-1,-1-1 1,62-16-1,14-11 286,120-52 0,265-130-143,897-536 1,358-444 253,-1110 709-38,-45-46 277,-387 298-616,-181 200-106,-1-1 0,-2-1 0,-1-1 0,-2-1-1,22-59 1,-35 81 23,-1-1-1,0 0 0,-1 0 1,-1 0-1,0 0 0,-1 0 1,-1-1-1,0 1 0,-5-26 1,3 31-4,0 1 1,-1 0-1,0 0 1,-1 0 0,0 0-1,-1 1 1,1-1-1,-2 1 1,1 0-1,-1 0 1,0 1-1,-1 0 1,0 0-1,0 1 1,0-1 0,-11-6-1,-3 0-3,-1 1 1,-1 1-1,0 1 0,0 1 0,-1 1 1,0 1-1,-1 2 0,1 0 1,-28-2-1,-32 1 3,-117 7 1,49 9 38,-1 7-1,-256 62 1,-283 136-21,249-35-236,359-139-1413,3 4 0,2 3 1,-84 67-1,83-49-4144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7:48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41 311 13229,'0'0'10922,"-5"10"-9310,-2 4-878,0 1 0,-8 28 0,14-39-618,-1 0-1,1 1 0,0-1 1,0 0-1,1 1 0,-1-1 1,1 1-1,0-1 0,0 1 1,1-1-1,-1 1 0,1-1 1,0 1-1,0-1 0,1 0 1,-1 1-1,1-1 0,2 4 1,-2-6-94,0 0 0,0 0 0,0-1 0,0 1 0,0-1 0,0 1 1,0-1-1,1 0 0,-1 0 0,0 0 0,1 0 0,-1-1 0,1 1 1,-1 0-1,1-1 0,-1 0 0,1 0 0,-1 1 0,1-2 0,-1 1 1,1 0-1,0 0 0,-1-1 0,0 1 0,1-1 0,-1 0 1,1 0-1,2-2 0,3 0 30,0 0 1,-1-1-1,1 0 1,-1-1-1,0 0 1,0 0-1,8-8 1,-7 3-13,0 0 1,-1 0-1,0-1 1,0 0-1,-1 0 1,-1-1-1,0 0 1,0 0-1,4-19 1,-4 11-253,-1-1 0,-1 0 0,0-31 0,-3 60 67,0 14 36,1 1 1,0-1-1,9 40 0,-10-58-54,1 0 1,0 0-1,0 0 0,0-1 1,1 1-1,-1 0 0,1-1 0,0 0 1,0 1-1,0-1 0,0 0 1,0 0-1,1 0 0,0 0 0,-1 0 1,1-1-1,0 1 0,0-1 1,1 1-1,-1-1 0,0-1 0,1 1 1,-1 0-1,1-1 0,0 1 1,-1-1-1,1 0 0,0 0 0,7 0 1,-7-2-70,0 1 0,0-1 1,1 0-1,-1 0 0,0-1 1,0 1-1,-1-1 0,1 0 0,0 0 1,-1 0-1,1-1 0,-1 1 1,1-1-1,-1 0 0,0 1 1,0-2-1,0 1 0,-1 0 1,1-1-1,-1 1 0,0-1 1,2-4-1,5-8-526,-1-1 0,0-1 1,8-29-1,-8 14-1605,-1-1 1,-1 1 0,1-69 0,-6 38-1428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3:14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5006 340 14638,'-210'25'451,"-627"91"53,621-81-234,-305 61 58,410-68-269,0 4 0,-173 76-1,135-34 46,2 7-1,-170 124 1,-242 241 963,-14 107 420,443-406-1121,6 5-1,-109 176 1,166-214-314,4 2 0,6 3 0,5 2 0,5 3 0,6 1 0,5 2 0,-32 217 0,39-116-141,10 2 0,15 331 0,8-480 75,4-1-1,3 1 1,4-2-1,44 139 1,-46-181 4,2 0 1,1-1-1,2-1 1,2 0-1,1-2 1,1 0-1,2-1 0,1-2 1,2-1-1,1 0 1,56 44-1,-46-48 26,1-2 0,0-2 0,1-1 0,2-2 0,0-1 0,0-3 0,2-1 0,60 9 0,-2-8 32,1-5 0,161-5 0,-110-12 43,0-6 0,283-66 0,-208 19 69,265-110 0,-258 70 47,-5-11-1,-4-9 1,286-206 0,555-540 1560,-514 333-1346,-51-46-292,-432 486-106,-5-3-1,-3-2 1,-5-4-1,57-140 1,-90 179-5,-3-1 0,-3-1 1,-3-1-1,-3 0 0,-2-1 1,-4 0-1,-3-1 1,-7-117-1,-6 111-12,-4 0 1,-2 1 0,-4 1-1,-4 0 1,-40-92-1,11 53 77,-5 3 0,-107-154 0,115 194-20,-3 2 0,-3 3-1,-2 2 1,-4 3 0,-2 2-1,-126-87 1,128 106 28,-2 2-1,-1 3 1,-2 3 0,-1 2-1,-1 4 1,-1 3-1,-1 2 1,-95-11 0,44 18-74,1 5 0,-1 5 0,0 6 0,1 5 0,0 5 0,1 6 1,-120 35-1,41 5-45,4 8 1,3 8-1,-237 132 0,248-107-991,4 7-1,5 8 1,6 7-1,5 8 0,-222 232 1,166-119-2964,29-15-2823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7:50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16143,'0'0'5082,"2"9"-4372,15 63 857,-3 0-1,9 143 0,-16-117-710,22 101 1,-11-136-1067,2-26-5260,-19-35 3692,-17-8-9726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7:50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16 264 12684,'-3'9'2039,"0"-1"-1678,1 0 0,0 0-1,0 0 1,1 0 0,-1 1 0,2-1-1,-1 0 1,1 1 0,1-1-1,0 0 1,0 0 0,0 1 0,1-1-1,0 0 1,1 0 0,0-1 0,0 1-1,0 0 1,1-1 0,10 14-1,-8-13 3,1-1 0,0 0-1,1 0 1,0 0 0,0-1 0,0 0-1,1-1 1,-1 1 0,14 4-1,-18-8-212,1-1-1,-1 1 0,1-1 1,-1 0-1,1 0 1,0-1-1,0 1 0,-1-1 1,1 0-1,0 0 1,0-1-1,-1 1 0,1-1 1,0 0-1,-1 0 0,1-1 1,0 1-1,-1-1 1,0 0-1,1 0 0,-1-1 1,4-2-1,7-9 256,0 1 0,0-2 0,-1 0-1,-1-1 1,-1 0 0,0-1 0,14-28 0,56-135-281,-74 162-242,19-56-1740,-15 24-3378,-8 12-1987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7:51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69 135 13325,'-5'-21'958,"-12"-43"1933,15 60-2410,1 0 0,-1-1 0,0 1 0,0 0 0,0 0 0,-1 0-1,1 0 1,-1 1 0,0-1 0,-7-5 0,10 8-423,0 1 0,-1 0-1,1 0 1,-1 0 0,1 0 0,0 0 0,-1 0 0,1 0-1,-1 0 1,1 0 0,0 0 0,-1 0 0,1 0 0,-1 0-1,1 1 1,-1-1 0,1 0 0,0 0 0,-1 0 0,1 1-1,0-1 1,-1 0 0,1 0 0,0 1 0,-1-1 0,1 0-1,0 0 1,0 1 0,-1-1 0,1 0 0,0 1 0,0-1-1,-1 1 1,1-1 0,0 0 0,0 1 0,0-1 0,0 1-1,0-1 1,0 0 0,0 1 0,0-1 0,0 1 0,0-1-1,0 0 1,0 1 0,0-1 0,0 1 0,0 0 0,-3 25 50,3-25-49,1 34 362,0 0 0,3-1 1,0 1-1,3-1 0,0 0 1,20 50-1,93 194 1203,-77-187-1441,-22-47-5,-8-19 578,-1 2 0,9 28-1,-37-66-712,-38-55-43,3-3 0,-82-147 0,139 220 0,1-1 0,-1 0 0,1 0 0,0 0 0,0-1 0,0 0 0,1-1 0,-1 0 0,12 1 0,-11-1 0,0-1 0,0 0 0,0 0 0,0-1 0,0 0 0,0 0 0,0-1 0,0 0 0,-1-1 0,1 1 0,-1-2 0,0 1 0,0-1 0,0 0 0,9-6 0,-5 0 0,0 0 0,0-1 0,-1 0 0,0-1 0,-1 0 0,0-1 0,8-16 0,-8 11 0,-8 14 0,0 0 0,0 1 0,1-1 0,0 1 0,-1 0 0,1-1 0,0 1 0,1 0 0,-1 0 0,1 0 0,-1 1 0,1-1 0,0 0 0,3-2 0,-5 6 0,0-1 0,0 0 0,0 0 0,0 0 0,0 1 0,0-1 0,0 0 0,0 1 0,0-1 0,0 1 0,0-1 0,-1 1 0,1 0 0,0-1 0,0 1 0,-1 0 0,1 0 0,0-1 0,-1 1 0,1 0 0,-1 0 0,1 0 0,-1 0 0,1 0 0,-1 0 0,1 1 0,13 33 0,-10-24 0,0-1 0,-2-2 0,2 0 0,-1-1 0,1 0 0,0 1 0,5 6 0,-8-13 0,0 0 0,0 0 0,0 0 0,-1 0 0,1 0 0,0 0 0,0 0 0,0-1 0,1 1 0,-1 0 0,0-1 0,0 1 0,0-1 0,0 1 0,1-1 0,-1 1 0,0-1 0,0 0 0,1 0 0,-1 1 0,0-1 0,0 0 0,1 0 0,-1-1 0,0 1 0,1 0 0,-1 0 0,0 0 0,0-1 0,1 1 0,-1-1 0,0 1 0,0-1 0,0 0 0,0 1 0,0-1 0,0 0 0,0 0 0,0 1 0,2-3 0,5-5 0,-1 0 0,0-1 0,0 0 0,-1-1 0,0 1 0,6-14 0,-7 13 0,0 0 0,1 0 0,0 1 0,0 0 0,1 0 0,15-14 0,-20 22 0,0 0 0,-1 0 0,1 0 0,1 1 0,-1-1 0,0 0 0,0 1 0,0 0 0,0-1 0,0 1 0,0 0 0,1 0 0,-1 0 0,0 1 0,0-1 0,0 0 0,0 1 0,0-1 0,0 1 0,0 0 0,0 0 0,0 0 0,0 0 0,0 0 0,0 0 0,-1 0 0,1 1 0,0-1 0,1 3 0,31 13 0,-32-17 0,-1 0 0,1 1 0,-1-1 0,1 0 0,0 0 0,-1 0 0,1 0 0,-1 0 0,1-1 0,0 1 0,-1 0 0,1-1 0,-1 1 0,1-1 0,-1 0 0,0 1 0,1-1 0,-1 0 0,1 0 0,-1 0 0,2-1 0,1-2-351,0 0 0,-1 0 0,1 0 0,-1 0 0,0 0 0,5-9 0,-6 7-659,1 1 0,-1-1 0,0 0 0,0 0-1,-1-1 1,0 1 0,0 0 0,0-12 0,-1 10-172,-1 0 1,0-1 0,0 1-1,-1 0 1,0 0-1,-4-11 1,-15-21 185,19 38 2096,-13-18 5526,2 15 638,13 5-6693,27 9-10591,-9-2 1494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7:52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92 8232,'0'0'18124,"-8"7"-17083,1-2-861,1 1 0,1 0 0,-1 0 0,1 1 0,0 0 0,0 0 0,1 0 0,0 0 0,0 1 1,1-1-1,0 1 0,0 0 0,1 0 0,0 0 0,1 0 0,-1 0 0,1 1 0,1 10 0,0-18-175,0 1-1,0-1 0,0 1 0,0-1 0,1 0 0,-1 1 0,1-1 0,-1 1 0,1-1 0,-1 0 0,1 1 0,0-1 0,0 0 0,0 1 0,-1-1 0,1 0 0,0 0 0,0 0 0,1 0 1,-1 0-1,0 0 0,0 0 0,0-1 0,1 1 0,-1 0 0,0-1 0,1 1 0,-1 0 0,1-1 0,-1 0 0,0 1 0,1-1 0,-1 0 0,1 0 0,-1 0 0,1 0 0,-1 0 0,1 0 1,-1 0-1,3-1 0,1 1 25,0-1-1,0 0 1,0 0 0,0 0 0,0-1 0,-1 0 0,1 0 0,-1 0-1,1 0 1,-1-1 0,6-3 0,-4 0 25,-1 0 1,1-1 0,-1 1-1,-1-1 1,1 0-1,-1-1 1,0 1-1,-1-1 1,0 1-1,0-1 1,0 0-1,1-15 1,0 11 138,-4 13-200,-1 1 0,1-1 0,0 1 0,0 0 0,0-1 0,0 1 0,1-1 0,-1 1 0,0-1 0,1 1 0,-1-1 0,1 1 0,-1-1 0,1 1 0,0-1 0,-1 0 0,1 1 0,0-1 0,0 0 0,0 0 0,0 0 0,0 0 0,1 1 0,-1-1 0,2 1 0,-1 0 19,1-1 0,-1 0 0,0 1 0,1-1 0,-1 0 0,0 0 0,1 0 0,0-1 0,-1 1 0,1 0 0,-1-1 0,1 0 0,0 0 0,-1 0 0,1 0 0,3 0 0,3-3 24,-1 1 1,0-2 0,1 1-1,-1-1 1,0 0 0,-1-1-1,1 0 1,7-6 0,59-52-653,-59 49 5,15-12-1840,-4 4-3134,-10 7-3948,-9 9 4392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7:52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81 12107,'0'0'17009,"-8"12"-16881,-26 41 16,32-50-133,0 1 0,0 0 0,0-1 1,1 1-1,-1 0 0,1 0 0,0 0 0,1 0 1,-1 0-1,1 0 0,-1 0 0,1 5 0,1-8-1,-1 1 1,0 0-1,1 0 0,-1 0 0,1-1 0,0 1 0,-1 0 0,1-1 0,0 1 0,0 0 0,0-1 0,0 1 0,0-1 0,1 0 0,-1 1 0,0-1 0,1 0 0,2 3 1,-1-3-61,0 0 1,0 0-1,0 0 1,1 0-1,-1 0 1,0 0-1,0-1 1,0 0-1,1 0 1,-1 0-1,0 0 1,1 0-1,-1 0 1,0-1-1,0 0 1,0 1-1,1-1 1,-1-1-1,0 1 1,0 0-1,0-1 1,-1 1-1,1-1 1,0 0-1,2-2 1,5-4-905,0-1 1,-1 0-1,0-1 0,-1 1 1,0-2-1,-1 1 1,0-1-1,0 0 1,-1-1-1,8-20 1,-11 23 1264,-1 1 0,0-1 0,0 0 1,-1 0-1,1-15 0,-4 37 4993,-3 2-3527,-3 16-439,8-26-1226,0 1 0,0-1 1,1 1-1,0 0 0,0-1 0,0 1 1,0-1-1,1 0 0,0 1 1,0-1-1,0 0 0,6 9 0,-5-11-94,-1 0-1,1-1 0,-1 1 0,1-1 0,0 1 0,0-1 1,0 0-1,1 0 0,-1 0 0,0 0 0,1-1 1,-1 1-1,1-1 0,-1 0 0,1 0 0,0-1 0,-1 1 1,1-1-1,0 1 0,5-1 0,-7 0 2,-1 0 1,1-1-1,0 1 0,-1 0 0,1-1 0,0 1 1,-1-1-1,1 1 0,0-1 0,-1 0 1,1 1-1,-1-1 0,1 0 0,-1 0 0,0 0 1,1 0-1,-1 0 0,0-1 0,0 1 1,0 0-1,0-1 0,2-2 0,-1 0 23,0 0 0,0-1 0,-1 1-1,1-1 1,-1 1 0,0-1 0,0 0 0,0-7 0,-1 4-188,0 1 0,0-1 0,0 1 1,-1-1-1,0 0 0,-1 1 0,0 0 1,0-1-1,0 1 0,-7-13 0,8 18-108,-1 0-1,1 0 0,-1-1 0,1 1 1,-1 0-1,0 0 0,0 1 1,0-1-1,0 0 0,-1 1 0,1-1 1,0 1-1,-1 0 0,1 0 0,-1 0 1,1 0-1,-4-1 0,6 2 162,-1 0 0,0 0 0,0 0 0,1 0-1,-1 0 1,0 1 0,0-1 0,1 0 0,-1 0 0,0 1-1,0-1 1,1 0 0,-1 1 0,0-1 0,1 1 0,-1-1-1,1 1 1,-1-1 0,1 1 0,-1-1 0,1 1 0,-1 0-1,-7 28-64,7-26-165,0 27 347,5-17-6708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7:53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94 440 13805,'0'0'3817,"2"-9"-107,-2 6-3705,8-46 5486,-8 48-5331,0 0-1,0 0 1,0 0 0,0 0 0,0 0 0,-1 0 0,1 0 0,0 0 0,0 0 0,-1 0 0,1 0 0,-1 0 0,1 0 0,-1 0 0,1 1 0,-1-1 0,1 0 0,-1 0 0,-1-1 0,1 2-113,0 0 0,-1-1-1,1 1 1,0 0 0,0 0-1,0 0 1,0 0-1,-1 0 1,1 0 0,0 0-1,0 0 1,0 0 0,0 1-1,-1-1 1,1 1 0,0-1-1,0 0 1,0 1-1,0 0 1,0-1 0,-2 2-1,-2 2-30,1-1-1,-1 1 0,1 0 0,0 0 0,0 0 0,0 0 0,1 1 1,-1 0-1,1 0 0,0 0 0,0 0 0,1 0 0,0 0 0,-3 8 1,2-2 154,0 0 0,0 1 1,1-1-1,1 1 1,0 0-1,1 12 0,0-22-163,0 0-1,0 1 0,0-1 1,1 0-1,-1 0 1,1 0-1,0 0 0,-1 0 1,1 0-1,0 0 0,0 0 1,1 0-1,-1 0 1,0 0-1,0 0 0,1-1 1,-1 1-1,1-1 0,0 1 1,-1-1-1,1 1 0,0-1 1,0 0-1,0 0 1,0 0-1,0 0 0,0 0 1,0-1-1,0 1 0,0 0 1,0-1-1,1 0 1,-1 1-1,3-1 0,0 0-1,0 0 0,1 0-1,-1 0 1,0-1 0,0 0 0,0 0-1,0 0 1,0-1 0,0 1-1,-1-1 1,1-1 0,0 1 0,-1 0-1,6-5 1,0-1-5,0-1 0,-1 0 0,0 0 0,-1-1 0,0 0 0,-1-1 0,0 1 0,9-19 0,-8 11 0,-1-1 0,-1 1 0,-1-1 0,-1 0 0,3-26 0,-8 49 0,0 2 0,0 1 0,0 0 0,1 0 0,0 0 0,0 0 0,1 0 0,1 10 0,-1-16 0,-1 0 0,1 1 0,-1-1 0,1 0 0,0 0 0,0 1 0,-1-1 0,1 0 0,0 0 0,0 0 0,0 0 0,0 0 0,0 0 0,0 0 0,0-1 0,1 1 0,1 1 0,0-1 0,-1 0 0,1-1 0,0 1 0,-1-1 0,1 0 0,0 1 0,0-1 0,-1-1 0,1 1 0,0 0 0,0-1 0,3 0 0,0-1 0,-1 0 0,1-1 0,-1 0 0,1 0 0,-1 0 0,0 0 0,0-1 0,0 0 0,-1 0 0,1 0 0,-1-1 0,0 1 0,6-10 0,3-5 0,-1 0 0,13-28 0,-17 29 0,-1-1 0,0 0 0,6-32 0,-10 40 0,-2 1 0,1-1 0,-2 0 0,1 0 0,-1 1 0,-1-1 0,0 0 0,-3-15 0,3 24 0,0-1 0,1 1 0,-1 0 0,0-1 0,0 1 0,-1 0 0,1 0 0,0 0 0,-1 0 0,1 0 0,-1 0 0,1 0 0,-1 1 0,0-1 0,0 1 0,0-1 0,0 1 0,0-1 0,0 1 0,0 0 0,0 0 0,-1 0 0,1 0 0,0 1 0,-1-1 0,1 1 0,0-1 0,-1 1 0,1 0 0,-1 0 0,1 0 0,0 0 0,-1 0 0,1 0 0,-1 1 0,1-1 0,0 1 0,-1 0 0,1 0 0,0 0 0,0 0 0,-1 0 0,1 0 0,0 1 0,0-1 0,0 0 0,1 1 0,-1 0 0,0-1 0,0 1 0,-1 3 0,-3 6 0,0 0 0,1 0 0,0 1 0,1-1 0,0 1 0,1 0 0,0 0 0,1 1 0,0-1 0,1 17 0,0-23 0,1 0 0,0 0 0,1 0 0,-1 0 0,1 0 0,0 0 0,1 0 0,-1-1 0,1 1 0,0 0 0,1-1 0,-1 1 0,1-1 0,0 0 0,0 0 0,1 0 0,-1-1 0,1 1 0,0-1 0,1 0 0,-1 0 0,1 0 0,5 3 0,2-1 7,0-1 1,0-1-1,1 0 1,-1-1-1,1-1 1,0 0-1,21 1 0,99-4-150,-95-1-24,-8 0-1130,-8 1-3689,-17 1-2733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7:53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170 111 17649,'1'-13'1916,"5"-43"369,-5 54-2191,-1 0 0,0 0 0,0 0 0,0 0 0,0 0 0,0 0 0,0 0 1,-1 0-1,1 0 0,0 0 0,-1 0 0,0 0 0,1 0 0,-1 0 0,0 1 0,-2-4 0,3 5-18,-1-1 0,0 0 0,0 1 0,0-1 0,1 1 0,-1-1-1,0 1 1,0 0 0,0-1 0,0 1 0,0 0 0,0 0 0,0 0 0,0-1 0,0 1-1,0 0 1,0 0 0,0 0 0,0 1 0,1-1 0,-1 0 0,0 0 0,-2 1 0,-1 1 135,-1-1 1,1 2-1,-1-1 1,1 0-1,0 1 1,0 0-1,0 0 1,0 0-1,-6 7 1,-2 6-173,1 0-1,0 1 1,2 0 0,0 1 0,0 0 0,2 1-1,0-1 1,1 2 0,1-1 0,1 0 0,1 1-1,0 0 1,1 0 0,2 22 0,0-40-31,0 0 1,0 0 0,0 1-1,0-1 1,0 0-1,1 0 1,-1 0 0,1 0-1,0 0 1,-1 0-1,1 0 1,0 0 0,0 0-1,0-1 1,0 1-1,1 0 1,-1 0 0,0-1-1,1 1 1,-1-1-1,1 1 1,-1-1-1,4 2 1,-2-2-40,0 0 0,0 0 0,0-1-1,0 1 1,0-1 0,0 0 0,0 1 0,0-2 0,0 1-1,0 0 1,0-1 0,0 1 0,0-1 0,5-1 0,4-3-488,-1 0 0,1 0 1,-1-1-1,0-1 0,-1 1 1,19-16-1,16-26-4125,-4-7-2616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7:54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90 13965,'-4'13'3203,"-4"17"-1758,1-1 1,1 2-1,2-1 0,1 0 0,2 1 0,2 34 0,0-62-1412,0 1-1,0-1 0,0 1 0,0-1 0,0 1 0,1-1 0,0 0 1,0 0-1,0 0 0,0 0 0,0 0 0,0 0 0,1 0 0,-1-1 1,1 1-1,0-1 0,0 0 0,0 0 0,5 3 0,-7-4-20,1-1 0,-1 1-1,1-1 1,-1 1-1,1-1 1,0 0 0,-1 1-1,1-1 1,0 0-1,-1 0 1,1 0-1,0 0 1,-1-1 0,1 1-1,-1 0 1,1-1-1,0 1 1,-1-1 0,1 1-1,-1-1 1,1 0-1,-1 1 1,1-1 0,-1 0-1,0 0 1,1 0-1,-1 0 1,0-1 0,0 1-1,0 0 1,0 0-1,0-1 1,0 1 0,0 0-1,0-1 1,-1 1-1,1-1 1,0 1 0,-1-1-1,1 0 1,-1 1-1,0-1 1,1-2 0,2-8 46,-1 0 0,0 0 0,-1 0 0,0 0 0,-1-1 0,-2-23 0,2 29-32,-1 1-1,-1-1 1,1 0 0,-1 0 0,0 1 0,0-1 0,-1 1 0,0 0 0,0 0 0,-1 0 0,0 0-1,0 0 1,-7-8 0,10 13-22,1 1 0,0-1 0,0 1 0,-1-1 0,1 1 0,0-1 0,-1 1 0,1-1 0,0 1 0,-1 0 0,1-1 0,-1 1 0,1 0 0,-1-1 0,1 1 0,-1 0 0,1-1 0,-1 1 0,1 0 0,-1 0 0,1-1 0,-1 1 0,1 0 0,-1 0 0,0 0 0,1 0 0,-1 0 0,1 0 0,-1 0-1,1 0 1,-1 0 0,0 0 0,1 0 0,-1 1 0,1-1 0,-1 0 0,1 0 0,-1 0 0,1 1 0,-1-1 0,1 0 0,-1 1 0,1-1 0,-1 0 0,1 1 0,-1-1 0,1 1 0,0-1 0,-1 0 0,1 1 0,0-1 0,-1 1 0,1-1 0,0 1 0,0 0 0,0-1 0,-1 1 0,1-1 0,0 1 0,0-1 0,0 1 0,0-1 0,0 1 0,0 0 0,0-1-1,0 2 1,0-1 3,0 1-1,0 0 0,0 0 1,0 0-1,0-1 0,1 1 1,-1 0-1,1 0 0,-1-1 0,1 1 1,-1 0-1,1 0 0,0-1 1,0 1-1,0-1 0,0 1 1,0-1-1,0 1 0,1-1 0,-1 0 1,0 0-1,2 2 0,0-2 19,0 1 0,0-1-1,0 0 1,0 0-1,0-1 1,1 1 0,-1 0-1,0-1 1,0 0 0,0 0-1,0 0 1,1 0-1,-1 0 1,0-1 0,0 0-1,0 1 1,0-1 0,6-3-1,-3 1 67,-1 0 0,1 0 0,-1-1-1,0 0 1,0 0 0,-1-1 0,1 1-1,-1-1 1,4-5 0,6-10 254,-2-1-1,0 0 1,16-43 0,-10 17-222,-13 73-983,-4 5 866,4 48 308,-4-72-237,0 0 0,1-1 0,0 1-1,0-1 1,0 1 0,1-1 0,0 0 0,0 0 0,5 7 0,-7-12-75,-1 0 0,1 1-1,0-1 1,0 0 0,0 0-1,0 0 1,0 0-1,0 0 1,0 0 0,0-1-1,1 1 1,-1 0 0,0 0-1,0-1 1,1 1 0,-1-1-1,0 1 1,1-1 0,-1 0-1,1 0 1,-1 1-1,0-1 1,1 0 0,-1 0-1,3 0 1,-2-1-1,1 0 0,-1 0-1,0 0 1,0-1 0,0 1 0,0 0-1,0-1 1,0 0 0,0 1 0,-1-1-1,1 0 1,0 0 0,1-3 0,4-5-3,-1-1-1,0 1 1,-1-1 0,7-23 0,-9 22-336,-1-1 0,0 0-1,-1 0 1,-1-20 0,0 24-37,0 10 192,0-1 0,-1 0 0,1 0 0,0 0 0,0 0 0,0 1 1,-1-1-1,1 0 0,0 0 0,0 0 0,-1 0 0,1 0 0,0 1 0,0-1 0,-1 0 0,1 0 0,0 0 0,0 0 0,-1 0 0,1 0 1,0 0-1,-1 0 0,1 0 0,0 0 0,0 0 0,-1 0 0,1 0 0,0 0 0,0-1 0,-1 1 0,1 0 0,0 0 0,0 0 0,-1 0 0,1 0 1,0 0-1,0-1 0,0 1 0,-1 0 0,1 0 0,0 0 0,0-1 0,0 1 0,0 0 0,-1 0 0,1-1 0,0 1 0,0 0 0,0 0 1,0-1-1,0 1 0,0 0 0,0 0 0,0-1 0,0 1 0,0 0 0,-13 23-6510,10-6 2177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7:54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17905,'0'0'7132,"6"8"-9155,0 0 1534,1 0 0,0-1 0,1 1 0,-1-2 0,1 1 0,1-1 0,-1 0 0,1-1 0,13 7 0,-13-8 270,-6-3 328,0-1 0,-1 1 0,0 0 0,1 0 0,-1 0 0,1 0 0,-1 0 0,0 1 0,0-1 0,0 1 0,0 0 0,0-1 0,0 1 0,0 0 0,-1 0 0,1 0 0,0 0-1,-1 0 1,0 1 0,1-1 0,-1 0 0,0 1 0,0-1 0,-1 1 0,1-1 0,0 1 0,-1-1 0,0 1 0,1-1 0,-1 1 0,0 0 0,0-1 0,-1 4 0,0 28 911,0-22-500,0 0 0,1 0 1,0 0-1,1 0 0,4 18 1,-5-28-530,1 1 0,0-1 0,0 0 0,0 0 0,0 0 0,0 0 0,0 0 0,1 0 0,-1 0 0,1 0 0,-1 0 1,1-1-1,0 1 0,0-1 0,-1 1 0,1-1 0,0 0 0,0 1 0,1-1 0,-1 0 0,0 0 0,0-1 0,0 1 0,1 0 0,-1-1 1,0 1-1,1-1 0,-1 0 0,0 0 0,1 0 0,-1 0 0,0 0 0,3-1 0,-2 0 76,-1 0 1,1 0-1,-1 0 0,1 0 0,-1-1 1,0 1-1,0-1 0,0 0 0,1 1 1,-2-1-1,1 0 0,0 0 1,0 0-1,-1 0 0,1-1 0,-1 1 1,1 0-1,-1-1 0,0 1 0,0-1 1,0 1-1,0-1 0,-1 1 0,1-6 1,-17 19 364,0 5-288,10-11-151,0 1 0,0 1 0,1-1 0,-1 1 0,-6 13 0,12-20-76,0 0 1,0 1 0,0-1 0,0 0 0,0 0 0,0 0 0,0 0 0,0 0 0,0 1 0,0-1 0,0 0 0,0 0 0,1 0 0,-1 0 0,0 0 0,0 0 0,0 0 0,0 0 0,0 1-1,0-1 1,1 0 0,-1 0 0,0 0 0,0 0 0,0 0 0,0 0 0,1 0 0,-1 0 0,0 0 0,0 0 0,0 0 0,0 0 0,0 0 0,1 0 0,-1 0 0,0 0 0,0 0 0,0 0 0,0 0-1,0 0 1,1 0 0,-1-1 0,0 1 0,0 0 0,0 0 0,0 0 0,0 0 0,0 0 0,1 0 0,-1 0 0,0 0 0,0-1 0,0 1 0,0 0 0,0 0 0,0 0 0,0 0 0,0 0 0,0-1-1,0 1 1,0 0 0,0 0 0,0 0 0,1 0 0,-1 0 0,0-1 0,11-8-1803,5-11-2290,2-6-3091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7:49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25 7847,'0'0'3401,"-4"9"37,-4 12-1905,2 0 1,0 1-1,-6 41 1,11-52-1118,0 0 1,0 0 0,1 0 0,0 0 0,1 0 0,0 0 0,1 0 0,0 0 0,1 0-1,6 16 1,-8-24-379,0-1-1,0 0 1,0 1-1,0-1 1,0 0-1,1 0 0,-1 0 1,1 0-1,0 0 1,-1 0-1,1-1 1,0 1-1,0 0 1,0-1-1,0 0 1,0 1-1,1-1 0,-1 0 1,0 0-1,1 0 1,-1 0-1,0-1 1,1 1-1,-1-1 1,1 1-1,-1-1 0,1 0 1,-1 0-1,1 0 1,-1 0-1,1 0 1,-1-1-1,1 1 1,3-2-1,-1 0 63,0-1-1,1 0 1,-1 0 0,0 0 0,-1 0-1,1-1 1,-1 0 0,1 0-1,-1 0 1,0 0 0,-1-1 0,1 0-1,4-9 1,5-15-49,-1-2 0,-1 1 0,-2-1 0,-2-1 0,0 0 1,3-57-1,-11 134 156,0-22 120,0-1 0,2 1 0,1 0 0,7 34 0,-8-51-367,1 0 0,0 0 1,1 0-1,-1 0 0,1 0 1,0-1-1,1 1 0,-1-1 1,1 0-1,0 0 0,1 0 1,-1 0-1,1-1 0,0 1 1,0-1-1,0-1 0,0 1 1,1-1-1,0 0 0,10 4 1,20 2-2476,0-7-3597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7:55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43 125 10858,'0'0'5269,"0"8"-2172,-3 23-1326,-2 3-71,2 0 0,2 0 0,1 1 0,8 55 0,-7-87-1723,0 1 1,0-1 0,0 1 0,0-1-1,1 0 1,0 1 0,-1-1 0,1 0-1,0 0 1,1 0 0,-1-1 0,1 1 0,-1 0-1,1-1 1,0 0 0,4 4 0,-6-6-112,0 1 0,0-1 0,0 0 0,-1 1 1,1-1-1,0 0 0,0 0 0,0 1 0,0-1 1,0 0-1,0 0 0,0 0 0,-1 0 0,1 0 1,0-1-1,0 1 0,0 0 0,0 0 0,0-1 1,0 1-1,-1 0 0,1-1 0,0 1 0,1-1 1,0-1-261,-1 0 1,1 0-1,-1 0 1,0 1-1,0-1 1,1-1-1,-1 1 1,0 0-1,-1 0 1,1 0-1,0 0 1,-1-1-1,1 1 1,-1-3-1,3-28-5211,-2-7-3118</inkml:trace>
  <inkml:trace contextRef="#ctx0" brushRef="#br0" timeOffset="1">5 1 18866,'0'0'6502,"-5"59"-7943,28-49-1026,1-3-1120,3-4-2531,2-3-3491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7:55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10858,'0'0'16704,"0"9"-15268,0 13-849,0-10-284,0 0 0,0-1 0,4 19 0,-3-27-327,0 0-1,-1 0 0,1 0 0,1 0 1,-1 0-1,0 0 0,1 0 0,-1 0 1,1-1-1,0 1 0,0 0 1,0-1-1,0 0 0,0 1 0,1-1 1,-1 0-1,1 0 0,4 2 0,-4-2 29,1-1 0,-1 1 1,0 0-1,-1 0 0,1 0 0,0 1 0,-1-1 0,1 1 0,-1-1 0,1 1 0,-1 0 0,0 0 0,0 0 0,-1 0 0,1 0 0,-1 0 0,1 1 0,-1-1 0,0 0 0,0 1 1,-1-1-1,1 1 0,-1-1 0,1 1 0,-1-1 0,0 1 0,0-1 0,-1 1 0,1-1 0,-1 1 0,0-1 0,0 1 0,0-1 0,0 0 0,0 1 0,-1-1 0,0 0 0,-3 6 0,2-6-5,1 1-1,0-1 0,-1 1 0,1-1 0,-1 0 0,0 0 0,0 0 0,0 0 1,-1-1-1,1 1 0,-1-1 0,1 0 0,-1 0 0,0 0 0,0-1 0,0 1 1,0-1-1,0 0 0,0 0 0,0 0 0,0-1 0,0 1 0,0-1 0,0 0 1,-1 0-1,1-1 0,0 1 0,0-1 0,0 0 0,0 0 0,0 0 0,-8-4 0,7 1-746,1 0-1,-1-1 0,1 1 1,0-1-1,0 0 0,0-1 1,0 1-1,1-1 0,0 1 0,0-1 1,1 0-1,0 0 0,0 0 1,0-1-1,-2-12 0,-6-36-6997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7:55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11659,'0'0'14958,"16"52"-13036,-5-20-641,1 3-352,7 1-641,3 0-224,5-3-224,3 1-929,1-5-1057,0-2-1697,-6 0-1955,-2-4-2338</inkml:trace>
  <inkml:trace contextRef="#ctx0" brushRef="#br0" timeOffset="1">329 505 9289,'0'0'12267,"11"54"-8615,-8-41-994,0 1-928,-2-1-513,2-4-640,1 1-385,-1-3-320,-2-3-1666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7:58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3723 6951,'0'0'2017,"-9"-5"-1568,6 4-361,-4-3 117,0 1 0,0 0 0,0 1 0,-1 0 0,1 0 0,-1 0 0,0 1-1,-8-1 1,16 4-89,1-1 0,-1 1 0,1 0 0,-1-1-1,1 1 1,0-1 0,0 0 0,0 1-1,0-1 1,0 0 0,0 1 0,0-1-1,0 0 1,1 0 0,1 2 0,6 0-10,0 0 0,0 0 0,1-1 1,-1 0-1,0 0 0,1-1 0,-1 0 0,1-1 1,-1 0-1,1 0 0,-1-1 0,1-1 0,-1 1 0,11-5 1,13-3 22,-1-2 0,49-24 0,177-96 40,254-173 0,218-200-111,-469 319 70,2063-1512 1596,-2259 1647-1670,980-739 714,-1031 777-598,-21 12 134,-24 17-351,17-6-596,-27 19-5280,26-22 248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09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 1 14510,'0'0'1430,"-8"3"-853,2-1-527,0 1 1,0 1-1,0-1 1,1 1-1,0 0 0,0 0 1,0 0-1,0 1 1,0 0-1,1 0 1,0 0-1,0 1 0,0-1 1,1 1-1,-5 11 1,-6 14 429,-19 66 0,-2 33 949,-27 191 0,11 140 302,41-355-1617,-57 1034-829,66-1110 253,1 8-237,6 54 0,-5-83 3,0 0 0,1 1 0,1-1 0,-1 0 0,1-1 0,1 1 0,0 0 0,0-1 0,1 0 0,-1 0-1,7 7 1,-8-12-387,0 0-1,0 0 0,0-1 1,0 0-1,0 0 0,1 0 1,-1 0-1,5 2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10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 3 12684,'0'0'1698,"-11"-1"-476,8 0-1182,0 1 0,0 0 0,0-1 0,0 1 0,0 0 1,0 1-1,0-1 0,0 1 0,0-1 0,0 1 0,0 0 0,0 0 0,-4 2 0,4-1-19,0 1-1,0-1 1,0 1-1,0 0 1,0 0-1,0 1 1,1-1 0,0 0-1,0 1 1,0 0-1,0-1 1,0 1-1,-1 5 1,-27 72 418,4 2 1,-17 93-1,-16 176 704,-20 616 1278,71 7-2702,9-653-162,21 169 714,-10-389-158,5-1 0,53 175-1,-42-194-915,18 60-4859,-35-89-1021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11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18353,'-1'217'670,"2"211"2718,6-286-2323,26 143 0,140 436-1706,-157-664-16,-23-73-1424,0-1-1,-1 1 1,-14-22 0,-1-3-1151,-25-47-3521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11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69 894 13997,'-8'-14'534,"5"8"-457,-6-10 391,1 1-1,0-2 1,1 1-1,1-1 1,0 0-1,1 0 1,-4-30-1,10 25-136,0 1 0,2-1 0,0 1-1,1-1 1,1 1 0,1 0 0,1 1 0,1-1 0,1 1-1,1 1 1,0 0 0,18-23 0,20-25 899,103-110 1,-151 176-1224,15-15 111,4-7-1,1 2 1,1 0-1,1 1 0,1 1 1,44-28-1,-64 45-87,0 1-1,0 0 1,-1 0 0,1 0-1,0 0 1,0 1-1,0-1 1,0 1 0,0 0-1,0 0 1,0 0-1,0 0 1,0 0-1,0 0 1,0 1 0,0 0-1,0 0 1,0-1-1,-1 2 1,1-1 0,0 0-1,-1 0 1,1 1-1,0 0 1,-1-1 0,0 1-1,1 0 1,-1 0-1,0 0 1,3 5 0,5 6 187,0 0 0,-1 0 0,-1 2 0,10 20 0,-14-26-58,31 73 533,32 113 0,-40-111-1031,49 108-1,-75-191 298,2 8-630,1-1 0,0 1 0,1-1 0,0 0-1,0-1 1,1 1 0,0-1 0,13 13 0,5-13-4138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12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11403,'0'0'12940,"-12"79"-12427,20-22 287,5 6-287,5 1-417,0-4-32,0-6-128,2-6-609,-5-10-384,-7-4-769,-8-11-576,0-5-448,-18-10-1026,-13-7-1601,-8-1 192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12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129 451 6534,'-16'-16'1235,"0"0"0,1-1 0,1-1 0,0 0 0,2-1 0,-14-25 0,24 38-1029,-1 1 0,1-1 0,0-1 0,0 1 0,1 0 0,-1 0 0,1-1 0,1 1 0,-1 0-1,1-1 1,0 1 0,1-1 0,0 1 0,0 0 0,0-1 0,1 1 0,-1 0 0,2 0 0,-1 0 0,1 0 0,-1 0 0,2 1 0,-1-1 0,1 1 0,-1 0 0,9-8 0,0 0-77,1 1-1,1 0 1,0 1 0,0 0 0,1 1 0,1 1 0,0 0 0,0 1 0,0 1 0,1 1 0,0 0 0,0 1 0,1 1 0,0 0-1,-1 2 1,1 0 0,0 1 0,0 1 0,24 2 0,-35-1-119,-1 0 0,0 0 1,0 0-1,0 1 0,0 0 0,-1 0 0,1 1 0,-1-1 1,1 1-1,-1 1 0,0-1 0,0 1 0,0 0 0,0 0 0,-1 0 1,0 0-1,0 1 0,0 0 0,0 0 0,-1 0 0,1 0 1,-1 1-1,-1-1 0,1 1 0,-1 0 0,0 0 0,1 6 1,0 1 247,-1-1 0,-1 1 0,0 0 0,-1-1 0,0 1 1,-1-1-1,0 1 0,-1-1 0,-1 1 0,0-1 0,0 0 1,-9 19-1,-4 7 697,-3-1-1,0-1 1,-3-1 0,-1 0-1,-47 54 1,30-56-855,39-33-100,0 1-1,0 0 1,0-1-1,0 1 1,0-1-1,0 1 1,0-1-1,0 0 1,-1 1-1,1-1 1,0 0-1,0 0 1,0 0-1,0 0 1,0 0-1,-1 0 1,1 0-1,0 0 1,0 0-1,0 0 1,0-1-1,0 1 1,-1 0-1,1-1 1,0 1-1,0-1 1,0 1-1,0-1 1,0 0-1,0 0 1,1 1-1,-1-1 1,0 0-1,0 0 1,0 0-1,1 0 1,-1 0-1,0 1 1,0-3-1,-3-6-775,1 0 1,-1 0-1,2 0 0,-1 0 1,1-1-1,1 1 0,0-1 1,0 1-1,1-19 0,1 23 220,-1 0 0,0-1 0,1 1 0,0 0 0,0-1 0,1 1 0,0 0 0,0 0 0,0 0 0,0 0 0,1 0 0,-1 1 0,1-1 0,0 1 0,1-1 0,-1 1 0,1 0 0,0 1 0,4-5 0,19-6-7152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7:50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189 376 15246,'0'0'3209,"-9"-9"-407,3 3-2299,-1 0 0,1 0 0,-1 1-1,-1 0 1,1 0 0,-1 1-1,1 0 1,-16-5 0,20 8-411,0 0-1,1 0 1,-1 0 0,0 1 0,0-1 0,0 1 0,0 0 0,0 0 0,0 0-1,0 0 1,0 1 0,0-1 0,0 1 0,0 0 0,0-1 0,1 1-1,-1 0 1,0 1 0,0-1 0,1 1 0,-1-1 0,1 1 0,0 0-1,-1 0 1,1 0 0,0 0 0,0 0 0,0 0 0,0 0 0,0 1 0,1-1-1,-1 1 1,1 0 0,0-1 0,-2 4 0,2-3-73,-1 0 0,1 0-1,0 0 1,-1 0 0,1 0 0,1 0 0,-1 0 0,0 1 0,1-1-1,0 0 1,0 0 0,0 1 0,0-1 0,0 0 0,1 0-1,-1 1 1,1-1 0,0 0 0,0 0 0,0 0 0,2 5 0,-1-6-4,0 0 0,1 0 1,-1 0-1,0 0 1,1 0-1,-1-1 1,1 1-1,-1-1 1,1 0-1,-1 0 0,1 0 1,0 0-1,0 0 1,0 0-1,0-1 1,-1 1-1,1-1 1,0 0-1,0 0 0,0 0 1,0 0-1,0-1 1,0 1-1,4-2 1,3-1 22,1 0 0,-1 0 0,0-1 0,0-1 0,0 1 0,-1-2 0,1 1 0,-1-1 0,-1-1 0,1 0 0,-1 0 0,0 0 0,-1-1 0,1 0 0,9-16 0,-9 13-57,0-1 0,-1 0 0,-1 0 0,0-1-1,0 0 1,-2 0 0,1-1 0,-2 1 0,0-1 0,0 0 0,1-24 0,-11 105-821,5-54 873,0 1 1,1 1-1,0-1 1,3 27-1,-2-39-19,0 0 0,1-1 0,-1 1 0,1 0 0,-1-1 0,1 1-1,0-1 1,0 1 0,-1-1 0,1 1 0,0-1 0,0 1 0,0-1 0,1 0 0,-1 1 0,0-1 0,0 0 0,1 0 0,-1 0 0,1 0-1,-1 0 1,1 0 0,-1-1 0,1 1 0,0 0 0,-1-1 0,1 1 0,0-1 0,-1 0 0,1 1 0,0-1 0,-1 0 0,1 0-1,0 0 1,0 0 0,-1-1 0,1 1 0,3-1 0,1 0 103,0-1-1,0 0 1,0 0-1,-1 0 1,1 0-1,-1-1 1,1 0-1,-1 0 1,9-8-1,0-3-30,-1-2 0,0 0 0,-1 0 0,-1-1 0,0-1 1,-1 1-1,-1-2 0,-1 1 0,0-1 0,-2-1 0,0 1 0,-1-1 0,-1 0 0,-1 0 0,-1-1 0,0-21 0,-2 42-88,0 0 0,0 0 1,0 0-1,0 0 0,-1 0 0,1 0 0,0 0 0,0 0 1,0 0-1,0 0 0,0 0 0,0 0 0,0 0 0,0 0 1,0 0-1,0 0 0,0 0 0,0 0 0,0 0 0,0 0 1,0 0-1,0 0 0,-1 0 0,1 0 0,0 0 0,0 0 1,0 0-1,0 0 0,0 0 0,0 0 0,0 0 0,0 0 1,0 0-1,0 0 0,0 0 0,0 0 0,0 0 0,0 0 1,0 0-1,0 0 0,0 0 0,0 0 0,-5 11-173,-4 18-94,-2 26 294,2 0 0,-3 73 0,11-102 29,1 1 0,2-1 0,1 0 0,1 0 0,1 0 0,1 0 0,11 27 0,33 51-36,3 7-17,-48-98-1,0 0-1,-1 0 1,-1 0-1,0 0 1,-1 0-1,1 22 1,-3-33 0,0 0 0,0 0 0,0 0 0,0 0 0,0 0 0,-1-1 0,1 1 0,0 0 0,-1 0 0,0 0 0,1 0 0,-1-1 0,0 1 0,0 0 0,0 0 0,0-1 0,0 1 0,-2 1 0,2-3 0,0 1 0,0 0 0,0-1 0,0 1 0,0-1 0,0 0 0,-1 1 0,1-1 0,0 0 0,0 0 0,0 1 0,-1-1 0,1 0 0,0 0 0,0-1 0,0 1 0,-1 0 0,1 0 0,0 0 0,0-1 0,-2 0 0,-2-1 0,0-1 0,-1 1 0,1-1 0,0-1 0,1 1 0,-1-1 0,1 1 0,-1-1 0,1-1 0,-5-5 0,-7-14 0,1 0 0,0 0 0,2-1 0,1-1 0,1-1 0,2 1 0,0-1 0,2-1 0,1 0 0,1 0 0,-1-31 0,5 54-40,1 0 0,0 0 0,0 0 0,1 0-1,0 0 1,0 0 0,0 0 0,0 0 0,1 0 0,-1 0 0,1 1 0,1-1-1,-1 1 1,1-1 0,-1 1 0,7-7 0,-2 5-207,1 0-1,-1 0 1,1 1-1,0 0 1,0 0-1,1 1 1,-1 0-1,12-3 1,19-8-4094,2-2-2342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12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0 301 15214,'0'0'2819,"12"-3"-240,-2-1-2168,-1 1 0,0-2 0,0 1 0,0-1 0,0 0 0,-1-1 0,0 0 0,0 0 0,0-1 0,-1 0 0,10-12 0,-8 7-214,1 0 0,-2-1 0,0 0 0,0 0 1,-1-1-1,-1 0 0,-1 0 0,1 0 0,-2-1 0,0 0 0,3-25 0,-7 39-146,0 0 0,0 0 0,0 0 0,0 0 0,0-1 0,0 1 0,0 0 0,-1 0 0,1 0 0,0 0 0,-1-1 0,1 1 0,0 0 0,-1 0 0,1 0-1,-1 0 1,0 0 0,1 0 0,-1 0 0,0 0 0,0 0 0,0 1 0,1-1 0,-1 0 0,0 0 0,0 1 0,0-1 0,0 0 0,0 1 0,0-1 0,-1 1 0,1 0 0,0-1 0,0 1 0,0 0 0,0 0 0,-1-1 0,1 1 0,0 0 0,-2 0 0,-1 1 10,0-1 0,0 1 0,0-1 0,0 1 1,0 0-1,0 1 0,1-1 0,-1 1 0,0 0 1,1 0-1,-5 3 0,-2 3 34,1 1 0,0 0 0,1 0 0,0 1 0,1 0 1,0 1-1,0 0 0,1 0 0,0 0 0,1 1 0,0-1 0,1 1 0,1 1 0,0-1 0,0 0 0,1 1 0,1-1 0,0 1 0,1 0 1,1 17-1,0-27-95,0 0 1,-1-1-1,1 1 1,0 0 0,1-1-1,-1 1 1,0-1 0,1 1-1,-1-1 1,1 1-1,0-1 1,0 0 0,0 0-1,0 0 1,0 0-1,0 0 1,0-1 0,1 1-1,3 1 1,0 0 4,0 0-1,0-1 1,0 0 0,1-1-1,-1 1 1,1-1 0,-1 0-1,9-1 1,3 0-454,1-1 1,-1-1-1,1 0 1,-1-2-1,22-6 0,13-10-3597,-7-5-2622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13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1 0 14670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13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132 259 8968,'0'0'465,"2"-9"-1789,5-11 828,2 0 0,18-33 0,3-7 3992,-8 3 3491,-22 56-6765,1-1 1,-1 1-1,1 0 0,-1 0 1,1-1-1,-1 1 0,0 0 1,0 0-1,0-1 0,0 1 1,0 0-1,0-1 0,0 1 1,0 0-1,-1 0 0,1-1 1,0 1-1,-1 0 0,1 0 1,-1 0-1,1-1 0,-1 1 0,0 0 1,1 0-1,-1 0 0,0 0 1,0 0-1,-2-2 0,1 3-79,0-1 0,0 1 0,0-1-1,0 1 1,0 0 0,0-1 0,-1 1-1,1 0 1,0 1 0,0-1 0,0 0-1,-1 1 1,1-1 0,0 1-1,0-1 1,0 1 0,-2 1 0,-6 3 75,0 1 0,0 0 0,1 0 0,0 1 0,0 0 0,1 0 0,0 1 0,0 0-1,1 1 1,-11 16 0,6-9 50,2 0 0,0 2-1,1-1 1,1 1 0,-8 25 0,14-36-205,0 1 0,0-1 0,1 0 0,0 1 1,0-1-1,1 0 0,0 1 0,0-1 1,2 12-1,-1-17-84,-1 1 1,1-1-1,0 1 1,0-1-1,1 0 1,-1 0-1,0 1 1,1-1-1,0 0 0,-1 0 1,1 0-1,0 0 1,0-1-1,0 1 1,0-1-1,0 1 1,0-1-1,1 1 1,-1-1-1,0 0 0,1 0 1,-1 0-1,1-1 1,-1 1-1,1 0 1,-1-1-1,1 0 1,-1 1-1,5-1 1,7 0-591,0 0 0,0-1 0,1 0 1,-1-1-1,-1-1 0,1 0 1,0-1-1,21-9 0,-8 1-2042,0-2-1,-1 0 0,27-22 0,4-7-8076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13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53 17168,'0'0'1655,"-11"10"-16,-2 1-1123,1 2 0,1 0 0,0 0 0,-16 28 0,22-35-366,1 1-1,1 0 1,-1 0 0,1 0-1,1 0 1,-1 1 0,1-1 0,0 1-1,1-1 1,0 1 0,0 0 0,1 0-1,0 0 1,0-1 0,2 13-1,-1-19-143,-1 0 0,1 0 0,0 1 0,0-1 0,-1 0 0,1 0-1,0 0 1,0 0 0,0 0 0,0 0 0,0 0 0,0 0 0,1-1 0,-1 1-1,0 0 1,0 0 0,1-1 0,-1 1 0,0-1 0,0 0 0,1 1-1,-1-1 1,1 0 0,-1 0 0,0 1 0,1-1 0,-1 0 0,1 0-1,-1-1 1,0 1 0,1 0 0,1-1 0,2 0 53,1 0-1,-1 0 1,1 0-1,-1-1 1,0 0-1,0 0 1,6-4-1,-1-1 63,0 0 0,-1-1 0,0 0 0,-1-1 0,0 0 0,0 0 0,-1-1 0,0 0 0,0 0 0,-1 0-1,-1-1 1,0 0 0,0 0 0,-1-1 0,-1 1 0,0-1 0,0 0 0,-1 0 0,1-15 0,-21 100-105,17-64 1,-1 0-5,2 1-1,-1-1 1,1 1 0,0-1-1,2 10 1,-2-18-4,0 1 1,0-1-1,1 0 0,-1 0 0,0 0 1,1 0-1,-1 0 0,1 1 1,-1-1-1,1 0 0,0 0 1,0 0-1,-1 0 0,1-1 0,0 1 1,0 0-1,0 0 0,0 0 1,0-1-1,0 1 0,0 0 1,0-1-1,0 1 0,0-1 0,0 1 1,0-1-1,0 0 0,1 1 1,-1-1-1,0 0 0,0 0 1,0 0-1,1 0 0,-1 0 1,0 0-1,0 0 0,0 0 0,1 0 1,-1-1-1,0 1 0,0 0 1,0-1-1,0 1 0,0-1 1,0 1-1,0-1 0,2-1 0,4-2 64,0 0-1,0 0 0,0-1 0,-1 0 0,0 0 1,0-1-1,0 0 0,6-8 0,42-61 61,-33 44-114,-9 13-56,-10 13-10,1 0-1,0 0 1,0 0 0,0 1-1,1-1 1,0 1-1,0 0 1,0 0-1,0 0 1,1 0-1,-1 1 1,8-4-1,-11 7-12,-1 0 0,1 0-1,-1 0 1,1 0 0,0 0 0,-1 0-1,1 1 1,-1-1 0,1 0 0,0 0 0,-1 1-1,1-1 1,-1 0 0,1 1 0,-1-1-1,1 0 1,-1 1 0,1-1 0,-1 1-1,0-1 1,1 1 0,-1-1 0,0 1-1,1-1 1,-1 1 0,0 0 0,1-1-1,-1 1 1,0-1 0,0 1 0,0 0-1,0-1 1,0 2 0,6 27-713,-5-21 235,0-3-58,0 1 0,1-1-1,-1 0 1,1 0 0,0 1 0,5 6 0,-7-11 245,1 0 0,0 0 1,-1 0-1,1 0 1,0 0-1,0 0 1,0 0-1,0 0 1,0 0-1,0-1 0,0 1 1,0 0-1,1-1 1,-1 1-1,0 0 1,0-1-1,0 0 1,1 1-1,-1-1 0,0 0 1,1 1-1,-1-1 1,0 0-1,0 0 1,1 0-1,-1 0 1,0-1-1,1 1 0,-1 0 1,0 0-1,1-1 1,-1 1-1,0-1 1,2 0-1,13-11-5355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14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2 108 2851,'0'0'13511,"1"13"-11728,-3 110 238,6 149 2887,0-249-4522,1 0-1,0 1 1,17 37-1,1 8-160,-33-110-120,2 1 0,2-1 0,1-1 0,3 1 0,3-62 0,1 71-38,1 0-1,2 1 1,1-1-1,2 1 0,1 1 1,1-1-1,1 1 1,17-30-1,-23 52-77,1-1-1,0 1 1,0 0 0,0 1-1,1-1 1,0 1-1,1 0 1,14-10-1,-18 15 7,0-1-1,0 1 1,-1 0-1,1 0 1,1 1-1,-1-1 1,0 1-1,0 0 1,1 0-1,-1 0 1,0 0-1,1 1 1,-1 0-1,1 0 1,-1 0-1,1 0 1,-1 1-1,0 0 1,1 0-1,-1 0 1,0 0-1,6 3 1,-8-3-1,0 1 1,1 0-1,-1 0 1,0 0 0,0 0-1,0 1 1,0-1-1,0 0 1,-1 1-1,1-1 1,-1 1 0,1 0-1,-1-1 1,0 1-1,0 0 1,0 0-1,-1 0 1,1 0 0,-1 0-1,1 0 1,-1 0-1,0 0 1,0 0-1,0 0 1,-1 0 0,1 0-1,-2 3 1,1 4 68,-1 0 1,-1 0 0,0-1-1,0 1 1,-1-1 0,-9 17-1,-2-1 563,-2-1-1,0 0 1,-2-1-1,0-1 1,-33 27-1,50-47-582,-1 1-1,0-1 0,0 0 1,0-1-1,0 1 0,0 0 1,0-1-1,0 0 1,-1 1-1,1-1 0,0-1 1,-5 2-1,7-2-66,0 0-1,0-1 1,0 1-1,0 0 1,0 0 0,0-1-1,0 1 1,0-1 0,0 1-1,0-1 1,0 1-1,0-1 1,0 1 0,0-1-1,1 0 1,-1 0-1,0 1 1,0-1 0,1 0-1,-1 0 1,0 0-1,1 0 1,-1 0 0,1 0-1,-1 0 1,1 0-1,0 0 1,-1 0 0,1 0-1,0 0 1,0 0 0,-1 0-1,1 0 1,0 0-1,0 0 1,0 0 0,1 0-1,-1-2 1,0-16-1484,1-1 0,1 1 0,1-1-1,1 1 1,0 0 0,2 0 0,14-33 0,2-5-4300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14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5093,'0'0'13549,"0"13"-11377,-10 91 1085,3-59-1696,3 0-1,3 90 1,1-132-1553,0 1 1,0-1-1,1 1 1,-1-1 0,1 0-1,0 0 1,0 1-1,1-1 1,-1 0 0,1 0-1,-1 0 1,1 0-1,0 0 1,0-1 0,0 1-1,0 0 1,1-1-1,-1 0 1,1 1 0,-1-1-1,1 0 1,0 0 0,0-1-1,0 1 1,0-1-1,0 1 1,0-1 0,0 0-1,1 0 1,-1 0-1,0 0 1,1-1 0,-1 0-1,0 1 1,1-1-1,-1 0 1,1-1 0,6 0-1,-1-1-2,0 0-1,-1 0 0,1 0 1,0-1-1,-1-1 1,1 1-1,-1-2 0,0 1 1,0-1-1,-1 0 0,1 0 1,-1-1-1,10-10 1,-9 5 171,-1-1 0,0 1 0,-1-1 1,7-17-1,-18 46 74,3-10-187,-1 0 1,1 0-1,1 0 1,-1 0-1,1 0 1,0 1-1,1-1 1,0 0-1,0 1 1,0-1-1,3 10 1,-2-15-39,0-1 0,0 1 0,1-1 0,-1 0 0,0 1 0,1-1 0,-1 0 0,1 0 0,-1 0 0,1 0 0,-1 0 0,1-1 0,0 1 0,-1 0 1,1-1-1,0 1 0,0-1 0,-1 0 0,1 0 0,0 1 0,0-1 0,0 0 0,0 0 0,-1-1 0,1 1 0,0 0 0,0-1 0,-1 1 0,1-1 0,0 1 0,2-2 0,4-1 104,0 1 0,0-1 0,-1-1-1,1 0 1,9-6 0,-3-2-97,1 0-1,21-27 1,5-3-51,-41 41 18,1 1 0,-1-1 0,1 0 0,-1 1 0,1-1 0,-1 1 0,1-1 0,0 1 0,-1 0 0,1-1 0,0 1 0,-1 0 0,1-1 0,0 1 0,0 0 0,-1 0 0,1-1 0,0 1 0,0 0 0,-1 0 0,1 0 0,0 0 0,0 0 0,0 0 0,-1 1 0,1-1 0,0 0 0,0 0 0,-1 0 0,1 1 0,0-1 0,-1 0 0,1 1 0,0-1 0,-1 1 0,2 0 0,18 29 0,0 0 0,-15-27-176,1 0 0,0 0 1,1 0-1,-1-1 0,0 0 0,1 0 0,-1 0 0,1-1 1,0 0-1,-1 0 0,1-1 0,0 0 0,0 0 0,-1 0 1,1-1-1,0 0 0,-1 0 0,1-1 0,-1 0 0,1 0 1,-1-1-1,0 1 0,9-6 0,-8 4-137,-1 1-1,1-1 1,-1 0-1,0 0 1,0 0 0,0-1-1,-1 0 1,0 0 0,0 0-1,0-1 1,0 0-1,-1 0 1,0 0 0,-1-1-1,1 1 1,-1-1-1,0 0 1,-1 1 0,1-2-1,-1 1 1,1-11-1,-3-9-5483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14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17232,'0'0'9705,"67"9"-17584,-47-9-3139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1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9897,'0'0'5456,"0"9"-2167,-1 0-2780,2 0 1,-1 0 0,1 0 0,1-1 0,0 1 0,0 0-1,0 0 1,1-1 0,1 0 0,-1 1 0,9 11-1,45 57-178,-43-62-395,-1 0 0,-1 1 0,-1 0 0,0 1 0,-2 1 0,1-1 0,-2 1 0,-1 1 0,0-1 0,5 27 0,-8-22 355,-1 0 0,-2 0 0,-1 32 0,0-47 37,-1 0 0,0 0 0,0 0 0,-1 0 1,0 0-1,0 0 0,-1 0 0,0 0 0,-1-1 0,0 0 0,0 1 0,-9 11 0,12-17-288,0-1 0,0 1-1,0-1 1,-1 1 0,1-1 0,0 0 0,-1 1 0,1-1-1,-1 0 1,1 0 0,-1 0 0,0 0 0,1 0 0,-1 0-1,0-1 1,0 1 0,1-1 0,-1 1 0,0-1 0,0 1-1,0-1 1,0 0 0,0 0 0,0 0 0,1 0 0,-1 0-1,0-1 1,0 1 0,0-1 0,0 1 0,1-1 0,-1 1-1,0-1 1,0 0 0,1 0 0,-1 0 0,0 0 0,1 0-1,-1 0 1,1 0 0,0-1 0,-1 1 0,1 0 0,0-1-1,-2-3 1,-4-4 120,2 0 0,-1-1 0,1 0 0,0 0 0,1 0 0,-4-15 0,0-6-160,1-1 0,-4-44 0,10 60 0,0 0 0,1-1 0,0 1 0,2 0 0,0 0 0,7-27 0,-4 32-623,0 0 0,1 1 0,1 0 0,0 0 0,0 0 0,1 1 0,0 0 0,1 1 0,17-14 0,8-10-3589,4-9-7447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16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1012 16143,'0'0'7228,"8"-19"-5658,67-176 1411,74-305 1,-137 450-2805,-2 0 1,-3-1-1,1-52 1,-13 68-90,-3 27-64,-5 22-61,6 2 3,1 0-1,1 0 1,0 0 0,1 0 0,1 1 0,-2 30 0,2 113 225,4-108-143,-1-5-33,9 69 1,-7-102-8,1 0 1,0-1 0,0 1-1,1 0 1,1-1 0,1 0-1,-1 0 1,2-1-1,11 18 1,-17-29-5,0 0 0,0 1 1,0-1-1,0 0 0,0 1 0,1-1 0,-1 0 1,0 0-1,1 0 0,-1 0 0,1 0 0,-1 0 1,1 0-1,-1-1 0,1 1 0,0-1 0,-1 1 0,1-1 1,0 1-1,-1-1 0,1 0 0,0 0 0,-1 0 1,1 0-1,0 0 0,0 0 0,-1-1 0,1 1 1,0 0-1,-1-1 0,1 1 0,0-1 0,-1 0 1,1 1-1,-1-1 0,1 0 0,-1 0 0,1 0 0,-1 0 1,0 0-1,0-1 0,1 1 0,-1 0 0,0-1 1,0 1-1,0 0 0,1-3 0,4-5 40,1 0 0,-1-1 0,0 0 0,-1-1 0,6-16 0,-5 8-8,0-1 1,-2-1 0,0 1 0,-1-1-1,-1 1 1,-1-1 0,-1 0 0,-3-23 0,-1 31 56,-1 19-55,-1 21-116,7-18 70,-1-1 0,1 1 0,1 0 0,0-1 0,0 1 0,1-1 0,-1 0 1,2 0-1,4 9 0,-7-15 7,0-1-1,0 1 1,0 0 0,0 0 0,0-1 0,1 1 0,-1 0 0,0-1 0,1 1 0,0-1-1,-1 0 1,1 0 0,0 1 0,0-1 0,-1 0 0,1 0 0,0-1 0,0 1 0,0 0-1,0-1 1,0 1 0,0-1 0,1 0 0,-1 1 0,0-1 0,0 0 0,0 0 0,0-1-1,0 1 1,0 0 0,0-1 0,0 1 0,0-1 0,0 1 0,0-1 0,0 0 0,0 0-1,0 0 1,0 0 0,0 0 0,-1-1 0,1 1 0,2-3 0,4-4 12,0 0 0,-1 0 1,0 0-1,0-1 0,-1 0 0,0 0 1,-1-1-1,0 0 0,-1 0 1,5-13-1,-2 2 18,0-1 0,-2 0 0,6-45 0,-14 23-29,3 43 0,0 1 0,0 0 0,0 0 0,0-1 0,0 1 0,0 0 0,0-1 0,0 1 0,0 0 0,0-1 0,0 1 0,0 0 0,0 0 0,0-1 0,-1 1 0,1 0 0,0 0 0,0-1 0,0 1 0,-1 0 0,1 0 0,0-1 0,0 1 0,0 0 0,-1 0 0,1 0 0,0 0 0,-1-1 0,1 1 0,0 0 0,0 0 0,-1 0 0,1 0 0,0 0 0,-1 0 0,-10 19 0,5 7 0,0 0 0,2 0 0,1 1 0,1 0 0,1-1 0,1 1 0,2-1 0,7 42 0,-8-65-20,-1 1 1,1 0-1,0-1 1,0 1-1,1-1 1,-1 1-1,1-1 1,0 0-1,0 0 1,0 0-1,0 0 1,0 0-1,1 0 1,-1 0-1,1-1 1,0 1-1,0-1 1,4 3-1,-4-4-33,0 0 1,0 0-1,-1 0 0,1-1 1,0 1-1,0-1 1,0 0-1,0 0 0,-1 0 1,1 0-1,0 0 0,0-1 1,0 1-1,0-1 0,-1 0 1,1 0-1,0 0 1,-1 0-1,1 0 0,0 0 1,-1-1-1,0 1 0,1-1 1,2-3-1,5-3-1092,-1 0 1,-1-1-1,0 0 0,0 0 1,-1-1-1,9-14 0,12-27-6451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17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19667,'0'0'2338,"-2"14"-197,-4 39-719,4 0 1,1-1 0,8 65-1,60 358 1221,-93-563-2360,19 68-281,0-1 1,1 0-1,-5-39 1,10 53-5,1 0 1,0-1-1,0 1 1,1 0-1,0 0 1,0 0-1,1 0 0,0 0 1,0 1-1,0-1 1,1 0-1,0 1 1,0 0-1,1-1 1,0 1-1,5-6 1,54-57-341,-58 64 255,0 0-1,0 1 1,1 0 0,0 0 0,-1 0 0,2 0 0,-1 1-1,0 0 1,1 1 0,-1-1 0,9-1 0,-14 4 72,1 0 0,-1 0 0,1 0 0,-1 0 0,1 1 0,-1-1 0,1 0 0,-1 1 0,1-1 0,-1 1 1,1-1-1,-1 1 0,0 0 0,1-1 0,-1 1 0,0 0 0,0 0 0,1 0 0,-1 0 0,0 0 0,0 0 0,0 0 0,0 1 1,0-1-1,-1 0 0,1 1 0,0-1 0,0 0 0,-1 1 0,1-1 0,-1 1 0,1-1 0,-1 1 0,0-1 0,0 1 1,0-1-1,0 2 0,2 11 45,-1 0 0,0 0 0,-3 19 0,1-13-32,-16 195 194,17-214-190,0-1 0,0 0 0,0 1-1,0-1 1,0 0 0,0 1-1,0-1 1,0 0 0,0 1-1,0-1 1,0 1 0,0-1-1,0 0 1,0 1 0,0-1 0,0 0-1,0 1 1,0-1 0,1 1-1,-1-1 1,0 0 0,0 0-1,0 1 1,1-1 0,-1 0-1,0 1 1,0-1 0,1 0 0,-1 0-1,0 1 1,1-1 0,-1 0-1,0 0 1,1 0 0,-1 1-1,0-1 1,1 0 0,-1 0-1,0 0 1,1 0 0,-1 0 0,0 0-1,1 0 1,-1 0 0,1 0-1,19-13 134,16-27 176,147-230-509,-183 269 147,1 0 0,-1 0-1,1 0 1,0 0 0,-1 0 0,1 0-1,0 0 1,0 0 0,0 0 0,0 0-1,0 1 1,0-1 0,0 0 0,0 1-1,0-1 1,0 1 0,0-1 0,1 1-1,1-1 1,-3 1 36,1 1-1,-1-1 1,1 0 0,-1 1-1,1-1 1,0 1-1,-1-1 1,0 1 0,1-1-1,-1 1 1,1-1 0,-1 1-1,0 0 1,1-1-1,-1 1 1,0 0 0,0-1-1,1 1 1,-1 0 0,0-1-1,0 1 1,0 0-1,0 0 1,0 0 0,0 67 94,-1-49-116,0-2 102,1 1-22,0 0 0,1-1 0,5 28 0,-6-43-26,0 1 0,1 0 0,-1-1 0,1 1 0,0-1 0,0 1 1,0-1-1,0 0 0,0 1 0,0-1 0,1 0 0,-1 0 0,1 0 1,-1 0-1,1 0 0,0 0 0,0 0 0,0 0 0,0-1 0,0 1 1,0-1-1,1 1 0,-1-1 0,0 0 0,1 0 0,-1 0 0,1 0 1,-1-1-1,1 1 0,-1-1 0,4 1 0,-2-2 33,1 0-1,-1-1 1,0 1-1,0-1 1,0 0 0,0 0-1,-1 0 1,1-1-1,0 1 1,-1-1-1,0 0 1,1 0 0,-1 0-1,0 0 1,-1 0-1,1-1 1,-1 0-1,1 1 1,-1-1 0,2-4-1,8-14 245,-2 0-1,10-26 1,-12 27-294,-1 0 0,-1 0 0,-1-1 0,-1 1 0,-1-1 0,-1 0 0,-1-25 0,-1 47 0,0 0 0,1 0 0,-1-1 0,0 1 0,0 0 0,0-1 0,0 1 0,0 0 0,0-1 0,0 1 0,0 0 0,0-1 0,0 1 0,0 0 0,0-1 0,-1 1 0,1 0 0,0 0 0,0-1 0,0 1 0,0 0 0,0 0 0,-1-1 0,1 1 0,0 0 0,0 0 0,0-1 0,-1 1 0,1 0 0,0 0 0,0 0 0,-1-1 0,1 1 0,0 0 0,0 0 0,-1 0 0,1 0 0,-1-1 0,-8 11 0,-5 21 0,11-16 0,1 0 0,0 0 0,1 1 0,1-1 0,3 31 0,-3-45 0,0 0 0,0 0 0,0-1 0,0 1 0,1 0 0,-1 0 0,0 0 0,0 0 0,1 0 0,-1 0 0,0 0 0,1 0 0,-1-1 0,1 1 0,-1 0 0,1 0 0,0-1 0,-1 1 0,1 0 0,0-1 0,-1 1 0,1 0 0,0-1 0,0 1 0,0-1 0,-1 1 0,1-1 0,0 0 0,0 1 0,0-1 0,0 0 0,0 0 0,0 1 0,0-1 0,0 0 0,0 0 0,-1 0 0,1 0 0,0 0 0,0-1 0,0 1 0,0 0 0,0 0 0,0 0 0,1-1 0,1-1 0,0 1 0,0-1 0,0 0 0,0 0 0,-1 0 0,1 0 0,-1 0 0,0-1 0,1 1 0,-1-1 0,3-4 0,3-9 0,-1 1 0,-1-2 0,0 1 0,-1-1 0,0 0 0,-2 0 0,0-1 0,-1 1 0,0 0 0,-2-23 0,-1 43 0,1 0 0,0 1 0,0-1 0,0 0 0,1 1 0,-1-1 0,1 0 0,-1 1 0,1-1 0,0 0 0,0 0 0,1 0 0,-1 0 0,1 0 0,-1 0 0,1 0 0,0-1 0,0 1 0,0 0 0,1-1 0,-1 0 0,1 1 0,-1-1 0,1 0 0,0 0 0,-1-1 0,1 1 0,0-1 0,0 1 0,0-1 0,1 0 0,-1 0 0,0 0 0,0 0 0,1-1 0,-1 1 0,0-1 0,0 0 0,1 0 0,4-1 0,-2 1 0,1-1 0,0 0 0,-1-1 0,1 0 0,-1 0 0,0 0 0,0-1 0,1 1 0,-2-1 0,1-1 0,0 1 0,-1-1 0,1 0 0,-1-1 0,0 1 0,8-10 0,-9 8 0,1 1 0,-1-1 0,0 0 0,0 0 0,0 0 0,-1 0 0,0-1 0,0 1 0,-1-1 0,0 0 0,0 0 0,0 0 0,-1 0 0,0 0 0,0-13 0,-1 19 0,-1 0 0,1 0 0,0 0 0,0 0 0,0 0 0,-1 0 0,1 0 0,0 0 0,-1 0 0,1 0 0,-1 0 0,0 0 0,1 1 0,-1-1 0,1 0 0,-1 0 0,0 0 0,0 1 0,0-1 0,1 0 0,-1 1 0,0-1 0,0 1 0,0-1 0,0 1 0,0-1 0,0 1 0,0 0 0,0-1 0,0 1 0,0 0 0,0 0 0,0 0 0,0 0 0,0 0 0,0 0 0,0 0 0,0 0 0,0 0 0,0 1 0,-2-1 0,0 1 0,0-1 0,1 1 0,-1 0 0,0 0 0,0 0 0,1 1 0,-1-1 0,0 0 0,1 1 0,-1 0 0,1 0 0,0 0 0,-4 4 0,0 4 0,0 1 0,1 0 0,0 0 0,1 1 0,0-1 0,1 1 0,1 0 0,0 0 0,0 0 0,1 0 0,0 0 0,2 13 0,-1-24 0,0 1 0,0 0 0,0-1 0,0 1 0,0 0 0,0-1 0,0 1 0,1 0 0,-1-1 0,1 1 0,0 0 0,-1-1 0,1 1 0,0-1 0,0 1 0,0-1 0,0 0 0,0 1 0,0-1 0,0 0 0,0 1 0,0-1 0,1 0 0,1 1 0,0-1 0,0 0 0,-1 0 0,1-1 0,0 1 0,0-1 0,0 1 0,-1-1 0,1 0 0,0 0 0,0-1 0,0 1 0,-1 0 0,5-2 0,5-2 0,-1 1 0,0-2 0,-1 0 0,1 0 0,-1-1 0,12-8 0,57-56 0,-54 46 0,36-27 0,-60 50 0,0 0 0,0 0 0,0 0 0,1 0 0,-1 0 0,0 0 0,1 0 0,-1 0 0,1 0 0,-1 1 0,1-1 0,-1 1 0,1-1 0,-1 1 0,1-1 0,0 1 0,-1 0 0,1 0 0,-1 0 0,1 0 0,0 0 0,-1 0 0,1 0 0,0 1 0,-1-1 0,1 0 0,-1 1 0,1-1 0,-1 1 0,1 0 0,-1 0 0,3 1 0,-1 2 0,0 1 0,0-1 0,0 1 0,-1 0 0,1-1 0,-1 1 0,0 0 0,1 7 0,-2-8 0,0 1 0,1-1 0,0 0 0,-1 1 0,1-1 0,1 0 0,-1 0 0,0 0 0,1-1 0,6 7 0,-8-9 0,0-1 0,0 1 0,0-1 0,0 1 0,0-1 0,0 1 0,0-1 0,0 0 0,0 0 0,1 1 0,-1-1 0,0 0 0,0 0 0,0 0 0,1 0 0,-1-1 0,0 1 0,0 0 0,2-1 0,1-1 0,1 1 0,-1-2 0,0 1 0,0 0 0,-1-1 0,1 0 0,6-5 0,37-38 0,-21 20 0,43-33 0,-62 53 0,1 1 0,0 0 0,0 0 0,0 1 0,1 0 0,-1 0 0,1 1 0,0 0 0,0 0 0,17-1 0,-25 4 0,0-1 0,1 1 0,-1 0 0,0 1 0,1-1 0,-1 0 0,0 0 0,1 1 0,-1-1 0,0 0 0,1 1 0,-1-1 0,0 1 0,0 0 0,1-1 0,-1 1 0,0 0 0,0 0 0,0 0 0,0 0 0,0 0 0,0 0 0,0 0 0,-1 0 0,1 0 0,0 0 0,-1 0 0,1 1 0,0-1 0,-1 0 0,1 1 0,-1-1 0,1 2 0,0 6 0,1 0 0,-1 0 0,-1 0 0,0 12 0,2 12 0,-3-33-46,1 0 0,0 0 0,0 0 0,0 0 0,0 1 0,0-1 0,0 0 0,0 0 0,0 0 0,0 0 0,0 1 0,0-1 0,0 0 0,0 0 0,0 0 0,1 0 0,-1 1 0,0-1 0,0 0 0,0 0-1,0 0 1,0 0 0,0 0 0,0 1 0,0-1 0,0 0 0,1 0 0,-1 0 0,0 0 0,0 0 0,0 0 0,0 0 0,0 0 0,1 0 0,-1 1 0,0-1 0,0 0 0,0 0 0,0 0 0,1 0 0,-1 0 0,0 0 0,0 0 0,0 0 0,0 0 0,1 0 0,-1 0 0,0 0 0,0 0 0,0 0 0,0 0 0,0 0 0,1-1 0,-1 1 0,0 0 0,0 0 0,0 0 0,0 0 0,0 0 0,1 0 0,-1 0 0,0 0-1,0-1 1,0 1 0,0 0 0,3-13-7582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0:38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442 179 4004,'0'-12'640,"1"-9"-503,1-51 3126,-2 66-2329,-1 0 0,1 1 0,-1-1-1,0 0 1,0 0 0,-1 1 0,0-1-1,0 0 1,-4-8 0,5 13-847,1 1 1,0-1 0,0 1-1,0 0 1,-1-1-1,1 1 1,0-1 0,0 1-1,-1 0 1,1-1-1,0 1 1,-1 0 0,1 0-1,0-1 1,-1 1 0,1 0-1,0 0 1,-1-1-1,1 1 1,-1 0 0,1 0-1,-1 0 1,1 0-1,0-1 1,-1 1 0,1 0-1,-1 0 1,1 0-1,-1 0 1,1 0 0,-1 0-1,1 0 1,0 0 0,-1 1-1,-8 14 865,0 36-1062,8-43 483,-92 1100 2311,3-25-2688,-19-37 132,84-689-194,-17 319 768,42 1-340,6-503-231,-32 330 0,9-236 600,32-296-1179,-12 20 228,9-24-2245,-12 31 1931,1-1 1,-1 1-1,0-1 0,1 1 0,-1 0 0,0-1 0,0 1 0,0-1 1,0 1-1,0-1 0,-1 1 0,1 0 0,0-1 0,-1 1 0,1-1 0,-1 1 1,1 0-1,-1 0 0,0-1 0,0 0 0,-13-8-9758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7:50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23895,'0'0'1377,"-14"56"-897,2-10 641,2 10-576,3 0-385,1-6-128,5-6 0,1-12-192,0-9-673,7-14-640,0-9-929,-4-5-2051,-3-17-3682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18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445 55 11339,'0'-2'464,"0"-1"0,-1 1 0,1-1 0,0 0 0,-1 1 0,0-1 1,1 1-1,-1-1 0,0 1 0,0 0 0,-1-1 0,1 1 0,0 0 0,-4-4 1,3 4-308,0 1 1,0-1 0,0 1 0,0 0 0,0 0 0,0 0 0,-1 0 0,1 0-1,0 0 1,-1 0 0,1 1 0,0-1 0,-1 1 0,1 0 0,-1 0-1,1 0 1,-1 0 0,1 0 0,-1 0 0,1 1 0,0-1 0,-1 1 0,1 0-1,-1-1 1,-2 3 0,-8 3 79,1 0 0,0 1 0,1 0-1,0 1 1,0 1 0,0 0 0,1 0 0,-14 18 0,-8 11 104,-27 43 0,37-49-114,2 2 0,1 0 0,2 1 0,2 0 0,1 1 0,1 1 0,2 1 1,2-1-1,2 2 0,-6 73 0,13-102-214,0 0 0,1 0 1,-1 0-1,2 0 0,0 0 0,0 0 1,1 0-1,0 0 0,0-1 0,1 0 1,7 13-1,-7-17-36,-1 0-1,1 0 1,0-1 0,1 1 0,-1-1 0,1 0 0,0 0 0,0-1-1,0 1 1,0-1 0,0 0 0,1-1 0,-1 1 0,1-1-1,0 0 1,0-1 0,0 1 0,0-1 0,12 1 0,-5-2 4,-1 0-1,1-1 1,-1-1 0,1 0 0,-1 0 0,1-1 0,-1-1 0,0 0 0,-1-1 0,1 0 0,11-7 0,-13 6 47,-1 1 1,0-1-1,0-1 1,0 1-1,-1-2 1,0 1 0,0-1-1,-1 0 1,0-1-1,-1 0 1,0 0-1,0 0 1,6-14-1,-11 20 28,0 0 0,0-1 0,0 0 0,0 1-1,0-1 1,-1 1 0,0-1 0,0 0 0,0 1-1,0-1 1,0 0 0,-1 1 0,0-1 0,1 0-1,-1 1 1,-1-1 0,1 1 0,0 0 0,-1-1-1,0 1 1,0 0 0,0 0 0,0 0 0,0 0-1,0 0 1,-1 1 0,0-1 0,1 1 0,-1-1-1,0 1 1,0 0 0,0 0 0,0 0 0,-1 1-1,1-1 1,-1 1 0,1 0 0,-1-1 0,1 2-1,-1-1 1,1 0 0,-1 1 0,0 0 0,1-1-1,-1 1 1,0 1 0,1-1 0,-1 1 0,0-1-1,1 1 1,-1 0 0,-3 2 0,4-2-57,1 1 0,0 0 0,-1-1 0,1 1 0,0 0 0,0 0 0,0 1 0,0-1 0,1 0 0,-1 1 0,1-1 0,-1 1 1,1-1-1,0 1 0,0 0 0,0-1 0,0 1 0,0 0 0,1 0 0,-1 0 0,1 0 0,0-1 0,0 1 0,0 0 0,0 0 0,0 0 0,1 3 0,0-5-4,0 0-1,0-1 0,-1 1 1,1 0-1,0-1 1,0 1-1,0 0 0,0-1 1,-1 1-1,1-1 0,0 0 1,0 1-1,0-1 1,0 0-1,0 1 0,0-1 1,0 0-1,1 0 1,-1 0-1,0 0 0,0 0 1,0 0-1,0 0 0,0 0 1,0 0-1,0-1 1,1 1-1,29-9-50,-19 2 65,1 0 0,-2-1 1,1-1-1,-1 0 1,-1 0-1,19-22 0,20-17 27,-48 47-37,0 0-1,0 0 0,-1 1 1,1-1-1,0 0 0,0 0 1,0 0-1,0 1 1,0-1-1,0 0 0,1 1 1,-1-1-1,0 1 1,0 0-1,0-1 0,0 1 1,1 0-1,-1 0 1,0-1-1,0 1 0,1 0 1,-1 0-1,0 0 1,0 1-1,1-1 0,-1 0 1,0 0-1,0 1 1,0-1-1,0 1 0,1-1 1,-1 1-1,0-1 1,0 1-1,0 0 0,0-1 1,0 1-1,0 0 1,0 0-1,-1 0 0,1 0 1,0 0-1,0 0 1,-1 0-1,1 0 0,0 0 1,0 2-1,3 7 16,0 0 1,-1 0-1,0 0 0,2 18 0,-3-16 45,3 15-31,-4-15-66,1 0 0,1 0-1,0 0 1,0 0 0,1-1 0,7 15-1,-10-25-86,-1-1-1,0 1 0,1 0 1,-1 0-1,1-1 0,-1 1 1,1 0-1,0 0 1,-1-1-1,1 1 0,-1-1 1,1 1-1,0 0 0,0-1 1,-1 0-1,1 1 1,0-1-1,0 1 0,0-1 1,-1 0-1,1 1 0,0-1 1,0 0-1,0 0 1,0 0-1,0 0 0,0 0 1,0 0-1,-1 0 0,1 0 1,0 0-1,0 0 1,0 0-1,0-1 0,0 1 1,0 0-1,-1-1 0,1 1 1,1-1-1,0-1-656,1 0 0,-1 0 0,0 0-1,0 0 1,0 0 0,0 0 0,-1-1 0,1 1 0,0-1 0,1-4-1,11-28-11255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18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11 299 14862,'0'0'3700,"0"11"-1330,0-3-1816,-1 0-181,1 0 0,0-1 0,0 1 0,0-1 1,3 11-1,-3-17-342,1 1-1,-1-1 1,0 1 0,1-1 0,-1 1-1,1-1 1,0 0 0,-1 1 0,1-1 0,0 0-1,0 0 1,0 0 0,0 1 0,0-1-1,0 0 1,0 0 0,0 0 0,0-1 0,1 1-1,-1 0 1,0 0 0,1-1 0,-1 1-1,0-1 1,1 1 0,-1-1 0,1 1-1,-1-1 1,0 0 0,1 0 0,-1 0 0,1 1-1,-1-2 1,1 1 0,-1 0 0,1 0-1,-1 0 1,2-1 0,2-1 20,-1 0 1,0 0-1,0 0 0,0-1 1,0 0-1,0 0 0,0 0 1,-1 0-1,1 0 0,-1-1 1,0 1-1,0-1 0,0 0 0,-1 0 1,1 0-1,-1 0 0,0-1 1,0 1-1,0-1 0,1-8 1,-1 7 120,0 0 0,0 0 0,-1 0 1,0-1-1,0 1 0,0 0 0,-1-1 0,0 1 1,0 0-1,-1 0 0,0-1 0,0 1 0,0 0 0,-1 0 1,-3-10-1,4 14-134,0 1 0,0-1 0,0 1-1,0-1 1,0 1 0,0 0 0,0-1 0,-1 1 0,1 0 0,0 0 0,-1 0-1,1 0 1,-1 0 0,1 0 0,-1 0 0,0 0 0,1 0 0,-1 1 0,0-1 0,1 1-1,-1 0 1,0-1 0,0 1 0,1 0 0,-1 0 0,0 0 0,0 0 0,0 0-1,1 0 1,-1 1 0,0-1 0,0 0 0,1 1 0,-4 1 0,2 0-36,-1 0 1,1 0 0,0 0 0,0 0-1,0 1 1,0-1 0,0 1-1,0 0 1,1 0 0,0 0 0,-1 0-1,1 0 1,0 1 0,-2 5 0,-2 8 14,1-1 0,1 1 0,0 0 0,2 1 0,0-1 0,1 0 0,0 1 0,1-1 0,5 28 0,-5-43-15,0-1 0,0 1 0,1-1 0,-1 1 0,0-1 0,1 0 0,-1 1 0,1-1-1,0 1 1,-1-1 0,1 0 0,0 1 0,0-1 0,0 0 0,0 0 0,0 0 0,0 0 0,0 0-1,0 0 1,0 0 0,1 0 0,-1 0 0,0-1 0,1 1 0,-1 0 0,0-1 0,1 1 0,-1-1-1,1 1 1,-1-1 0,1 0 0,-1 0 0,1 0 0,-1 0 0,1 0 0,-1 0 0,1 0 0,-1 0-1,1 0 1,-1-1 0,1 1 0,-1-1 0,1 1 0,-1-1 0,0 1 0,1-1 0,1-1 0,6-3 65,-1 0 1,0 0 0,-1 0 0,1-1 0,-1 0-1,8-9 1,15-21 121,29-45 0,6-8-108,-64 87-86,1 0 0,-1 0 0,1 1 0,-1-1 0,1 0 0,-1 1 0,1 0 0,0-1 0,0 1-1,-1 0 1,1 0 0,0 0 0,0 0 0,0 0 0,1 0 0,1 0 0,-3 1 4,0 0-1,0 0 1,0 1 0,1-1 0,-1 0 0,0 0 0,0 1-1,0-1 1,0 1 0,-1-1 0,1 1 0,0-1-1,0 1 1,0 0 0,0-1 0,0 1 0,-1 0 0,1 0-1,0 0 1,-1-1 0,1 1 0,0 0 0,0 2-1,3 7 17,1 1 0,-2 0 0,1 0 0,-1 0-1,1 12 1,2 6 75,-5-27-84,-1 0 0,1 0 0,-1 0 0,1 0 0,0 0 0,0 0-1,0 0 1,0 0 0,0 0 0,0 0 0,1-1 0,-1 1 0,1-1 0,-1 1-1,1-1 1,0 1 0,3 1 0,-4-3 20,0 0 0,0 0 0,0 1 0,1-1 0,-1-1 0,0 1 0,0 0 0,0 0 1,1 0-1,-1-1 0,0 1 0,0 0 0,0-1 0,0 1 0,0-1 0,0 0 0,0 1 0,0-1 0,0 0 0,0 1 0,0-1 0,0 0 0,0 0 0,0 0 0,-1 0 1,1 0-1,0 0 0,-1 0 0,1 0 0,-1 0 0,1-2 0,36-65 251,-30 51-253,1 1 0,1 0-1,0 1 1,1-1 0,1 2-1,23-26 1,-33 39-24,0 0 0,-1 0 0,1 0 0,0 0 0,0 0 0,0 0 0,1 0 0,-1 0 0,0 0 0,0 1 0,0-1 0,1 0 0,-1 1 0,0-1 0,1 1 0,-1-1 0,0 1 0,1 0 0,-1-1 0,1 1 0,-1 0 0,0 0 0,1 0 0,-1 0 0,1 0 0,-1 1 0,1-1 0,-1 0 0,0 1 0,1-1 0,-1 1 0,0-1 0,1 1 0,0 0 0,2 3 0,-1 0 0,-1 0 0,1 0 0,0 1 0,-1-1 0,0 1 0,0-1 0,1 7 0,-1-6 0,0 0 0,0-1 0,0 1 0,0 0 0,1-1 0,5 8 0,-7-11 0,0-1 0,0 1 0,0-1 0,0 1 0,0 0 0,0-1 0,0 0 0,0 1 0,0-1 0,0 0 0,0 1 0,1-1 0,-1 0 0,0 0 0,0 0 0,0 0 0,0 0 0,1 0 0,-1 0 0,0-1 0,0 1 0,0 0 0,0-1 0,0 1 0,1 0 0,-1-1 0,0 0 0,0 1 0,0-1 0,0 0 0,-1 1 0,1-1 0,0 0 0,0 0 0,0 0 0,1-1 0,32-41 0,-27 33 0,0 0 0,9-12 4,37-38 0,-49 55-7,1 1 0,0 0 0,0-1 1,1 2-1,-1-1 0,1 1 0,-1-1 0,1 2 0,0-1 0,1 1 1,-1 0-1,0 0 0,11-2 0,-15 4-1,-1 0 0,0 0-1,0 0 1,1 1 0,-1-1 0,0 0 0,0 0 0,0 1 0,1-1-1,-1 1 1,0-1 0,0 1 0,0-1 0,0 1 0,0 0-1,0 0 1,0-1 0,0 1 0,0 0 0,0 0 0,-1 0-1,3 2 1,12 29-700,-14-28 291,0-1 1,1 1 0,-1-1-1,1 1 1,0-1-1,-1 0 1,1 0-1,1 0 1,4 5 0,-6-7 70,1-1 1,-1 1 0,0-1 0,1 0-1,0 1 1,-1-1 0,1 0 0,-1 0-1,1 0 1,-1 0 0,1 0 0,-1 0 0,1-1-1,-1 1 1,1 0 0,-1-1 0,1 1-1,-1-1 1,1 1 0,-1-1 0,0 0-1,1 0 1,-1 0 0,0 0 0,0 0-1,1 0 1,-1 0 0,0 0 0,0 0-1,1-2 1,21-20-7378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19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110 122 15951,'0'0'7148,"-10"7"-4676,2-1-2316,0 0-1,1 0 1,-1 1 0,1 0 0,0 0 0,1 1 0,0 0-1,0 0 1,1 1 0,0-1 0,0 1 0,1 0-1,0 1 1,1-1 0,-4 16 0,6-18-107,0-1 0,0 0 0,1 1 0,-1-1 1,1 0-1,1 1 0,-1-1 0,3 12 0,-2-18-47,-1 1 1,0 0-1,1 0 0,-1 0 0,1 0 1,-1 0-1,0 0 0,1-1 0,0 1 1,-1 0-1,1 0 0,0-1 0,-1 1 1,1 0-1,0-1 0,-1 1 0,1-1 1,0 1-1,0-1 0,0 1 0,0-1 1,0 0-1,0 1 0,1-1 0,0 0 5,0 0-1,0 0 1,1-1-1,-1 1 1,0-1 0,0 0-1,0 1 1,0-1-1,1 0 1,-1 0-1,-1 0 1,1-1-1,0 1 1,0 0 0,2-3-1,6-5 22,-1 0 1,0 0-1,-1-1 1,0 0-1,-1-1 0,0 1 1,0-1-1,8-21 0,32-98 276,-46 128-286,4 91-205,-5-83 196,0-1 0,0 1 0,1 0 0,0-1 0,0 1 0,0-1 0,4 9 0,-4-13 7,-1 0 1,1 1-1,0-1 0,0 0 0,0 0 0,-1 0 0,1 0 0,0 0 0,1 0 0,-1 0 0,0 0 0,0 0 0,0-1 0,0 1 0,1 0 1,-1-1-1,0 1 0,1-1 0,-1 1 0,0-1 0,1 0 0,-1 0 0,1 0 0,-1 1 0,0-1 0,1 0 0,-1-1 0,1 1 1,-1 0-1,0 0 0,1-1 0,-1 1 0,1 0 0,-1-1 0,0 0 0,3 0 0,3-3 147,0 0-1,0 0 0,0 0 1,-1-1-1,1 0 1,-1-1-1,9-9 1,42-53 380,-24 28-533,-17 21-23,-13 13-14,1 1-1,0 0 1,1-1-1,-1 2 1,1-1 0,0 0-1,0 1 1,1 0-1,-1 0 1,1 1-1,7-4 1,-12 7 15,-1 0 0,1 1-1,-1-1 1,1 0 0,0 1 0,-1-1 0,1 1 0,-1-1 0,0 1-1,1-1 1,-1 1 0,1-1 0,-1 1 0,0 0 0,1-1 0,-1 1-1,0-1 1,0 1 0,1 0 0,-1-1 0,0 1 0,0 0 0,0-1-1,0 1 1,0 0 0,0-1 0,0 1 0,0 0 0,0 0 0,0 0-1,0 34 366,-1-27-302,0 13 55,0-15-86,0-1 1,0 1 0,1-1 0,0 1 0,0 0 0,0-1-1,1 1 1,2 9 0,-3-14-8,1-1 0,0 1 1,-1-1-1,1 0 0,0 1 0,-1-1 0,1 0 0,0 0 0,-1 0 0,1 1 0,0-1 1,0 0-1,-1 0 0,1 0 0,0 0 0,0 0 0,-1 0 0,1 0 0,0-1 0,-1 1 1,1 0-1,0 0 0,0-1 0,-1 1 0,1 0 0,0 0 0,-1-1 0,1 1 1,-1-1-1,1 1 0,0-1 0,19-16 347,11-17-101,40-39 13,-66 69-361,0 0 0,-1 0 0,1 1 0,1-1 0,-1 1 0,0 0 0,1 1 1,-1-1-1,1 1 0,0 0 0,0 1 0,11-3 0,-16 5 60,0-1-1,0 0 1,0 1 0,0-1 0,0 1-1,0-1 1,0 1 0,0-1 0,-1 1-1,1 0 1,0-1 0,0 1 0,-1 0-1,1 0 1,0 0 0,-1-1 0,1 1-1,-1 0 1,1 0 0,-1 0 0,1 0-1,-1 0 1,0 0 0,0 0 0,1 0-1,-1 0 1,0 0 0,0 0-1,0 0 1,0 0 0,0 2 0,0 44-2237,0-36-794,0 2-3458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20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22197,'0'0'625,"-9"15"-49,8-13-550,-7 10 124,1 1-1,0 0 1,0 1-1,1-1 1,1 1 0,0 0-1,1 1 1,-2 15-1,1 31 342,2 1-1,2 0 1,4 0-1,2 0 0,3 0 1,2-1-1,25 80 1,-33-135-416,0 1 0,1-1 0,0 0 0,0 1 1,0-1-1,7 8 0,-10-13-66,1-1-1,-1 1 1,1-1 0,-1 1-1,1-1 1,-1 1 0,1-1-1,-1 1 1,1-1 0,0 1-1,-1-1 1,1 0 0,-1 1 0,1-1-1,0 0 1,0 0 0,-1 0-1,1 1 1,0-1 0,-1 0-1,1 0 1,0 0 0,0 0-1,-1 0 1,2-1 0,0 1 4,-1-1 0,0 0-1,0 0 1,1-1 0,-1 1 0,0 0 0,0 0 0,0-1 0,0 1 0,0 0 0,-1-1 0,1 1 0,0-1 0,-1 1 0,1-1-1,0-2 1,6-21 129,-2 1 0,4-31 0,10-46 49,-16 93-167,-1 0 1,1 0-1,1 1 0,-1-1 1,1 1-1,0-1 0,1 1 0,0 1 1,9-11-1,-13 15-22,1 0 1,0 0-1,0 0 1,0 0-1,0 1 1,0-1-1,0 1 0,0-1 1,0 1-1,1 0 1,-1-1-1,1 1 1,-1 1-1,0-1 1,1 0-1,0 0 1,-1 1-1,1 0 0,-1-1 1,1 1-1,0 0 1,-1 0-1,1 1 1,0-1-1,-1 0 1,1 1-1,-1 0 0,1-1 1,-1 1-1,1 0 1,-1 0-1,0 0 1,1 1-1,-1-1 1,0 1-1,0-1 0,0 1 1,0 0-1,4 3 1,-1 1-10,-1 1 0,1-1 1,-1 1-1,0-1 0,0 1 1,-1 1-1,0-1 0,0 0 0,-1 1 1,0-1-1,0 1 0,0 10 1,0-1 37,0 0 0,-2-1 0,0 1 1,-1 0-1,-1 0 0,-5 21 0,0-26 133,3-20 225,2-23 110,2 13-432,-1-35 231,3 0 0,10-65 0,-11 117-298,-1 0 0,1 0 0,-1-1 0,1 1 0,0 0 0,0 0 0,0 0 0,-1-1 0,1 1 0,0 0 0,0 0 0,0 1 0,1-1 0,-1 0 0,0 0 0,0 0 0,0 1 0,1-1 0,-1 1 0,0-1 0,0 1 0,1-1 0,-1 1 0,1 0 0,-1-1 0,3 1 0,51-2 0,-8 0 0,2-21-2652,-38 17 993,-1-2-1,0 1 1,-1-1-1,14-15 1,-10 8-5617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20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96 18481,'0'0'4228,"-12"-2"-880,-40-8-610,49 10-2695,0 0 0,0 1 0,0-1 0,0 0 0,0 1 0,0 0 0,0 0 0,0 0 0,0 0 0,0 0 0,0 0 0,0 1 0,1-1 0,-1 1 0,1 0 0,-1 0 0,1 0 0,-1 0 0,1 0 0,0 1 0,0-1 0,0 1 0,1-1 0,-1 1 0,1 0 0,-1 0 0,1-1 0,-2 6 0,-2 5-48,0 0 0,1 1 1,1 0-1,-3 21 0,4-25 7,1 1 0,0 0 0,0-1 0,1 1 0,1 0 1,0 0-1,4 16 0,-4-25 2,0 1 0,0-1 0,0 0 0,0 0-1,0 1 1,0-1 0,1 0 0,-1 0 0,1 0 0,0-1 0,-1 1 0,1 0 0,0 0 0,0-1 0,0 0 0,0 1 0,0-1 0,0 0 0,1 0 0,-1 0 0,0 0 0,1 0-1,-1 0 1,0-1 0,1 0 0,-1 1 0,1-1 0,-1 0 0,1 0 0,-1 0 0,1 0 0,-1 0 0,1-1 0,-1 1 0,0-1 0,1 0 0,-1 0 0,3-1 0,3-1 95,0 0 1,-1-1 0,1 0 0,-1 0 0,0-1 0,0 0 0,-1 0-1,1-1 1,-1 0 0,-1 0 0,1 0 0,-1 0 0,5-9 0,4-5 85,-2 0 1,0-2 0,11-29-1,-16 35-136,-1 0 0,-1-1-1,-1 1 1,0-1-1,-1 0 1,-1 0 0,0 0-1,-2-20 1,-9 47-49,3 12-263,2 1 0,0 0 0,1 0 0,1 1-1,1-1 1,5 46 0,-4-66 95,0 1-1,1 0 1,-1-1 0,1 1-1,0-1 1,0 1-1,0-1 1,1 1 0,-1-1-1,1 1 1,-1-1-1,1 0 1,0 0-1,1 0 1,-1 0 0,0 0-1,4 2 1,-3-3-148,-1-1 0,1 1 0,0-1 0,-1 0 0,1 0 0,0 0 0,0 0-1,0 0 1,0 0 0,0-1 0,0 0 0,0 0 0,0 0 0,0 0 0,0 0 0,5-1 0,1-1-324,1-1-1,-1 0 1,0 0-1,0-1 1,-1 0-1,1-1 1,-1 0-1,0 0 1,0-1-1,-1 0 1,13-12-1,17-27-3560,-4-6-379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21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84 548 2787,'2'-13'1806,"1"4"-996,-1-1 0,0 1-1,-1-1 1,0 0 0,-1 1 0,0-1 0,-2-18 0,2 27-665,-1 1 1,1-1-1,0 0 0,0 1 1,0-1-1,0 0 1,-1 1-1,1-1 0,0 1 1,0-1-1,-1 0 1,1 1-1,0-1 0,-1 1 1,1-1-1,-1 1 1,1-1-1,-1 1 1,1-1-1,-1 1 0,1-1 1,-1 1-1,0 0 1,1-1-1,-1 1 0,1 0 1,-1 0-1,0-1 1,1 1-1,-1 0 0,0 0 1,1 0-1,-1 0 1,0 0-1,1 0 0,-1 0 1,0 0-1,1 0 1,-1 0-1,0 0 0,1 0 1,-1 1-1,0-1 1,1 0-1,-1 0 0,0 1 1,1-1-1,-1 1 1,1-1-1,-1 0 1,1 1-1,-1-1 0,1 1 1,-1-1-1,1 1 1,-1-1-1,1 1 0,0-1 1,-1 1-1,0 1 1,-24 34 2493,17-19-2191,2 0-1,0 1 0,2 0 1,-1 0-1,2 0 1,1 0-1,0 1 0,1-1 1,2 24-1,-1-40-416,0-1-1,0 1 1,0-1 0,0 1-1,0-1 1,0 1-1,1-1 1,-1 1 0,0-1-1,1 0 1,0 1 0,-1-1-1,1 0 1,0 1 0,-1-1-1,1 0 1,0 0 0,0 0-1,0 0 1,0 0 0,0 0-1,0 0 1,0 0 0,0 0-1,1 0 1,-1 0 0,0-1-1,1 1 1,-1 0-1,0-1 1,1 1 0,-1-1-1,1 0 1,-1 1 0,0-1-1,1 0 1,-1 0 0,1 0-1,-1 0 1,1 0 0,-1 0-1,1-1 1,-1 1 0,1 0-1,-1-1 1,0 1 0,1-1-1,-1 1 1,0-1 0,1 0-1,-1 0 1,2-1-1,6-3 189,-1 0 0,1-1-1,-1 0 1,0 0 0,-1 0-1,11-12 1,6-13-3,-2-1 1,-1-1-1,-1-1 0,-2 0 1,-1-2-1,16-49 1,-18 39-9,-2-1 1,-3 0-1,-1-1 1,4-83-1,-15 99-208,-1 18 0,3 14 0,-1 0 0,1 0 0,0-1 0,0 1 0,0 0 0,0 0 0,0 0 0,0 0 0,-1 0 0,1 0 0,0 0 0,0 0 0,0-1 0,0 1 0,-1 0 0,1 0 0,0 0 0,0 0 0,0 0 0,0 0 0,-1 0 0,1 0 0,0 0 0,0 0 0,0 0 0,0 0 0,-1 0 0,1 0 0,0 0 0,0 0 0,0 1 0,0-1 0,-1 0 0,1 0 0,0 0 0,0 0 0,0 0 0,0 0 0,0 0 0,0 0 0,-1 1 0,1-1 0,0 0 0,0 0 0,0 0 0,0 0 0,0 0 0,0 1 0,0-1 0,0 0 0,0 0 0,0 0 0,0 0 0,0 1 0,-1-1 0,-7 19 0,0 0 0,1 1 0,1 0 0,1 0 0,1 1 0,-3 33 0,3-27 0,-4 17 0,2 1 0,2-1 0,2 1 0,2 0 0,6 44 0,-5-85-99,0 0 0,0 1 1,0-1-1,0 0 0,1 0 0,-1 0 1,1 0-1,0-1 0,0 1 0,1-1 1,-1 1-1,1-1 0,0 0 0,0 1 1,0-1-1,0-1 0,0 1 0,1 0 1,-1-1-1,1 0 0,0 0 0,-1 0 1,1 0-1,0 0 0,0-1 0,0 0 0,1 0 1,-1 0-1,0 0 0,0-1 0,0 0 1,1 1-1,-1-2 0,0 1 0,0 0 1,1-1-1,5-1 0,-7 1-593,-1 0 1,0 0-1,0 0 0,0-1 0,0 1 0,0-1 1,0 1-1,0-1 0,0 1 0,-1-1 0,1 0 1,-1 0-1,1 0 0,-1 0 0,0 0 0,2-2 1,7-17-10637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21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0 180 18225,'0'0'10074,"11"2"-8959,-6-1-1050,0 0-1,1 0 1,-1 0-1,0-1 1,1 0-1,-1 0 1,1 0-1,-1-1 1,0 0-1,1 0 1,-1 0-1,0 0 1,0-1-1,0 0 1,0 0-1,0-1 1,0 1-1,-1-1 1,1 0-1,-1 0 1,0 0-1,0-1 1,0 0-1,5-5 1,-3 3 43,-1-1 1,0 1 0,1-1 0,-2-1 0,1 1-1,-1-1 1,-1 1 0,1-1 0,-1 0-1,0 0 1,-1-1 0,0 1 0,0-1-1,-1 1 1,0-16 0,-1 24-109,0 0 0,-1-1 0,1 1 0,-1 0 0,1 0 0,-1-1 0,1 1 0,0 0 0,-1 0 0,1 0 0,-1 0 0,1 0 0,-1 0 0,1 0 0,-1 0 0,1 0 0,-1 0 0,1 0 0,0 0 0,-1 0 0,1 0 0,-1 1 0,1-1 0,-1 0 0,1 0 0,0 0 0,-1 1 0,1-1 0,-1 0 0,1 0 0,0 1 0,-1-1 0,1 0 0,0 1 0,-1-1 0,1 0 0,0 1 0,-1 0 0,-16 13 0,-19 22 0,15-16 0,0 2 0,-23 32 0,40-49 0,0 1 0,1 0 0,-1 0 0,1 0 0,0 0 0,1 1 0,-1-1 0,1 1 0,1-1 0,-1 1 0,1 0 0,0 0 0,1 0 0,0 0 0,0 9 0,1-12 0,1 1 0,-1-1 0,1 0 0,0 0 0,0 1 0,1-1 0,-1-1 0,1 1 0,0 0 0,0-1 0,0 1 0,0-1 0,1 0 0,-1 0 0,1 0 0,0 0 0,0-1 0,0 0 0,0 1 0,0-1 0,0-1 0,1 1 0,-1-1 0,9 2 0,7 2 0,0-1 0,0-1 0,0-1 0,26-1 0,-42 0-90,0-2 0,0 1 0,0 0-1,-1-1 1,1 1 0,0-1 0,-1 0 0,1 0 0,-1-1 0,1 1 0,3-3-1,-4 2-265,-1 1 0,0-1 0,1 0-1,-1 0 1,0-1 0,0 1-1,-1 0 1,1-1 0,2-4 0,8-20-8389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8:2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19474,'0'0'5398,"10"1"-4688,43 4 437,0-3 0,-1-2 1,66-8-1,167-34-420,-128 17-566,5 2-1240,212-1 1,-332 29 523,-42-4 551,1-1-1,0 0 1,0 1-1,-1-1 1,1 1-1,0-1 1,-1 1 0,1-1-1,0 1 1,-1-1-1,1 1 1,-1-1-1,1 1 1,-1 0-1,1 0 1,-1-1 0,1 1-1,-1 0 1,0 0-1,1-1 1,-1 1-1,0 0 1,0 0 0,0 0-1,1-1 1,-1 1-1,0 0 1,0 0-1,0 0 1,0 0 0,-1-1-1,1 1 1,0 0-1,0 0 1,0 0-1,-1 0 1,1-1 0,0 1-1,-1 0 1,1 0-1,0-1 1,-1 1-1,1 0 1,-1-1-1,0 1 1,0 1 0,-11 12 170,0 0 0,-1-1 1,-1 0-1,0-1 0,0 0 0,-29 17 1,-7 6 452,-122 92 284,60-48 68,-185 172 0,296-250-970,-3 3-50,0-1 0,0 1 0,0 0 0,0 0 1,1 0-1,0 0 0,0 1 0,0 0 0,0-1 1,1 1-1,-1 0 0,1 0 0,1 0 0,-3 8 1,4-12-78,0-1 0,0 0 1,0 1-1,0-1 1,0 1-1,0-1 0,0 1 1,0-1-1,0 1 1,0-1-1,1 0 0,-1 1 1,0-1-1,0 1 1,0-1-1,0 0 0,1 1 1,-1-1-1,0 0 1,0 1-1,1-1 0,-1 0 1,0 1-1,1-1 1,-1 0-1,0 0 0,1 1 1,-1-1-1,1 0 1,-1 0-1,0 0 0,1 1 1,-1-1-1,1 0 1,-1 0-1,29 2-8586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6:58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18770,'0'0'192,"8"3"-411,90 33-339,2-5 1,1-4-1,200 26 0,330-20 2250,682-101 2739,-340 6-4170,-513 48-218,903-50 1270,-873 20 63,205-15 489,-1 42-637,-572 27-1103,182 36 1,-64-6-468,-197-34-1419,0-3 1,0-1 0,46-5-1,15-12-7239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7:00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2938 359 21012,'-282'-122'415,"-44"-17"-1282,266 118 342,-1 2 0,-1 4 0,-100-14 0,41 20 250,-1 5-1,0 5 1,-151 22-1,84 6 1233,-248 70 0,370-81-557,0 4 1,1 2 0,-104 55 0,145-65-311,0 1-1,1 2 1,1 0 0,1 1-1,1 2 1,0 0 0,2 1 0,0 1-1,1 1 1,1 0 0,-22 43-1,25-37-51,2 0-1,1 1 1,1 0-1,2 1 0,0 0 1,3 0-1,0 1 0,2-1 1,2 1-1,0 0 0,2 0 1,2-1-1,1 1 1,1-1-1,2 0 0,1 0 1,1 0-1,2-1 0,1-1 1,1 0-1,1-1 1,2 0-1,1-1 0,1-1 1,1 0-1,2-2 0,0 0 1,41 34-1,-22-29 2,1-1 0,1-3 0,1-1 0,1-3 1,1-1-1,1-2 0,0-3 0,71 15 0,1-8 365,1-5 0,157 2 0,740-50 865,-6-85-936,-158-44-295,-712 122-22,-2-6 0,-2-6-1,253-132 1,-361 167-6,-1-2-1,-1 0 1,0-2-1,-2 0 1,39-40-1,-57 52 10,0 0 0,0 0 0,-1-1-1,0 0 1,0 0 0,-1 0 0,0 0-1,-1-1 1,1 1 0,-2-1 0,1 0-1,-1 0 1,-1 0 0,1 0 0,-2-1-1,1 1 1,-1 0 0,-1 0 0,1 0-1,-1-1 1,-1 1 0,0 0 0,-6-16-1,-1 3 118,-2 2-1,0-1 1,-1 1-1,-1 1 1,-1 0-1,-1 1 1,-31-30-1,4 9 171,-1 3 0,-54-35 0,38 34-154,-2 3-1,-2 3 1,-1 3 0,0 2-1,-2 3 1,-1 3 0,-1 3-1,-90-10 1,-41 6-39,-321 8 0,-153 55-1565,346-14-2350,1-14-3494,162-13 815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7:50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11755,'0'0'8792,"1"-10"-6624,-1 7-2066,1-1 0,-1 1-1,1 0 1,0 0 0,0-1 0,0 1 0,1 0 0,-1 0 0,1 0 0,-1 0 0,1 1-1,0-1 1,0 0 0,0 1 0,1-1 0,-1 1 0,1-1 0,4-2 0,6-4 241,1 1 1,1 1-1,21-8 1,9-5 216,0 3 1,2 1-1,-1 2 1,2 3-1,93-11 1,-137 22-581,0 0 0,0 0 0,1 0 0,-1 0 0,0 1 0,0 0 0,1 0 0,-1 0 0,0 0 0,0 0 0,0 1 0,0 0 0,-1 0 0,8 4 0,-9-4 6,-1 0 1,0 0-1,1 0 1,-1 0 0,0 0-1,0 0 1,0 0-1,0 0 1,0 1 0,-1-1-1,1 0 1,-1 0-1,1 1 1,-1-1 0,0 0-1,0 1 1,0-1-1,0 1 1,0-1 0,-1 0-1,1 0 1,-1 1 0,1-1-1,-1 0 1,0 0-1,0 1 1,0-1 0,-2 3-1,-2 5 48,-2 1 0,1-1-1,-1 0 1,-1-1 0,1 0-1,-2 0 1,-15 13 0,-75 53 639,71-56-356,-28 17 241,40-26-398,-1-1-1,2 2 1,0 0-1,-26 26 1,41-37-163,0 0 1,-1 0-1,1 0 1,0 0-1,0 0 0,0 1 1,0-1-1,-1 0 1,1 0-1,0 0 1,0 1-1,0-1 0,0 0 1,0 0-1,0 0 1,-1 1-1,1-1 1,0 0-1,0 0 0,0 1 1,0-1-1,0 0 1,0 0-1,0 1 0,0-1 1,0 0-1,0 0 1,0 1-1,0-1 1,0 0-1,1 0 0,-1 1 1,0-1-1,0 0 1,0 0-1,0 0 1,0 1-1,0-1 0,0 0 1,1 0-1,-1 0 1,0 1-1,0-1 0,0 0 1,1 0-1,-1 0 1,0 0-1,0 0 1,0 1-1,1-1 0,-1 0 1,0 0-1,0 0 1,1 0-1,-1 0 0,0 0 1,0 0-1,1 0 1,-1 0-1,0 0 1,0 0-1,1 0 0,-1 0 1,0 0-1,0 0 1,0 0-1,1 0 1,21-2-278,-19 2 244,81-14-212,-60 8 113,-1 2 0,1 0-1,0 2 1,1 0-1,-1 2 1,45 5-1,-65-4 101,-1-1 0,1 1 1,-1 0-1,0 1 0,1-1 0,-1 1 0,0-1 0,0 1 0,0 0 1,0 0-1,0 0 0,0 0 0,-1 1 0,1-1 0,-1 1 1,1 0-1,-1 0 0,0-1 0,0 1 0,0 1 0,-1-1 1,1 0-1,-1 0 0,1 1 0,-1-1 0,1 7 0,-2-5 84,1-1 0,-1 1 0,0 0 0,-1-1 0,1 1 0,-1 0 0,0 0 0,0-1-1,0 1 1,-1-1 0,0 1 0,0-1 0,0 0 0,0 0 0,0 0 0,-1 0 0,0 0 0,0 0 0,-6 5-1,-4 3 125,0-1-1,-1 0 0,-1-1 1,1-1-1,-1 0 0,-1-1 1,0-1-1,0 0 0,0-1 1,-1-1-1,0-1 0,0 0 0,0-1 1,0-1-1,-1-1 0,1 0 1,-24-2-1,39 0-332,-1 1-1,1 0 1,0-1 0,0 0 0,-1 0-1,1 1 1,0-1 0,0-1 0,0 1-1,0 0 1,0 0 0,0-1-1,1 1 1,-1-1 0,0 1 0,1-1-1,-1 0 1,1 0 0,-1 0 0,1 0-1,0 0 1,0 0 0,0 0-1,0 0 1,0 0 0,1-1 0,-1 1-1,1 0 1,-1 0 0,1-1 0,0 1-1,0-5 1,0 1-623,0 0 0,1 0 0,0 0 0,0 0 0,0 0 0,1 1-1,0-1 1,0 0 0,0 1 0,1-1 0,5-8 0,22-22-8426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37:01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2924 184 11082,'-539'-29'4480,"67"6"-2463,402 17-1796,-324-18 898,2 30-133,322 0-802,1 2 0,0 3-1,1 4 1,0 2 0,1 4 0,1 2 0,1 3 0,2 3-1,-73 44 1,106-54-154,2 1 0,0 1 1,1 1-1,1 2 0,1 0 0,1 2 0,-32 44 0,47-55-3,0 0-1,0 0 1,2 0 0,0 1-1,0 0 1,2 1 0,0-1-1,1 1 1,0 0 0,2 0-1,0 1 1,1-1 0,0 0-1,2 1 1,0-1 0,1 0-1,5 22 1,0-14 59,2 0 0,0-1 1,2 0-1,1-1 0,1 0 0,0-1 0,2 0 1,1-1-1,0-1 0,23 22 0,4-1-32,1-1 0,2-3 0,74 45 0,-47-38-38,1-4 1,3-3 0,143 47-1,-104-50-46,2-5 1,129 14-1,31-17 396,432-16 1,-374-26 151,-1-15-1,337-76 1,-542 80-461,-1-6 0,186-73 1,-264 85 98,-2-2-1,-1-2 1,-1-2 0,-1-2 0,-1-2 0,-2-2 0,-1-2 0,70-77 0,-94 90-76,0-1 1,-2-1-1,-1-1 0,-1 0 0,-1 0 1,-1-2-1,13-41 0,-21 53-48,0 0-1,-1 0 1,-1 0 0,0 0-1,-1 0 1,-1-1-1,0 1 1,-1 0 0,-1 0-1,0 0 1,-1 0-1,-1 0 1,0 0 0,-1 1-1,-12-26 1,3 17 8,-2 1 0,0 1 0,-1 0 0,-1 1 0,-1 1 0,-1 1 0,-1 0 0,0 2 0,-1 0 0,0 2 0,-29-14 0,-21-7 102,-1 2 1,-113-32-1,23 19 203,-2 7 0,-2 8 0,-248-15 0,-51 37-1928,6 37-4839,261-9-950,15-4-7479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0:26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13485,'0'0'9321,"5"9"-8804,4 10-192,-1 0-1,-1 1 0,0 0 0,6 36 0,11 99 1035,-14-76-1253,2-4-484,52 406 867,-51-319-2853,-9-1-3294,-4-159 5367,-1 11-2449,1-13 2618,0 0 1,-1 0 0,1 0 0,0 1-1,0-1 1,0 0 0,0 0-1,-1 0 1,1 0 0,0 0-1,0 1 1,0-1 0,-1 0 0,1 0-1,0 0 1,0 0 0,-1 0-1,1 0 1,0 0 0,0 0 0,-1 0-1,1 0 1,0 0 0,0 0-1,-1 0 1,1 0 0,0 0 0,0 0-1,-1 0 1,1 0 0,0 0-1,0 0 1,0 0 0,-1 0 0,1-1-1,0 1 1,0 0 0,0 0-1,-1 0 1,1 0 0,0-1-1,-14-10-7015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0:27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10 364 12107,'-9'156'5132,"9"-111"-4173,2 1 0,2-1-1,3 0 1,1-1 0,27 85 0,-31-117-666,1 0-1,0 0 0,1-1 0,0 0 1,12 16-1,-17-25-204,1 1 0,0-1 1,0 1-1,0-1 0,1 0 1,-1 0-1,1 0 0,-1 0 0,1-1 1,-1 1-1,1-1 0,0 1 0,0-1 1,0 0-1,0 0 0,0 0 1,0-1-1,0 1 0,0-1 0,0 1 1,0-1-1,0 0 0,0 0 0,0-1 1,0 1-1,0 0 0,0-1 1,4-1-1,0-1 128,0-1 0,0 1 0,0-2 0,-1 1-1,1-1 1,-1 1 0,0-2 0,-1 1 0,1-1 0,-1 0 0,9-13 0,3-7 440,22-48-1,-14 19-535,-2-1 0,-3-1 0,-3-1 0,-2-1 0,12-97 0,-15 2-4196,-13 1-6255,-5 84 113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0:27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217 226 8584,'0'-9'870,"9"-64"2182,-5 55-1590,-1 0 0,0 0 0,-2-1 0,0 1 1,-3-23-1,2 40-1387,0 1 1,0-1-1,0 1 0,-1-1 1,1 0-1,0 1 0,-1-1 1,1 1-1,0-1 1,-1 1-1,1-1 0,-1 1 1,1-1-1,-1 1 0,1 0 1,-1-1-1,1 1 1,-1 0-1,1-1 0,-1 1 1,1 0-1,-1 0 0,0-1 1,1 1-1,-1 0 1,0 0-1,1 0 0,-1 0 1,0 0-1,1 0 0,-1 0 1,1 0-1,-1 0 1,0 0-1,1 0 0,-1 0 1,0 1-1,1-1 0,-2 0 1,-25 14 699,17-4-746,0 1 1,0 0-1,1 0 0,1 1 0,0 1 1,1-1-1,-8 17 0,-35 101 36,35-85-42,2 1 1,3 0-1,1 0 0,2 1 1,3 0-1,1 0 0,8 89 1,-5-128-64,2 0 0,-1 0 1,1-1-1,0 1 0,1 0 0,-1-1 0,2 0 1,-1 0-1,1 0 0,0 0 0,0 0 1,1-1-1,9 11 0,-10-13-67,0-1 0,0 0 0,1-1-1,-1 1 1,1-1 0,-1 1 0,1-1 0,0-1 0,0 1-1,0-1 1,0 1 0,0-2 0,0 1 0,0 0 0,0-1-1,0 0 1,1 0 0,-1-1 0,0 1 0,0-1 0,0 0-1,6-2 1,7-3-544,0-1 0,-1-1 0,1 0 0,-2-1 0,1-1 0,15-12 0,47-42-6403,-33 20-1338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0:28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187 486 8392,'0'0'4094,"-1"-8"-1200,0 1-2151,1 0 0,-1 0 0,-1 0 0,1 1 1,-1-1-1,-6-11 0,8 16-603,-1 0 1,0 0 0,0 1-1,-1-1 1,1 0-1,0 1 1,-1-1 0,1 1-1,-1-1 1,1 1 0,-1 0-1,1-1 1,-1 1-1,0 0 1,0 0 0,0 0-1,0 1 1,0-1-1,1 0 1,-1 1 0,0-1-1,-1 1 1,1 0 0,0 0-1,0-1 1,0 1-1,0 0 1,0 1 0,0-1-1,0 0 1,0 1-1,0-1 1,-2 2 0,-1 0-123,-1 1 0,1 0 1,0 0-1,0 0 1,1 1-1,-1-1 0,1 1 1,0 0-1,0 1 0,0-1 1,0 1-1,1-1 0,0 1 1,0 0-1,-4 10 1,-1 0 0,2 0 0,0 1 0,0 0 0,-3 21 0,8-32-6,-1 1 0,2-1 0,-1 1 0,0 0 0,1-1 0,0 1 0,2 7 0,-2-11-11,1-1 0,-1 0 0,1 0 0,-1 0-1,1 1 1,0-1 0,-1 0 0,1 0 0,0 0 0,0 0 0,0 0 0,0 0 0,0 0 0,0-1 0,0 1 0,0 0 0,0 0-1,0-1 1,1 1 0,-1-1 0,0 1 0,0-1 0,1 1 0,-1-1 0,0 0 0,1 0 0,-1 0 0,0 0 0,1 0 0,-1 0 0,0 0-1,1 0 1,-1 0 0,3-1 0,6-2 92,0 0 0,0 0 0,0-1-1,0 0 1,-1-1 0,1 0 0,-1 0 0,0-1-1,-1 0 1,1-1 0,-1 0 0,13-16 0,-11 13-75,1 1 1,-1-1-1,1 2 1,1-1-1,0 2 1,21-12-1,-32 19-24,0-1 0,1 1-1,-1-1 1,0 1 0,0 0-1,0-1 1,0 1 0,0 0 0,0-1-1,1 1 1,-1 0 0,0 0 0,0 0-1,0 0 1,0 0 0,1 1-1,-1-1 1,0 0 0,0 0 0,0 1-1,0-1 1,0 1 0,0-1 0,0 1-1,0-1 1,0 1 0,0 0-1,0-1 1,0 1 0,0 0 0,0 0-1,-1 0 1,1 0 0,0 0 0,0 0-1,-1 0 1,1 0 0,0 2 0,1 4 45,0 0 0,-1 0 1,1 0-1,-1 1 1,-1 10-1,0-13-20,0 1 0,1-1 0,-1 0 0,1 0 0,0 0-1,3 9 1,-4-14-14,0 0 1,1 0-1,-1 1 0,0-1 0,0 0 0,0 0 0,0 1 0,1-1 0,-1 0 0,0 0 1,0 0-1,0 1 0,1-1 0,-1 0 0,0 0 0,0 0 0,1 0 0,-1 1 1,0-1-1,1 0 0,-1 0 0,0 0 0,0 0 0,1 0 0,-1 0 0,0 0 1,1 0-1,-1 0 0,0 0 0,0 0 0,1 0 0,-1 0 0,0 0 0,1 0 0,-1 0 1,0 0-1,0 0 0,1-1 0,-1 1 0,1 0 0,10-13 636,7-21 439,-18 33-1069,49-141 650,-49 141-678,1 1 0,-1-1 0,0 1 0,1 0 0,-1-1 0,1 1 0,-1 0 0,0-1 1,1 1-1,-1 0 0,1-1 0,-1 1 0,1 0 0,-1 0 0,1 0 0,-1 0 0,1-1 0,0 1 0,-1 0 0,1 0 0,-1 0 0,1 0 0,-1 0 0,1 0 0,-1 0 0,1 0 0,-1 1 0,1-1 0,-1 0 0,1 0 0,-1 0 1,2 1-1,22 10-223,-6-4-325,-8-5 318,0-2 0,1 1-1,-1-2 1,1 1 0,-1-1 0,1-1 0,-1 0 0,0 0 0,15-6-1,10-6-2640,44-25 0,7-2-6830,-76 36 7208,-7-2 6256,0-3 1470,7-2-4994,-5 9-107,-1 1 0,1 0 0,0 1 0,0-1-1,0 1 1,0 0 0,0 1 0,0-1 0,0 1 0,0 0 0,0 0-1,0 0 1,10 2 0,6 0 77,-9-3-162,0 0 0,1 0 0,-1-1 0,-1 0 0,1-1 0,0 0 0,-1-1 0,1-1 0,-1 0 0,0 0 0,-1-1 0,1 0 0,-1-1 0,17-15 0,-21 18 0,-4 1-87,0 1 1,1 0-1,-1 0 1,1 0-1,0 0 0,-1 0 1,1 0-1,0 1 0,0-1 1,0 1-1,0 0 1,1 0-1,4-1 0,-7 7 135,0 0-1,0 1 1,-1-1-1,0 0 1,0 1 0,-1 8-1,0-4 130,1-9-202,-1 0-1,1 1 0,0-1 0,0 0 0,0 0 1,0 0-1,0 0 0,0 0 0,0 1 0,0-1 1,0 0-1,0 0 0,1 0 0,-1 0 0,0 0 1,1 0-1,-1 0 0,1 0 0,-1 0 0,1 0 1,0 0-1,-1 0 0,1 0 0,0 0 0,0 0 1,0 0-1,-1-1 0,1 1 0,0 0 0,0-1 1,0 1-1,0-1 0,0 1 0,0-1 0,2 1 1,-1-1 34,1-1 0,0 0 1,0 0-1,0 0 1,0 0-1,-1 0 0,1 0 1,0-1-1,-1 0 1,0 1-1,1-1 0,-1 0 1,4-3-1,12-12 190,1 0 0,-2-1 1,-1 0-1,0-2 0,-1 0 0,-1 0 0,-1-1 0,18-42 0,-26 38 46,-5 24-261,0 1-1,0 0 1,0 0 0,-1 0 0,1 0-1,0-1 1,0 1 0,0 0-1,-1 0 1,1 0 0,0 0 0,0 0-1,-1 0 1,1 0 0,0 0-1,0 0 1,0 0 0,-1-1 0,1 1-1,0 0 1,0 0 0,-1 0-1,1 1 1,0-1 0,0 0 0,-1 0-1,1 0 1,0 0 0,0 0-1,0 0 1,-1 0 0,1 0 0,0 0-1,0 0 1,0 1 0,-1-1-1,1 0 1,0 0 0,0 0 0,0 0-1,0 1 1,-1-1 0,1 0-1,0 1 1,-27 32 521,23-27-432,2-1 1,-1 1 0,0 0-1,1 0 1,0 0 0,0 0-1,1 0 1,0 0-1,-1 10 1,3-15-107,1 0 0,-1 0 0,1 0 0,-1 0 0,1 0 0,-1 0 0,1-1 0,0 1 0,-1 0 0,1-1 0,0 1 0,-1-1 0,1 0 0,0 0 0,0 1 0,-1-1 0,1 0 0,0 0 0,0-1 0,0 1 0,2-1 0,25 5-39,-29-4 6,0 1 0,0-1 0,0 0 0,0 1 0,0-1 1,0 0-1,0 1 0,0-1 0,-1 0 0,1 1 0,0-1 0,0 0 1,0 1-1,-1-1 0,1 0 0,0 1 0,0-1 0,0 0 0,-1 0 0,1 1 1,0-1-1,-1 0 0,1 0 0,0 0 0,0 0 0,-1 1 0,1-1 1,0 0-1,-1 0 0,1 0 0,0 0 0,-1 0 0,1 0 0,-1 0 1,1 0-1,0 0 0,-1 0 0,1 0 0,0 0 0,-1 0 0,-11 2-3553,4-1-5461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0:29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129 116 9737,'1'-2'659,"-1"1"-1,0-1 0,0 0 1,0 1-1,0-1 1,0 0-1,-1 0 0,1 1 1,0-1-1,-1 0 1,1 1-1,-1-1 0,0 1 1,1-1-1,-1 1 1,0-1-1,0 1 0,0-1 1,-1 0-1,0 1-519,1 0-1,0 0 1,0 1-1,-1-1 1,1 1-1,0-1 0,-1 1 1,1 0-1,0-1 1,-1 1-1,1 0 1,-1 0-1,1 0 1,-1 0-1,1 0 1,0 0-1,-1 1 0,1-1 1,-1 0-1,1 1 1,0-1-1,-1 1 1,1-1-1,0 1 1,-2 1-1,-2 1-104,1 0-1,-1 1 1,1 0 0,0 0-1,0 0 1,1 0-1,-1 0 1,1 1 0,0-1-1,0 1 1,-4 10 0,0-1 129,1 1 0,0 0 1,-3 16-1,8-25-83,-1 0 0,1 0 0,0 1 0,1-1 0,-1 0 0,2 12 1,-1-16-77,1-1 1,-1 0-1,0 1 1,1-1 0,-1 0-1,1 1 1,-1-1 0,1 0-1,0 0 1,0 0-1,-1 0 1,1 0 0,0 0-1,0 0 1,0 0-1,0 0 1,0 0 0,0 0-1,1 0 1,-1-1 0,0 1-1,0-1 1,0 1-1,1-1 1,-1 1 0,0-1-1,1 1 1,-1-1 0,0 0-1,1 0 1,-1 0-1,0 0 1,1 0 0,-1 0-1,1 0 1,1-1-1,5-1 44,-1 0 0,0 0 0,0 0 0,0-1 0,0 0 0,0-1 0,0 1 0,-1-1 0,0-1-1,0 1 1,0-1 0,0 0 0,-1 0 0,7-9 0,1-1 25,-1 0 0,-1-1 0,0-1 0,13-26 0,-19 31 106,1-1 0,-2 1 0,1-1-1,-2-1 1,0 1 0,0 0 0,0-25 0,-10 44-3,2 2-420,1 1-1,0-1 1,0 1-1,1-1 1,0 1-1,0 0 1,1 1-1,0-1 1,1 0-1,0 0 1,0 1-1,1-1 1,1 1-1,-1-1 1,3 12-1,-1-16 0,-1 0 0,1 0 0,-1 0-1,1 0 1,1 0 0,-1 0 0,1-1-1,0 1 1,0-1 0,0 1 0,1-1 0,-1 0-1,1 0 1,0-1 0,0 1 0,0-1-1,1 0 1,-1 0 0,1 0 0,0-1-1,0 0 1,-1 0 0,2 0 0,-1 0 0,0-1-1,0 0 1,10 1 0,2-1-6188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0:2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1107 16143,'-11'10'1367,"-35"36"314,44-44-1578,0-1 0,0 1-1,0 0 1,0 0 0,1-1-1,-1 1 1,1 1 0,-1-1-1,1 0 1,0 0-1,0 0 1,0 1 0,0-1-1,0 0 1,0 1 0,1-1-1,-1 1 1,1 2-1,0-4-71,1 0-1,0 0 0,-1 0 0,1 0 0,0 0 0,0 0 0,-1-1 0,1 1 0,0 0 1,0-1-1,0 1 0,0-1 0,0 1 0,0-1 0,0 1 0,0-1 0,1 0 0,-1 1 1,0-1-1,0 0 0,0 0 0,0 0 0,0 0 0,0 0 0,1 0 0,0 0 0,16-1 238,-1-1-1,0-1 1,26-7-1,159-54 1822,251-118 0,-234 90-1713,-182 77-401,694-294 459,-20-41-3635,-573 270-334,-54 24-2576,-12 1-5826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0:32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0 825 7847,'0'0'9380,"2"-2"-8985,-1 0-290,1 0 0,0 0 1,-1 1-1,1-1 0,0 0 0,0 1 0,0 0 1,0 0-1,1-1 0,-1 1 0,0 1 0,0-1 1,1 0-1,1 0 0,50-12 1096,-10 3-329,141-55 166,-3-8-1,-4-8 0,-3-8 0,-5-7 0,-4-8 0,176-143 1,-327 233-943,-2 4 1724,-13 10-1950,1 0-1,-1 0 0,0 1 1,1-1-1,-1 0 1,0 1-1,1-1 1,-1 1-1,0-1 1,1 0-1,-1 1 0,0-1 1,0 1-1,1-1 1,-1 1-1,0-1 1,0 1-1,0-1 0,0 1 1,0-1-1,0 1 1,0-1-1,0 1 1,0-1-1,0 1 1,0-1-1,0 1 0,0-1 1,0 1-1,0-1 1,-1 2-1,12-6-11853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0:33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87 270 12716,'21'-41'1526,"-7"18"-233,-2-1 1,0-1-1,-2 0 1,-1 0 0,-1-1-1,5-26 1,-12 50-1123,-1 1 1,0 0-1,1 0 1,-1-1-1,0 1 1,0 0 0,0-1-1,0 1 1,0 0-1,-1 0 1,1-1-1,0 1 1,0 0-1,-1 0 1,1-1 0,-1 1-1,1 0 1,-1 0-1,-1-2 1,1 2-108,1 1 0,-1 0 0,0 0 0,0 0 0,1 0 1,-1 0-1,0 0 0,0 0 0,1 0 0,-1 0 0,0 0 0,1 0 1,-1 1-1,0-1 0,0 0 0,1 0 0,-1 1 0,0-1 0,1 0 1,-1 1-1,1-1 0,-1 1 0,0-1 0,0 1 0,-39 40 556,38-39-589,-16 19 81,-35 44 354,48-59-427,1 0 0,0 1 0,0-1 0,1 1 0,0 0 0,0 0 0,0 0 0,-1 10 0,4-16-39,1 0-1,-1 0 1,0 0-1,1-1 1,-1 1 0,0 0-1,1 0 1,0 0 0,-1 0-1,1-1 1,-1 1-1,1 0 1,0-1 0,-1 1-1,1 0 1,0-1-1,0 1 1,0-1 0,-1 1-1,1-1 1,0 0 0,0 1-1,0-1 1,0 0-1,0 0 1,0 1 0,0-1-1,0 0 1,1 0 0,38 6 67,-30-4-54,4 0-13,-1 1 0,1 0-1,-1 1 1,0 1 0,-1 0-1,24 13 1,-33-17 15,-1 1 1,1-1-1,-1 1 1,1 0-1,-1 0 0,0 0 1,0 0-1,0 0 1,0 0-1,0 1 1,0-1-1,-1 1 0,1-1 1,-1 1-1,0-1 1,0 1-1,0 0 0,0 0 1,0 0-1,0-1 1,-1 1-1,1 0 0,-1 0 1,0 0-1,0 0 1,0 0-1,0 0 0,-1 0 1,1 0-1,-1 0 1,0 0-1,0-1 0,0 1 1,0 0-1,0 0 1,0-1-1,-1 1 0,1-1 1,-3 3-1,-3 4 106,0 0-1,-1 0 0,0-1 0,-1 0 1,1-1-1,-2 0 0,1 0 0,-1-1 0,-12 6 1,7-4 40,-1-1 1,0 0 0,0-1 0,-1-1-1,-24 4 1,41-8-163,0-1 0,-1 0-1,1 0 1,0 0 0,0 0 0,0 0-1,-1 0 1,1 0 0,0 0 0,0 0 0,-1 0-1,1 0 1,0 0 0,0 0 0,0 0 0,-1 0-1,1 0 1,0 0 0,0 0 0,0 0-1,-1 0 1,1 0 0,0 0 0,0 0 0,-1 0-1,1 0 1,0 0 0,0 0 0,0-1 0,0 1-1,-1 0 1,1 0 0,0 0 0,0 0-1,0-1 1,0 1 0,0 0 0,-1 0 0,1 0-1,0 0 1,0-1 0,0 1 0,0 0 0,0-1-1,6-9-229,16-10-1159,44-39-6810,-29 20 1164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0:34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15 168 18321,'0'0'5830,"2"74"-4389,-5-30-96,0 9-255,0 1-578,0-2-352,3-8-96,0-8-32,0-13 0,6-11-320,4-12-897,1-7-289,1-17-832,0-14-1281,-4-11-2050,-6-12-7656</inkml:trace>
  <inkml:trace contextRef="#ctx0" brushRef="#br0" timeOffset="1">41 1 9161,'0'0'16623,"-41"4"-18897,50 2-1730,0-2-3330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7:51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0 220 17008,'0'0'6572,"10"3"-3732,-4 0-2542,0-1 1,0 0 0,0 0-1,0 0 1,1-1 0,-1 0-1,1 0 1,-1-1 0,1 0-1,-1 0 1,0 0 0,1-1-1,-1 0 1,1 0 0,-1 0-1,0-1 1,0 0 0,7-4-1,0-2-229,-1-2 0,0 0-1,-1 0 1,0-1 0,0 0-1,10-16 1,-18 23-60,1 0 0,-1-1 0,0 0 0,0 0 1,-1 0-1,1 0 0,-1 0 0,0 0 0,-1-1 0,1 1 0,-1 0 1,0-1-1,-1 0 0,1 1 0,-1-1 0,0 1 0,0-1 1,-1 0-1,1 1 0,-3-6 0,3 9-9,-1 1 0,0 0 0,0-1 0,0 1 0,0 0 0,0 0 0,0 0 0,0 0 0,0 0 0,0 0 0,0 0 0,-1 0 0,1 0 0,0 0 0,-1 1 0,1-1 0,-1 0 0,1 1 0,-1-1 0,1 1 0,-1 0 0,1-1 0,-1 1 0,1 0 0,-1 0 0,1 0 0,-1 0 0,1 0 0,-1 1 0,-1-1 0,-1 1 0,0 0 0,0-1 0,1 1 0,-1 1 0,0-1 0,1 0 0,-1 1 0,1 0 0,0 0 0,-1 0 0,-3 4 0,-1 3 0,1 2 0,-1-1 0,2 1 0,0 0 0,0 1 0,1-1 0,0 1 0,1 0 0,0 0 0,1 1 0,1-1 0,0 1 0,0-1 0,1 1 0,1 0 0,0-1 0,1 1 0,4 22 0,-4-31-10,0-1 0,0 0-1,0 0 1,1 0 0,-1 0 0,1 0 0,0-1 0,-1 1-1,1 0 1,0-1 0,1 1 0,-1-1 0,0 0 0,1 0-1,-1 0 1,1 0 0,0 0 0,3 1 0,-1 0-40,0-1 1,1-1-1,-1 1 1,1-1-1,-1 0 1,1 0-1,0 0 0,-1-1 1,12-1-1,-6 0-76,0 0-1,-1-1 0,1-1 1,-1 1-1,1-2 0,-1 0 1,0 0-1,0 0 0,-1-1 1,15-11-1,-17 11-609,0-1 0,-1 0 1,0-1-1,0 1 0,0-1 0,-1-1 0,0 1 1,0-1-1,-1 0 0,0 0 0,4-10 0,4-22-5008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0:34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10922,'0'0'16325,"2"15"-15214,7 93 393,-9 206 1,-4-123-436,4-187-1049,0 0-1,0 0 1,1 0-1,-1 0 1,1 0-1,0 0 1,0 0-1,0 0 1,0 0-1,1-1 1,0 1-1,3 6 1,-3-9-18,-1 1 1,1-1 0,-1 0 0,1 1-1,0-1 1,-1 0 0,1 0 0,0 0-1,0 0 1,0-1 0,-1 1 0,1 0 0,0-1-1,0 1 1,0-1 0,0 0 0,0 0-1,0 0 1,0 0 0,0 0 0,0 0-1,0 0 1,0-1 0,0 1 0,0-1-1,0 1 1,4-2 0,2-2-3,0 0 0,0-1 0,0 0 0,-1 0 0,1 0 0,-1-1 0,-1 0 0,1 0 0,-1-1 0,0 0 0,10-14 0,3-9 0,26-52 0,-34 61 0,-1 0 0,-1-1 0,-1 0 0,-1 0 0,-1-1 0,-1 0 0,-1 0 0,1-27 0,-7 40 0,-4 15 0,-4 18 0,1 8 0,1 0 0,2 1 0,1 0 0,1 0 0,2 1 0,1-1 0,5 44 0,-4-73 0,0-1 0,0 1 1,1 0-1,-1-1 0,0 1 0,1 0 1,0-1-1,0 1 0,0-1 0,0 1 0,0-1 1,0 0-1,1 1 0,-1-1 0,1 0 1,-1 0-1,1 0 0,0 0 0,0 0 0,0 0 1,0-1-1,0 1 0,0-1 0,1 1 0,-1-1 1,0 0-1,1 0 0,-1 0 0,1 0 1,-1 0-1,1-1 0,0 1 0,-1-1 0,1 1 1,0-1-1,-1 0 0,1 0 0,0 0 1,-1-1-1,1 1 0,-1-1 0,5 0 0,-1-1-40,0 0-1,0-1 1,0 0 0,0 0-1,0 0 1,0 0-1,-1-1 1,0 0-1,1 0 1,-2-1 0,1 1-1,0-1 1,-1 0-1,0 0 1,0-1-1,4-8 1,-3 2-1246,-1 0 0,0-1 0,-1 0 0,0 1 0,-2-1 0,1-1 0,-1 1 0,-2-19 0,1-23-6449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0:35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17072,'0'0'12172,"34"19"-24600,-17 4 3427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0:35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76 10698,'-1'9'4047,"-4"33"-843,0 65 0,7-56-2660,2 0 0,18 81-1,-18-111 337,0 0 0,-1 0-1,0 40 1,-3-55-667,-1 0-1,1-1 0,-1 1 1,0 0-1,0-1 1,0 1-1,-1-1 1,0 1-1,0-1 0,0 0 1,-1 0-1,1 0 1,-1 0-1,-1 0 0,1 0 1,-1-1-1,0 0 1,0 0-1,-5 5 1,7-8-177,0 1 0,0-1 0,0 0 0,0 0 0,0 0 0,0 0 0,0 0 0,0 0 0,-1 0 0,1-1 0,0 1 0,-1-1 0,1 0 0,0 0 0,-1 0 0,1 0 0,-1 0 0,1 0 0,0 0 0,-1-1 0,1 1 0,0-1 0,0 0 0,-1 0 0,1 0 0,0 0 0,0 0 0,0 0 0,0 0 0,0-1 0,0 1 0,0-1 0,1 1 0,-1-1 0,0 0 0,1 0 0,-1 0 0,-1-4 0,-2-1-75,1-1 0,0 1 0,0-1 0,0-1 0,1 1 0,1 0 0,-1-1 0,2 1 0,-3-13 0,4 0-158,0 1 0,1-1 1,1 1-1,0-1 0,2 1 1,10-32-1,52-116-4231,-1 2-4320,-42 86 2625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0:35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2434,'0'0'17697,"-3"11"-16624,-6 31-156,2 1 1,2 1-1,2-1 0,2 0 1,9 87-1,-8-122-786,1 0 0,0 0 0,1 0 0,0 1 0,0-1 0,1-1 0,0 1 0,0 0 0,1-1 0,7 11 0,-9-15-91,1-1 0,-1 1-1,1-1 1,0 1 0,0-1 0,0 0-1,0 0 1,0-1 0,0 1 0,0-1-1,1 1 1,-1-1 0,1 0 0,-1 0-1,1-1 1,-1 1 0,1-1 0,-1 0-1,1 0 1,0 0 0,-1 0 0,1 0-1,-1-1 1,1 1 0,-1-1 0,7-2-1,3-3 1,-1 1 0,0-2-1,0 0 1,0 0-1,0-1 1,-1 0 0,-1-1-1,0 0 1,15-18 0,12-8-36,-36 34-5,-1 1 0,0 0 0,0 0 0,0 0-1,0 0 1,0 0 0,0 0 0,0 0 0,0 0 0,0 0 0,0 0 0,1 0 0,-1 0 0,0 0 0,0-1 0,0 1 0,0 0 0,0 0 0,0 0 0,0 0 0,1 0 0,-1 0 0,0 0 0,0 0 0,0 0 0,0 0-1,0 0 1,0 0 0,0 0 0,1 1 0,-1-1 0,0 0 0,0 0 0,0 0 0,0 0 0,0 0 0,0 0 0,0 0 0,0 0 0,1 0 0,-1 0 0,0 0 0,0 0 0,0 0 0,0 1 0,0-1 0,0 0 0,0 0-1,0 0 1,0 0 0,0 0 0,0 0 0,0 0 0,0 1 0,0-1 0,0 0 0,0 0 0,0 0 0,0 0 0,0 0 0,1 14 20,-5 15 255,-10 28 441,9-43-568,1 0 1,1 0-1,0 1 0,1-1 0,1 1 1,0 24-1,1-39-146,0 1 1,0-1-1,1 1 0,-1 0 1,0-1-1,0 1 0,1-1 1,-1 1-1,0-1 0,1 1 1,-1-1-1,0 1 0,1-1 1,-1 1-1,1-1 0,-1 1 1,1-1-1,-1 0 0,1 1 1,-1-1-1,1 0 0,-1 0 1,1 1-1,0-1 0,-1 0 1,1 0-1,-1 0 0,1 0 1,0 1-1,-1-1 0,1 0 1,-1 0-1,1 0 1,0 0-1,-1-1 0,1 1 1,-1 0-1,1 0 0,0 0 1,-1 0-1,1-1 0,0 1 1,26-14-589,-22 8-23,0 0-1,0 0 1,0-1-1,-1 0 1,0 0-1,0 0 1,0 0-1,-1 0 1,-1-1 0,4-13-1,-1-1-2873,-2 1-1,2-39 1,-3-5-5933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0:36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15310,'0'0'7522,"0"11"-6721,23 258 4813,1 4-4560,-24-235-915,4 57 1120,0-89-842,0-14-149,2-17 40,-3-5-302,-1 0 0,-2 0 0,-1 0 0,-1 0 0,-2 1 0,-1-1 0,-1 1 0,-16-49 0,24 95-630,-2-13 617,1-1 0,-1 1 0,0-1-1,1 1 1,0-1 0,0 0 0,0 1-1,2 3 1,1 0 0,0-1-1,-1-1 1,2 1-1,-1 0 1,1-1-1,0 0 1,0 0-1,0 0 1,0-1-1,1 0 1,0 0-1,0 0 1,0-1 0,1 0-1,-1 0 1,1 0-1,-1-1 1,1 0-1,0 0 1,0-1-1,0 0 1,0 0-1,0-1 1,0 0 0,11-1-1,-10 0 29,0 0 0,0-1 0,0 0 0,0-1 0,0 1 0,0-2 0,-1 1 0,1-1 0,-1 0 0,0 0-1,0-1 1,-1 0 0,1-1 0,-1 1 0,0-1 0,-1 0 0,0-1 0,1 1 0,-2-1 0,1 0 0,5-12 0,-7 12-23,1 0 0,-2 0 0,1 0 0,-1 0 0,0-1 0,0 1 0,1-14 0,-17 38-393,11-10 394,0 1 1,0-1-1,1 0 1,0 1-1,0-1 1,1 1-1,0-1 1,0 1-1,1 0 1,0-1-1,0 1 0,1 0 1,0 0-1,0-1 1,3 10-1,2-3 6,0 1 0,0-1 0,2 0 0,0 0 0,0-1 1,15 18-1,-2-4-4,-1 1 1,-1 1 0,-2 1 0,21 47 0,-33-64 34,0-1 0,-1 2 1,-1-1-1,0 0 1,-1 0-1,0 1 0,-1 0 1,-1-1-1,0 1 1,0 0-1,-2-1 1,0 1-1,0-1 0,-6 18 1,5-24-14,1-1 1,-2 1-1,1-1 1,-1 0 0,1 0-1,-2 0 1,1-1-1,-7 8 1,10-12-23,-1 1 1,1-1-1,0 0 1,0 0-1,-1 0 1,1 0-1,-1 0 1,1 0-1,-1 0 1,1 0-1,-1-1 1,0 1-1,1-1 1,-1 1-1,0-1 1,1 1-1,-1-1 1,0 0-1,0 0 1,1 0-1,-1 0 1,0 0-1,0 0 1,1-1-1,-1 1 1,0-1-1,1 1 1,-1-1-1,0 1 1,1-1 0,-1 0-1,1 0 1,-1 0-1,1 0 1,-1 0-1,1 0 1,0 0-1,0 0 1,-2-2-1,-7-9-1,1-1 0,0 0 0,1 0 0,1 0 0,0-1 0,0 0 0,2-1 0,-7-21 0,7 15 0,0 0 0,1-1 0,1 0 0,1 0 0,2-30 0,0 46-116,1 1 0,0-1-1,0 0 1,1 0 0,0 1 0,0-1-1,0 1 1,1 0 0,0 0 0,0 0 0,0 0-1,0 0 1,1 0 0,4-4 0,7-5-1393,1 0-1,28-20 1,-7 7-1450,9-13-6645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0:37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83 12524,'-1'0'416,"-1"0"1,1 0 0,0 0-1,-1 0 1,1 1 0,-1-1-1,1 0 1,0 1 0,0-1-1,-1 1 1,1 0 0,0-1-1,0 1 1,0 0 0,0 0-1,-1 0 1,1 0 0,0 0-1,1 0 1,-1 0-1,-1 1 1,-11 35 2406,10-19-2973,2 1 1,1 28-1,0-33 1080,0-10-916,0-1-1,0 1 0,0-1 0,1 1 0,-1-1 1,1 1-1,0-1 0,0 1 0,0-1 1,1 0-1,-1 0 0,1 1 0,0-1 0,2 3 1,-4-5 6,1-1 0,0 1-1,0 0 1,-1-1 0,1 1 0,0-1 0,0 1 0,0-1 0,0 1 0,0-1 0,0 0 0,0 1 0,-1-1 0,1 0 0,0 0-1,0 0 1,0 0 0,0 0 0,0 0 0,2 0 0,-1-1 89,1 1 0,-1-1-1,0 0 1,1 0 0,-1 0 0,0 0-1,0-1 1,0 1 0,0-1 0,0 1-1,3-4 1,5-6 310,0 0 1,0-1-1,-1 0 0,-1-1 1,0 1-1,-1-2 0,10-23 0,0-11 285,12-58 0,-30 115-791,1-1 0,0 1 0,1-1 0,0 0 0,4 16 0,-1 0 102,-2-9 7,10 56 30,-11-67-50,0 1-1,0-1 1,1 1 0,0-1-1,-1 0 1,1 0 0,1 0-1,-1 0 1,1 0 0,-1-1 0,1 1-1,5 4 1,-5-6-13,-1-1 1,1 0 0,-1 1-1,1-1 1,0-1-1,-1 1 1,1 0-1,0 0 1,0-1 0,0 0-1,0 0 1,-1 1-1,1-2 1,0 1-1,0 0 1,0 0 0,0-1-1,-1 0 1,1 1-1,0-1 1,-1 0-1,1-1 1,0 1 0,-1 0-1,1-1 1,2-1-1,29-23-2825,-9-2-4589,-12 10-551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0:3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2274,'0'0'4933,"1"-11"-2494,-1 0-1809,5-58 3224,6 23 5046,-12 57-4611,5 16-3567,-2-5-299,2 447 3257,-5-345-3057,1-190-623,3 1 0,2 0 0,4 1 0,2 0 0,3 0 0,31-83 0,-41 137-10,0-1-1,1 2 1,0-1-1,0 1 1,1-1 0,1 2-1,-1-1 1,10-9 0,-11 14-5,-1 0 0,1 1 0,0-1 0,0 1 0,0 0 1,1 0-1,-1 0 0,1 1 0,-1 0 0,1 0 0,0 0 0,0 1 1,0 0-1,0 0 0,11 0 0,-17 1 8,0 0 1,1 0-1,-1 0 1,0 0-1,0 0 0,1 0 1,-1 1-1,0-1 0,1 0 1,-1 0-1,0 0 1,0 0-1,1 0 0,-1 1 1,0-1-1,0 0 1,0 0-1,1 0 0,-1 1 1,0-1-1,0 0 0,0 0 1,0 1-1,1-1 1,-1 0-1,0 0 0,0 1 1,0-1-1,0 0 0,0 1 1,0-1-1,0 0 1,0 1-1,0-1 0,0 0 1,0 0-1,0 1 1,0-1-1,0 0 0,0 1 1,0-1-1,0 0 0,0 0 1,0 1-1,-1-1 1,1 0-1,0 0 0,0 1 1,0-1-1,0 0 0,-1 0 1,1 1-1,0-1 1,0 0-1,0 0 0,-1 0 1,1 1-1,0-1 1,-1 0-1,-13 17 9,-11 3 75,-48 30-1,44-32-70,-33 28 0,61-46-77,0 1-1,1-1 1,-1 1-1,0 0 0,0-1 1,0 1-1,1-1 0,-1 1 1,0 0-1,1 0 0,-1 0 1,1-1-1,-1 1 0,1 0 1,-1 0-1,1 0 0,-1 0 1,1 0-1,0 0 1,-1 0-1,1 0 0,0 0 1,0 0-1,0 1 0,1-1-132,-1 0-1,1-1 0,0 1 0,0-1 0,0 1 0,-1-1 1,1 1-1,0-1 0,0 0 0,0 1 0,0-1 0,0 0 1,0 0-1,0 0 0,0 1 0,0-1 0,0 0 0,0 0 1,1-1-1,55-7-7179,-22-4 1032,0-2-4662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0:38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6854,'0'0'1735,"3"-10"342,0-6-2820,14-51 11085,-13 59-5168,-6 45-4359,-2-7-491,2-1 0,2 40 0,0-68-285,0 1 1,0 0-1,1-1 1,-1 1-1,1 0 1,-1-1-1,1 1 0,-1 0 1,1-1-1,0 1 1,0-1-1,-1 1 1,1-1-1,0 0 1,0 1-1,1-1 1,-1 0-1,0 0 1,0 0-1,1 0 0,-1 0 1,0 0-1,1 0 1,-1 0-1,1 0 1,-1-1-1,1 1 1,0 0-1,-1-1 1,1 0-1,0 1 1,-1-1-1,1 0 0,0 0 1,-1 0-1,1 0 1,0 0-1,1 0 1,2-1 78,0 0 1,0 0-1,-1 0 1,1 0 0,0 0-1,-1-1 1,1 0-1,-1 0 1,0 0-1,1-1 1,-1 0-1,5-3 1,3-8 1,-1-1-1,0 1 1,-1-2 0,0 0 0,-1 0-1,8-21 1,-18 74-260,0-18 146,1 1 0,3 28-1,-2-46-1,-1 0-1,1 0 1,0 0-1,0 0 0,0 0 1,0 0-1,0-1 1,0 1-1,1 0 1,-1-1-1,1 1 1,-1-1-1,1 1 0,0-1 1,-1 1-1,1-1 1,0 0-1,0 0 1,0 0-1,0 0 0,0 0 1,0-1-1,0 1 1,0-1-1,0 1 1,0-1-1,0 0 0,1 1 1,-1-1-1,0 0 1,3-1-1,2 1 82,0 0-1,0-1 1,0 0-1,-1 0 1,1-1 0,0 1-1,-1-1 1,0-1-1,7-2 1,-4-1-32,0 0 0,-1 0-1,0 0 1,0-1 0,-1-1 0,0 1-1,0-1 1,11-17 0,-15 20-37,0 1 0,0-1-1,-1 0 1,0 1 0,0-1 0,0 0-1,-1-1 1,1 1 0,-1 0 0,0 0-1,-1-1 1,1 1 0,-1 0 0,0-1-1,-1 1 1,1 0 0,-1 0 0,0-1-1,-3-7 1,3 10-16,-1 0 0,0 1 0,0-1 0,0 0 0,-1 1 0,1-1 0,-1 1 0,1 0 0,-1 0 0,0 0 0,0 0 0,1 0 0,-1 1 0,-1-1 0,1 1 0,0 0 0,0 0 0,0 0 0,-1 0 0,1 0 0,0 1 0,-1-1 0,1 1 0,-1 0 0,-4 1 0,7-1-70,0 1-1,1-1 1,-1 1 0,1-1-1,-1 0 1,1 1 0,-1-1-1,1 1 1,0 0 0,-1-1-1,1 1 1,-1-1 0,1 1-1,0 0 1,0-1 0,-1 1 0,1 0-1,0-1 1,0 1 0,0 0-1,0-1 1,0 1 0,0 0-1,0-1 1,0 1 0,0 0-1,0-1 1,0 1 0,0 0-1,0-1 1,1 1 0,-1 0-1,0-1 1,0 1 0,1 0-1,-1-1 1,1 1 0,0 0-1,0 1-271,0 0 0,0 0 0,0-1 0,0 1 0,0 0-1,1-1 1,-1 1 0,0-1 0,1 1 0,0-1 0,-1 0-1,3 2 1,6-1-1867,-1 0 0,1 0-1,-1-1 1,1-1 0,0 1-1,17-3 1,5-1-6300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0:39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15 100 13901,'0'0'9513,"-2"10"-8819,1-8-624,-9 44 416,10-45-469,0 0 1,-1 1-1,1-1 0,0 0 1,0 1-1,0-1 0,0 0 1,0 0-1,0 1 0,0-1 1,1 0-1,-1 1 0,0-1 1,1 0-1,-1 0 0,1 1 1,-1-1-1,1 0 0,0 0 1,-1 0-1,1 0 0,0 0 1,0 0-1,0 0 0,0 0 1,0 0-1,0 0 0,0 0 1,0-1-1,0 1 0,0 0 1,0-1-1,1 1 0,-1-1 1,2 1-1,14 0 74,0-1 0,1-1 1,-1-1-1,0 0 0,-1-1 1,20-7-1,-16 5 79,1 1 0,-1 0 0,32-1 0,-52 5-127,0 0 0,-1 0 0,1 0 1,0 0-1,0 0 0,0 0 0,-1 0 1,1 0-1,0 0 0,0 1 1,0-1-1,-1 0 0,1 0 0,0 0 1,0 0-1,0 0 0,0 0 0,-1 0 1,1 0-1,0 1 0,0-1 1,0 0-1,0 0 0,0 0 0,0 0 1,-1 1-1,1-1 0,0 0 1,0 0-1,0 0 0,0 0 0,0 1 1,0-1-1,0 0 0,0 0 0,0 0 1,0 1-1,0-1 0,0 0 1,0 0-1,0 0 0,0 1 0,0-1 1,0 0-1,0 0 0,0 0 0,0 0 1,0 1-1,0-1 0,0 0 1,1 0-1,-1 0 0,0 1 0,0-1 1,0 0-1,0 0 0,0 0 1,1 0-1,-1 0 0,0 0 0,0 1 1,0-1-1,0 0 0,0 0 0,1 0 1,-1 0-1,0 0 0,0 0 1,1 0-1,-19 9 1081,15-10-1077,0 1 1,1-1-1,-1 0 1,1-1-1,-1 1 0,1 0 1,0-1-1,-1 1 1,1-1-1,0 0 1,0 0-1,0 0 1,0 0-1,0 0 0,1 0 1,-1 0-1,1-1 1,-1 1-1,1 0 1,0-1-1,0 0 0,-2-4 1,-20-66 860,22 69-900,0 1-44,0 0-1,0 0 1,0 0-1,1 0 1,-1 0-1,1 0 1,0 0-1,0-1 1,0 1-1,0 0 1,1-5-1,0 7 1,0 0-1,0 0 0,0 0 0,0 0 1,0 0-1,1 0 0,-1 0 0,0 0 1,0 1-1,1-1 0,-1 0 1,0 1-1,1-1 0,-1 1 0,0-1 1,1 1-1,-1 0 0,1 0 0,-1-1 1,1 1-1,-1 0 0,1 0 1,-1 0-1,3 1 0,100 9-5953,-52-2 1081,0-5-3704,-20-3-531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0:39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61 266 14734,'0'0'10954,"-8"9"-10415,3-5-403,0 1-1,0 1 0,1-1 0,0 1 0,0-1 0,0 1 0,1 0 1,0 0-1,0 1 0,0-1 0,1 1 0,0-1 0,0 1 1,1 0-1,0 0 0,0 0 0,1-1 0,-1 10 0,2-14-104,-1-1 0,0 0-1,0 0 1,1 1 0,-1-1-1,0 0 1,1 0 0,-1 0 0,1 0-1,0 0 1,-1 0 0,1 1-1,0-1 1,-1-1 0,1 1-1,0 0 1,0 0 0,0 0 0,0 0-1,0-1 1,0 1 0,0 0-1,0-1 1,1 1 0,-1-1-1,0 1 1,0-1 0,0 1-1,0-1 1,1 0 0,-1 0 0,0 0-1,0 0 1,1 0 0,-1 0-1,0 0 1,0 0 0,1 0-1,-1 0 1,0-1 0,0 1 0,1 0-1,-1-1 1,0 1 0,1-2-1,5 0 162,0 0 0,0-1 0,-1 0 0,1 0-1,-1 0 1,11-8 0,4-8-68,0 0 0,-2-1 0,-1 0 0,0-2 0,26-43 1,-34 49-82,-2 0-1,0 0 1,-1-1 0,-1 1 0,-1-2 0,0 1 0,-1 0 0,-1-1 0,0 0 0,0-19 0,-3 37-43,0-1 0,0 0 0,1 0 0,-1 1 0,0-1 0,0 0 0,0 0 0,0 0 0,0 1 0,0-1 0,0 0 0,0 0 0,-1 0 0,1 1 0,0-1 0,0 0 0,-1 0 0,1 1 0,0-1 0,-1 0 0,1 1 0,-1-1 0,1 0 0,-1 1 0,1-1 0,-1 1 0,1-1 0,-1 0 0,1 1 0,-1-1 0,0 1 0,1 0 0,-1-1 0,0 1 0,0 0 0,1-1 0,-1 1 0,0 0 0,0 0 0,1 0 0,-1-1 0,-1 1 0,0 1 0,0 0 0,0 0 0,0-1 0,0 1 0,0 1 0,0-1 0,1 0 0,-1 0 0,0 1 0,1-1 0,-1 1 0,1-1 0,0 1 0,-1-1 0,-1 4 0,-3 6 0,-1 1 0,2-1 0,-1 1 0,2 0 0,0 1 0,0-1 0,1 1 0,0-1 0,-1 20 0,4-26 0,0 1 0,0-1 0,0 1 0,1-1 0,0 1 0,0-1 0,0 0 0,1 1 0,0-1 0,0 0 0,1 0 0,-1 0 0,1 0 0,1-1 0,-1 1 0,1-1 0,0 0 0,0 0 0,1 0 0,7 6 0,6 2-1070,1-1-1,1-1 1,-1-1 0,2-1-1,-1 0 1,1-2 0,29 7-1,-1-4-6125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7:51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15278,'0'0'11286,"4"9"-9989,14 56 624,-11-35-1184,22 58 0,-29-87-728,0-1 0,0 1 0,0 0-1,1 0 1,-1 0 0,0 0 0,1-1-1,-1 1 1,1 0 0,-1 0 0,1-1 0,-1 1-1,1 0 1,0-1 0,-1 1 0,1-1 0,0 1-1,-1-1 1,1 1 0,0-1 0,0 1-1,0-1 1,-1 0 0,1 1 0,0-1 0,0 0-1,0 0 1,0 1 0,0-1 0,1 0-1,-1-1 26,1 0 0,-1 0 0,1 1 0,-1-1 0,0 0 0,0-1 0,1 1-1,-1 0 1,0 0 0,0 0 0,0-1 0,0 1 0,0-1 0,1-2 0,21-55 696,-23 59-730,4-13 0,0 0 0,-1-1 0,-1 1 0,0 0 0,-1-1 0,0 0 0,-1 1 0,-3-28 0,2 42-10,1-1 0,0 0 1,0 0-1,0 0 0,0 1 0,0-1 0,0 0 1,-1 0-1,1 0 0,0 0 0,0 0 0,0 1 1,0-1-1,-1 0 0,1 0 0,0 0 0,0 0 1,0 0-1,-1 0 0,1 0 0,0 0 1,0 0-1,0 0 0,-1 0 0,1 0 0,0 0 1,0 0-1,0 0 0,-1 0 0,1 0 0,0 0 1,0 0-1,0 0 0,-1 0 0,1 0 0,0 0 1,0 0-1,0 0 0,-1 0 0,1-1 0,0 1 1,0 0-1,0 0 0,0 0 0,-1 0 0,1 0 1,0-1-1,0 1 0,0 0 0,0 0 0,0 0 1,0-1-1,-5 22-950,5-20 785,0 0 0,0 0 0,1 1 0,-1-1 1,0 0-1,1 0 0,-1 0 0,1 1 0,-1-1 0,1 0 0,-1 0 0,1 0 0,0 0 0,0 0 0,-1 0 0,1 0 0,0 0 0,0 0 0,0 0 0,0-1 0,0 1 1,0 0-1,0-1 0,1 1 0,-1-1 0,0 1 0,0-1 0,0 1 0,1-1 0,-1 0 0,0 0 0,0 1 0,1-1 0,-1 0 0,0 0 0,0 0 0,1 0 0,-1-1 1,2 1-1,0 0-623,1-1 1,-1 1-1,1-1 1,-1 0 0,1 0-1,-1 0 1,0 0-1,0 0 1,1-1 0,-1 0-1,0 1 1,0-1-1,4-4 1,13-19-9800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0:4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9129,'0'0'2765,"14"-2"-1297,131-18 1384,166 0 0,-86 9-2759,27-7 31,665-56 676,-1092 75-294,80-3-302,-1266 25 2492,1737-25-2247,-188 4-311,1039 42-2017,-1204-42 1860,-23-2 16,0 1 0,0-1 0,0 0 1,0 0-1,0 0 0,0 0 0,0 0 0,0 0 1,0 0-1,0 0 0,0 0 0,0 0 0,0 0 1,0 0-1,0 1 0,0-1 0,0 0 1,0 0-1,0 0 0,0 0 0,0 0 0,0 0 1,0 0-1,0 0 0,0 0 0,0 0 0,0 0 1,0 0-1,0 0 0,0 1 0,1-1 1,-1 0-1,0 0 0,0 0 0,0 0 0,0 0 1,0 0-1,0 0 0,0 0 0,0 0 0,0 0 1,0 0-1,0 0 0,0 0 0,0 0 0,1 0 1,-1 0-1,0 0 0,-40 4-257,-714 17 467,58-3 322,597-14-502,517-8-369,-52-4 136,420-21-613,-767 27 824,-6 2 5,0-1 0,0 0 0,0-1 0,0-1 0,23-8-1,-35 11-5,-1 0 0,0 0 0,1 0 0,-1 0-1,0 0 1,0 0 0,1 0 0,-1 0 0,0 0 0,1-1-1,-1 1 1,0 0 0,0 0 0,1 0 0,-1 0-1,0-1 1,0 1 0,0 0 0,1 0 0,-1 0-1,0-1 1,0 1 0,0 0 0,0 0 0,1-1-1,-1 1 1,0 0 0,0-1 0,0 1 0,0 0-1,0 0 1,0-1 0,0 1 0,0 0 0,0-1 0,0 1-1,0 0 1,0-1 0,0 1 0,0 0 0,0 0-1,0-1 1,0 1 0,0 0 0,-1-1 0,1 1-1,0 0 1,0 0 0,0-1 0,0 1 0,-1 0-1,1 0 1,0 0 0,0-1 0,0 1 0,-1 0 0,1 0-1,0 0 1,0-1 0,-1 1 0,1 0 0,0 0-1,-1 0 1,1 0 0,0 0 0,0 0 0,-1 0-1,0 0 1,-26-9 278,-83-4-57,1 4-1,-133 7 1,154 2-109,-231 6 252,-330 48-1,239 17-4156,306-49-743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0:50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186 226 6374,'2'-10'5664,"6"-45"1321,3-74 1,-11 128-6907,0-1 0,-1 1 1,1 0-1,0-1 0,0 1 1,-1 0-1,1 0 0,0-1 1,-1 1-1,1 0 1,-1 0-1,0-1 0,1 1 1,-1 0-1,0 0 0,0 0 1,0 0-1,0 0 0,0 0 1,0 0-1,0 0 0,0 1 1,0-1-1,0 0 1,0 1-1,0-1 0,-1 0 1,1 1-1,0 0 0,-1-1 1,1 1-1,0 0 0,0-1 1,-1 1-1,1 0 0,-1 0 1,1 0-1,0 0 1,-1 0-1,1 1 0,0-1 1,-1 0-1,1 1 0,0-1 1,-2 2-1,-4-1-83,1 1 0,-1 0 0,1 0 0,0 1 0,0 0 0,0 0 0,1 0 0,-8 6 0,10-7-4,0 0 1,1 1 0,-1-1 0,0 1-1,1 0 1,-1 0 0,1 0 0,0 0 0,0 0-1,0 0 1,1 0 0,-1 1 0,1-1-1,-1 0 1,1 1 0,0 0 0,1-1-1,-1 1 1,1 0 0,-1 4 0,2-5-2,0 1 1,1-1 0,-1 0 0,1 0-1,-1 0 1,1 0 0,0 0 0,0-1-1,0 1 1,1-1 0,-1 1 0,0-1-1,1 0 1,0 0 0,-1 0 0,1 0-1,0 0 1,0-1 0,0 1 0,0-1-1,1 0 1,3 1 0,-7-1 10,17 5-5,0 1 0,-1 1-1,0 0 1,0 1 0,17 14 0,-30-21-4,0 0 0,0 1 0,-1 0 1,1 0-1,0 0 0,-1 0 0,0 0 0,0 0 1,0 0-1,0 1 0,0-1 0,-1 1 0,1-1 1,-1 1-1,0 0 0,0 0 0,0-1 0,-1 1 1,0 0-1,1 0 0,-1 0 0,0 0 0,-1 0 1,1-1-1,-1 1 0,0 0 0,0 0 0,0 0 1,0-1-1,0 1 0,-4 5 0,0-1 85,-1 0 1,1-1-1,-1 1 0,-1-1 1,1-1-1,-1 1 0,-1-1 0,1-1 1,-1 1-1,0-1 0,0 0 0,0-1 1,-17 6-1,-3 1 378,0-2 0,-1-1 0,-31 5 0,70-26-3663,20-15 515,-16 15 1107,77-82-7432,-41 34 2488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0:50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12204,'0'0'13799,"-5"11"-12982,-10 33-503,2 1 0,2 0 1,2 1-1,2 0 0,2 1 0,2 76 0,3-121-320,0 0-1,0 0 1,0 0 0,0 0-1,1 0 1,-1 0-1,1 0 1,-1 0-1,1 0 1,0 0-1,0 0 1,0 0-1,0 0 1,0 0-1,0-1 1,1 1-1,-1-1 1,0 1-1,3 1 1,-4-3-11,0 1 1,1-1-1,-1 0 0,1 0 1,-1 1-1,1-1 1,0 0-1,-1 0 0,1 0 1,-1 0-1,1 0 0,-1 0 1,1 0-1,-1 0 1,1 0-1,-1 0 0,1 0 1,0 0-1,-1 0 0,1 0 1,-1-1-1,1 1 1,-1 0-1,1 0 0,-1 0 1,1-1-1,12-21-339,-8 5 190,-1-1-1,-1 1 0,-1-1 1,-1 0-1,0 0 0,-1 0 1,-1 0-1,-4-23 0,-2 26 144,0 16-30,7 0 50,0 0 0,0-1 0,0 1 0,0 0-1,-1 0 1,1 0 0,0 0 0,0-1 0,0 1 0,1 0 0,-1 0 0,0 0-1,0 0 1,0-1 0,1 1 0,-1 0 0,0 0 0,1 0 0,-1-1 0,1 1-1,-1 0 1,1-1 0,-1 1 0,1 0 0,-1-1 0,1 1 0,-1-1-1,1 1 1,0-1 0,0 1 0,1 0 0,3 2-36,1-1 0,0 0 0,-1 0 0,1 0 0,0-1 1,0 0-1,1 0 0,-1-1 0,0 1 0,0-1 0,0 0 0,10-2 0,-2 0-408,0 0-1,0-1 0,0-1 1,17-6-1,-21 6 182,1 0 1,-1-1-1,0 0 1,0-1-1,-1 0 1,1 0-1,-1-1 0,-1 0 1,1-1-1,-2 0 1,15-17-1,-36 45 3085,6-9-2559,0 2-1,-13 25 1,17-30-144,1 1 0,0 0 0,1 0 1,0 0-1,1 0 0,0 1 0,0 9 0,1-19-101,0 1 0,0 0 0,0 0 1,0 0-1,0-1 0,0 1 0,1 0 0,-1 0 0,0-1 0,1 1 1,-1 0-1,0 0 0,1-1 0,-1 1 0,1 0 0,-1-1 1,1 1-1,0-1 0,-1 1 0,1-1 0,-1 1 0,1-1 0,0 1 1,-1-1-1,1 1 0,0-1 0,0 0 0,-1 1 0,1-1 0,0 0 1,0 0-1,0 0 0,-1 0 0,1 0 0,0 1 0,0-1 0,0-1 1,-1 1-1,1 0 0,0 0 0,0 0 0,0 0 0,-1-1 1,2 1-1,3-1 104,-1 0 0,1-1 0,-1 1 0,0-1 0,0 0 0,0 0 0,5-3 0,3-5 7,0 0 0,-1-1 1,0 0-1,0-1 1,-1 0-1,-1-1 1,0 0-1,-1 0 1,0-1-1,-1 0 1,-1 0-1,7-24 1,-47 114 241,34-76-368,-12 60 33,11-59-33,1 1 0,0-1 0,-1 1 0,1 0-1,0-1 1,0 1 0,0-1 0,0 1 0,1 0 0,-1-1-1,0 1 1,1-1 0,-1 1 0,1-1 0,-1 1-1,1-1 1,0 1 0,0-1 0,-1 0 0,1 1-1,0-1 1,0 0 0,0 0 0,1 0 0,-1 1-1,0-1 1,0-1 0,1 1 0,-1 0 0,0 0-1,1 0 1,-1-1 0,3 2 0,3-1-369,0 0-1,0-1 1,0 1 0,1-2 0,-1 1 0,0-1 0,8-1-1,-7 0-638,-1 0-1,-1-1 0,1 1 0,0-1 0,-1 0 1,1-1-1,5-4 0,21-18-12481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0:52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191 140 15022,'0'0'10389,"-8"-6"-9829,7 5-553,-2-1 9,1 0 0,-1 0-1,0 0 1,0 1 0,0-1-1,0 1 1,0-1 0,0 1 0,0 0-1,-4-1 1,5 2-12,0 1 1,0-1-1,1 0 1,-1 1-1,0 0 1,1-1-1,-1 1 1,1 0 0,-1-1-1,1 1 1,-1 0-1,1 0 1,-1 0-1,1 1 1,0-1-1,0 0 1,-1 0-1,1 1 1,0-1-1,0 1 1,0-1-1,1 1 1,-1-1-1,0 1 1,0-1-1,1 1 1,-1 0-1,1-1 1,-1 3-1,1-3-5,-1 0 0,1-1 0,-1 1 0,1 0-1,-1 0 1,1 0 0,0 0 0,-1 0 0,1 0 0,0 0-1,0-1 1,0 1 0,0 0 0,0 0 0,0 0 0,0 0-1,0 0 1,0 0 0,0 0 0,0 0 0,0 0-1,1 0 1,-1 0 0,0 0 0,1-1 0,-1 1 0,1 0-1,0 1 1,1-2 4,-1 1 0,0-1 0,1 0 0,-1 0-1,0 0 1,1 0 0,-1 0 0,0 0 0,1-1 0,-1 1-1,0 0 1,1-1 0,-1 1 0,0-1 0,1 1 0,1-2-1,52-34 235,-28 12-116,33-38 0,-12 12 16,-49 85-692,-12 23 763,-3-2-1,-39 95 1,36-102 50,9-23 21,0-2 1,-2 0-1,-25 38 1,33-55-247,0-1 0,-1 0 0,1 0 1,-1-1-1,0 0 0,-1 0 1,0 0-1,1 0 0,-1-1 1,-1 0-1,1 0 0,-1-1 1,1 1-1,-1-1 0,0-1 1,0 0-1,0 0 0,-9 2 1,15-4-14,0 0 1,0 0-1,0 0 1,0 0-1,0 0 1,-1 0-1,1 0 1,0 0-1,0 0 1,0-1 0,0 1-1,0 0 1,0-1-1,0 1 1,0-1-1,0 1 1,0-1-1,0 0 1,0 1-1,0-1 1,1 0-1,-1 1 1,0-1-1,0 0 1,1 0-1,-2-1 1,1 0-6,1 0 0,-1-1 0,0 1-1,1 0 1,0 0 0,-1-1 0,1 1 0,0 0 0,0-1 0,0 1 0,1 0 0,0-3-1,1-5-12,0 1 0,1 0 0,0 0-1,1 0 1,7-13 0,25-33-8,3 1 1,2 2 0,2 2-1,2 2 1,3 2 0,70-54-1,-112 95 4,-4 3-5,1 0 0,-1 0 1,0 0-1,1 0 0,-1 0 0,1 1 1,0-1-1,-1 1 0,1 0 0,0 0 1,0 0-1,0 0 0,0 0 0,0 0 1,0 1-1,4-1 0,-6 2-6,0 0-1,-1 0 1,1 0 0,0 0-1,-1 0 1,1 1 0,-1-1-1,1 0 1,-1 0 0,0 0-1,1 1 1,-1-1 0,0 0-1,0 0 1,0 1 0,0-1-1,0 0 1,0 0 0,-1 2-1,-1 29 26,2-31-13,-3 14 29,0 0 1,-1-1-1,-6 16 1,5-16-8,0 0 0,1 1-1,-2 15 1,6-29-19,0-1 0,0 0-1,0 0 1,0 0-1,0 1 1,0-1 0,0 0-1,0 0 1,0 0-1,0 0 1,0 1 0,0-1-1,0 0 1,0 0 0,0 0-1,0 1 1,0-1-1,0 0 1,0 0 0,0 0-1,0 0 1,0 1 0,1-1-1,-1 0 1,0 0-1,0 0 1,0 0 0,0 0-1,0 0 1,0 1 0,1-1-1,-1 0 1,0 0-1,0 0 1,0 0 0,0 0-1,1 0 1,-1 0-1,0 0 1,0 0 0,0 0-1,0 0 1,1 0 0,-1 0-1,0 0 1,0 0-1,0 0 1,1 0 0,-1 0-1,0 0 1,0 0 0,0 0-1,0 0 1,1 0-1,-1 0 1,16-9 82,12-14 83,25-34 30,-38 40-337,0 1-1,0 0 0,2 1 0,22-16 0,-39 31 83,1 0 0,-1 0 0,0-1 0,0 1 0,0 0 0,1 0 0,-1 0 0,0 0 0,0 0 0,1 0 0,-1 0 0,0 0 1,0 0-1,0 0 0,1 0 0,-1 0 0,0 0 0,0 0 0,1 0 0,-1 0 0,0 0 0,0 0 0,1 0 0,-1 0 0,0 0 0,0 0 0,0 0 0,1 0 0,-1 1 1,0-1-1,0 0 0,0 0 0,1 0 0,-1 0 0,0 0 0,0 1 0,0-1 0,0 0 0,0 0 0,1 0 0,-1 1 0,0-1 0,0 0 0,0 0 0,0 1 0,3 17-1401,-5 28-1543,1-38 1235,1-3 1370,1 16-5481,-1-21 5617,1 1 0,-1-1 0,1 1 0,-1-1 1,1 1-1,0-1 0,-1 1 0,1-1 0,-1 0 0,1 1 1,0-1-1,-1 0 0,1 1 0,0-1 0,0 0 0,-1 0 1,1 0-1,0 0 0,-1 0 0,1 0 0,0 0 0,0 0 1,-1 0-1,3 0 0,20-1-3321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0:52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141 387 8072,'0'0'10506,"-11"6"-10170,-1 3-267,0 0 1,1 1 0,0 0-1,0 1 1,1 0-1,-9 14 1,11-14 547,1 0 0,0 1-1,1-1 1,-10 25 0,17-36-588,-1 0 0,1 1 0,0-1 0,-1 0 0,1 0-1,0 1 1,-1-1 0,1 0 0,-1 0 0,1 0 0,0 0 0,-1 0 0,1 0-1,0 0 1,-1 0 0,1 0 0,0 0 0,-1 0 0,1-1 0,-1 1-1,1 0 1,0 0 0,-1-1 0,1 1 0,-1 0 0,1-1 0,13-7 269,-2-1-1,0 0 1,0-1 0,0 0 0,15-18 0,47-63-180,-36 27-319,-35 56-158,-22 42 177,10-20 177,1 1-1,1 0 0,0 1 0,1 0 0,1 0 0,0 0 0,1 1 0,-3 32 0,7-48 8,0 0-1,0-1 0,0 1 1,0 0-1,0 0 1,0-1-1,0 1 1,0 0-1,0 0 1,0-1-1,1 1 1,-1 0-1,0-1 1,1 1-1,-1 0 1,0-1-1,1 1 1,-1-1-1,1 1 1,-1 0-1,1-1 1,-1 1-1,1-1 0,-1 0 1,1 1-1,0-1 1,-1 1-1,1-1 1,0 0-1,0 1 1,26-4 122,-18 0-44,-1-1 0,0 1 1,0-2-1,12-8 0,12-14 177,-2-1-1,-1-2 0,-1 0 0,-1-2 0,-2-1 1,-2-2-1,-1 0 0,-1-1 0,-2-1 1,-2-1-1,-1 0 0,20-80 0,-49 159-460,-28 57-1,-7 16 273,44-101-55,-6 11 44,2 0 1,0 1-1,2 0 0,1 0 1,-4 48-1,19-81 440,6-13-308,-2-2 0,-1 0 0,-1 0 0,0-1 1,-2 0-1,13-48 0,-24 77-229,0 0 1,1-1 0,0 1-1,0 0 1,0-1-1,0 1 1,1-1-1,0 1 1,0 0 0,0-1-1,4 9 1,-4-11 37,0 1 0,0 0 1,0-1-1,1 1 0,-1-1 0,1 1 1,-1-1-1,1 0 0,0 1 1,0-1-1,0 0 0,0 0 0,1-1 1,-1 1-1,0 0 0,1-1 1,-1 1-1,1-1 0,0 0 0,-1 0 1,1 0-1,4 1 0,-1-2 12,-1 1-1,1-1 0,0 0 1,0-1-1,-1 1 0,1-1 1,-1 0-1,1-1 1,-1 1-1,1-1 0,-1 0 1,0-1-1,9-4 0,0-3 24,0-1 0,-1 0-1,14-15 1,29-23-17,-56 62-219,-6 6 145,-1-1 1,-15 27-1,15-34 148,1 0 1,1 1-1,0 0 1,0 0-1,1 0 0,1 1 1,0-1-1,-2 22 1,5-33-85,0-1 1,0 1 0,0-1 0,0 1 0,0-1-1,0 1 1,0 0 0,0-1 0,0 1 0,1-1-1,-1 1 1,0-1 0,0 1 0,0-1-1,1 1 1,-1-1 0,0 1 0,1-1 0,-1 1-1,0-1 1,1 0 0,-1 1 0,1-1 0,-1 1-1,0-1 1,1 0 0,-1 1 0,1-1-1,-1 0 1,1 0 0,-1 1 0,1-1 0,0 0-1,0 0 1,23-5 250,20-21 55,-36 19-571,-1-1 1,1 1-1,-1-1 1,-1-1-1,0 1 1,7-13-1,-9 14-781,-1-1-1,0 0 1,0 0 0,-1 0-1,1 0 1,-2 0-1,1 0 1,-1-13 0,0-16-4945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0:53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9129,'0'0'7623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0:53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15278,'0'0'2953,"-11"8"-231,-6 2-1461,0 1 1,-27 25-1,40-32-1121,0-1 1,0 1-1,0 0 1,0 1 0,1-1-1,0 0 1,0 1-1,0 0 1,0-1-1,1 1 1,0 1-1,0-1 1,0 0-1,0 0 1,1 1 0,0-1-1,0 0 1,0 8-1,2-12-135,0 0-1,0 1 1,0-1 0,0 0-1,0 0 1,0 0-1,0 0 1,0 0-1,0-1 1,0 1-1,0 0 1,1 0 0,-1-1-1,0 1 1,1-1-1,-1 1 1,0-1-1,1 1 1,-1-1 0,1 0-1,-1 0 1,0 0-1,1 0 1,-1 0-1,1 0 1,-1 0 0,1 0-1,-1 0 1,0-1-1,3 0 1,47-9 248,-25-1-172,-1-1 0,0-1 0,44-32 0,2 0-410,-71 45 316,0-1 0,1 1 0,-1 0 0,0 0 0,0-1 0,0 1 0,1 0 0,-1 0 0,0-1 0,0 1 0,1 0 0,-1 0 0,0 0 1,1 0-1,-1 0 0,0 0 0,0-1 0,1 1 0,-1 0 0,0 0 0,1 0 0,-1 0 0,0 0 0,1 0 0,-1 0 0,0 0 0,1 0 0,-1 0 0,0 0 0,0 1 0,1-1 0,-1 0 0,0 0 0,1 0 0,-1 0 0,0 0 0,0 0 0,1 1 1,-6 13-96,-23 26 339,23-32-228,-1-1 52,4-4-13,0-1 0,0 1 0,0-1 1,0 1-1,0 0 0,1 0 1,-1 0-1,1 0 0,0 0 0,0 0 1,0 0-1,0 0 0,0 0 0,0 7 1,2-10-11,0 0 0,0 1 0,0-1 0,0 1 0,0-1 0,-1 0 0,1 0 0,0 1 0,0-1 0,0 0 0,0 0 0,0 0 0,0 0 0,0 0 0,0 0 0,0-1 0,0 1 0,0 0 0,0 0 0,0-1 0,0 1 0,0 0 0,0-1 0,1 0 1,25-12 535,-26 13-549,50-28 261,-29 14-265,2 1-1,0 1 0,0 1 1,49-15-1,-72 26-26,0 0 0,0-1-1,0 1 1,0 0 0,0-1 0,0 1 0,0 0 0,0 0 0,1 0 0,-1 0-1,0 0 1,0 0 0,0 0 0,0 0 0,0 1 0,0-1 0,0 0-1,0 1 1,0-1 0,0 1 0,0-1 0,0 1 0,0-1 0,0 1-1,0 0 1,0-1 0,0 1 0,-1 0 0,1 0 0,0 0 0,-1-1-1,1 1 1,0 0 0,-1 0 0,1 0 0,-1 0 0,1 0 0,-1 0 0,1 2-1,0 5 203,-1-1-1,0 0 0,0 1 0,-1-1 1,-2 12-1,0 16-3098,7-8-5493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0:53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158 530 4164,'-37'13'4879,"23"-9"-3379,0 0 1,0 2-1,0 0 0,1 0 0,-19 13 0,31-18-1418,-1 0 0,1 0 0,0 0 1,-1 0-1,1 0 0,0 0 1,0 0-1,0 0 0,0 0 0,0 0 1,0 1-1,0-1 0,1 0 0,-1 1 1,0-1-1,1 1 0,-1-1 0,1 1 1,0-1-1,-1 1 0,1-1 0,0 1 1,0-1-1,0 1 0,0 1 0,1-1-27,0 0 1,0 0-1,0 0 0,0 0 0,0 0 0,0 0 0,1 0 0,-1 0 0,1-1 0,-1 1 0,1-1 0,0 1 0,0-1 1,0 0-1,2 2 0,9 4 128,0-1-1,1 0 1,0-1 0,15 4 0,27 4 330,-1-3 0,2-1 0,87 0 0,173-19-237,289-69-61,-6-50-174,110-51-271,367-81 4992,-754 195-3619,-403 71-13470,40-4 2264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3:23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2502 146 15022,'-95'-33'104,"-2"4"0,-1 4 1,-1 4-1,-1 5 0,-127-5 0,206 20-107,0 2 1,1 0-1,-1 2 1,1 0-1,-1 1 1,1 1 0,0 1-1,1 1 1,0 0-1,0 2 1,0 0-1,-32 22 1,-5 10-99,2 2 0,-72 75 1,-88 116-162,168-181 265,-108 125 157,9 6-1,-139 230 1,222-308 43,4 3 0,5 2 0,5 2 0,5 2 1,-53 230-1,74-215-39,5 1-1,6 0 1,5 1 0,7 0-1,18 144 1,-9-200-165,4-1 0,2 0 0,4-2-1,3 0 1,45 96 0,-42-117 3,2-1 0,2-2 1,2-1-1,2-1 0,2-2 0,2-1 1,74 65-1,-63-68-1,2-2 0,2-3 1,1-2-1,2-2 0,0-3 0,3-2 1,0-3-1,74 20 0,-88-32 9,0-3 0,0-1 1,0-3-1,1-2 0,-1-1 0,1-3 1,0-1-1,-1-3 0,0-1 0,0-2 0,0-3 1,52-19-1,-26 0 12,-1-3 0,-2-3 0,-2-4 0,-1-1 0,-2-4 1,-3-3-1,-1-2 0,91-101 0,-41 23-7,-6-4 1,168-285-1,-180 255 9,-8-4-1,85-235 0,-131 291 18,-5-1-1,-5-2 1,-5 0-1,15-228 1,-35 254 149,-4-1 0,-4 1 1,-4 0-1,-25-105 1,17 127-98,-2 0 1,-3 1-1,-2 1 1,-4 1-1,-2 2 1,-39-57 0,31 61-49,-1 3 0,-3 1-1,-2 3 1,-3 1 0,-1 3 0,-2 1 0,-2 3 0,-2 2 0,-1 3 0,-100-47 0,109 62-33,-1 2 0,0 2 0,-2 2 0,1 2 0,-2 3-1,1 2 1,-1 2 0,-1 2 0,1 3 0,0 2 0,-1 2 0,1 2-1,1 2 1,-76 22 0,56-5-241,0 3-1,2 3 1,1 3-1,2 3 1,2 3-1,-71 56 1,-327 308-7059,259-210-20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2:54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1388 214 7431,'0'0'6331,"-9"-6"-5097,-65-57 4195,67 57-4793,-1 0 1,1 1 0,-1 0 0,-1 1 0,1 0-1,-1 0 1,-15-4 0,-72-15 774,37 11-1073,0-3-20,-2 3-1,1 3 0,-1 2 0,0 3 1,-1 3-1,-88 8 0,125-2-299,0 0 0,1 2-1,-1 1 1,1 0 0,1 2 0,-39 22-1,23-9-13,1 2-1,-65 57 0,88-67-14,1 1 0,1 0 0,0 0 0,0 2 0,2-1 0,0 1 0,2 1 0,0 0 0,1 1 0,0-1 0,2 1 0,-6 30 0,2 11-39,2 0-1,1 122 1,7-176 49,0 0-1,0 0 0,1 0 1,0 0-1,1 0 1,-1 0-1,1 0 1,1 0-1,-1-1 0,1 1 1,0-1-1,1 1 1,0-1-1,0 0 1,0-1-1,7 8 0,-4-6 3,1-1-1,0 0 1,0-1-1,0 0 1,0 0-1,1-1 1,0 0-1,0 0 0,0-1 1,0 0-1,17 2 1,105 13 99,255 1 1,-313-18-83,-3-1-5,-1-3 1,1-3 0,-1-3 0,96-25 0,-160 33-14,67-17 160,0-4 0,79-34 0,-131 47-113,-1 0-1,-1-1 1,0-1-1,0-1 0,-1 0 1,-1-2-1,0 0 1,0 0-1,-2-1 0,0-1 1,-1-1-1,19-29 1,-26 33 38,0 0 1,-1 0-1,-1-1 1,0 0-1,-1 0 1,0 0-1,-2 0 1,1 0-1,-1-1 1,-1 1-1,-1 0 1,-3-20-1,1 13 37,-1 0 0,-1 0 0,-1 1 0,-1-1 0,-1 1 0,0 1 0,-18-30 0,16 36-122,0-1 0,-1 2 0,-1-1 0,0 1 0,0 1 0,-1 0 0,-1 1 0,0 1 0,0 0 0,-1 0 0,0 2 0,-31-12 0,-13-1 0,-1 4 0,-73-11 0,59 12 0,-26-3-3048,86 12-1453,11-3-2454,3-4-4486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7:52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11755,'0'0'9924,"-6"9"-8413,-1 5-1065,0-1 0,1 1 0,0 0-1,1 1 1,1 0 0,1-1 0,0 1 0,0 0 0,2 0 0,0 1 0,0-1-1,4 26 1,-2-34-314,0 0-1,0 0 1,1 0-1,0-1 1,0 1-1,0 0 1,1-1-1,0 0 0,1 1 1,-1-1-1,1 0 1,0-1-1,7 8 1,-6-9-113,-1-1 0,1 0 0,0 1 1,0-2-1,0 1 0,0-1 0,0 1 1,0-1-1,1-1 0,-1 1 0,1-1 1,0 0-1,-1 0 0,1-1 0,0 1 0,-1-1 1,1 0-1,11-3 0,-11 2-60,1-1 1,0 0-1,-1 0 0,0-1 1,0 0-1,1 0 0,-2 0 0,1-1 1,0 0-1,-1 0 0,1 0 1,-1-1-1,7-9 0,26-18-200,-38 32 231,0 0 0,1-1 0,-1 1 0,0 0 0,1 0 0,-1 0 1,1 0-1,-1 0 0,0 0 0,1 0 0,-1 0 0,0 1 0,1-1 0,-1 0 0,1 0 0,-1 0 1,0 0-1,1 0 0,-1 0 0,0 1 0,1-1 0,-1 0 0,0 0 0,0 1 0,1-1 1,-1 0-1,0 0 0,0 1 0,1-1 0,-1 0 0,0 1 0,0-1 0,0 0 0,1 1 1,-1-1-1,0 0 0,0 1 0,0-1 0,0 1 0,0-1 0,0 0 0,0 1 0,0-1 1,0 0-1,0 1 0,0-1 0,0 1 0,0-1 0,0 0 0,0 1 0,2 34 375,-1-19-151,-1-14-191,1 0-1,-1 0 0,0 0 0,1-1 0,0 1 1,-1 0-1,1 0 0,0-1 0,0 1 0,0 0 1,0-1-1,0 1 0,0-1 0,0 1 0,1-1 0,-1 0 1,0 0-1,1 1 0,-1-1 0,1 0 0,-1 0 1,1 0-1,0 0 0,1 0 0,1 0 30,0 0-1,1-1 0,-1 1 1,0-1-1,0 0 0,0 0 1,0 0-1,0-1 1,0 1-1,7-3 0,7-2 102,0-2-1,-1 0 1,30-16-1,-12 1-179,-28 16-21,1 0 0,0 1 0,1 0 0,-1 1 0,1-1 0,0 2 0,0-1 0,0 1 0,1 1 0,9-2 0,-18 4 31,1 1-1,-1 0 1,0 0 0,1 0-1,-1 0 1,0 0 0,0 0-1,0 0 1,0 0 0,0 0-1,0 1 1,0-1 0,0 0 0,-1 1-1,1-1 1,0 1 0,0 1-1,16 22-1,-15-24-213,1 0-1,-1 0 1,1-1 0,-1 1 0,1 0 0,-1-1-1,1 1 1,0-1 0,-1 0 0,1 0-1,0 0 1,4-1 0,-6 1-277,1 0 0,0-1 0,0 1 0,-1-1 0,1 1 0,-1-1 0,1 0 0,-1 0 0,1 0 0,-1 1 0,1-1 0,1-3 0,11-15-7413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3:04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8456,'0'0'4933,"67"-20"-3428,-33 15-352,8 0-352,5 2-513,1 1-256,3 1-32,0 1-576,-3 0-609,-2 0-481,-8 0-896,1-2-3652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3:04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10122,'0'0'4228,"59"-3"-4196,-43 3-32,5 2 32,2 3-1025,5-3-1762,3-2-4228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3:04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10025,'0'0'4549,"74"-16"-4261,-12 16-96,12-2-96,5 2-32,9-2-32,-3-1-1441,-3-6-1730,-6-2-3587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3:56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815 217 8456,'0'0'2050,"-12"-9"-822,-12-11-303,-47-27 0,58 40-703,0-1 1,-1 2-1,-1 0 0,1 0 0,-1 1 0,-27-5 1,27 9-92,0 0 0,1 1 0,-1 0 0,0 2 0,1-1 0,-1 2 0,1 0 0,-1 0 1,-25 11-1,20-4 31,1 0 1,-1 0 0,2 2 0,-1 1-1,2 0 1,-18 17 0,7-2 68,1 1 1,1 2 0,2 0-1,1 2 1,1 1-1,2 0 1,-16 39-1,26-48-148,0 0 1,1 1-1,2 1 0,0-1 0,-3 41 0,8-54-59,1 0 0,1-1 1,1 1-1,-1 0 0,2 0 0,0-1 1,0 1-1,1-1 0,1 0 0,0 1 1,1-2-1,0 1 0,13 20 1,-2-11 15,1-1 0,0-2 0,1 1 0,2-2 0,0-1 0,0 0 1,1-1-1,1-2 0,1 0 0,0-1 0,0-1 0,1-2 0,1 0 0,29 6 1,13 1-28,1-4 0,1-3 0,-1-2 0,77-4 0,-104-3-8,-1-2 0,0-2 0,0-2 0,0-1 1,-1-2-1,64-24 0,-76 22 22,0-2 0,-1 0-1,0-2 1,-2-1 0,1-1 0,-2-1 0,0-1-1,-1-1 1,35-42 0,-29 25 280,-2-1 0,-1-1 0,-2-2 0,-2 0 0,-2-1 0,-2-1 0,-1 0 0,-3-2 0,-1 1 0,-2-2 0,-3 1 0,-1-1 0,-1-68 0,-4 104-223,-1 1 1,-1-1 0,0 0 0,0 0-1,-1 1 1,0-1 0,-1 1 0,0 0-1,0 0 1,-1 0 0,0 0 0,-1 0-1,0 1 1,0 0 0,-1 0 0,0 0 0,0 1-1,-1-1 1,0 2 0,0-1 0,-1 1-1,0 0 1,0 1 0,0-1 0,-1 2-1,1-1 1,-1 1 0,0 1 0,-1-1 0,1 2-1,0-1 1,-18-1 0,3 1-69,0 1 1,-1 2 0,1 1-1,0 0 1,-1 2 0,1 1-1,0 0 1,1 2 0,-41 16-1,27-6-367,0 1-1,1 2 0,1 2 1,1 1-1,-34 29 1,57-42-221,-36 24-4707,37-31-348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3:58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9801,'0'0'2178,"60"-27"-1569,-38 17-385,7-2-160,2 2-96,2 0-1089,-2-1-2434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4:0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10570,'0'0'4100,"11"2"-3225,63 5 92,-1-4 0,78-7 0,-11 1-835,107 1 36,299 6 32,-3 43 1702,-405-33-1775,1003 47 321,-320-75-331,82 22 431,-285 6 388,67-6 121,-635-10-1039,71-13-1,-60 6-1407,-60 9 1351,25-7-2730,-16-7-2789,-9 0-1883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4:03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4 3619,'-8'-3'1602,"-7"3"608,0 0-769,-6 0-544,-1 0-801,-4 9-96,-4 5 32,-2 2-1281,-4 4-2723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4:04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84 382 9289,'0'0'283,"-10"1"144,-27 5 223,12-8 2146,24 2-2541,1 0 1,-1 0-1,1 0 0,-1 0 0,1-1 1,-1 1-1,1 0 0,-1 0 0,1-1 1,-1 1-1,1 0 0,-1-1 0,1 1 1,0-1-1,-1 1 0,1 0 0,-1-1 1,1 1-1,0-1 0,-1 1 0,1-1 1,0 1-1,0-1 0,0 1 0,-1-1 1,1 1-1,0-1 0,0 1 0,0-2 1,23 2 1233,21-1-904,0-2 1,0-2-1,0-2 1,0-2-1,82-29 1,304-136-138,-406 158-361,-24 16-80,0 0 0,0 0 0,0-1 0,0 1 0,0 0 0,0 0 0,0-1 0,0 1 1,0 0-1,0 0 0,0 0 0,0-1 0,0 1 0,0 0 0,0 0 0,0-1 0,0 1 0,0 0 0,0 0 0,0 0 0,0-1 0,-1 1 0,1 0 0,0 0 0,0 0 0,0-1 0,0 1 0,0 0 0,-1 0 0,1 0 1,0 0-1,0 0 0,0-1 0,0 1 0,-1 0 0,1 0 0,0 0 0,0 0 0,-1 0 0,1 0 0,0 0 0,0 0 0,0 0 0,-1 0 0,1 0 0,0 0 0,0 0 0,-1 0 0,1 0 0,-52-1 269,2 7-128,1 3 0,0 1 0,0 3 0,-88 36 0,28-9 388,35-14-67,30-9 466,-71 16 0,178-49-1159,0-3-1,69-32 1,-8 3 219,220-70-1485,-344 117 1492,0 1 0,0 0 0,0 0 0,0 0 0,0 0 0,0 0 1,0 0-1,0 0 0,0-1 0,0 1 0,0 0 0,0 0 0,0 0 0,0 0 0,0 0 0,0 0 0,0-1 0,0 1 0,0 0 0,0 0 0,0 0 0,0 0 0,0 0 0,0 0 1,0-1-1,0 1 0,0 0 0,0 0 0,0 0 0,0 0 0,0 0 0,0 0 0,1 0 0,-1 0 0,0-1 0,0 1 0,0 0 0,0 0 0,0 0 0,0 0 0,0 0 0,1 0 1,-1 0-1,0 0 0,0 0 0,0 0 0,0 0 0,0 0 0,0 0 0,0 0 0,1 0 0,-1 0 0,0 0 0,0 0 0,0 0 0,0 0 0,0 0 0,1 0 0,-18-1 194,-27 3-48,-96 29 197,-249 88 1,254-73 260,65-20-243,157-51-1383,521-210-1558,-604 233 2453,27-11-565,-29 7 652,-19 4 394,-24 6-67,1 1-1,-1 2 0,2 2 0,-73 26 1,52-16 52,-190 65-762,266-90-1761,1 0-1,-1-1 1,17-11 0,25-16-7331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4:09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839 144 10314,'-206'-57'8634,"177"52"-8217,0 0 0,0 2 0,-1 1 0,1 1 0,-38 5 0,45-1-358,0 2 1,1 1 0,-1 1-1,1 1 1,1 0-1,-1 2 1,1 0 0,1 1-1,0 2 1,-20 15 0,23-15-39,1 0 0,0 1 0,1 1 0,0 0-1,1 1 1,1 0 0,0 1 0,1 0 0,1 1 0,1 0 0,-9 27 0,14-34-12,1 1 1,0 0-1,1-1 0,1 1 0,0 0 0,0 0 1,1 0-1,1 0 0,0 0 0,0 0 0,1-1 1,1 1-1,0-1 0,8 19 0,-4-15 18,0-2-1,1 1 1,1-1 0,0 0-1,1 0 1,1-1-1,0-1 1,0 0-1,1 0 1,14 9 0,-3-4-1,0-2 0,0 0 1,2-2-1,0-1 1,0 0-1,1-2 1,0-1-1,0-2 0,1 0 1,0-1-1,0-2 1,44 0-1,-42-6 171,1-1 1,-1-1-1,0-2 0,-1 0 0,1-2 0,33-16 1,156-88 1491,-178 91-1290,-1-2 1,-1-1-1,35-32 0,-63 49-225,-1 0 0,-1-1-1,1 0 1,-1-1-1,-1 0 1,0 0-1,0-1 1,-1 0 0,0 0-1,-1 0 1,0-1-1,-1 1 1,-1-1-1,0 0 1,0-1 0,1-12-1,-4 13-137,1 1 0,-2-1 0,1 1 0,-2-1 0,1 1 0,-2-1 0,0 1 0,0 0 0,-1 0 0,0 0 0,0 1 0,-13-20 1,8 18 38,0 0 0,-1 0 0,0 1 0,-1 1 0,0-1 1,0 2-1,-1 0 0,-26-15 0,8 9 22,-1 1 0,0 2 0,-1 1 0,0 1 0,-1 2 0,0 2 0,0 0 0,-43 0 0,25 4-97,1 2 0,-1 3 0,-68 12 0,88-9 0,-1 2 0,1 1 0,1 1 0,0 2 0,0 1 0,-37 23 0,60-32-347,2 0-1,-1 1 1,0 0 0,1 0 0,0 0-1,0 1 1,1 0 0,-8 11-1,11-15 240,0-1-1,0 0 0,0 1 1,1-1-1,-1 1 0,0-1 1,1 0-1,-1 1 0,1-1 1,0 1-1,-1 0 0,1-1 1,0 1-1,0-1 0,0 1 0,0-1 1,0 1-1,0 0 0,1-1 1,-1 1-1,1-1 0,-1 1 1,1-1-1,-1 1 0,1-1 1,0 0-1,-1 1 0,1-1 1,0 0-1,0 1 0,0-1 1,0 0-1,0 0 0,1 0 0,-1 0 1,0 0-1,0 0 0,1 0 1,-1 0-1,0-1 0,1 1 1,-1-1-1,1 1 0,-1-1 1,4 1-1,29 4-4509,4-4-2882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4:13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91 7655,'0'0'14473,"-1"10"-14303,0 3-113,-1 4 164,0 1 1,2-1-1,0 1 1,3 22-1,-3-40-191,0 0-1,0 0 1,0 0-1,0 1 1,0-1-1,0 0 1,0 0-1,0 1 1,0-1-1,0 0 1,0 0-1,0 1 1,0-1-1,0 0 1,0 0-1,0 0 1,0 1 0,0-1-1,0 0 1,0 0-1,0 0 1,1 1-1,-1-1 1,0 0-1,0 0 1,0 0-1,0 1 1,0-1-1,1 0 1,-1 0-1,0 0 1,0 0-1,0 0 1,1 0-1,-1 1 1,0-1-1,0 0 1,0 0-1,1 0 1,-1 0-1,0 0 1,0 0 0,1 0-1,-1 0 1,0 0-1,0 0 1,1 0-1,5-12 934,2-19 90,-3-25-11,-4 40-470,-1 44-505,0 81 638,9-239 267,-3 189-828,10-121-53,-9 16-120,0 1 67,-5 34-106,-1 14-114,0 12 136,-1-8 52,0 1 0,0 0 0,0-1-1,-1 1 1,0-1 0,-3 9 0,5-24 25,0-1-1,-1 0 1,0 1-1,-2-16 1,1 6 3,-14 171-349,7-91 345,6-50 12,4-44-18,15-115-163,-18 165 97,0 0 0,-1 0 1,-1 0-1,-1 0 0,-12 34 0,16-101-54,26-112 21,-26 413-976,0-244 530,1 14-1343,6-11-2526,-2-10-2058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7:52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10666,'0'0'13869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4:1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53 12780,'0'0'2317,"-2"-9"-369,-9-26-197,11 35-1654,0 0 0,0-1-1,0 1 1,0 0-1,0-1 1,0 1-1,0 0 1,0-1-1,0 1 1,0 0-1,0-1 1,-1 1-1,1 0 1,0-1-1,0 1 1,0 0 0,0 0-1,-1-1 1,1 1-1,0 0 1,0 0-1,-1-1 1,1 1-1,0 0 1,0 0-1,-1 0 1,1-1-1,0 1 1,-1 0-1,1 0 1,0 0 0,-1 0-1,1 0 1,0 0-1,0 0 1,-1 0-1,-6 11 901,0 19-927,-4 65 801,2 159 1024,21-297-459,6-8-1470,-2 0 1,-2-1 0,9-69-1,-46 242-139,12-70 268,-9 101-1,20-146-86,3 47 21,-3-52-31,0 0 1,0-1 0,0 1 0,0 0 0,0-1-1,1 1 1,-1-1 0,0 1 0,0-1-1,1 1 1,-1-1 0,0 1 0,1-1-1,-1 1 1,1-1 0,-1 1 0,1-1-1,-1 1 1,1-1 0,-1 0 0,1 1-1,-1-1 1,1 0 0,-1 0 0,1 1-1,0-1 1,1 0-4,-1-1-1,0 1 1,1 0-1,-1-1 1,1 1-1,-1-1 1,0 0-1,0 1 1,1-1-1,-1 0 1,0 0-1,0 0 1,0 0-1,0 0 1,0 0-1,2-2 1,25-38-1417,-10-6-3819,-13 15-1560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4:24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13453,'0'0'10196,"-3"15"-10046,-8 72 333,4-1 1,8 151 0,0-18 216,-4 61 259,-4 79-471,-5-196 576,-2 82-159,14-81-664,11-610-5,-7-277-200,-9 457-474,-11 703 149,0-70 311,14-240-43,4 414 48,3-483-61,-2-34 51,-1-1-1,-1 0 1,-1 1 0,-1-1 0,-1 1 0,-1-1 0,-7 24 0,6-28-9,2-9-77,0-24 55,-1-198-242,8 0 0,36-226 0,-36 407-205,-5 49-565,-1 14 964,-18 253-93,-1 20 140,19-286-10,0-15 10,1 0 0,-1 1 0,1-1 0,0 0-1,0 0 1,1 1 0,-1-1 0,1 0 0,2 7-1,-3-11 11,0 1 0,0-1 1,0 0-1,0 0 0,1 1 0,-1-1 0,0 0 0,0 0 0,0 1 0,0-1 0,1 0 0,-1 0 0,0 0 0,0 0 0,1 1 0,-1-1 0,0 0 0,0 0 0,1 0 0,-1 0 0,0 0 0,0 0 0,1 0 0,-1 0 0,0 0 0,1 1 0,-1-1 0,0 0 0,0 0 0,1-1 0,-1 1 0,0 0 0,0 0 0,1 0 0,-1 0 0,0 0 0,1 0 0,-1 0 0,0 0 0,0 0 0,1-1 0,-1 1 0,0 0 0,0 0 0,0 0 0,1 0 0,-1-1 0,0 1 0,0 0 0,0 0 0,1-1 0,-1 1 0,0 0 1,0 0-1,0-1 0,0 1 0,0 0 0,0 0 0,0-1 0,0 1 0,0 0 0,0-1 0,0 1 0,0-1 0,6-19-24,14-248 559,-11 96 13,42-896 535,-51 1021-1091,4-157-322,-1 172 173,1 0 0,1 0 0,2 0 0,12-35 0,-19 67 133,1 0 0,-1 0 1,0 0-1,0 0 0,0 0 0,0 1 0,0-1 1,0 0-1,1 0 0,-1 0 0,0 0 0,0 0 1,0 0-1,0 0 0,0 0 0,1 0 0,-1 0 1,0 0-1,0 0 0,0 0 0,0 0 0,0 0 0,1 0 1,-1 0-1,0 0 0,0 0 0,0 0 0,0 0 1,1 0-1,-1 0 0,0 0 0,0 0 0,0 0 1,0 0-1,0 0 0,1 0 0,-1 0 0,0-1 1,0 1-1,0 0 0,0 0 0,0 0 0,0 0 1,0 0-1,1 0 0,-1-1 0,0 1 0,3 32-320,-5 48 122,-66 512-663,0-2-5139,56-435 1823,2-15-1885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2:44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9161,'0'0'9913,"-4"9"-9288,-11 37-287,3 1 1,-14 89-1,16-72-720,-22 76 0,31-137 222,1-1-204,-1 1 1,0 0-1,1 0 0,-1-1 1,0 1-1,-1 0 1,1-1-1,0 0 0,-1 1 1,1-1-1,-1 0 1,0 1-1,0-1 0,0 0 1,0 0-1,0 0 1,0-1-1,-3 3 1,-10-2-4255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2:44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11499,'0'0'6748,"-2"10"-6252,-2 13-394,1-1 1,1 1-1,1 0 0,1 0 1,1 0-1,1-1 0,1 1 1,1-1-1,1 1 0,0-1 1,15 33-1,-18-51-86,-1 0 0,1-1-1,0 1 1,0 0 0,0-1 0,1 0 0,-1 0-1,1 0 1,0 0 0,0 0 0,0 0 0,0-1-1,0 1 1,0-1 0,1 0 0,-1 0 0,1 0-1,0 0 1,0-1 0,-1 0 0,1 1 0,0-1-1,0-1 1,0 1 0,0 0 0,0-1 0,0 0 0,1 0-1,-1 0 1,0-1 0,0 1 0,0-1 0,0 0-1,-1 0 1,1-1 0,0 1 0,0-1 0,4-2-1,12-6-224,1-2-1,-2 0 1,1-1-1,-2-1 1,22-20-1,14-17-2747,-4-1-3006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2:45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13164,'0'0'9481,"0"9"-9486,-22 383 4596,18-370-3854,4-31 611,4-38-294,1 15-1075,2 1 1,1-1-1,1 1 0,2 1 1,1 0-1,2 0 0,25-41 1,-34 64 2,0 1 0,0 0 0,0 0 0,1 1 1,-1-1-1,2 1 0,-1 1 0,8-5 0,-11 7-4,0 0-1,0 0 0,1 0 1,-1 1-1,0 0 0,1 0 1,0 0-1,-1 0 0,1 0 0,-1 1 1,1-1-1,0 1 0,-1 0 1,1 0-1,0 1 0,-1-1 1,1 1-1,0 0 0,3 1 1,-6-1 16,0-1 0,0 1 0,0 0 0,0 0 0,0 0 0,0 0 0,0 0 0,0 0 0,0 0 0,0 0 0,-1 0 0,1 0 0,-1 1 0,1-1 1,-1 0-1,1 0 0,-1 1 0,0-1 0,1 0 0,-1 1 0,0-1 0,0 0 0,0 1 0,0-1 0,0 0 0,0 1 0,0-1 0,-1 0 0,1 1 0,0-1 0,-1 0 0,1 0 1,-1 1-1,1-1 0,-1 0 0,-1 1 0,0 5 34,-2 0 1,1-1 0,-1 0-1,0 0 1,-6 7 0,-1 0 179,-1-1 1,-1 0 0,0-1 0,-1-1-1,0 0 1,0 0 0,-1-2-1,0 0 1,-19 7 0,24-16-764,14-10-373,14-11-1187,90-72-11028,-67 60 4532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2:45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13549,'0'0'7724,"-6"12"-5375,-16 23-762,-35 65 2575,52-92-4006,1 1 0,1-1 0,0 1 0,0-1 0,1 1 0,-1 0 0,2 0 0,0 0 0,-1 18 0,2-27-157,0 1 0,0-1 1,1 1-1,-1 0 1,0-1-1,0 1 1,0-1-1,0 1 1,1-1-1,-1 0 0,0 1 1,1-1-1,-1 1 1,0-1-1,1 1 1,-1-1-1,0 0 1,1 1-1,-1-1 0,1 0 1,-1 1-1,0-1 1,1 0-1,-1 0 1,1 1-1,-1-1 0,1 0 1,-1 0-1,1 0 1,0 0-1,0 1 1,22-5 49,17-17-160,-37 18 103,1-1 0,-1-1-1,0 1 1,0 0 0,0-1 0,-1 0 0,1 1 0,-1-1 0,-1 0 0,1 0 0,0 0 0,-1 0 0,0-1 0,-1 1 0,1 0 0,-1 0 0,0-1 0,0 1 0,0 0 0,-1 0 0,-2-9 0,3 14 4,0-1-1,0 0 1,0 1-1,-1-1 1,1 1-1,0-1 0,-1 1 1,1-1-1,0 1 1,-1-1-1,1 1 1,-1-1-1,1 1 1,0 0-1,-1-1 1,1 1-1,-1 0 0,0-1 1,1 1-1,-1 0 1,1-1-1,-1 1 1,1 0-1,-1 0 1,0 0-1,1 0 0,-1 0 1,1-1-1,-1 1 1,0 0-1,1 0 1,-1 1-1,0-1 1,0 0-23,43-1-37,-29-1-379,0-1 1,-1-1 0,1 0-1,-1 0 1,14-8 0,27-17-9999,-40 19 2620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2:46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32 13068,'0'0'9866,"-10"1"-9012,5 0-778,-1 0 0,1 1-1,-1-1 1,1 1 0,0 0 0,0 1 0,0-1 0,0 1-1,0 0 1,1 0 0,-1 0 0,1 1 0,0-1 0,0 1 0,0 0-1,0 1 1,1-1 0,-1 0 0,1 1 0,0 0 0,1 0 0,-1 0-1,-2 10 1,1-8 124,1 0 0,1 0-1,-1 1 1,1-1 0,0 1-1,1-1 1,0 1-1,0 0 1,1 9 0,0-17-178,1 0 0,-1 1-1,0-1 1,1 0 0,-1 1 0,0-1 0,1 0 0,-1 1 0,0-1-1,1 0 1,-1 0 0,1 0 0,-1 1 0,1-1 0,-1 0 0,1 0-1,-1 0 1,1 0 0,-1 0 0,0 0 0,1 0 0,-1 0 0,1 0 0,-1 0-1,1 0 1,-1 0 0,1 0 0,-1 0 0,1 0 0,-1-1 0,1 1-1,-1 0 1,0 0 0,1 0 0,-1-1 0,1 1 0,-1 0 0,1-1 0,17-10 582,-8 2-436,-1 0 0,1-1-1,-1-1 1,-1 1 0,10-18-1,-14 23-110,-1 0 0,0-1 1,-1 1-1,1-1 0,-1 0 0,0 0 0,0 0 0,-1 0 0,0 0 1,0 0-1,0 0 0,-1 0 0,0 0 0,-1-9 0,1 14-56,0 1 1,0 0-1,0-1 0,0 1 0,0 0 1,-1-1-1,1 1 0,0 0 0,0-1 0,0 1 1,-1 0-1,1 0 0,0-1 0,-1 1 0,1 0 1,0 0-1,-1-1 0,1 1 0,0 0 1,-1 0-1,1 0 0,0 0 0,-1 0 0,1-1 1,0 1-1,-1 0 0,1 0 0,0 0 0,-1 0 1,1 0-1,-1 0 0,1 0 0,0 0 0,-1 0 1,1 0-1,0 1 0,-1-1 0,1 0 1,-1 0-1,1 0 0,0 0 0,-1 1 0,1-1 1,-1 0-1,-13 12-301,14-11 153,-1 0 1,1 0 0,-1 0-1,1 0 1,-1 0 0,1 0-1,0 0 1,-1 0 0,1 0-1,0 0 1,0 1 0,0-1-1,0 0 1,0 0-1,0 0 1,0 0 0,0 0-1,0 1 1,1-1 0,-1 0-1,0 0 1,1 0 0,-1 0-1,1 0 1,-1 0 0,1 0-1,0 1 1,1-1-152,0 0 1,-1 0 0,1 0-1,-1-1 1,1 1-1,0-1 1,-1 1-1,1-1 1,0 0-1,0 0 1,-1 0-1,1 0 1,0 0-1,-1 0 1,4-1-1,4 0-867,0-1 0,0-1 0,-1 1 0,1-2 0,-1 1-1,9-5 1,12-13-2956,-2-1-1773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2:46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3075,'0'0'13709,"-3"14"-11440,-20 95 153,13-74-1949,2 0 1,1 0-1,2 1 1,1 0 0,2 61-1,3-93-460,0-1-1,-1 0 0,2 1 0,-1-1 1,0 0-1,1 1 0,-1-1 0,3 3 1,7 15 191,-11-19-129,20-110 2818,-12 77-2970,2 0-1,1 0 1,1 1 0,1 1-1,34-54 1,-46 81 76,0 0 0,0 0 0,0 0 0,0 0 1,1 0-1,-1 1 0,0-1 0,1 1 0,0-1 0,-1 1 0,1-1 0,0 1 1,-1 0-1,1 0 0,0 0 0,0 0 0,0 0 0,0 0 0,0 0 0,0 1 0,0-1 1,0 1-1,1-1 0,-1 1 0,0 0 0,4 0 0,-5 1 0,1 1-1,0-1 1,-1 0-1,1 1 0,-1-1 1,1 1-1,-1-1 1,1 1-1,-1 0 1,0 0-1,0-1 1,0 1-1,0 0 1,0 0-1,-1 0 0,1 0 1,0 0-1,-1 0 1,0 1-1,1-1 1,-1 0-1,0 0 1,0 0-1,0 0 1,-1 4-1,1-1 142,0 0 0,0-1-1,-1 1 1,0 0 0,1 0 0,-2 0 0,1-1-1,-1 1 1,1-1 0,-1 1 0,0-1 0,-1 1-1,1-1 1,-1 0 0,0 0 0,0 0 0,0-1 0,0 1-1,-1-1 1,0 0 0,1 0 0,-1 0 0,0 0-1,-1 0 1,1-1 0,0 0 0,-1 0 0,1 0-1,-1 0 1,1-1 0,-1 0 0,0 0 0,0 0-1,0-1 1,0 1 0,-6-1 0,10 0-189,-1 0 1,1 0 0,-1 0-1,1 0 1,0-1 0,-1 1-1,1 0 1,-1-1-1,1 1 1,0-1 0,-1 1-1,1-1 1,0 1 0,0-1-1,-1 0 1,1 0-1,0 0 1,0 0 0,0 0-1,0 0 1,0 0 0,0 0-1,0 0 1,1 0-1,-1 0 1,0 0 0,-1-3-1,2 2-172,0 1-1,0 0 1,0 0-1,0 0 0,0 0 1,0 0-1,0-1 1,0 1-1,1 0 0,-1 0 1,0 0-1,1 0 1,-1 0-1,1 0 1,-1 0-1,1 0 0,-1 0 1,1 0-1,0 0 1,0 0-1,-1 0 0,1 0 1,0 0-1,0 1 1,0-1-1,0 0 1,0 1-1,0-1 0,0 0 1,0 1-1,0 0 1,0-1-1,2 0 0,76-24-12595,-46 14 4905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2:47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1 222 17457,'0'0'9166,"0"9"-9086,2 53 26,-2-62-102,0 1 0,1-1 0,-1 0 0,0 0 0,0 1-1,0-1 1,0 0 0,0 0 0,0 1 0,1-1 0,-1 0-1,0 0 1,0 1 0,0-1 0,1 0 0,-1 0 0,0 0 0,0 1-1,0-1 1,1 0 0,-1 0 0,0 0 0,1 0 0,-1 0-1,0 1 1,0-1 0,1 0 0,-1 0 0,0 0 0,1 0-1,-1 0 1,0 0 0,0 0 0,1 0 0,-1 0 0,0 0 0,1 0-1,-1 0 1,0 0 0,0-1 0,1 1 0,-1 0 0,0 0-1,1 0 1,-1 0 0,0 0 0,0-1 0,0 1 0,1 0-1,-1 0 1,0 0 0,0-1 0,0 1 0,1 0 0,-1 0-1,0-1 1,0 1 0,0 0 0,0 0 0,0-1 0,1 1 0,15-16 184,47-91-850,-61 106 523,0 0-1,0 0 1,1 1-1,-1-1 1,0 0-1,0 1 0,1 0 1,-1 0-1,0-1 1,1 1-1,-1 1 1,1-1-1,2 1 0,11-1-596,-2-2 88,0-1-1,0-1 1,-1 0-1,1 0 1,-1-2 0,0 1-1,0-2 1,0 0 0,15-11-1,-19 11 518,0 0 0,0 0 0,-1-1 0,0 0 0,0 0 0,-1-1 0,9-14-1,-15 22 248,0 0-1,-1 0 0,1 0 0,0 0 0,-1 0 0,1 0 0,-1 0 0,1 0 0,-1 0 0,0-1 0,0 1 0,1 0 1,-1 0-1,0-1 0,0 1 0,0 0 0,0 0 0,0-1 0,0 1 0,-1 0 0,1 0 0,0 0 0,-1-2 1,0 3-30,0 0 0,0 0 0,1-1 0,-1 1 1,0 0-1,0 0 0,0 0 0,0 1 1,1-1-1,-1 0 0,0 0 0,0 0 1,1 1-1,-1-1 0,0 0 0,0 1 1,1-1-1,-1 0 0,0 1 0,1-1 1,-1 1-1,0 0 0,1-1 0,-1 1 1,1-1-1,-1 1 0,1 0 0,-1-1 1,1 1-1,-1 0 0,1 0 0,0-1 1,-1 1-1,1 0 0,0 1 0,-11 14 333,2 0 0,0 0-1,1 1 1,0 0 0,2 0-1,0 1 1,1 0 0,0 0-1,2 0 1,0 1 0,1-1 0,1 1-1,1 20 1,0-38-416,0 0-1,1 0 1,-1 0 0,0 1 0,0-1 0,0 0-1,1 0 1,-1 0 0,0 0 0,1 0-1,-1 0 1,1 0 0,-1 0 0,1 0 0,0 0-1,-1-1 1,1 1 0,0 0 0,0 0-1,-1 0 1,1-1 0,0 1 0,0 0 0,0-1-1,0 1 1,0-1 0,0 1 0,0-1-1,0 0 1,0 1 0,0-1 0,0 0-1,0 0 1,0 1 0,1-1 0,-1 0 0,0 0-1,0 0 1,0-1 0,0 1 0,0 0-1,0 0 1,0 0 0,0-1 0,0 1 0,0-1-1,0 1 1,2-2 0,1 1-35,0-1 0,0-1 1,0 1-1,0-1 0,0 1 0,-1-1 0,1 0 1,-1 0-1,0 0 0,4-6 0,-3 2-29,0-1-1,0-1 0,-1 1 1,-1 0-1,1-1 1,-1 0-1,-1 1 0,1-1 1,-1 0-1,-1-13 0,-2 52 513,1-27-428,0 1 1,1 0-1,-1 0 1,1 0-1,0 0 0,1 0 1,-1 0-1,1 0 1,1 5-1,-1-7-5,0 0 0,0 0 0,0-1 0,1 1-1,-1 0 1,1-1 0,-1 1 0,1-1 0,0 0-1,-1 1 1,1-1 0,0 0 0,0 0 0,0 0-1,0 0 1,0-1 0,0 1 0,0-1 0,0 1-1,0-1 1,0 1 0,4-1 0,6 1-11,-1 0-1,1 0 1,0-1 0,0-1 0,0 0 0,15-3-1,-22 3-141,1-1 0,-1 1 0,1-1 0,-1 0 0,0 0 0,0-1 0,0 1 0,0-1-1,0 0 1,0-1 0,-1 1 0,0-1 0,1 0 0,-1 0 0,3-5 0,-11 17 464,-1 0 0,1 0 0,0 0 1,1 0-1,0 1 0,0-1 0,0 1 0,2 0 1,-1 0-1,1 0 0,0 10 0,1-17-346,0-1 1,0 0-1,0 0 0,1 0 1,-1 0-1,0 0 1,1 0-1,-1 0 0,1 0 1,0 0-1,-1 0 0,1 0 1,0 0-1,-1 0 0,1 0 1,0 0-1,0 0 0,0-1 1,0 1-1,0 0 0,0-1 1,0 1-1,0-1 0,0 1 1,0-1-1,0 1 0,0-1 1,0 0-1,0 0 0,0 1 1,1-1-1,-1 0 0,0 0 1,0 0-1,0 0 0,0 0 1,1 0-1,-1-1 0,0 1 1,0 0-1,0-1 0,0 1 1,0-1-1,2 0 0,1 0-599,0 0 0,0 0 0,0-1 1,0 1-1,0-1 0,0 0 0,0 0 0,-1 0 0,1-1 0,-1 0 0,6-5 0,3-13-4354,-1-4-1436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2:47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11819,'0'0'13549,"-38"54"-13549,41-47-96,10-3-1634,2-4-2081,0 0-3716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7:53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82 213 16560,'-1'-9'614,"-7"-31"533,8 39-1083,0 0-1,0 0 1,0 0-1,0 1 0,0-1 1,0 0-1,-1 0 1,1 1-1,0-1 0,-1 0 1,1 0-1,0 1 1,-1-1-1,1 0 0,-1 1 1,1-1-1,-1 0 1,1 1-1,-1-1 0,1 1 1,-1-1-1,0 1 1,1-1-1,-1 1 0,0-1 1,1 1-1,-1 0 1,0-1-1,0 1 1,1 0-1,-1 0 0,0 0 1,0-1-1,0 1 1,1 0-1,-1 0 0,0 0 1,0 0-1,0 0 1,1 1-1,-1-1 0,0 0 1,0 0-1,1 0 1,-1 1-1,0-1 0,0 0 1,1 1-1,-1-1 1,0 1-1,1-1 0,-1 1 1,0-1-1,1 1 1,-1-1-1,1 1 0,-1-1 1,1 1-1,-1 0 1,1-1-1,-1 2 0,-3 3 174,1 0 0,-1 0 0,1 0 0,0 0 0,1 0 0,-4 8 0,2 5 54,1 0 0,0 1 1,1-1-1,1 0 0,1 1 1,1-1-1,0 0 1,1 1-1,1-1 0,1 0 1,1 0-1,12 30 0,-14-41-194,0 0 0,0 0-1,0-1 1,1 0 0,0 0-1,1 0 1,-1 0-1,1 0 1,0-1 0,1 0-1,-1 0 1,1-1-1,0 1 1,0-1 0,1 0-1,-1-1 1,1 0 0,0 0-1,-1 0 1,1-1-1,1 0 1,-1 0 0,0-1-1,0 0 1,1 0 0,-1 0-1,0-1 1,1 0-1,-1-1 1,0 0 0,1 0-1,-1 0 1,0-1-1,10-4 1,-4 1-31,0 0 1,0-1-1,0 0 0,-1-1 0,0-1 0,0 0 1,-1-1-1,0 0 0,-1 0 0,0-1 1,0-1-1,-1 0 0,0 0 0,-1-1 1,13-24-1,-10 15 3,-1-1 1,-1-1 0,-1 1 0,0-1-1,-2-1 1,-1 1 0,-1-1-1,1-38 1,-4 44-70,0 1 0,-1 0 0,-2-29 0,1 43 0,1 0 0,0 0 0,-1 0 0,1 1 0,-1-1 0,0 0 0,0 1 0,0-1 0,0 1 0,-1-1 0,1 1 0,-1-1 0,1 1 0,-1 0 0,0 0 0,0 0 0,0 0 0,0 0 0,0 0 0,0 0 0,-1 1 0,1-1 0,-3-1 0,3 3 0,1-1 0,-1 1 0,0 0 0,1-1 0,-1 1 0,0 0 0,1 0 0,-1 0 0,0 0 0,1 0 0,-1 1 0,1-1 0,-1 0 0,0 1 0,1-1 0,-1 1 0,1-1 0,-1 1 0,1 0 0,-1 0 0,-1 1 0,0 1 0,0 0 0,0 0 0,0 0 0,0 0 0,0 1 0,1-1 0,0 1 0,-3 4 0,-1 5 0,1 0 0,0 0 0,1 1 0,-3 16 0,5-20-115,0 0-1,1 1 1,0-1-1,1 0 1,0 1-1,0-1 1,4 15-1,-4-22 65,1 0 0,0 0 0,0 0 0,0 0 0,0 0 0,1-1 0,-1 1 0,1 0 0,0-1 0,-1 1 0,1-1 0,0 0 0,1 1-1,-1-1 1,0 0 0,1 0 0,-1 0 0,1-1 0,-1 1 0,1-1 0,0 1 0,0-1 0,0 0 0,-1 0 0,1 0 0,0-1 0,0 1-1,0 0 1,4-1 0,-3 1-204,0-1 1,-1 0-1,1 0 0,0 0 0,-1 0 0,1-1 0,0 1 0,-1-1 0,1 0 0,-1 0 0,1 0 1,-1-1-1,1 1 0,-1-1 0,0 0 0,0 0 0,0 0 0,0 0 0,0 0 0,0-1 1,-1 1-1,3-4 0,-1 1-651,-1-1 1,0 1 0,0-1-1,-1 0 1,1 0-1,-1 0 1,-1 0 0,1-1-1,-1 1 1,0 0-1,0-1 1,-1-6 0,0-24-10301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2:48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14926,'0'0'3219,"-6"9"-187,-3 1-1961,5-6-625,0 0-1,1 1 1,0-1 0,-1 1 0,1 0-1,-3 8 1,6-13-433,0 1 0,0-1 0,-1 0 0,1 0 0,0 1 0,0-1-1,0 0 1,0 0 0,0 1 0,0-1 0,0 0 0,0 0 0,-1 1 0,1-1 0,0 0 0,0 1 0,0-1 0,0 0 0,0 0-1,0 1 1,1-1 0,-1 0 0,0 0 0,0 1 0,0-1 0,0 0 0,0 1 0,0-1 0,0 0 0,1 0 0,-1 0 0,0 1-1,0-1 1,0 0 0,1 0 0,-1 1 0,0-1 0,0 0 0,0 0 0,1 0 0,-1 0 0,0 0 0,0 1 0,1-1 0,-1 0-1,0 0 1,0 0 0,1 0 0,-1 0 0,23-2 212,24-14-736,-45 15 423,9-3-17,-1 0-1,1 1 0,0 0 1,0 1-1,14-1 0,-21 3 238,-1-1-1,1 1 1,-1 0-1,1 1 0,-1-1 1,1 1-1,-1 0 0,1-1 1,-1 2-1,0-1 0,1 0 1,-1 1-1,0-1 0,0 1 1,0 0-1,0 0 1,0 0-1,0 0 0,-1 1 1,4 3-1,-1 0 182,0-1-1,0 0 1,0 1 0,0-2-1,1 1 1,0-1 0,0 0-1,0 0 1,1 0 0,10 3-1,-11-4-394,1-1 0,0-1 0,-1 1 0,1-1 0,0-1 0,0 1 0,0-1 1,0 0-1,0-1 0,-1 1 0,12-4 0,7-9-3821,-12-1-2385,-2-6-6503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2:49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2651 286 7175,'-134'-53'7296,"6"2"-4595,-65-19-2771,110 43 621,-167-31 0,97 42 70,-1 6 0,-200 12 0,300 0-482,-1 3 0,1 2-1,0 3 1,-75 23 0,91-20-72,1 2 0,0 2 0,1 1 0,1 1 0,1 2 1,-54 44-1,29-14-60,3 3 0,2 3 0,3 1 0,2 3 0,3 2 0,3 2 1,3 2-1,-44 99 0,71-137 108,1 0 0,2 1 0,1 1 0,1 0 0,-6 48 0,13-70-82,0 0 0,1 0 0,0 0 1,0 0-1,1 0 0,0-1 0,1 1 1,-1 0-1,2 0 0,-1-1 0,1 1 1,1-1-1,-1 0 0,2 0 1,-1 0-1,1-1 0,0 0 0,0 1 1,1-2-1,0 1 0,0-1 0,1 0 1,0 0-1,8 5 0,4 0-8,0-2 0,1-1 0,0 0 0,1-2 0,-1 0 0,1-1 0,0-1-1,1-1 1,23 0 0,32-1 46,89-9-1,380-76 262,-328 43-258,325-37-1006,682-10 1,-1190 87 953,-4 0 45,-1-2 0,1-1 1,33-7-1,-55 8 156,-1 0 0,0 0 0,-1-1 0,1 0 0,0-1 1,-1 0-1,0 0 0,0 0 0,0-1 0,0 0 0,-1-1 0,0 1 0,0-1 0,0 0 0,-1-1 0,7-9 0,-3 0-52,-1-1 0,0-1 0,-2 0 0,0 0 0,-1 0 0,0-1 0,-2 1 0,0-1-1,-1 0 1,-1 0 0,-1 0 0,-3-30 0,0 23-159,-1-1 1,-1 1-1,-1 0 0,-2 1 1,0-1-1,-2 2 1,-1-1-1,-19-31 0,18 37-142,0-1 1,-2 2-1,0 0 0,-2 1 0,1 0 0,-2 1 0,0 1 0,-1 1 0,-1 0 0,0 2 0,-1 0 1,0 1-1,-1 1 0,0 0 0,0 2 0,-1 1 0,0 0 0,0 2 0,-1 0 0,-31-1 0,17 4-846,-1 2-1,0 2 0,-55 9 0,-42 22-4741,18 5-2759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2:49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1375 119 16111,'-4'-8'486,"2"1"-427,0 1 0,-1-1 0,0 1 0,-1 0 0,1 0 0,-1 0 0,0 1 0,0-1 0,-1 1 0,0 0 0,0 0 0,0 1-1,0-1 1,-1 1 0,0 0 0,0 1 0,0-1 0,0 1 0,0 0 0,-1 1 0,1 0 0,-9-2 0,-1 2-65,1 2 0,-1 0 1,0 0-1,0 2 0,1 0 0,-1 0 1,1 2-1,-1 0 0,1 1 0,0 0 0,1 1 1,-1 1-1,1 0 0,-15 11 0,-19 15 39,2 2 0,-63 61 0,97-85-29,-83 80 24,-143 175 1,192-206 36,3 1 1,3 3-1,2 2 1,-43 104-1,37-49-30,5 2 1,6 2-1,-24 174 0,35-116-4,4 324 0,75 92 71,-15-250 47,10 684 1491,-28-386-488,-7-328-222,47 1314 89,-86-417 91,21-1191-1087,-2 624 1126,9-548-1127,5 0 0,4-1 0,4 0-1,46 135 1,-57-208-1636,-18-52-2685,-7-15 133,-1 4 478,-3-1-829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2:50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13293,'0'0'3133,"-10"2"-2156,7-1-974,-1 0-1,1 0 1,0 0-1,-1 0 1,1 1-1,0 0 1,0-1-1,0 1 1,0 0-1,0 0 1,0 1-1,1-1 1,-1 0-1,1 1 1,-1 0-1,1-1 0,0 1 1,0 0-1,0 0 1,1 0-1,-1 1 1,1-1-1,0 0 1,-1 1-1,2-1 1,-1 0-1,0 1 1,1-1-1,-1 7 1,-5 43 488,2 0 1,2 1-1,3-1 1,12 85-1,57 207 2449,-65-322-2700,-2-7-49,1-1 0,0 1 0,1-1 0,1 0-1,0 0 1,1-1 0,13 21 0,-19-33-153,0-1 0,0 1 1,0-1-1,0 1 0,1-1 0,-1 0 0,0 1 1,1-1-1,-1 0 0,1 0 0,-1 0 0,1 0 1,-1 0-1,1 0 0,0-1 0,-1 1 0,1-1 1,0 1-1,0-1 0,0 1 0,-1-1 0,1 0 1,0 0-1,0 0 0,0 0 0,0 0 0,-1 0 1,1-1-1,0 1 0,0-1 0,-1 1 0,1-1 1,0 1-1,0-1 0,-1 0 0,1 0 0,-1 0 1,1 0-1,-1 0 0,2-2 0,5-4 213,0-1-1,-1 0 1,0 0-1,-1-1 1,10-15 0,53-101 288,82-205 1,-108 230-1401,12-35-2537,-23 46-2359,-6-2-6324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2:52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68 9321,'0'0'12182,"-6"10"-11504,-1 3-490,1 1-1,1 0 1,0 0-1,0 1 1,2-1-1,0 1 1,-2 18-1,-4 206 1133,30 341-1,1-46-397,-27 73-111,6-593-873,0 0 0,1-1-1,7 26 1,-5-28-2,-2 0 0,1 0-1,-1 0 1,-1 1 0,0-1-1,-1 0 1,-1 16 0,-1-7-183,-4 19-136,-3-72-434,-4-69 921,4-1 0,6-123 0,31-204 204,-20 326-314,9-527 10,-13 246 184,4 253-86,25-136-1,-85 387 1063,24-36-1091,4 1 0,4 2 0,3 0 1,-7 121-1,17 353-17,25-338-2285,2-76-3122,-14-104 2756,3 22-5418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4:30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75 191 11371,'0'0'7020,"-2"-8"-5691,-6-24-5,8 32-1297,0 0 0,-1 1 0,1-1 0,0 0 0,0 0-1,0 0 1,0 1 0,0-1 0,-1 0 0,1 0 0,0 0 0,0 0 0,0 0 0,-1 1 0,1-1 0,0 0 0,0 0 0,-1 0 0,1 0-1,0 0 1,0 0 0,-1 0 0,1 0 0,0 0 0,0 0 0,-1 0 0,1 0 0,0 0 0,0 0 0,0 0 0,-1 0 0,1 0 0,0 0-1,0 0 1,-1 0 0,1 0 0,0 0 0,0-1 0,-1 1 0,1 0 0,0 0 0,0 0 0,0 0 0,0-1 0,-1 1 0,1 0 0,0 0-1,0 0 1,0 0 0,0-1 0,0 1 0,-1 0 0,1 0 0,0-1 0,0 1 0,0 0 0,0 0 0,0-1 0,0 1 0,0 0 0,0 0 0,0-1-1,0 1 1,0 0 0,0 0 0,0-1 0,-6 15 43,-10 36 1422,-15 81 0,31-126-1417,17-140 1104,5-13-837,-19 84 2301,-12 138-2207,1-23-451,-8 145 74,49-456-246,-37 628-560,4-370 578,1-30 179,5 19-1262,-6 12 1150,0 1 0,1 0-1,-1 0 1,0 0 0,0 0 0,1 0-1,-1-1 1,0 1 0,1 0 0,-1 0-1,0 0 1,1 0 0,-1 0 0,0 0-1,1 0 1,-1 0 0,1 0-1,-1 0 1,0 1 0,0-1 0,1 0-1,-1 0 1,0 0 0,1 0 0,-1 0-1,0 1 1,1-1 0,-1 0 0,0 0-1,0 0 1,1 1 0,-1-1 0,0 0-1,0 1 1,0-1 0,1 0 0,1 4-868,1 0 0,-1 0 1,0 0-1,0 0 1,0 0-1,-1 1 0,2 6 1,2 13-6638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4:34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76 648 3876,'0'-15'1521,"20"-327"3484,-2 100 523,-17 203-3362,-1 29-983,-1 27-972,-46 351 4893,27 497-3802,15-196-175,-2-145-767,3-61 11,-7-276 96,-1 125-347,14-4 507,-1-194-6677,-2-146 583,-8-7-3624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4:38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42 9705,'0'0'15791,"-1"7"-15700,-6 170 354,-2 41-239,0-120 1337,17-130-1193,15-56 445,-3-2-1,-4 0 1,6-151 0,-24 283-642,-12 70 0,2-30-118,4-23 5,-9 152-16,31-243 14,2-23 37,-4 0 1,-1-1-1,-4 0 1,-1 0-1,-3-1 1,-5-56-1,-9 140-336,-55 465 149,66-492 108,0 0 0,0 0 0,0 0 1,0 0-1,0 0 0,0 0 1,0 0-1,0 0 0,0 0 1,0 0-1,1 0 0,-1 0 0,0-1 1,0 1-1,0 0 0,0 0 1,0 0-1,0 0 0,0 0 1,0 0-1,0 0 0,1 0 1,-1 0-1,0 0 0,0 0 0,0 0 1,0 0-1,0 0 0,0 1 1,0-1-1,0 0 0,1 0 1,-1 0-1,0 0 0,0 0 0,0 0 1,9-22 13,10-34 106,-10 13-79,-1 0-1,-2-1 1,-2 1 0,-2-1-1,-2 0 1,-1 0 0,-9-50-1,9 87-24,-5-21 35,6 27-46,0 0 0,-1 1 0,1-1 0,0 0 0,0 0 0,-1 0 0,1 1 0,-1-1 1,1 0-1,-1 1 0,1-1 0,-1 0 0,1 1 0,-1-1 0,1 0 0,-1 1 0,0-1 0,1 1 0,-1-1 0,0 1 1,0-1-1,1 1 0,-1 0 0,-1-1 0,1 2-7,0-1 0,0 1 0,0 0-1,0 0 1,0 0 0,0-1 0,1 1 0,-1 0 0,0 0 0,1 0 0,-1 0 0,0 0 0,1 0-1,-1 1 1,1-1 0,0 0 0,-1 0 0,1 0 0,0 0 0,0 0 0,0 1 0,0-1 0,0 0-1,0 2 1,-1 2-39,-17 129-40,-2 270 0,23-387 41,6-24-32,8-28 73,-6-3-21,-1 0 0,-3 0 1,6-62-1,-6-91-2369,-24 591 2035,5-198-2658,10-180-3112,0-14-3930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4:43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12236,'0'0'9155,"-2"14"-8926,-6 46 1493,1 90 0,27-234-628,-14-26 347,-6 434-1553,3-303-718,5-26-2267,8-36-3562,-6-13-5373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4:44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10 203 4965,'2'-51'4465,"2"-75"-85,-3 100 2080,-16 495-4999,15-464-1443,-1 75 1403,1-43-2701,0-2-7926,0-47-3350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7:53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31 107 18481,'0'0'5376,"-6"9"-4858,3-6-426,0 1 1,1 0-1,-1 0 0,1 0 1,0 0-1,0 1 0,1-1 1,-1 0-1,1 1 0,0-1 1,0 1-1,1-1 0,-1 1 1,1 0-1,0-1 0,0 1 1,1 0-1,-1-1 0,1 1 1,0-1-1,0 1 0,0-1 1,1 0-1,0 1 0,0-1 1,3 6-1,5 8 296,1 0 0,0-1 1,1-1-1,1 0 0,0 0 0,1-1 0,1-1 0,21 16 1,-29-24-282,1 0-1,0-1 1,0 0 0,0-1 0,1 1 0,-1-2 0,1 1 0,0-1 0,0-1 0,1 1 0,-1-1 0,0-1 0,1 0-1,-1 0 1,1-1 0,-1 0 0,1-1 0,-1 0 0,1-1 0,10-2 0,-12 0-98,0 1 0,0-2 0,-1 1 0,1-1 0,-1 0 0,0-1-1,-1 1 1,1-1 0,-1-1 0,0 1 0,-1-1 0,1 0 0,-1 0 0,-1-1 0,1 0 0,5-15 0,-6 13-8,0 0-1,0 0 1,-1 0-1,-1 0 1,0 0-1,0-1 1,-1 1-1,0 0 1,-1-1-1,0 1 1,-1-1-1,0 1 1,-1-1-1,-2-9 1,2 16-1,0 0 0,0 0 0,0 1 0,0-1 0,-1 1 0,1-1 0,-1 1 0,0 0 0,0 0 0,0 0 0,0 0 0,-1 1 0,1-1 0,-1 1 0,1 0 0,-1 0 0,0 0 0,0 1 0,0-1 0,0 1 0,0 0 0,0 0 0,0 0 0,0 1 0,-1-1 0,1 1 0,0 0 0,0 0 0,0 1 0,-1-1 0,-5 2 0,-7-81-1335,0 59-1051,14 17-1641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4:29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39 9065,'0'0'10180,"-4"10"-9657,-3 17 171,1 1 0,1 0 0,2 0 0,0 56 0,3-77-620,0 23-54,2-25 35,3-18 138,48-260 2748,-55 288-2812,0-1 1,2 0-1,-1 1 0,4 22 0,-1 6 37,-1-10-75,0-22 8,0 1 0,-1-1 0,-1 0 0,0 0 0,0 1 0,-4 10 0,5-67 1377,-2 19-1441,1 2-19,0 16-14,1 1 1,-1-1-1,1 1 0,0 0 1,1-1-1,0 1 1,0-1-1,0 1 1,1 0-1,3-8 1,0 51-953,-4 122-5081,-1-105-147,0-22-4088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4:32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54 8136,'0'0'7244,"-3"-9"-4532,-1 0-1877,-5-10-52,7 3 3300,2 413 3391,19-712-7261,-22 355-239,-1 1-1,-12 53 0,8-55 50,1-1 0,-1 52 1,11-136 46,2 0 0,11-48 0,7-67 56,-21 106 68,-1 38-71,-2 40-237,-6 49-161,-18 81 0,11-78-2250,8-45-1571,1-12-1860,1-3-3701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4:54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4292,'0'0'13277,"-7"11"-12503,1 2-510,0 0-1,0 1 1,1-1 0,1 1 0,0 0 0,-3 29 0,-4 137 398,23 332 0,-15 223-100,-10-285 2153,18-439-2491,-2-8-1764,0-20-10596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5:0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7655,'0'0'14772,"1"8"-13929,-3 267 3166,-3-101-3555,-5-8 80,25-415-220,1-6-126,-30 304-407,5-8 211,-4 20 5,3 0 0,-5 94 1,18-151-474,5-11-38,6-13-765,-5 1-1090,-2 0 0,0 0 0,4-22 0,3-23-11121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5:10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11243,'0'0'10046,"0"13"-9885,-2 98 631,-1-23 177,4-1 0,14 102 0,13-355-195,-16 89-470,2-115 1,-27 213 762,-13 81-1021,-24 201-1,49-277-40,1-26-6,0 0 1,0 0 0,0 1 0,0-1 0,1 0 0,-1 0-1,0 0 1,0 0 0,0 0 0,0 0 0,0 0 0,1 0-1,-1 0 1,0 0 0,0 0 0,0 0 0,0 0-1,0 0 1,1 0 0,-1 0 0,0 0 0,0 0 0,0 0-1,0 0 1,1 0 0,-1 0 0,0 0 0,0 0-1,0 0 1,0-1 0,0 1 0,0 0 0,1 0 0,-1 0-1,0 0 1,0 0 0,0 0 0,0 0 0,0-1 0,0 1-1,0 0 1,0 0 0,0 0 0,1 0 0,-1 0-1,0 0 1,0-1 0,0 1 0,0 0 0,0 0 0,0 0-1,0 0 1,0-1 0,0 1 0,0 0 0,0 0 0,0 0-1,0 0 1,0 0 0,-1-1 0,19-45 70,-1-4 3,-3-1 0,-3-1 0,-1 0 0,-3-1 0,1-81 0,-12 117 158,-4 32-161,-6 31-99,3 7-424,2 0-1,3 0 0,0 70 0,6-120-312,0 7-280,9-8-11555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5:33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1388 132 7687,'-153'-23'6811,"-2"4"-3366,-311-8-472,440 28-2932,1 2 1,-1 0 0,1 2 0,0 1-1,0 1 1,1 1 0,0 1-1,0 1 1,1 2 0,0 0-1,1 1 1,1 1 0,0 1 0,0 1-1,2 1 1,-21 22 0,19-16-21,1 0 1,1 2 0,1 0 0,1 1 0,2 1 0,0 0-1,2 1 1,1 0 0,1 1 0,2 1 0,0 0-1,2 0 1,-3 35 0,8-40 38,0 0 1,2 0-1,1 0 0,1 0 1,1 0-1,1 0 0,11 35 1,-9-42-38,1-1 1,1 0-1,0 0 1,1-1 0,1 0-1,1-1 1,0 0-1,1-1 1,0 0 0,27 22-1,-15-17-18,2-1 0,0-1 0,0-2 0,2 0 0,0-2 0,0-1 0,1-1 0,1-2 0,0-1 0,37 6 0,4-5 52,0-2 0,1-4 0,95-7 0,-94-3-35,-1-3-1,0-3 1,88-28-1,-41 2 35,121-59 0,-156 59-41,87-56 0,-136 73 261,-2-1 1,0-2 0,-2-2 0,55-59 0,-80 79-106,0 0 0,0-1 0,-1 0 0,0 0-1,0 0 1,-1-1 0,0 0 0,-1 1 0,1-1 0,-2-1-1,1 1 1,-2 0 0,1-1 0,-1 1 0,0-1 0,-1 1-1,0-1 1,-1 1 0,0-1 0,0 1 0,-1 0-1,0-1 1,-1 1 0,0 0 0,0 0 0,-1 1 0,0-1-1,-6-8 1,-20-26-46,-3 2 0,-1 1 0,-2 1 0,-1 2 0,-2 1 0,-2 3 0,-1 1 0,-1 2 0,-49-25-1,65 40-148,-1 2-1,0 0 0,-1 2 0,0 2 0,-56-12 1,69 18-89,0 1 0,-1 1 1,1 0-1,0 1 1,-1 1-1,1 0 1,0 2-1,-1 0 1,1 0-1,1 2 0,-1 0 1,-22 10-1,15-2-522,1 0-1,1 1 0,0 2 0,1 0 1,-35 36-1,28-21-2955,-31 44-1,21-20-5344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5:38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615 124 10794,'-42'0'479,"0"2"1,0 2-1,1 1 0,-1 3 0,2 1 0,-1 1 0,-53 23 0,78-25-267,-1 0-1,1 1 1,1 1-1,0 0 1,0 1-1,1 1 1,0 0-1,-15 18 1,20-18-119,0 0 0,1 0 0,1 0 0,0 1 1,1 0-1,0 0 0,1 1 0,0 0 0,1-1 0,1 2 1,-3 23-1,4-17-48,0-1 0,2 1 0,0 0 0,1 0 0,2 0 0,0-1 0,1 1 0,10 29 0,-10-39-32,0 0 0,1-1-1,1 1 1,0-1-1,0 0 1,1-1-1,0 1 1,1-1-1,0-1 1,0 0 0,1 0-1,0 0 1,1-1-1,-1 0 1,1-1-1,17 8 1,-7-6 76,0-1-1,1-1 1,0-1-1,1 0 1,-1-2 0,1 0-1,-1-1 1,1-2-1,0 0 1,0-1 0,-1-1-1,29-7 1,-11 0 157,-1-1 1,-1-3 0,1-1-1,-2-1 1,66-39 0,-48 21 154,0-3-1,-3-3 1,48-45 0,-79 65-222,0-1-1,-1-1 1,-2-1 0,0 0-1,-1-2 1,-1 0 0,-1 0-1,-1-1 1,12-37 0,-22 53-119,0-1 0,0 0 1,-1 0-1,0 0 0,-1 0 1,-1 0-1,1 0 1,-1 0-1,-1 0 0,0 0 1,0 0-1,-1 0 0,-4-13 1,2 15-43,0 1 0,0-1 0,0 1 0,-1 0 0,0 0 0,0 0 1,-1 1-1,0-1 0,0 2 0,0-1 0,-1 1 0,0 0 0,0 0 0,0 0 0,-1 1 1,-8-4-1,-11-3-23,-1 1 0,0 2 0,0 0 0,-1 2 0,0 1 0,-45-2 0,29 6-253,0 1 0,0 2-1,-71 13 1,98-11-123,0 0 0,0 2-1,-25 10 1,1 10-2154,38-23 1859,1 0 1,0 1 0,0-1 0,0 1-1,0-1 1,0 1 0,1 0 0,-3 5-1,-1 11-6771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5:41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87 9353,'0'0'10362,"-8"-4"-9151,-2-1-868,-24-10 799,30 47 342,4 183 1286,0-425-1750,-2 193 267,-2 32-1034,-1 30-309,-3 96 200,24-373 700,-35 481-722,35-333 51,-8 42-142,7-85 0,-28 282-233,5-91 228,50-330-85,-64 388-170,14-89 94,1 1-1,-3 64 1,11-101-5151,1-4 1987,1-7-1307,-1-16-10790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5:42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86 6278,'0'0'4169,"-1"-9"-2781,-4-32 564,3 5 6597,-1 73-5923,-26 332-309,44-475-1887,-6 43 505,3-95 1,-22 218-613,2-19-336,-19 207 237,30-262-160,13-39 69,-2-1-1,-3-1 0,-3 1 1,3-70-1,-12 140-156,-1 0 0,-7 29 0,-1 7 21,10-51-20,-19 180-494,16-103-7378,3-57 1708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5:49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126 291 12172,'-12'-6'2471,"3"3"-1879,-48-24 1445,53 25-1715,1 0 0,-1-1 0,0 1 0,1-1 0,-1 0 0,1 0 0,0 0 0,0-1 0,0 1 0,0-1 0,1 1 0,-1-1 1,-2-5-1,5 8-256,0 0 1,0 0 0,0 1-1,0-1 1,0 0 0,0 0 0,0 0-1,0 1 1,0-1 0,0 0-1,0 0 1,0 1 0,0-1 0,1 0-1,-1 1 1,0-1 0,1 0 0,-1 1-1,0-1 1,1 0 0,-1 1-1,1-1 1,-1 1 0,1-1 0,-1 0-1,1 1 1,0 0 0,-1-1-1,1 1 1,0-1 0,-1 1 0,1 0-1,0-1 1,-1 1 0,1 0-1,0 0 1,0-1 0,-1 1 0,1 0-1,1 0 1,40-5-208,-29 4 365,455-28 949,-47 5-1995,-145-12-3121,-269 35 3720,4-1-596,1 0 1,-1-1-1,0 0 1,12-6-1,-22 9 575,1-1-1,-1 1 1,0-1-1,1 1 1,-1-1 0,0 0-1,1 0 1,-1 0-1,0 0 1,0 0-1,0 0 1,0 0-1,0 0 1,0 0-1,0 0 1,0 0-1,0-1 1,-1 1-1,1 0 1,0-1-1,-1 1 1,1 0-1,-1-1 1,0 1-1,1-1 1,-1 1-1,0-1 1,0 1-1,0-1 1,0 1-1,0-1 1,0 1-1,0 0 1,0-1 0,-1 1-1,1-1 1,-1 1-1,1-1 1,-1 1-1,-1-3 1,-13-13-4374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7:54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91 11115,'0'0'7874,"2"-9"-4853,5-31-635,-7 38-2275,0 1 1,0 0-1,0-1 0,0 1 0,0 0 0,-1-1 0,1 1 0,0 0 0,-1 0 0,1-1 0,-1 1 0,1 0 0,-1 0 0,0 0 0,0-1 0,1 1 0,-1 0 0,0 0 0,0 0 0,0 0 1,0 1-1,0-1 0,0 0 0,0 0 0,-1 0 0,1 1 0,0-1 0,0 1 0,-1-1 0,1 1 0,0-1 0,0 1 0,-1 0 0,1 0 0,0 0 0,-3 0 0,-2-1 82,0 1-1,-1 0 1,1 0-1,0 0 1,-13 4-1,13-2-134,0 0 1,0 1-1,0 0 1,0 0-1,1 1 0,-1 0 1,1 0-1,0 0 0,0 0 1,0 1-1,1 0 1,-1 0-1,1 0 0,-6 11 1,7-11 14,0-1 1,0 1-1,0 1 1,1-1-1,0 0 1,0 1 0,0-1-1,1 1 1,0-1-1,0 1 1,0 0-1,1-1 1,0 1-1,0 0 1,0 0-1,1-1 1,2 11-1,-2-14-62,0 1-1,1-1 0,-1 1 0,1-1 0,0 0 0,0 1 1,0-1-1,0 0 0,1 0 0,-1 0 0,0-1 0,1 1 0,-1 0 1,1-1-1,-1 0 0,1 0 0,0 1 0,0-2 0,0 1 0,-1 0 1,1 0-1,0-1 0,4 1 0,9 0 50,0 0 0,31-2 0,-44 1-51,11-1 22,0-1 1,-1 0-1,1-1 1,-1-1-1,0 0 1,0-1-1,0 0 1,-1-1-1,1-1 1,-1 0-1,17-13 1,-22 15-37,0-1 0,0 0 0,-1 0 0,0-1 0,0 1 0,-1-1 0,1 0 0,-2-1 0,1 1 0,-1-1 0,0 0 0,-1 0 0,1-1 0,-2 1 0,1-1 0,-1 1 0,-1-1 0,2-17 0,-3 26-6,0 0 0,-1 1 0,1-1 0,0 0 0,0 0 1,0 1-1,0-1 0,-1 0 0,1 0 0,0 0 0,0 1 0,-1-1 0,1 0 1,0 0-1,-1 0 0,1 0 0,0 0 0,0 1 0,-1-1 0,1 0 0,0 0 1,-1 0-1,1 0 0,0 0 0,-1 0 0,1 0 0,0 0 0,0 0 0,-1 0 1,1 0-1,0 0 0,-1-1 0,1 1 0,0 0 0,0 0 0,-1 0 0,1 0 1,0 0-1,-1 0 0,1-1 0,0 1 0,0 0 0,0 0 0,-1-1 0,1 1 1,0 0-1,0 0 0,0-1 0,-1 1 0,1 0 0,0 0 0,0-1 0,0 1 1,0 0-1,0 0 0,0-1 0,0 1 0,0 0 0,0-1 0,0 1 0,0 0 1,0-1-1,-16 24-217,12-12 166,1 0-1,0 1 1,1 0 0,0-1-1,1 1 1,1 22 0,0-32-29,0 1 0,0-1 0,1 1 0,-1-1 0,1 0 0,0 1 0,-1-1 0,1 0 0,0 1 0,0-1 0,1 0 0,-1 0 0,0 0 0,1 0 0,-1 0 0,4 3 0,-3-4-61,0 0 0,0 0 0,0-1 0,0 1 0,0 0 0,0-1 0,1 1 0,-1-1 0,0 0 0,0 1 0,1-1 0,-1 0 0,0 0 0,0-1 0,1 1 0,-1 0-1,0-1 1,0 0 0,0 1 0,0-1 0,4-2 0,0-1-754,0 0 0,0 0-1,-1-1 1,1 0 0,-1 0-1,0 0 1,-1-1 0,1 0 0,-1 1-1,0-2 1,-1 1 0,5-10-1,14-27-6951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5:49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857 36 10666,'-9'-4'1388,"-3"-2"-1177,-42-17 4100,51 22-4129,-1 1 0,1-1 0,0 1 0,-1 0 0,1 0 0,0 0 0,-1 0 1,1 0-1,0 1 0,-1-1 0,1 1 0,0 0 0,0 0 0,0 0 0,-1 0 0,1 1 0,-4 2 0,-501 374 2829,478-353-2806,-70 63 617,90-78-750,0 1-1,1 0 0,0 1 1,1 0-1,0 0 1,-10 22-1,17-32-70,0 0-1,0 0 1,0 0-1,0 1 1,0-1 0,0 0-1,1 0 1,-1 0 0,1 1-1,-1-1 1,1 0-1,0 0 1,0 1 0,0-1-1,0 0 1,1 1-1,-1-1 1,1 0 0,-1 0-1,1 0 1,0 1-1,0-1 1,0 0 0,0 0-1,0 0 1,0 0-1,0 0 1,1-1 0,-1 1-1,1 0 1,-1-1-1,1 1 1,0-1 0,0 1-1,0-1 1,-1 0-1,1 1 1,1-1 0,-1 0-1,0-1 1,0 1-1,3 1 1,11 2 18,1-1-1,-1-1 1,0 0-1,1-1 1,16-1-1,-10 0 16,408-6-30,-123-1-3126,-184 5-1277,-9-5-4158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5:51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18866,'8'-6'769,"5"-2"-589,-1 0 0,1 1 0,0 0 1,0 1-1,1 1 0,0 0 0,0 1 1,0 0-1,1 1 0,-1 1 1,1 0-1,16 1 0,-29 1-175,-1 1 1,1-1-1,-1 0 0,0 1 0,1 0 0,-1-1 1,1 1-1,-1 0 0,0 0 0,1-1 1,-1 1-1,0 0 0,0 0 0,0 0 0,0 1 1,0-1-1,0 0 0,0 0 0,0 1 1,0-1-1,-1 0 0,1 1 0,0-1 0,-1 0 1,1 1-1,-1-1 0,0 1 0,1-1 0,-1 1 1,0-1-1,0 1 0,0 0 0,0-1 1,0 1-1,0-1 0,-1 1 0,1-1 0,-1 2 1,0 7 78,-1-1 0,-1 0 1,1 0-1,-1 0 1,-6 9-1,-7 12 933,-37 51 1,34-53 393,-31 55 1,48-79-1326,0 1 0,0 0 0,0 0-1,1-1 1,0 1 0,0 0 0,0 0 0,0 9 0,1-13-76,0 1 1,0-1-1,0 0 1,1 1 0,-1-1-1,0 1 1,1-1-1,-1 1 1,1-1-1,0 0 1,-1 0-1,1 1 1,0-1 0,0 0-1,-1 0 1,1 0-1,0 0 1,0 0-1,1 0 1,-1 0-1,0 0 1,0 0 0,0 0-1,1 0 1,-1-1-1,0 1 1,1-1-1,-1 1 1,0-1-1,1 1 1,-1-1 0,2 0-1,13 2-52,0 0 0,0-2-1,0 0 1,0 0 0,0-2 0,0 0-1,0-1 1,30-9 0,-13 0-1644,0-1 1,-1-1 0,30-19 0,16-16-6120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5:51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0 7239,'-11'5'10500,"-7"4"-9509,1 0-1,0 1 0,0 0 0,1 2 0,1 0 1,-24 23-1,28-24-646,1 0 0,0 1 1,0 0-1,2 0 1,-1 1-1,1 0 0,1 1 1,1 0-1,0 0 1,-5 15-1,11-27-330,-1 0 1,0 0 0,1 0-1,-1 0 1,1 0-1,0 1 1,-1-1-1,1 0 1,0 0-1,0 0 1,1 0-1,-1 0 1,0 0-1,1 0 1,-1 0-1,1 1 1,0-1-1,-1 0 1,1-1-1,0 1 1,0 0 0,0 0-1,1 0 1,-1-1-1,0 1 1,1 0-1,-1-1 1,1 1-1,-1-1 1,1 0-1,0 1 1,0-1-1,-1 0 1,1 0-1,0 0 1,0-1-1,0 1 1,0 0-1,0-1 1,0 1 0,0-1-1,1 1 1,-1-1-1,0 0 1,3 0-1,8 0 20,0-1-1,0 1 0,0-2 1,-1 0-1,1-1 1,16-5-1,-13 3-74,-1-2 1,1 1-1,-1-2 0,0 0 1,-1-1-1,0-1 0,-1 0 1,21-19-1,-29 24 41,1 0 1,-1-1-1,0 0 1,-1 0-1,1 0 0,-1-1 1,0 0-1,-1 0 1,1 1-1,-2-2 0,1 1 1,-1 0-1,0-1 0,0 1 1,-1-1-1,0 1 1,0-1-1,-1 0 0,0 1 1,0-1-1,-2-8 0,1 14 18,1-1-1,-1 0 0,0 1 0,0-1 0,0 0 1,0 1-1,0-1 0,-1 1 0,1 0 0,-1-1 1,1 1-1,-1 0 0,0 0 0,0 0 0,0 0 1,0 0-1,0 1 0,-1-1 0,1 1 0,0-1 1,-1 1-1,1 0 0,-1 0 0,0 0 0,1 0 1,-1 0-1,0 0 0,1 1 0,-1 0 0,0-1 1,0 1-1,1 0 0,-1 0 0,0 1 0,0-1 1,1 0-1,-1 1 0,-5 1 0,0 0-24,1 1 0,-1-1-1,0 1 1,1 0 0,0 1 0,0 0-1,0 0 1,0 0 0,1 1 0,-1 0-1,1 0 1,-7 9 0,9-9-43,1 0 0,-1-1 1,1 1-1,1 1 0,-1-1 0,1 0 0,0 1 1,0-1-1,0 1 0,0 6 0,1-10-57,1-1-1,0 1 0,1 0 1,-1-1-1,0 1 0,0-1 1,1 1-1,-1 0 1,1-1-1,-1 1 0,1-1 1,-1 1-1,1-1 0,0 1 1,0-1-1,0 0 1,0 1-1,0-1 0,0 0 1,0 0-1,1 0 1,-1 1-1,0-1 0,1-1 1,-1 1-1,0 0 0,1 0 1,-1 0-1,1-1 1,0 1-1,-1-1 0,1 1 1,-1-1-1,1 0 1,0 1-1,-1-1 0,1 0 1,0 0-1,2-1 0,11 2-1224,1 0-1,0-2 1,0 0 0,31-6-1,21-14-4721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5:5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157 110 17328,'-12'13'1741,"2"-2"-1412,-69 83 2455,72-84-2350,0-1 0,1 1 0,0 1 0,0-1 0,1 1-1,1 0 1,0 0 0,0 0 0,-2 13 0,6-23-409,0 0 0,0 0-1,0 0 1,0 0 0,0 0-1,0 0 1,0 0 0,0 0 0,1 0-1,-1 0 1,0 0 0,1 0-1,-1 0 1,0 0 0,1 0 0,-1 0-1,1 0 1,0 0 0,-1 0-1,1-1 1,0 1 0,-1 0 0,1 0-1,0-1 1,0 1 0,-1-1-1,3 2 1,-1-1 1,1 0-1,0 0 1,0 0 0,0 0 0,1-1-1,-1 1 1,0-1 0,0 0-1,4 0 1,6-1 21,1 0 0,-1-1 0,21-6 0,-16 2-231,1-1 0,-1-1 0,-1 0 0,1-1 0,-2-1 0,1 0 0,24-22 0,-33 26 157,0-1-1,-1-1 1,0 1 0,0-1-1,-1 0 1,0 0-1,-1-1 1,1 0 0,-2 0-1,1 0 1,-1-1-1,-1 1 1,0-1 0,0 0-1,-1 0 1,2-14-1,-4 22 79,1-1-1,-1 0 0,0 1 1,0-1-1,0 0 0,0 1 1,0-1-1,0 1 0,-1-1 1,1 1-1,-1-1 0,0 0 1,0 1-1,0 0 0,0-1 1,0 1-1,-1 0 0,1-1 1,-1 1-1,1 0 0,-1 0 1,0 0-1,0 1 0,0-1 1,0 0-1,0 1 0,0-1 1,0 1-1,0-1 0,-1 1 1,1 0-1,0 0 0,-1 0 1,1 0-1,-1 1 0,0-1 1,1 1-1,-1-1 0,1 1 0,-1 0 1,0 0-1,-4 1 0,-1 0 35,-1 0 0,0 1 0,0 0 0,1 0-1,-1 1 1,1 0 0,0 1 0,0 0 0,0 0-1,0 0 1,-12 11 0,19-15-79,-67 64 222,63-59-171,-1 1-1,2 0 0,-1 0 1,1 0-1,0 0 0,0 1 1,1 0-1,0 0 0,0 0 1,-3 10-1,7-17-52,-1 1 1,0 0-1,0 0 1,1-1-1,-1 1 0,1 0 1,-1-1-1,0 1 0,1-1 1,-1 1-1,1-1 0,-1 1 1,1-1-1,0 1 0,-1-1 1,1 1-1,-1-1 0,1 1 1,0-1-1,0 0 0,-1 0 1,1 1-1,0-1 0,-1 0 1,1 0-1,0 0 0,0 0 1,-1 0-1,1 0 0,0 0 1,0 0-1,-1 0 0,1 0 1,0 0-1,0 0 0,-1 0 1,2-1-1,33-3 114,-23 1-270,-1-1 0,1 0-1,-1 0 1,0-1 0,0-1-1,-1 0 1,0 0 0,0-1 0,16-14-1,-21 16 4,0 1 0,0-1-1,-1-1 1,1 1-1,-1-1 1,0 0 0,0 0-1,-1 0 1,0 0-1,0 0 1,-1-1-1,1 0 1,-1 1 0,-1-1-1,1 0 1,-1 0-1,0 0 1,-1-8 0,0 14 95,0-1 0,0 0 0,0 0 0,0 0 0,0 0 1,-1 0-1,1 0 0,-1 0 0,0 0 0,1 0 0,-1 0 1,0 1-1,0-1 0,0 0 0,0 1 0,-1-1 0,1 1 1,0-1-1,-1 1 0,1-1 0,0 1 0,-1 0 0,0 0 1,1 0-1,-1 0 0,0 0 0,0 0 0,1 0 0,-1 1 0,0-1 1,0 0-1,0 1 0,0 0 0,0-1 0,0 1 0,0 0 1,-2 0-1,0 0-230,0 1 0,0-1 0,0 1 0,0 0 0,0 0-1,0 1 1,0-1 0,1 1 0,-1-1 0,0 1 0,1 0 0,0 1 0,-1-1 0,1 0 0,0 1 0,0 0 0,-4 5 0,-10 19-4307,7-1-4148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5:52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37 11659,'0'0'7420,"-13"-7"-4291,6 2-2632,4 2-369,0 1 0,-1-1 1,1 1-1,-1 0 0,0 0 1,0 0-1,1 0 0,-1 1 1,0 0-1,-1-1 0,1 1 1,0 1-1,0-1 1,0 1-1,-1-1 0,1 1 1,0 1-1,0-1 0,-1 0 1,-4 2-1,1 3-53,0 0 0,1 0 1,0 0-1,0 1 0,1 0 0,-1 0 0,1 1 1,1 0-1,-9 12 0,3-3 224,1 1 0,1 0 0,-10 27 1,15-35-196,1 1 1,0 0 0,0 1 0,1-1 0,1 0 0,0 1 0,0-1 0,1 1 0,1 14 0,0-21-83,0 0 1,0 0-1,0 0 0,0 0 1,0 0-1,1 0 1,0-1-1,0 1 1,0-1-1,0 1 0,1-1 1,-1 0-1,1 0 1,0 0-1,-1 0 1,2 0-1,-1 0 1,0-1-1,0 0 0,1 0 1,-1 0-1,1 0 1,0 0-1,0-1 1,-1 1-1,6 0 0,4 1 44,0-2 0,-1 1 0,1-2-1,0 1 1,0-2 0,0 0 0,0 0 0,0-1-1,0-1 1,-1 0 0,0-1 0,1 0-1,-1-1 1,0 0 0,-1-1 0,0 0-1,14-10 1,-19 11-24,1 1 0,-1-1-1,0 0 1,0 0 0,-1 0-1,0-1 1,0 0 0,0 0 0,-1 0-1,1-1 1,-1 0 0,-1 0-1,0 0 1,0 0 0,0 0 0,-1 0-1,0-1 1,0 1 0,-1-1 0,0 0-1,0 1 1,0-1 0,-1 0-1,-1 0 1,1 1 0,-1-1 0,-1 0-1,1 1 1,-1-1 0,-4-7-1,5 12-45,0 0-1,0 0 0,-1 1 0,0-1 0,1 0 1,-1 1-1,0-1 0,0 1 0,0 0 1,0 0-1,-1-1 0,1 1 0,-1 1 0,1-1 1,-1 0-1,0 1 0,1-1 0,-1 1 0,0 0 1,0 0-1,0 0 0,0 0 0,0 1 0,0-1 1,0 1-1,-1 0 0,-4 0 0,-38 8-1792,5 11-3494,17-5-2728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5:52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11499,'0'0'11819,"51"-35"-10570,-4 35-96,9 0-544,8 0-449,9 0-96,7 0-288,0 0-2146,-10-2-2115,-12-14-4035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5:52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17360,'0'0'4437,"11"-1"-4192,16 1-26,0 1 0,1 2 0,45 9 0,-54-8-170,0 1-1,-1 0 1,1 2 0,-2 0 0,1 1 0,28 17-1,-43-22 33,0-1-1,0 0 1,0 1 0,-1-1-1,1 1 1,-1 0-1,0-1 1,0 1-1,0 0 1,0 1-1,0-1 1,-1 0 0,1 0-1,-1 1 1,0-1-1,0 1 1,0-1-1,-1 1 1,1 0-1,-1-1 1,0 1 0,0-1-1,0 1 1,0 0-1,-1-1 1,1 1-1,-1-1 1,0 1-1,0-1 1,0 1 0,-1-1-1,-1 5 1,-7 10 497,0 0 0,-1-1 1,0 0-1,-22 23 0,18-22-522,-3 5-161,-66 84 1370,33-33-6552,47-65-1834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5:53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16912,'0'0'1409,"7"-9"252,46-47 986,-49 52-2476,0 1 1,-1 0-1,1 0 1,1 0-1,-1 1 1,0-1-1,1 1 1,-1 0-1,1 0 1,0 1-1,-1-1 1,1 1-1,0 0 1,0 0-1,0 1 1,6-1-1,-11 2-167,1 0 0,0 0 0,-1 0 0,1 0-1,-1 0 1,0 0 0,1 0 0,-1 0 0,0 0 0,0 0 0,0 1 0,1-1-1,-1 0 1,0 0 0,0 0 0,-1 0 0,1 0 0,0 0 0,0 0-1,-1 1 1,1 1 33,-3 15 344,0-1 0,-1 1 0,-1-1 0,-1 0 0,-8 18 0,7-20-147,1 2 0,0-1-1,1 1 1,1 0 0,-4 31-1,8-45-229,0-1-1,0 1 0,0-1 0,1 1 0,-1 0 0,0-1 0,1 0 1,0 1-1,-1-1 0,1 1 0,0-1 0,0 0 0,0 1 0,1-1 1,-1 0-1,1 0 0,-1 0 0,1 0 0,0 0 0,1 1 0,1 0 5,-1-1-1,1 0 0,0 0 0,-1 0 0,1-1 0,0 1 0,0-1 1,0 0-1,0 0 0,1 0 0,4 0 0,7-1-110,1 0-1,0-1 0,-1 0 1,1-2-1,20-5 1,-11 1-1032,1-2 0,-2-1 0,36-18 0,24-24-6929,-25 7-4273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5:5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31 19186,'-11'8'2552,"-12"8"-1374,2 2-1,-30 30 1,43-40-936,1 0 0,0 1 1,0-1-1,1 2 0,0-1 0,0 1 1,1 0-1,1 0 0,-1 0 1,-4 18-1,9-27-238,1 0 0,-1-1 1,0 1-1,0 0 0,0-1 1,0 1-1,0-1 0,1 1 1,-1 0-1,0-1 1,1 1-1,-1-1 0,0 1 1,1-1-1,-1 1 0,1-1 1,-1 1-1,0-1 0,1 0 1,-1 1-1,1-1 0,-1 1 1,1-1-1,0 0 0,-1 0 1,1 1-1,-1-1 0,1 0 1,0 0-1,-1 0 0,1 0 1,-1 1-1,1-1 0,0 0 1,-1 0-1,1 0 0,0 0 1,-1-1-1,1 1 0,-1 0 1,1 0-1,0 0 0,32-6 151,-19 1-144,0-1-1,0 0 0,0-2 1,-1 1-1,0-2 0,0 1 1,18-18-1,-26 22-22,1-1-1,-1 0 1,0-1-1,0 1 1,0-1-1,-1 0 1,0 0-1,0 0 1,-1 0-1,0-1 1,0 0-1,0 1 1,-1-1-1,0 0 1,0-1-1,0 1 1,-1 0-1,0-8 1,-1 13 19,0 0 0,-1 0 0,1 0 1,-1-1-1,1 1 0,-1 0 1,0 0-1,0 0 0,0 0 0,0 1 1,0-1-1,0 0 0,0 0 0,0 0 1,-1 1-1,1-1 0,-1 1 1,0-1-1,1 1 0,-1 0 0,0 0 1,0-1-1,1 1 0,-1 0 0,0 1 1,0-1-1,0 0 0,0 0 1,-1 1-1,1-1 0,0 1 0,0 0 1,0 0-1,-4 0 0,2 0 4,0 0 0,0 0 0,-1 1 0,1-1 1,0 1-1,0 0 0,0 0 0,0 1 0,0-1 0,1 1 0,-1 0 0,0 0 0,1 0 0,-1 1 0,1-1 0,-1 1 0,-2 3 0,-3 5 1,1 0-1,0 0 0,-10 23 1,16-31-22,0 1 1,0 0 0,1-1-1,0 1 1,-1 0 0,1 0-1,1 0 1,-1 0 0,0 0-1,1 0 1,0 0 0,0 0-1,0 0 1,1 1 0,-1-1-1,1 0 1,1 4 0,-1-6-67,1-1 1,-1 0-1,0 1 1,0-1 0,1 0-1,-1 1 1,1-1 0,0 0-1,-1 0 1,1 0-1,0 0 1,-1-1 0,1 1-1,0 0 1,0-1 0,0 1-1,-1-1 1,1 0-1,0 0 1,0 1 0,2-1-1,46-2-2154,-44 2 1875,10-2-1232,0-1 0,0-1 1,0 0-1,31-12 1,9-9-5466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5:54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13677,'0'0'4735,"-9"4"-1425,-8 4-2612,0 1 1,1 1 0,0 0-1,-21 18 1,30-22-482,-1 1 1,1 0-1,0 0 0,0 0 1,1 1-1,0 0 1,0 0-1,1 0 0,0 1 1,0 0-1,-3 12 1,7-20-216,1 0 0,0 0 1,0 0-1,-1 0 0,1 0 1,0 0-1,0 0 1,0 0-1,0-1 0,0 1 1,0 0-1,1 0 0,-1 0 1,0 0-1,0 0 0,1 0 1,-1 0-1,0 0 0,1 0 1,-1-1-1,1 1 1,-1 0-1,1 0 0,0 0 1,-1-1-1,1 1 0,0 0 1,-1-1-1,1 1 0,0-1 1,1 1-1,1 1 7,0-1-1,0 0 0,1 0 1,-1 0-1,1 0 0,-1-1 1,1 1-1,-1-1 0,5 0 1,9-1-41,0-1 0,30-6 1,-26 2-467,1 0 1,-1-2-1,28-14 1,-40 18 460,-1 0 1,0-1-1,1-1 1,-2 1-1,1-1 1,-1 0-1,0-1 1,0 0-1,-1 0 1,9-12-1,-14 18 100,0 0-1,-1 0 1,1 0-1,0 0 1,-1 0-1,1 0 1,-1 0-1,1 0 1,-1-1-1,0 1 1,0 0-1,1 0 1,-1 0-1,0-1 1,0 1-1,0 0 1,0 0-1,0 0 1,0 0-1,-1-1 1,1 1-1,0 0 1,-1 0-1,1 0 1,-1 0-1,1 0 1,-1 0-1,1 0 1,-2-2-1,0 1 26,-1 1 1,1-1-1,0 1 0,-1-1 1,1 1-1,-1 0 0,1 0 0,-1 0 1,0 1-1,0-1 0,1 0 0,-5 1 1,-11-1 89,1 0 1,-1 1-1,-17 3 1,18 0-73,1 0 1,-33 10-1,42-11-43,0 0-1,1 1 1,-1 0-1,1 0 1,0 1 0,0 0-1,0 0 1,0 0-1,-8 9 1,13-12-67,1-1 1,0 0 0,-1 1-1,1-1 1,-1 1-1,1-1 1,0 0-1,-1 1 1,1-1-1,0 1 1,0-1 0,-1 1-1,1-1 1,0 1-1,0-1 1,0 1-1,0-1 1,0 1-1,0-1 1,0 1-1,0 0 1,0-1 0,0 1-1,0-1 1,0 1-1,0-1 1,0 1-1,0-1 1,0 1-1,0-1 1,1 1 0,-1-1-1,0 1 1,1-1-1,-1 1 1,23 8-57,42-7-337,-55-2 140,6 0-76,51-1-2425,0-8-3408,-24-2-785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7:54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10826,'-1'10'4404,"-14"70"-78,9-56-3136,2-1 0,0 1 1,1 0-1,1 0 0,1 0 0,4 36 1,-2-57-1148,-1 1 0,1-1 1,0 1-1,0-1 1,0 0-1,0 0 0,1 1 1,-1-1-1,1 0 0,0 0 1,0 0-1,0-1 0,0 1 1,0 0-1,1-1 0,-1 1 1,1-1-1,0 0 1,-1 0-1,1 0 0,0 0 1,0-1-1,0 1 0,1-1 1,-1 1-1,0-1 0,1 0 1,-1 0-1,0-1 1,1 1-1,-1-1 0,1 0 1,-1 0-1,1 0 0,-1 0 1,1 0-1,-1-1 0,1 0 1,-1 0-1,0 0 0,1 0 1,-1 0-1,0 0 1,0-1-1,0 0 0,0 1 1,0-1-1,4-4 0,3-5-9,-1 0-1,-1 0 1,0 0-1,-1-1 1,0 0-1,0 0 1,-2-1-1,1 0 1,-2 0-1,5-19 1,-3 1-154,0 1 0,-3-1-1,1-48 1,-4 78 114,0 1 0,0 0 0,0-1-1,0 1 1,1-1 0,-1 1 0,0-1 0,0 1-1,0-1 1,0 0 0,0 1 0,0-1 0,0 1-1,0-1 1,-1 1 0,1-1 0,0 1-1,0-1 1,0 1 0,0 0 0,-1-1 0,1 1-1,0-1 1,-1 1 0,1-1 0,0 1 0,-1 0-1,1-1 1,0 1 0,-1 0 0,0-1-1,-9 14 112,-6 31 240,13-31-123,1 0-1,0 0 1,1 0 0,0 1-1,1-1 1,1 0-1,0 1 1,4 16-1,-4-25-197,1 0 0,0 0 0,0 0 0,0-1-1,0 1 1,1-1 0,0 1 0,0-1 0,0 0-1,0 0 1,1-1 0,-1 1 0,1-1 0,0 1-1,0-1 1,1 0 0,-1-1 0,0 1 0,1-1-1,0 0 1,-1 0 0,1 0 0,0 0 0,7 0-1,81 12-2163,-30-12-5201,-26-2-1120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5:54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95 18321,'0'0'3033,"-11"-1"-428,4-1-2453,1 1 1,0 0 0,-1 0 0,1 1 0,0 0-1,-1 0 1,1 1 0,0 0 0,-1 0-1,1 0 1,0 0 0,0 1 0,0 0 0,0 1-1,0-1 1,0 1 0,1 0 0,-1 1-1,1-1 1,-7 7 0,10-8-125,0-1 0,0 1 0,0 0 0,1 0-1,-1 1 1,0-1 0,1 0 0,0 0 0,-1 1 0,1-1 0,0 1 0,0-1-1,1 1 1,-1 0 0,0-1 0,0 6 0,2-7-26,-1 1 0,0-1 0,1 0 0,0 1 0,-1-1 0,1 0 0,0 0 0,0 1 0,-1-1 0,1 0 0,0 0 0,0 0 0,0 0 0,0 0 1,1 0-1,-1 0 0,0-1 0,0 1 0,0 0 0,1-1 0,-1 1 0,0-1 0,1 1 0,-1-1 0,0 1 0,1-1 0,-1 0 0,1 0 0,-1 0 0,1 0 0,0 0 0,119 7-746,-90-7-310,0 2-1,-1 0 1,1 2-1,59 16 1,-87-19 1142,-1-1 1,1 1-1,-1 0 1,1 0-1,-1 0 0,1 0 1,-1 0-1,0 1 1,1-1-1,-1 1 0,0-1 1,0 1-1,0 0 1,0 0-1,-1 0 1,1 0-1,0 0 0,-1 0 1,0 1-1,1-1 1,-1 0-1,0 1 0,0-1 1,0 1-1,0-1 1,-1 1-1,1 0 1,-1-1-1,1 1 0,-1 0 1,0-1-1,0 1 1,0 0-1,-1-1 1,1 1-1,-1 0 0,1-1 1,-1 1-1,0-1 1,0 1-1,0-1 0,0 1 1,0-1-1,-4 4 1,-3 8 270,0-2 1,-1 1 0,-1-1 0,0-1-1,-1 1 1,-16 13 0,-58 39 1627,77-59-1770,-1 0 0,0 0 0,0 0 0,0-2 0,0 1-1,0-1 1,-1 0 0,-15 2 0,24-5-202,0 0 0,-1 0 0,1 0 0,0 0 0,-1 0-1,1 0 1,0 0 0,-1 0 0,1-1 0,0 1-1,-1-1 1,1 1 0,0-1 0,0 1 0,-1-1 0,1 0-1,0 1 1,0-1 0,0 0 0,0 0 0,0 0 0,0 0-1,0 0 1,0 0 0,0 0 0,0-2 0,-1 0-37,1 0 0,-1-1 0,1 0 0,0 1 1,1-1-1,-1 1 0,0-1 0,1 0 0,0-6 0,1-4-218,0 1 0,1-1-1,0 1 1,8-22 0,-2 15 107,2 2 0,0-1 0,1 1 0,1 1 0,0 0 0,1 0 0,29-27 0,-20 22 221,-1-2-1,24-35 1,-42 56-23,-1 0-1,0-1 1,0 1 0,-1 0 0,1-1-1,0 1 1,-1-1 0,0 0 0,0 1-1,0-1 1,0 0 0,-1 1-1,0-1 1,1 0 0,-1 0 0,-1 0-1,0-7 1,0 9-47,-1-1 0,1 1 0,-1 0 0,1 0 0,-1 0 0,0 0 0,0 0 0,0 0 0,0 1 0,0-1 0,0 1 0,-1-1 0,1 1 0,0 0 0,-1 0 0,1 0 0,-1 0 0,1 0 0,-1 0 0,0 1 0,1-1 0,-1 1 0,0 0 1,1 0-1,-6 0 0,-6 0 36,0 0 0,0 1 0,0 1 0,0 0 1,1 0-1,-17 6 0,24-6-160,0 1-1,-1 0 0,1 0 1,0 0-1,1 0 1,-10 8-1,13-9-209,-1 0 0,1 1 0,-1-1-1,1 1 1,0 0 0,0 0 0,0 0-1,1 0 1,-1 0 0,0 0-1,1 0 1,0 0 0,-1 6 0,3-4-6042,11-4-4437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5:56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14670,'0'0'2023,"-3"11"-1030,-55 223 2122,49-186-2677,3 0 1,1 1-1,2 57 1,3-105-406,0 1 0,0-1 0,0 1 1,0 0-1,0-1 0,0 1 0,1-1 1,-1 1-1,0-1 0,1 1 0,-1-1 1,1 0-1,0 1 0,-1-1 0,1 0 1,0 1-1,0-1 0,0 0 0,0 0 0,0 0 1,0 0-1,0 1 0,0-2 0,0 1 1,1 0-1,1 1 0,0-1 26,-1-1-1,1 0 1,-1 1-1,1-1 1,-1 0-1,1-1 1,-1 1-1,1 0 1,-1-1 0,1 1-1,-1-1 1,1 0-1,-1 0 1,4-2-1,8-4 194,-1-1-1,1 0 1,23-21-1,18-24-72,15-12 160,-70 65-314,0 0-1,0 0 1,1 0 0,-1 0 0,0 0 0,0-1-1,0 1 1,0 0 0,1 0 0,-1 0 0,0 0-1,0 0 1,0 0 0,1 0 0,-1 0 0,0 0-1,0 0 1,0 0 0,1 0 0,-1 0 0,0 0-1,0 0 1,1 0 0,-1 0 0,0 0 0,0 0-1,0 0 1,1 0 0,-1 0 0,0 0 0,0 0-1,0 1 1,0-1 0,1 0 0,-1 0 0,0 0-1,0 0 1,0 0 0,0 1 0,1-1 0,-1 0-1,0 0 1,0 0 0,0 1 0,0-1 0,0 0-1,0 0 1,0 0 0,0 1 0,0-1-1,0 0 1,0 0 0,0 0 0,0 1 0,0-1 0,1 22 616,-7 22 142,3-29-623,0 0 0,-2 30 1,5-45-159,0 1 0,0-1 1,0 1-1,0-1 0,0 0 1,0 1-1,0-1 0,1 1 1,-1-1-1,0 0 0,0 1 1,0-1-1,0 1 1,1-1-1,-1 0 0,0 1 1,0-1-1,1 0 0,-1 1 1,0-1-1,0 0 0,1 0 1,-1 1-1,0-1 0,1 0 1,-1 0-1,1 1 0,-1-1 1,0 0-1,1 0 1,-1 0-1,1 0 0,-1 0 1,0 0-1,1 0 0,-1 0 1,1 0-1,-1 0 0,0 0 1,1 0-1,-1 0 0,1 0 1,-1 0-1,1 0 0,-1 0 1,0 0-1,1 0 1,-1-1-1,0 1 0,1 0 1,23-12 186,-1-5 30,-1-1-1,-1-1 1,18-22 0,43-38-133,-78 76-90,0 0 0,1 0 0,-1 0 0,0 1-1,1 0 1,7-3 0,-11 5 2,-1-1-1,1 1 1,0 0-1,0 0 1,-1 0-1,1-1 1,0 1-1,0 0 1,-1 0-1,1 0 1,0 0-1,0 1 1,0-1-1,-1 0 1,1 0-1,0 0 1,0 1-1,-1-1 1,1 0-1,0 0 0,-1 1 1,1-1-1,0 1 1,-1-1-1,1 1 1,-1-1-1,1 1 1,-1-1-1,1 1 1,-1 0-1,1-1 1,-1 1-1,1-1 1,-1 1-1,0 0 1,1 0-1,-1-1 1,0 1-1,0 0 1,1 0-1,-1-1 1,0 1-1,0 0 1,0 0-1,0-1 1,0 1-1,0 1 1,0 19 300,0 0 0,-2 0 0,-7 37 0,2-10-204,11-47-131,8-9 42,8-10-122,0-4-382,-2 3-1849,-6 6-4687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5:57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38 14253,'0'0'9919,"-11"-7"-8536,-36-21-348,45 27-1004,0 1-1,0-1 0,0 1 0,0 0 0,0-1 0,0 1 0,0 0 0,0 0 0,0 1 1,-1-1-1,1 0 0,0 1 0,0-1 0,0 1 0,0-1 0,0 1 0,0 0 0,1 0 0,-1 0 1,0 0-1,-2 2 0,-29 29 258,29-28-283,-3 3-7,1 1-1,0 0 1,0 0-1,1 1 1,0-1-1,1 1 1,0 0-1,0 1 1,0-1-1,2 1 1,-1-1-1,1 1 1,0 0-1,0 12 1,2-20-3,0-1 0,0 0 1,0 0-1,0 0 0,1 0 1,-1 0-1,0 0 0,0 0 0,1 0 1,-1 0-1,1 0 0,-1 0 1,1 0-1,-1 0 0,1 0 1,0 0-1,-1 0 0,1 0 0,0-1 1,0 1-1,-1 0 0,1 0 1,0-1-1,0 1 0,0-1 1,1 2-1,1-1-1,0-1 0,0 1 1,0 0-1,0-1 0,0 1 0,0-1 0,0 0 1,0 0-1,6-1 0,1-1-258,1 0 0,0 0 0,-1-1-1,18-8 1,30-20-3524,-4-7-4633,-28 14-761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5:5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16271,'0'0'4565,"-4"11"-3535,-11 33 21,3 0-1,1 0 1,2 1-1,-5 67 1,14-111-1039,0 0-1,-1 0 1,1 0-1,0 0 1,0 0-1,0-1 1,0 1-1,1 0 1,-1 0-1,0 0 1,0 0 0,0 0-1,1 0 1,-1 0-1,0-1 1,1 1-1,-1 0 1,1 0-1,-1 0 1,1-1 0,-1 1-1,1 0 1,0-1-1,-1 1 1,1 0-1,0-1 1,1 1-1,-1 0 10,1-1-1,-1 0 1,0 0-1,1-1 1,-1 1-1,0 0 1,1 0-1,-1-1 1,0 1-1,0-1 0,1 1 1,-1-1-1,0 1 1,0-1-1,0 0 1,2-1-1,41-40 483,-35 31-445,-1-1 0,0 0 1,0-1-1,8-20 0,-13 27-43,-1 0 0,0 1 0,0-1 0,-1 0 0,1 0 0,-1 0 0,-1 0 1,1 0-1,-1 0 0,0-1 0,-1 1 0,1 0 0,-3-9 0,3 14-18,0 1-1,0-1 0,0 0 1,0 1-1,0-1 1,-1 1-1,1-1 1,0 0-1,0 1 0,-1-1 1,1 1-1,0-1 1,-1 1-1,1-1 0,0 1 1,-1-1-1,1 1 1,-1-1-1,1 1 0,-1 0 1,1-1-1,-1 1 1,1 0-1,-1-1 0,1 1 1,-1 0-1,0 0 1,1-1-1,-1 1 1,1 0-1,-1 0 0,0 0 1,1 0-1,-1 0 1,1 0-1,-1 0 0,0 0 1,1 0-1,-1 0 1,0 0-1,1 0 0,-1 1 1,1-1-1,-1 0 1,0 0-1,1 1 1,-1-1-1,1 0 0,-1 1 1,1-1-1,-1 0 1,1 1-1,-1-1 0,1 1 1,0-1-1,-1 1 1,1-1-1,-1 1 0,-2 2-19,1 0-1,0 0 0,-1 0 0,1 0 0,0 0 0,0 0 0,1 1 0,-3 4 0,3-5 8,0 1 1,1 0-1,-1-1 0,1 1 0,-1 0 0,1-1 1,0 1-1,1 0 0,0 6 0,0-9 5,-1 1 0,1-1 0,-1 1 0,1-1 0,-1 0 0,1 1 0,0-1 0,0 0 0,0 0 0,0 0 0,0 0 0,0 1 0,0-1 0,0 0 0,0-1 0,0 1 0,3 2 0,0-2 4,0 0 1,0-1-1,0 1 1,0 0-1,0-1 0,0 0 1,0 0-1,0 0 1,0-1-1,0 0 0,0 1 1,0-1-1,0 0 0,0-1 1,0 1-1,-1-1 1,6-2-1,10-5 34,0-1 0,-1 0 1,1-2-1,-2 0 0,0 0 0,-1-2 0,0 0 0,-1-1 1,0-1-1,15-21 0,-23 22 106,-14 19-22,-18 24-152,10-7 35,2-4 175,1 0-1,1 1 1,0 0-1,1 1 1,1 0 0,-8 25-1,17-44-170,0 0 1,0 1-1,0-1 0,0 1 0,0-1 0,0 0 0,0 1 0,0-1 0,0 1 1,0-1-1,0 1 0,0-1 0,0 0 0,1 1 0,-1-1 0,0 1 0,0-1 0,0 0 1,0 1-1,1-1 0,-1 0 0,0 1 0,0-1 0,1 0 0,-1 1 0,0-1 1,1 0-1,-1 0 0,0 1 0,1-1 0,-1 0 0,0 0 0,1 1 0,19 2-66,22-9-467,18-13-2587,-1-8-4520,-57 26 7249,36-16-8800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5: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15599,'-10'3'3235,"-4"1"-2580,1 1 0,0 1 1,-1 0-1,2 1 0,-1 0 1,1 1-1,0 0 0,1 1 0,0 0 1,0 1-1,-13 16 0,20-22-492,-1 1-17,0 1 0,1-1 0,-1 1 0,1 0 1,0 0-1,0 0 0,1 0 0,0 1 0,0-1 0,0 1 1,-2 12-1,5-19-150,0 1 0,0 0 1,0-1-1,0 1 1,0-1-1,0 1 0,0-1 1,0 1-1,0 0 0,0-1 1,0 1-1,0-1 0,1 1 1,-1-1-1,0 1 0,0-1 1,1 1-1,-1-1 0,0 1 1,1-1-1,-1 1 1,1-1-1,-1 0 0,0 1 1,1-1-1,-1 0 0,1 1 1,-1-1-1,1 0 0,-1 0 1,1 1-1,-1-1 0,2 0 1,25 0-28,25-17 138,-31 7-355,0-2 1,-2-1-1,31-23 0,-41 28 197,-1 0-1,1 0 1,-1-1-1,-1 0 1,1 0-1,-1-1 1,-1 1-1,0-2 1,5-12-1,-10 22 106,-20 43 325,-1-8-287,13-25-46,1-1-1,1 2 0,-1-1 0,2 1 0,-1-1 1,1 1-1,1 0 0,0 1 0,-3 15 0,7-26-73,-1 1-1,0-1 1,1 1 0,-1-1-1,0 0 1,1 1 0,-1-1-1,1 0 1,-1 1 0,0-1-1,1 0 1,-1 0-1,1 1 1,-1-1 0,1 0-1,-1 0 1,1 0 0,-1 0-1,1 0 1,-1 0-1,1 1 1,-1-1 0,1 0-1,-1-1 1,1 1 0,0 0-1,-1 0 1,1 0 0,-1 0-1,1 0 1,-1 0-1,1-1 1,-1 1 0,0 0-1,1 0 1,0-1 0,22-8-1528,-6-1-661,-1 0-1,0-1 0,-1-1 1,19-19-1,1-1-5272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5:58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11851,'0'0'4815,"-10"8"-2412,-129 105 5113,181-121-7761,-17 1-559,0 2 0,0 0 0,0 2 0,45-1 0,-68 4 826,-1-1-1,0 1 1,0 0 0,1 0-1,-1 0 1,0 0 0,0 0 0,0 1-1,1-1 1,-1 0 0,0 1-1,0-1 1,0 0 0,1 1 0,-1 0-1,0-1 1,0 1 0,0 0 0,0-1-1,0 1 1,0 0 0,0 0-1,-1 0 1,1 0 0,0 0 0,0 0-1,-1 0 1,1 0 0,0 0 0,-1 0-1,1 0 1,-1 0 0,1 0-1,-1 1 1,0-1 0,0 0 0,1 0-1,-1 1 1,0-1 0,0 0 0,0 0-1,0 1 1,-1-1 0,1 0-1,0 0 1,0 0 0,-1 1 0,1-1-1,-1 0 1,0 2 0,-1 3 467,-1 1-1,0-1 1,0 1 0,0-1 0,-1 0-1,0 0 1,-9 9 0,5-7 35,-1 0 0,0-1 0,-1 0 0,1 0 0,-1-1 0,-1 0 0,-18 7 1,21-10-532,-1-1 1,0 1-1,1-1 1,-1-1 0,0 1-1,-11-1 1,19-1-220,0 0 1,0 0-1,0 0 1,0 0-1,1 0 1,-1 0-1,0 0 1,0 0-1,0-1 1,0 1-1,1 0 1,-1 0-1,0-1 1,0 1-1,1-1 1,-1 1-1,0-1 1,1 1-1,-1-1 1,0 1-1,1-1 1,-1 1-1,0-1 1,1 0-1,-1 1 1,1-1-1,0 0 1,-1-1-1,-6-13-7328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5:59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16111,'0'0'2152,"-5"9"-460,-2 3-1096,1 0 0,1 0 0,-1 1 0,-5 24 0,10-34-499,1 1-1,-1-1 0,1 1 0,0 0 0,0-1 0,0 1 0,0-1 0,0 1 0,1-1 0,0 1 0,0-1 0,1 4 0,-1-5-78,0 0-1,0 0 1,1 0 0,-1 0-1,1-1 1,-1 1 0,1-1-1,-1 1 1,1-1 0,0 1-1,0-1 1,0 0 0,0 0-1,0 0 1,0 0 0,0 0-1,0 0 1,0-1 0,0 1-1,0-1 1,5 1 0,5 0 58,0 0 0,1-1 1,-1 0-1,1-1 1,-1 0-1,1-1 1,-1-1-1,0 0 0,0 0 1,17-8-1,10-7-41,62-38 1,-50 25-552,-30 24 380,-20 7 132,-1 0 1,0 0-1,1 1 0,-1-1 0,1 0 0,-1 0 1,0 0-1,1 0 0,-1 1 0,0-1 1,0 0-1,1 0 0,-1 1 0,0-1 0,1 0 1,-1 0-1,0 1 0,0-1 0,0 0 0,1 1 1,-1-1-1,0 0 0,0 1 0,0-1 1,0 0-1,0 1 0,1-1 0,-1 0 0,0 1 1,0 0-1,-8 39 221,7-38-176,-11 34 397,8-28-386,0 1 0,1 0 0,0 0 0,1 0 0,0 0 0,0 0-1,1 1 1,0-1 0,0 1 0,2 13 0,0-22-32,-1 0 0,1 0 1,0-1-1,-1 1 0,1 0 0,0 0 0,0-1 1,0 1-1,0-1 0,0 1 0,-1-1 0,1 1 1,0-1-1,0 1 0,0-1 0,0 0 0,0 0 1,0 1-1,1-1 0,-1 0 0,0 0 1,0 0-1,0 0 0,0 0 0,0 0 0,0-1 1,0 1-1,0 0 0,0 0 0,1-1 0,33-9 897,-15 0-691,-1 0-1,0-2 1,-1 0 0,21-17 0,-22 15-215,1 1 0,0 1 1,1 1-1,26-13 0,-44 23-20,0 1 0,0-1 0,0 1 0,0-1 0,0 0 0,0 1 0,0 0 0,0-1 0,0 1 0,0 0 0,1-1 0,-1 1-1,0 0 1,0 0 0,0 0 0,0 0 0,0 0 0,0 0 0,1 0 0,-1 1 0,0-1 0,0 0 0,0 1 0,0-1 0,0 0 0,0 1 0,0 0 0,0-1 0,0 1 0,0-1 0,0 1 0,0 0 0,-1 0 0,1-1 0,0 1 0,0 0 0,-1 0 0,1 0 0,1 2 0,-1 2-6,0 1 0,-1-1 0,1 1 0,-1 0 0,0-1 0,-1 12 0,0 2 54,-1 31-3856,4-48 617,6-5 1227,4-15-3446,0-10-4387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5:59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13997,'0'0'3876,"-6"70"-3780,9-45-288,16-5-2114,8-4-3428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5:59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0 13901,'0'0'3742,"-10"10"-1953,2-3-1831,-5 5 839,-1 1 0,2 1 1,-1 0-1,-10 17 0,21-28-765,0 0 1,-1 1-1,1-1 1,1 0-1,-1 1 0,0-1 1,1 1-1,0-1 1,0 1-1,0 0 0,0-1 1,1 1-1,-1 0 1,1 0-1,0-1 1,0 1-1,0 0 0,1 0 1,-1 0-1,1-1 1,0 1-1,0 0 0,0-1 1,1 1-1,-1-1 1,1 1-1,0-1 1,0 0-1,3 5 0,10 8-728,-2 1 0,1 1 0,-2 0 0,13 24-1,-20-30 722,0 0-1,0 1 0,-1-1 1,-1 1-1,0-1 1,-1 1-1,0 0 0,0 19 1,-2-12 216,-1 0 0,-1 0 0,0 0 0,-2 0 1,0 0-1,-1-1 0,-13 31 0,14-41 119,0 1 0,-1-1 0,-1 0 0,0 0 0,0-1 0,0 0 0,-1 0 0,0 0 1,-1-1-1,0 0 0,0 0 0,0-1 0,-1 0 0,0-1 0,0 1 0,-15 5 0,20-10-232,0 1 0,-1 0 0,1-1 0,0 0 0,-1 0 0,1 0 0,-1-1 0,1 1 0,-1-1 0,1 0 0,-1 0-1,1-1 1,0 0 0,-1 1 0,1-1 0,-7-3 0,8 2-58,0 0-1,0 0 0,1 0 0,-1 0 1,0-1-1,1 1 0,-1-1 0,1 0 1,0 0-1,0 0 0,0 0 1,0 0-1,1 0 0,-1-1 0,1 1 1,0 0-1,0-1 0,0 1 0,0-1 1,0-6-1,-1-7-337,0-1 0,1 0 0,1 0 0,1 0 1,0 0-1,1 0 0,1 1 0,1-1 0,1 1 0,0 0 0,1 0 0,1 0 0,0 1 0,11-17 1,-1 7-617,1 1 0,0 1 1,2 0-1,1 2 0,1 0 1,1 1-1,37-25 0,0 4-6445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00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13997,'0'0'2648,"-2"10"-1260,-88 443 5724,39-225-4626,50-221-2365,-3 6 246,2 1-1,0 0 0,0 17 0,3-36-305,0 0 1,1 0-1,-1 0 1,1 1-1,0-1 0,1 1 1,-1-1-1,4-4 1,7-14 106,16-43 66,103-209-702,-112 239 381,1 2-1,3 0 1,0 1-1,2 1 1,41-38 0,-61 65 35,0 1 0,1-1 1,-1 1-1,1 0 1,9-4-1,-15 8 43,0-1-1,0 1 1,0 0 0,-1-1 0,1 1-1,0 0 1,0 0 0,0 0 0,0-1-1,0 1 1,-1 0 0,1 0 0,0 0-1,0 1 1,0-1 0,0 0 0,0 0-1,-1 0 1,1 1 0,0-1 0,0 0-1,0 1 1,0 0 5,-1 0-1,1 0 1,-1 1 0,1-1-1,-1 0 1,0 0-1,0 0 1,0 0 0,0 1-1,0-1 1,0 0-1,0 0 1,0 0 0,0 1-1,0-1 1,-1 0-1,1 0 1,0 0 0,-1 0-1,1 0 1,-2 2-1,-2 4 18,0 0 0,0 0 0,0-1 0,-1 1 0,0-1-1,0 0 1,0-1 0,-12 10 0,-57 39 224,60-44-184,-32 21 257,-55 29-1,188-101-16185,-47 15 3160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1:06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1057,'0'-1'16351,"-4"7"-14770,-9 22-924,0 0 1,2 1 0,1 1-1,1-1 1,2 2 0,1-1-1,1 1 1,1-1 0,2 36 0,2-66-612,0 1 0,0 0 1,0-1-1,0 1 1,0 0-1,0 0 1,0-1-1,0 1 1,0 0-1,1-1 1,-1 1-1,0 0 1,1-1-1,-1 1 1,0 0-1,1-1 1,-1 1-1,1-1 1,-1 1-1,1-1 1,-1 1-1,1-1 1,0 1-1,-1-1 1,1 0-1,-1 1 1,1-1-1,0 0 1,-1 1-1,2-1 0,27-1 865,25-19-33,-27 4-598,46-37 0,-28 9-1822,-40 37 458,0 1 0,0-1 1,-1 0-1,8-16 1,-8 8-1225,-6-9-6398,2 23 8442,0 0 0,-1 1-1,1-1 1,0 1 0,0-1 0,-1 0 0,1 1 0,-1-1 0,1 1-1,0-1 1,-1 1 0,1-1 0,-1 1 0,1-1 0,-1 1 0,1-1-1,-1 1 1,0 0 0,1-1 0,-1 1 0,1 0 0,-1 0 0,0-1-1,1 1 1,-1 0 0,-1 0 0,-16 5 755,16-2 152,-1-1 0,1 1-1,-1 0 1,1 0-1,0 0 1,1 0 0,-1 0-1,0 0 1,1 0-1,-1 1 1,1-1-1,0 1 1,0-1 0,1 1-1,-1-1 1,1 1-1,0-1 1,0 8-1,-1-3 80,1 0-1,1 1 0,0-1 1,0 0-1,0 0 0,1 0 1,4 11-1,43 72-965,-31-62-2975,1-1-3680,-8-14-3761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7:55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18610,'0'0'4099,"7"50"-3554,-7 8 448,0 11-288,4 11-385,4 2-224,7-5-32,6-7-64,4-11-256,3-14-1218,-4-13-736,-6-15-768,-7-17-1571,-11-7-6373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01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 4933,'0'0'22122,"0"10"-21305,0 12-441,-1 0 0,-1-1 0,-2 1-1,-9 37 1,-38 94 1343,80-216-980,-22 51-705,0-1-1,-1 0 1,-1 0 0,0 0 0,-1 0-1,0-1 1,2-24 0,-3 14-113,2 31-348,-4-3 334,1 0 1,-1-1-1,1 1 1,0-1-1,1 1 1,-1-1-1,0 0 1,1 0 0,6 6-1,-4-6-159,1 1 0,0-1 0,1-1-1,-1 1 1,0-1 0,1-1 0,-1 1 0,1-1-1,-1 0 1,1 0 0,0-1 0,0 0 0,-1 0 0,11-2-1,-5 1-661,1-1 1,-1-1-1,0 0 0,-1-1 0,1 0 0,21-11 0,-24 10 39,-1-1 1,-1 1 0,1-1 0,-1-1-1,13-14 1,-1-14 450,-19 33 629,1 0 1,-1 0 0,0 0-1,1 0 1,-1 0 0,0 0 0,0 0-1,0 0 1,-1 0 0,1 0 0,0 0-1,-1 0 1,0 1 0,1-1 0,-1 0-1,-1-2 1,2 3-85,-1 0 1,0 1-1,0-1 1,1 0-1,-1 0 1,0 1-1,0-1 1,0 1-1,0-1 1,0 0-1,0 1 1,0 0-1,0-1 0,0 1 1,0 0-1,0-1 1,0 1-1,0 0 1,0 0-1,0 0 1,0 0-1,-1 0 1,1 0-1,0 0 1,0 0-1,0 1 0,0-1 1,0 0-1,0 0 1,0 1-1,0-1 1,0 1-1,0-1 1,0 1-1,0 0 1,0-1-1,0 2 1,-34 27 1455,24-17-1289,1 1 0,0 0 0,1 1 1,1 0-1,0 1 0,1 0 0,1 0 1,0 0-1,1 1 0,1-1 1,-5 33-1,8-47-259,1 0 1,0 0-1,0 0 1,0 0-1,0 0 1,0 0-1,0 0 1,1 0-1,-1 0 0,0 0 1,0 0-1,1 0 1,-1 0-1,1 0 1,-1 0-1,1 0 1,-1 0-1,1 0 1,-1-1-1,1 1 1,0 0-1,-1 0 1,1-1-1,0 1 1,0 0-1,0-1 0,-1 1 1,3 0-1,-1 0 38,0-1-1,1 0 1,-1 0-1,0 1 0,1-1 1,-1-1-1,0 1 0,0 0 1,1 0-1,-1-1 1,0 0-1,3 0 0,5-3 67,-1 0 0,0 0 0,-1-1 0,1 0-1,9-7 1,-13 7-101,1 0 0,0 0 0,-1-1 0,0 0 0,0 0 0,-1 0 0,0-1 0,0 1 0,0-1 0,-1 0 1,0 0-1,-1 0 0,1-1 0,-1 1 0,0-1 0,-1 1 0,0-1 0,0 1 0,-1-1 0,-1-12 0,1 18-43,0 0 0,0 0 1,-1 0-1,1 0 0,-1 1 0,1-1 1,-1 0-1,0 1 0,0-1 0,1 0 1,-1 1-1,0-1 0,-1 1 1,1-1-1,0 1 0,0 0 0,-1-1 1,1 1-1,0 0 0,-1 0 0,0 0 1,1 0-1,-1 0 0,1 0 0,-1 1 1,0-1-1,0 0 0,1 1 0,-1 0 1,0-1-1,0 1 0,0 0 0,1 0 1,-1 0-1,0 0 0,0 0 1,-2 0-1,2 1-157,0-1 1,0 0 0,0 0-1,0 1 1,0 0 0,0-1-1,0 1 1,0 0 0,0 0-1,1 0 1,-1 0 0,0 0-1,1 0 1,-1 0-1,0 1 1,1-1 0,-1 1-1,1-1 1,0 1 0,-1-1-1,1 1 1,0 0 0,0 0-1,0-1 1,0 1 0,1 0-1,-1 0 1,0 0 0,1 0-1,0 0 1,-1 0-1,1 0 1,0 0 0,0 0-1,0 3 1,0-4-115,0 0 1,1 0-1,-1 0 0,1 0 0,-1 0 0,1 0 1,-1 0-1,1 0 0,0 0 0,-1 0 0,1 0 1,0 0-1,0 0 0,0 0 0,-1 0 1,1-1-1,0 1 0,0 0 0,0-1 0,0 1 1,1-1-1,-1 1 0,0-1 0,0 1 0,0-1 1,0 0-1,0 0 0,1 1 0,-1-1 1,0 0-1,0 0 0,0 0 0,0 0 0,1-1 1,-1 1-1,0 0 0,2-1 0,1 1-706,22 0-7580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01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10122,'0'0'4388,"-3"10"-2333,-23 70 59,-41 138 4133,56-171-5203,1 1 0,-6 85 1,14-112-910,2-21-127,0 0 0,-1 0 0,1-1 0,0 1 0,0 0 0,0 0 0,0 0 0,0 0 0,0 0 0,0 0 0,0 0 0,0 0 0,0 0 0,0 0 0,0 0 0,0 0 0,0 0 0,0 0 0,-1 0 0,1 0 0,0 0 0,0 0 0,0 0 0,0 0 0,0 0 0,0 0 0,0 0 0,0 0 0,0 0 0,0 0 0,0 0 0,-1 0 0,1 0 0,0 0 0,0 0 0,0 0 0,0 0 0,0 0 0,0 0 0,0 0 0,0 0 0,0 0 0,0 0 0,0 0 0,0 0 0,0 1 0,0-1 0,0 0 0,0 0 0,0 0 0,-1 0 0,1 0 0,0 0 0,0 0 0,0 0 0,0 0 0,0 0 0,0 0 0,-4-35 506,5 6-556,1-1 0,2 1 1,1 0-1,1 1 0,1-1 1,1 1-1,2 0 0,1 1 1,1 1-1,1-1 1,2 2-1,0 0 0,2 1 1,32-37-1,-10 25 175,-37 35-133,-1 0-1,0 0 0,0 0 0,1 0 1,-1 0-1,1 0 0,-1 0 0,1 0 1,-1 1-1,1-1 0,-1 1 1,1-1-1,-1 1 0,1-1 0,0 1 1,-1 0-1,1 0 0,0 0 0,-1 0 1,1 0-1,0 0 0,-1 1 1,1-1-1,0 0 0,-1 1 0,1-1 1,-1 1-1,3 1 0,-3-1-5,0 0 0,0 0 0,0 1-1,0-1 1,-1 0 0,1 0 0,-1 1-1,1-1 1,-1 0 0,1 1 0,-1-1 0,0 0-1,1 1 1,-1-1 0,0 1 0,0-1 0,0 1-1,0-1 1,0 0 0,0 1 0,-1-1 0,1 1-1,0-1 1,-1 0 0,1 1 0,-1-1 0,0 0-1,1 1 1,-1-1 0,0 0 0,0 0 0,1 0-1,-3 2 1,-1 2-16,0 1 1,-1-1-1,0 0 0,0 0 0,-8 5 0,-46 22 66,48-27-117,0 0-1,0 1 1,1 0 0,-1 1 0,-12 11 0,74-19-8815,-13-9 2605,5-7-5803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02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33 291 512,'0'0'22155,"-2"8"-20052,-8 23-555,4-14-590,1 1-1,-4 25 0,9-43-952,0 1-1,0 0 1,1 0-1,-1-1 1,0 1-1,0 0 1,1 0-1,-1-1 1,0 1-1,1 0 1,-1 0-1,1-1 1,-1 1-1,1-1 1,-1 1-1,1 0 1,0-1-1,-1 1 1,1-1-1,-1 1 1,1-1-1,0 0 1,0 1-1,-1-1 1,1 0-1,0 1 1,0-1-1,-1 0 1,1 0-1,0 0 1,0 0-1,0 0 1,-1 0-1,1 0 1,0 0-1,0 0 1,0 0-1,-1 0 1,1 0-1,0 0 1,0-1-1,0 1 1,-1 0-1,2-1 1,39-12 54,-23 3-434,1 0 0,-1-2-1,-1 0 1,0-1 0,0 0 0,-2-2 0,0 0 0,0 0-1,18-28 1,-18 22-380,-1 0-1,-1-1 1,-2-1-1,0 0 1,-1 0-1,-1-1 0,9-41 1,-14 38 2175,-4 26 0,-6 7-294,-9 25-532,1 1-1,1 1 0,2 0 0,1 0 0,1 1 0,2 0 0,2 0 1,-2 41-1,6-62-538,2 33 19,-1-45-65,0 0 0,0 0 0,0 0 0,1 0 0,-1 0 0,1 0 0,-1 0 0,0 0 0,1 0 0,0 0 0,-1 0 0,1 0 0,0 0 0,-1 0 0,1 0 0,0 0 0,0-1 0,0 1 0,0 0 0,0-1 0,0 1 0,0 0 0,0-1 0,0 1 1,0-1-1,0 0 0,0 1 0,0-1 0,0 0 0,0 0 0,0 0 0,3 1 0,-3-2 33,1 0 1,0 1-1,-1-1 0,1 0 1,-1 0-1,1 0 1,-1 0-1,1 0 0,-1 0 1,0 0-1,1-1 0,-1 1 1,0 0-1,0-1 1,0 1-1,0-1 0,0 1 1,-1-1-1,1 0 1,0 1-1,-1-1 0,1 0 1,-1 1-1,1-1 0,-1 0 1,0-3-1,7-50 463,-6 45-427,0-5 35,-1 0 0,0-1-1,-4-27 1,4 42-115,0 1 1,0-1-1,0 1 1,0 0-1,0-1 1,0 1-1,0-1 1,-1 1-1,1 0 1,0-1-1,0 1 1,0 0-1,0-1 1,0 1-1,-1 0 1,1-1-1,0 1 1,0 0-1,-1-1 1,1 1-1,0 0 1,0 0-1,-1-1 1,1 1-1,0 0 1,-1 0-1,1-1 1,0 1-1,-1 0 1,1 0-1,0 0 1,-1 0-1,1 0 1,-1 0-1,1-1 1,0 1-1,-1 0 1,1 0-1,-1 0 1,0 1-1,1-1-7,-1 0 0,1 1 0,-1-1 0,1 1-1,-1-1 1,1 1 0,-1-1 0,1 1 0,0-1 0,-1 1-1,1-1 1,0 1 0,-1 0 0,1-1 0,0 1 0,0 0 0,-1-1-1,1 1 1,0 0 0,0-1 0,0 1 0,0 0 0,0 2 5,0-1 1,0 1-1,0-1 1,0 0-1,1 1 1,-1-1-1,1 0 1,0 0-1,-1 1 0,1-1 1,0 0-1,0 0 1,1 0-1,-1 0 1,0 0-1,1 0 1,-1 0-1,1 0 1,-1-1-1,5 4 1,-2-3-6,0 1 0,0-1 0,0 0 0,1 0 0,-1 0-1,1-1 1,-1 1 0,1-1 0,0 0 0,5 0 0,2 0-5,0-1 0,0 0 0,0-1 0,0 0 0,0-1 0,0 0 1,0-1-1,11-4 0,-14 4 19,0-1 0,0 0 1,0 0-1,-1-1 0,0 0 1,0-1-1,0 0 0,-1 0 1,0 0-1,13-15 0,-35 41 263,9-12-250,0-1 1,1 1 0,0 0-1,0 0 1,1 1 0,0-1-1,0 1 1,1 0 0,0 0-1,0 0 1,-1 16 0,4-24-17,0-1 1,0 1 0,0-1-1,0 1 1,0-1 0,0 1-1,0-1 1,0 0 0,0 1 0,0-1-1,1 1 1,-1-1 0,0 1-1,0-1 1,1 1 0,-1-1-1,0 0 1,0 1 0,1-1 0,-1 1-1,1-1 1,-1 0 0,0 1-1,1-1 1,-1 0 0,1 0 0,-1 1-1,0-1 1,1 0 0,-1 0-1,1 0 1,-1 0 0,1 1-1,-1-1 1,1 0 0,23-4 164,19-18-31,-35 16-401,-1 0 0,0 0 1,0-1-1,-1-1 0,0 1 0,0-1 1,-1 0-1,0 0 0,0 0 0,6-18 1,-6 13-936,-1-1 0,-1 0 0,0 0 0,-1 0 0,-1 0 0,0-25 0,-1 37 1072,1 0 0,-2 1 0,1-1 0,0 0 0,0 0-1,0 0 1,-1 0 0,1 1 0,-1-1 0,1 0 0,-1 0 0,0 1 0,0-1 0,0 0 0,0 1 0,0-1 0,0 1 0,-2-2 0,2 2 146,0 0-1,0 1 1,0-1 0,0 1 0,0-1 0,-1 1 0,1 0 0,0-1 0,0 1 0,-1 0-1,1 0 1,0 0 0,0 0 0,-1 0 0,1 0 0,0 0 0,0 0 0,-1 1 0,1-1-1,-2 1 1,-1 1 294,0 0-1,-1 0 1,1 0-1,0 1 1,0-1-1,1 1 0,-1 0 1,0 1-1,1-1 1,0 0-1,-1 1 1,-3 7-1,5-8-146,0-1-1,1 1 0,-1 0 1,1 0-1,0 0 1,0 0-1,0 0 1,0 0-1,0 1 0,1-1 1,-1 0-1,1 0 1,0 1-1,0 3 1,1-5-320,-1-1 1,1 1-1,0-1 1,-1 0-1,1 1 1,0-1-1,0 0 1,0 0-1,0 1 1,0-1-1,0 0 1,0 0-1,0 0 1,0 0-1,1 0 1,-1-1-1,0 1 1,1 0 0,-1 0-1,0-1 1,1 1-1,-1-1 1,1 1-1,-1-1 1,1 0-1,-1 0 1,1 1-1,-1-1 1,1 0-1,2-1 1,19 2-5318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02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18001,'0'0'2450,"-7"10"700,-23 30-443,29-39-2658,1-1 0,-1 1 1,1-1-1,-1 1 1,1 0-1,0-1 1,-1 1-1,1 0 1,0-1-1,-1 1 1,1-1-1,0 1 1,0 0-1,0 0 0,0-1 1,0 1-1,-1 0 1,1-1-1,0 1 1,1 0-1,-1-1 1,0 1-1,0 0 1,0 0-1,0-1 1,0 1-1,1 0 0,-1-1 1,0 1-1,1-1 1,-1 1-1,0 0 1,1-1-1,-1 1 1,1-1-1,-1 1 1,1-1-1,-1 1 0,1-1 1,-1 1-1,1-1 1,-1 0-1,1 1 1,0-1-1,-1 0 1,1 1-1,0-1 1,-1 0-1,1 0 1,0 0-1,-1 1 0,1-1 1,0 0-1,0 0 1,-1 0-1,1 0 1,0 0-1,0-1 1,50 0-223,-43 0 380,15-2-817,1-1 1,33-11-1,-37 9-141,-1 1 0,1 1 0,0 0 0,24 0 0,-43 4 789,-1 1 1,0-1 0,1 0-1,-1 1 1,0-1-1,0 0 1,0 1 0,1-1-1,-1 1 1,0-1-1,0 0 1,0 1 0,0-1-1,0 1 1,0-1-1,0 0 1,0 1 0,1-1-1,-2 1 1,1-1 0,0 0-1,0 1 1,0-1-1,0 1 1,0-1 0,0 0-1,0 1 1,0-1-1,-1 1 1,1-1 0,0 0-1,0 1 1,0-1-1,-1 0 1,1 1 0,0-1-1,-1 0 1,1 1 0,0-1-1,-1 0 1,-10 17 1138,-1-3-411,9-11-646,-1 0 0,1 0 0,0 0 0,0 1 0,0-1 0,1 1 0,-1 0 0,1 0-1,0 0 1,0 0 0,0 0 0,1 0 0,0 1 0,-1-1 0,1 6 0,3-9-84,0 0 0,0 0-1,0 0 1,1-1 0,-1 1 0,0 0 0,1-1-1,-1 0 1,0 1 0,1-1 0,-1 0 0,1 0-1,-1-1 1,1 1 0,-1 0 0,3-1 0,-3 0 1,10 0-433,0-2 1,0 1-1,0-2 1,-1 1-1,1-2 1,-1 1-1,19-12 0,-17 8-2010,0-1-1,0 0 1,12-12-1,-3-1-5729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03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13613,'0'0'16015,"-5"3"-15919,2-2-184,0 1 0,1-1-1,-1 0 1,0 1 0,1 0-1,0 0 1,-1 0 0,1 0 0,0 0-1,0 0 1,0 0 0,-3 5-1,-19 10-989,-1 2 1176,20-16 62,0 1 1,0-1 0,0 1-1,0 0 1,1 0-1,-1 1 1,-6 8 0,49-9 132,-16-3-278,-1 1 0,1 1-1,-1 1 1,1 1 0,-1 1-1,-1 0 1,30 15 0,-49-21 3,0 1 1,1-1-1,-1 1 1,0-1-1,0 1 1,0 0 0,0-1-1,0 1 1,0 0-1,0 0 1,0 0-1,-1 0 1,1 0-1,0 0 1,0 0 0,-1 0-1,1 0 1,-1 0-1,1 0 1,-1 0-1,1 0 1,-1 1-1,0-1 1,1 0-1,-1 0 1,0 1 0,0-1-1,0 0 1,0 2-1,-1-1 67,0 1 1,0-1-1,-1 0 0,1 0 0,0 0 1,-1 0-1,0 0 0,1 0 0,-1 0 0,0 0 1,0-1-1,0 1 0,-3 1 0,-8 5 347,0-1-1,0 0 1,-25 9-1,12-8-1039,-1-1 1,-45 6-1,55-11-531,0 0-1,0-2 1,0 0 0,0-1-1,-26-5 1,2-7-11406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04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281 281 13293,'2'-10'3416,"-2"6"-2970,1 0-1,-1-1 0,1 1 1,-1 0-1,0-1 1,-1 1-1,1-1 1,-1 1-1,-2-8 1,2 11-282,0-1 1,0 0-1,0 0 0,-1 1 1,1-1-1,-1 1 1,1-1-1,-1 1 1,1 0-1,-1-1 1,0 1-1,0 0 1,1 0-1,-1 0 1,0 0-1,0 1 1,0-1-1,0 0 1,0 1-1,0 0 1,-1-1-1,1 1 1,0 0-1,0 0 1,0 0-1,0 0 1,0 0-1,-2 1 1,-4 1-84,0-1 0,0 1 0,1 1 0,-1 0 0,1 0 0,-1 0 0,1 1 0,0 0-1,1 0 1,-1 1 0,1 0 0,0 0 0,0 0 0,0 1 0,1 0 0,-6 8 0,-10 13-97,1 1 1,-22 40-1,39-62 22,0 0 0,0 0 0,0 1 0,0-1 0,1 0 0,0 1 0,-1 7 0,3-13-6,0-1 1,0 0-1,0 1 0,0-1 0,0 1 1,0-1-1,0 0 0,0 1 1,0-1-1,0 1 0,0-1 0,0 0 1,0 1-1,1-1 0,-1 0 0,0 1 1,0-1-1,0 0 0,1 1 0,-1-1 1,0 0-1,0 1 0,1-1 0,-1 0 1,0 0-1,0 1 0,1-1 0,-1 0 1,0 0-1,1 0 0,-1 1 0,0-1 1,1 0-1,-1 0 0,1 0 1,18-1 28,19-14 98,-11-2-103,-1-1 0,0-2 0,-2 0 1,0-1-1,-2-2 0,0 0 1,-1-2-1,-2 0 0,-1-1 0,18-33 1,-32 52-21,0-1 0,-1 0 1,0 0-1,0-1 1,2-11-1,-30 61-345,20-29 325,-28 75 22,30-79 26,1 0 0,0-1 0,1 1 0,-1 0 0,2 0 0,-1-1 0,1 1-1,0 0 1,2 9 0,-2-16-18,0 0-1,1 0 1,-1 0-1,1-1 0,-1 1 1,1 0-1,-1 0 1,1-1-1,-1 1 1,1 0-1,0-1 1,-1 1-1,1-1 1,0 1-1,-1-1 0,1 1 1,0-1-1,0 0 1,-1 1-1,1-1 1,0 0-1,0 1 1,0-1-1,0 0 0,0 0 1,-1 0-1,1 0 1,0 0-1,0 0 1,0 0-1,0 0 1,0 0-1,0 0 0,-1 0 1,1-1-1,0 1 1,0 0-1,1-1 1,33-15 550,-9-4-457,-1 0-1,-1-2 0,-1-1 0,-1-1 1,-1 0-1,-1-2 0,-1 0 1,-1-1-1,-2-1 0,26-58 0,-40 79-409,-4 11 106,-8 22 34,-15 45 90,4 15 129,4 1 1,-10 149 0,18 179 544,9-362-588,0-50-2,0 0-1,0-1 1,0 1-1,0-1 1,-1 1-1,0 0 0,1-1 1,-1 1-1,0-1 1,0 0-1,0 1 1,-1-1-1,1 0 1,0 0-1,-3 3 0,3-4 21,0-1 1,1 1-1,-1-1 0,0 1 0,0-1 0,0 1 0,0-1 0,0 0 0,0 1 0,0-1 0,0 0 0,-1 0 0,1 0 0,0 0 0,0 0 0,0 0 0,0 0 0,0 0 1,0 0-1,0-1 0,0 1 0,0 0 0,0-1 0,0 1 0,0-1 0,0 1 0,0-1 0,0 1 0,0-1 0,1 1 0,-1-1 0,0 0 0,0 0 0,1 1 0,-1-1 1,0 0-1,1 0 0,-1 0 0,0-2 0,-5-4 58,1-1 0,0 0 0,0-1-1,1 1 1,0-1 0,1 0 0,0 0 0,0 0 0,1 0 0,-2-17 0,0-13-36,1-49 0,3 61-16,-1-1-2,2 1 0,1-1 0,1 0 0,10-42 0,-11 62-203,1-1 1,0 1 0,0 0 0,0 1 0,1-1 0,0 1 0,0-1 0,1 1 0,0 0 0,0 1 0,1-1 0,0 1 0,0 0 0,0 1 0,1-1 0,0 1 0,0 1 0,0-1 0,11-4 0,80-23-10184,-44 14-1372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05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 16367,'0'-2'4773,"-4"30"-4645,-5 13 256,3 10 321,-2 10-353,5-1-255,3-5-33,0-8-32,0-10-192,5-8-545,1-12-416,-6-8-865,-14-9-5189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05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34 133 11563,'-5'-10'2103,"-15"-28"-209,19 37-1705,0-1 0,0 1 0,0-1-1,0 1 1,0-1 0,1 1-1,-1-1 1,1 0 0,-1 0 0,1 1-1,-1-1 1,1 0 0,0 0-1,0 1 1,0-1 0,0 0 0,0 0-1,1 0 1,-1 1 0,0-1-1,1 0 1,-1 1 0,1-1 0,0 0-1,-1 1 1,1-1 0,0 1 0,2-3-1,7-1-84,0 0 0,1 1 0,0 0 0,0 1 0,0 0 0,1 1 0,17-2 0,84 0 404,-102 4-502,-5-1-3,-1 1 0,1 0 0,-1 1 0,1-1 0,-1 1 0,1 0 1,-1 1-1,0-1 0,1 1 0,-1 0 0,0 0 0,0 1 0,6 4 1,-8-5 6,-1 1 0,0-1 1,0 1-1,0 0 1,-1-1-1,1 1 0,-1 0 1,1 0-1,-1 0 1,0 1-1,0-1 0,0 0 1,-1 0-1,1 1 1,-1-1-1,0 0 1,0 0-1,0 1 0,0-1 1,0 0-1,-1 1 1,1-1-1,-1 0 0,-2 5 1,-2 8 198,-1-1-1,-1 1 1,-1-1 0,0 0 0,-1-1 0,0 0 0,-2-1-1,-13 16 1,-24 35 464,48-63-689,0-1 0,0 0 0,1 1 1,-1-1-1,0 1 0,0-1 1,1 0-1,-1 1 0,0-1 1,1 0-1,-1 1 0,0-1 1,1 0-1,-1 1 0,1-1 1,-1 0-1,0 0 0,1 1 1,-1-1-1,1 0 0,-1 0 1,1 0-1,-1 0 0,1 0 1,-1 0-1,0 0 0,1 0 0,-1 0 1,1 0-1,-1 0 0,1 0 1,-1 0-1,1 0 0,-1 0 1,1-1-1,28 2-638,-24-1 453,2 0 78,0 0 1,0 0-1,0 1 1,0 0-1,0 0 1,-1 1-1,1 0 1,11 5-1,-16-6 132,-1 0 1,1 0-1,0 0 0,-1 0 0,0 1 0,1-1 1,-1 0-1,0 1 0,1-1 0,-1 1 0,0 0 1,0-1-1,0 1 0,-1 0 0,1-1 0,0 1 1,-1 0-1,1 0 0,-1 0 0,1 0 0,-1 0 1,0 0-1,0 0 0,0-1 0,0 1 0,0 0 1,0 0-1,-1 0 0,1 0 0,-1 0 0,1 0 1,-1 0-1,0-1 0,1 1 0,-1 0 0,0-1 1,-2 4-1,-2 3 300,0-1 0,-1 1 0,1-1 0,-1 0 0,-1 0 0,0 0-1,0-1 1,0 0 0,0-1 0,-11 7 0,-1-1 380,-1 0 1,0-1-1,-24 8 0,30-14-417,1 0 0,-1-1 1,0-1-1,1 0 0,-29 0 1,42-1-323,-1-1 0,1 0 0,-1 0 0,1 0 1,-1 0-1,1 0 0,-1 0 0,1 0 1,-1 0-1,1 0 0,-1 0 0,1 0 1,-1 0-1,1 0 0,-1-1 0,1 1 0,-1 0 1,1 0-1,-1 0 0,1-1 0,0 1 1,-1 0-1,1-1 0,-1 1 0,1 0 1,0-1-1,-1 1 0,1 0 0,0-1 0,-1 1 1,1-1-1,0 1 0,0-1 0,0 1 1,-1-1-1,11-17-2926,29-18-3200,-36 34 5653,34-30-6193,5-6-4831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05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18738,'0'0'1697,"0"90"577,-9-38-1056,0 6-354,-5 3-511,7-5-225,1-7-32,6-8-96,0-11-512,11-13-1090,5-11-768,0-6-1474,1-10-2754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06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170 110 13773,'0'0'2931,"3"11"-1645,6 20-89,-2 1-1,-1 0 0,2 64 1,-9 110 223,-2-71-723,0-153-1709,0 0 0,-1 0 1,-2 0-1,1 1 0,-2 0 0,0 0 0,-14-23 1,7 11-510,-20-38-1658,-19-43 1836,43 86 2994,1 1 1,-9-44 0,16 62-1445,1 1 1,1-1-1,-1 0 1,1 0-1,0 0 1,0 1-1,0-1 1,1 0-1,-1 0 1,1 1-1,1-1 1,-1 1-1,0-1 1,1 1-1,0-1 1,0 1-1,1 0 1,-1 0-1,1 0 0,-1 0 1,1 0-1,1 0 1,-1 1-1,0 0 1,5-4-1,2 1 52,-1 0 0,2 0-1,-1 1 1,1 0 0,-1 1-1,1 0 1,1 1-1,-1 0 1,16-1 0,-8 1-41,1 1 1,-1 0-1,1 2 0,0 0 1,0 1-1,23 5 1,-37-5-179,-1 0 0,0 1 0,0 0 1,0 0-1,0 0 0,0 1 0,0-1 1,-1 1-1,1 0 0,-1 0 0,8 8 1,-9-8 6,-1 0 0,0 1 0,0-1 0,0 1-1,0-1 1,-1 1 0,1-1 0,-1 1 0,0 0 0,0 0 0,0 0 0,-1 0 0,1 0 0,-1 0 0,0-1 0,0 1 0,0 0 0,-2 6 0,1-2 133,-2 0 1,1-1-1,-1 1 1,0-1-1,-1 0 1,1 0-1,-2 0 1,1 0-1,-1 0 1,0-1-1,-10 10 1,-9 8 401,-37 28 0,56-48-480,-144 101 1030,149-105-1141,-1 0 0,1 0 0,-1 1-1,1-1 1,-1 0 0,1 0 0,-1 1 0,1-1 0,0 1-1,-1-1 1,1 0 0,0 1 0,-1-1 0,1 1-1,0-1 1,-1 0 0,1 1 0,0-1 0,0 1 0,0-1-1,-1 1 1,1-1 0,0 1 0,0-1 0,0 1 0,0-1-1,0 1 1,0 0 0,0-1 0,0 2 0,15 6-174,34 0-99,-41-7 172,149 27-3672,-53-1-3802,-66-16 3959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7:55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1 429 19090,'0'0'7495,"50"-28"-6310,22-7 545,23-10-801,18-13-385,9-6-287,0 4-161,-10 8-417,-19 11-2081,-30 13-3395,-23 10-2499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06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15663,'0'0'5125,"4"50"-3396,-4-6-255,0 8-417,0 6-545,-1-1-384,-2-3 0,3-8-64,0-10-64,0-10-96,12-10-1217,11-13-577,0-3-1056,3-23-2500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07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1 15086,'0'0'8115,"-11"0"-7085,3 0-914,1 0 1,-1 1-1,1 0 0,0 1 1,0 0-1,-1 0 0,1 0 0,0 1 1,1 0-1,-1 0 0,0 0 1,1 1-1,0 0 0,0 1 1,0-1-1,0 1 0,1 1 1,-7 7-1,-19 19 693,-43 56 0,66-77-637,1 0 1,0 0-1,0 1 1,1 1-1,0-1 0,1 1 1,1 0-1,0 0 0,-3 22 1,7-33-158,-1 0 1,1 0-1,0 0 1,0 0-1,1 0 1,-1 0-1,0 1 0,1-1 1,-1 0-1,1 0 1,0 0-1,0 0 1,0 0-1,0-1 1,0 1-1,0 0 1,0 0-1,0 0 0,1-1 1,-1 1-1,1-1 1,-1 1-1,1-1 1,0 0-1,-1 0 1,1 1-1,0-1 1,0 0-1,0 0 0,0-1 1,0 1-1,0 0 1,0-1-1,4 1 1,7 2 29,1-2 1,0 1-1,0-2 1,18-1 0,-11 1 28,90 0-1361,-37 0-5028,-50 0 523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08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49 17264,'-9'-4'1586,"-3"0"-1032,0 1 1,0 0-1,0 1 1,0 1-1,0-1 0,-1 2 1,1 0-1,0 0 1,0 1-1,-21 5 1,28-5-509,0 0 0,0 0 1,1 0-1,-1 1 0,0 0 0,1 0 1,-1 0-1,1 0 0,0 1 1,0 0-1,0 0 0,0 0 1,0 0-1,0 1 0,1-1 0,0 1 1,0 0-1,0 0 0,0 0 1,0 0-1,1 1 0,0-1 1,0 1-1,0 0 0,0-1 1,1 1-1,0 0 0,0 0 0,0 0 1,1 0-1,-1 6 0,1-10-48,0 0 0,0 0 0,1 0 0,-1 0 0,0 0-1,0 0 1,0 0 0,1 0 0,-1 0 0,0 0 0,1-1 0,-1 1-1,1 0 1,-1 0 0,1 0 0,0 0 0,-1-1 0,1 1 0,0 0-1,-1 0 1,1-1 0,0 1 0,0-1 0,0 1 0,0-1 0,0 1-1,-1-1 1,1 1 0,2-1 0,1 1 5,0 0-1,0 0 1,0-1-1,0 0 1,0 0-1,0 0 1,0 0-1,4-1 1,5-2 29,0 0 0,-1 0-1,1-1 1,13-7 0,10-8-23,-2-2 1,0-2 0,-2 0-1,36-35 1,-68 57-12,1 1-1,-1-1 1,1 0 0,-1 1 0,1-1-1,0 1 1,-1-1 0,1 1 0,0-1 0,-1 1-1,1-1 1,0 1 0,-1 0 0,1-1-1,0 1 1,0 0 0,0 0 0,-1 0 0,1-1-1,0 1 1,0 0 0,0 0 0,-1 0-1,2 0 1,2 17 13,-16 46 188,7-41-17,4-19-166,0 1 0,1-1 1,-1 0-1,1 0 0,0 1 0,0-1 0,0 0 0,1 0 0,-1 1 1,1-1-1,-1 0 0,1 0 0,2 4 0,-2-6-1,1 0 0,-1 0 0,0 1 0,1-2 0,-1 1 0,1 0 0,0 0 0,-1 0 0,1-1 0,0 1 0,-1-1 0,1 1 0,0-1 0,0 0 0,-1 1 0,1-1 0,0 0-1,0 0 1,-1 0 0,1-1 0,0 1 0,0 0 0,-1-1 0,1 1 0,0-1 0,1 0 0,12-4 13,-1 0 1,0-1-1,0-1 0,-1 0 1,0-1-1,19-14 0,30-17-1701,-54 35 807,1 0-1,-1 0 1,0 1 0,1 0-1,16-3 1,-24 6 526,0 0-1,1-1 1,-1 1-1,0 0 1,0 0 0,0 0-1,0 0 1,0 0-1,0 0 1,1 0-1,-1 0 1,0 0 0,0 1-1,0-1 1,0 0-1,0 1 1,0-1-1,0 1 1,0-1 0,0 1-1,0 0 1,0-1-1,0 1 1,0 0-1,-1-1 1,1 1 0,0 0-1,0 0 1,-1 0-1,1 0 1,0 0-1,-1 0 1,1 0 0,-1 0-1,1 0 1,-1 0-1,0 0 1,1 2 0,5 9-4582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08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96 205 4708,'0'0'2451,"8"-9"-983,22-29 1089,-22 20 164,-12 10 335,3 7-2895,-1 1-1,1 0 1,0 0-1,-1 0 0,1 0 1,-1 0-1,1 0 1,0 0-1,-1 1 0,1-1 1,-1 0-1,1 1 1,0-1-1,0 1 0,-2 0 1,-7 6 187,1 0-1,-1 1 1,1 0 0,1 1-1,0 0 1,0 0 0,1 0-1,0 1 1,0 0 0,1 1 0,1 0-1,0-1 1,0 2 0,-5 17-1,10-29-322,0 1-1,0 0 1,0-1-1,-1 1 1,1 0 0,0-1-1,0 1 1,0 0-1,0-1 1,0 1-1,0 0 1,0-1-1,1 1 1,-1 0-1,0-1 1,0 1-1,0 0 1,1-1-1,-1 1 1,0 0-1,1-1 1,-1 1-1,0-1 1,1 1-1,-1-1 1,1 1-1,-1-1 1,1 1 0,-1-1-1,1 1 1,-1-1-1,1 0 1,0 1-1,-1-1 1,1 0-1,0 0 1,-1 1-1,1-1 1,0 0-1,-1 0 1,1 0-1,0 0 1,-1 0-1,1 0 1,0 0-1,-1 0 1,1 0-1,0 0 1,-1 0-1,1 0 1,0 0-1,-1 0 1,1-1 0,1 1-1,37-16 843,-11-2-773,-1-1 0,-1-2 0,-1 0 0,-1-2 1,-1 0-1,-1-2 0,-1-1 0,-1 0 0,-1-1 0,20-41 0,-38 67-258,-2 10 64,-9 29 34,-14 70 23,23-100-282,-1 37-226,8-25-2155,8-9-3850,15-8-7596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09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42 17585,'0'0'4260,"0"10"-3449,-2 20-248,-1 1 0,-2-1 0,-1 0 0,-2-1 0,0 0 0,-16 34 0,7-16 0,-16 72-1,33-118-554,0 0 0,-1 0 0,1 0 0,0 0 1,-1 0-1,1 0 0,0 0 0,0 0 0,0 1 0,0-1 0,0 0 0,0 0 0,0 0 0,0 0 0,1 0 0,-1 0 0,0 0 0,1 0 0,-1 0 0,1 1 0,13-11 202,15-36 73,-20 23-344,0-1 0,-2 0 1,-1-1-1,0 1 0,-2-1 0,-1 0 0,-1-1 0,-1 1 0,-2-35 1,1 58 51,0 0 0,0 0 0,0 0 0,0 1 0,0-1 0,0 0 0,0 0 0,0 0 0,0 0 0,-1 0 0,1 0 0,0 1 0,0-1 0,-1 0 0,1 0 0,-1 0 0,1 1 0,-1-1 0,1 0 0,-1 0 0,1 1 0,-1-1 0,1 0 0,-1 1 0,0-1 0,0 0 0,0 2-6,0-1 0,1 1-1,-1-1 1,0 1 0,1-1-1,-1 1 1,1 0 0,-1-1-1,1 1 1,-1 0 0,1 0-1,0-1 1,-1 1 0,1 0-1,0 0 1,-1 0-1,1-1 1,0 1 0,0 0-1,0 0 1,0 0 0,0 0-1,0-1 1,0 1 0,0 0-1,0 1 1,0 13-40,0 0 0,2 0 0,-1 0-1,2 0 1,0 0 0,0-1 0,9 23 0,-8-28 55,0-1 0,0 1 1,1-1-1,0 1 0,1-2 0,-1 1 1,2 0-1,-1-1 0,1 0 0,0-1 1,0 0-1,1 0 0,8 5 0,-14-9 87,1 0-1,0-1 1,-1 0-1,1 0 1,0 1-1,0-2 1,0 1-1,-1 0 1,1 0-1,0-1 1,0 0 0,0 0-1,0 0 1,0 0-1,0 0 1,0 0-1,0-1 1,0 1-1,0-1 1,5-2-1,-4 1 21,1-1-1,-1 0 1,1 0-1,-1 0 1,0 0-1,-1-1 1,1 0-1,0 0 0,-1 0 1,0 0-1,3-5 1,5-11 105,-1 0-1,-1-1 1,0 0 0,7-29 0,-9 20-24,-2 0 1,0 0-1,-2 0 1,-1-1 0,-3-30-1,1 60-188,1 0 0,-1 0-1,0 0 1,0 0 0,0 1-1,0-1 1,0 0 0,0 0-1,-1 0 1,1 0 0,0 0-1,0 1 1,0-1 0,-1 0-1,1 0 1,-1 0 0,1 1-1,0-1 1,-1 0 0,0 0-1,1 1 1,-1-1 0,1 0-1,-1 1 1,0-1 0,1 1-1,-1-1 1,0 1 0,-1-1-1,2 1-6,-1 0 0,0 1-1,0-1 1,1 0 0,-1 1 0,1-1-1,-1 1 1,0-1 0,1 1-1,-1-1 1,1 1 0,-1-1-1,1 1 1,0 0 0,-1-1 0,1 1-1,0 0 1,-1-1 0,1 1-1,0 0 1,0 0 0,-1-1-1,1 1 1,0 0 0,0 0-1,0-1 1,0 1 0,0 0 0,0 0-1,0-1 1,0 1 0,1 1-1,-2-1-89,1 1-1,0 0 0,-1-1 0,1 1 0,0 0 0,0 0 1,0-1-1,0 1 0,0 0 0,1 0 0,-1-1 1,1 1-1,-1 0 0,1-1 0,-1 1 0,1-1 0,0 1 1,0-1-1,0 1 0,0-1 0,0 1 0,0-1 1,0 0-1,0 1 0,0-1 0,1 0 0,-1 0 0,0 0 1,1 0-1,-1 0 0,1 0 0,-1-1 0,3 2 1,-1 1-1576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10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46 248 16303,'0'0'10304,"11"-9"-8906,11-8-883,-1-1-1,28-30 0,-43 42-462,0 0-1,-1-1 1,0 1 0,0-1-1,-1-1 1,1 1-1,-2 0 1,1-1-1,-1 0 1,0 0 0,-1 0-1,0 0 1,0-1-1,1-13 1,-3 20-50,0 1 1,-1-1-1,1 1 1,0 0-1,-1-1 0,1 1 1,-1 0-1,1 0 0,-1-1 1,0 1-1,1 0 0,-1 0 1,0 0-1,0 0 1,0 0-1,0 0 0,0 0 1,0 0-1,0 0 0,0 0 1,0 0-1,0 1 1,-1-1-1,1 0 0,0 1 1,0-1-1,-1 1 0,1 0 1,0-1-1,-1 1 0,1 0 1,0 0-1,-1 0 1,1 0-1,-1 0 0,1 0 1,0 0-1,-1 0 0,1 0 1,0 1-1,-3 0 1,-1 0-25,-1 0 0,1 0 0,0 1 1,0-1-1,0 1 0,0 1 1,0-1-1,0 1 0,-8 5 1,3 3 3,0 0 1,0 0 0,1 0 0,1 1 0,0 1 0,1-1 0,0 1 0,1 0 0,0 1 0,1 0 0,0 0 0,2 0-1,-1 0 1,-1 26 0,5-38 13,0 0 1,0 0-1,0-1 0,0 1 0,1 0 0,-1 0 0,1-1 1,-1 1-1,1 0 0,0-1 0,-1 1 0,1-1 0,0 1 0,0-1 1,0 1-1,0-1 0,1 0 0,-1 0 0,0 1 0,0-1 0,1 0 1,-1 0-1,1 0 0,-1 0 0,1 0 0,-1-1 0,1 1 1,0 0-1,-1-1 0,1 1 0,0-1 0,-1 0 0,1 1 0,0-1 1,0 0-1,-1 0 0,1 0 0,0 0 0,0-1 0,-1 1 1,3-1-1,5 0 12,0 0 1,0-1-1,0 0 1,0 0 0,-1-1-1,17-8 1,-8 2-4,0-2 0,0 0 1,-1-1-1,25-23 0,-35 30-2,-1-1 0,0 1 0,0-1 0,-1 0 0,0 0 0,0 0 0,0-1 0,0 1 0,-1-1 0,0 0 0,-1 0 0,0 0 1,0 0-1,0-1 0,1-11 0,-3 18-7,0 1 1,0 0-1,0-1 1,0 1 0,0 0-1,0-1 1,0 1-1,0 0 1,0-1 0,0 1-1,0 0 1,0-1-1,0 1 1,0 0-1,0-1 1,0 1 0,-1 0-1,1-1 1,0 1-1,0 0 1,0-1 0,0 1-1,-1 0 1,1-1-1,0 1 1,0 0 0,-1 0-1,1-1 1,0 1-1,0 0 1,-1 0-1,1 0 1,0-1 0,-1 1-1,1 0 1,0 0-1,-1 0 1,1 0 0,0 0-1,-1 0 1,1 0-1,0 0 1,-1 0 0,1 0-1,0 0 1,-1 0-1,1 0 1,-1 0-1,1 0 1,0 0 0,-1 0-1,1 0 1,0 0-1,-1 0 1,1 0 0,0 1-1,-1-1 1,1 0-1,0 0 1,0 0 0,-1 1-1,1-1 1,0 0-1,0 0 1,-1 1-1,1 0 1,-18 17-211,11-7 201,1-1 1,0 1 0,1 0 0,0 1 0,1-1 0,0 1 0,1 0-1,0 0 1,1 0 0,-2 16 0,5-27 21,-1-1 0,0 1-1,0 0 1,0 0 0,1 0 0,-1 0-1,0 0 1,1-1 0,-1 1 0,1 0 0,-1 0-1,1-1 1,-1 1 0,1 0 0,0-1-1,-1 1 1,1 0 0,0-1 0,-1 1-1,1-1 1,0 1 0,0-1 0,0 0-1,-1 1 1,1-1 0,0 0 0,0 1 0,0-1-1,0 0 1,0 0 0,0 0 0,0 0-1,-1 0 1,1 0 0,0 0 0,0 0-1,0 0 1,0 0 0,0-1 0,1 1-1,39-13 370,-30 7-344,-1 0 1,0-1 0,-1 0 0,1-1-1,-2 0 1,1-1 0,-1 0-1,0 0 1,-1 0 0,0-1-1,0 0 1,-1-1 0,-1 1 0,0-1-1,5-15 1,-22 62-151,7-22 33,1 0 1,0 0-1,0 0 1,-1 23-1,4-36 93,1 1 0,0-1-1,0 1 1,0 0 0,0-1-1,0 1 1,0 0 0,0-1-1,0 1 1,1 0-1,-1-1 1,1 1 0,-1-1-1,1 1 1,0-1 0,-1 1-1,1-1 1,0 1-1,0-1 1,0 0 0,0 1-1,0-1 1,0 0 0,1 0-1,-1 0 1,0 0-1,3 1 1,0-1 44,0 0 0,1 0 1,-1 0-1,1-1 0,-1 0 0,1 0 0,-1 0 1,1 0-1,5-2 0,-3 0 14,0 0-1,1 0 1,-1-1 0,0 0 0,0 0-1,-1-1 1,1 0 0,-1 0 0,1 0-1,7-8 1,-11 9-49,0 1 0,0 0 0,0-1 0,-1 0 0,1 1 0,-1-1 0,0 0 0,0 0 0,0-1 0,0 1 0,0 0 0,-1-1 0,1 1 0,-1-1 0,0 1 0,0-1 0,0 0 0,-1 1 0,1-1 0,-1 0 0,0 1 0,0-1 0,-1-5 0,0 8-17,1 0 0,-1-1 1,0 1-1,0 0 0,0 0 0,0 0 0,0 0 0,0 1 1,0-1-1,0 0 0,0 0 0,-1 1 0,1-1 1,0 0-1,0 1 0,-1-1 0,1 1 0,0 0 0,-1-1 1,1 1-1,0 0 0,-3 0 0,-37-1-1000,32 1-328,15 8-10440,4-3 5312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10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10922,'0'0'19475,"65"-49"-19507,-26 46-737,0-1-1825,0-1-1538,-4-2-1185,-5-3-6310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10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37 19442,'0'0'1250,"-48"56"1120,25-19-609,5 1-415,2 2-545,11-4-417,5-4-256,0-9-96,9-5-128,5-7-993,-1-9-577,-5-2-1409,-4-8-2210,-4-11-9032</inkml:trace>
  <inkml:trace contextRef="#ctx0" brushRef="#br0" timeOffset="1">71 28 17969,'0'0'4580,"53"-18"-2914,-24 13-97,1 3-416,1-1-832,0 3-193,0 0-96,-1 0-192,-6 0-1121,-6 0-865,-10 0-1666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11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12 13869,'0'0'4004,"58"1"-2819,-29-4-352,1-1-449,-4 1-320,-3 1-96,-6 2-929,-11 0-512,-6 5-1282,0 2-1697</inkml:trace>
  <inkml:trace contextRef="#ctx0" brushRef="#br0" timeOffset="1">0 168 13805,'0'0'11051,"75"11"-10411,-30-11-480,5-2-96,-3-4-64,-2-2-256,-3-1-737,-3-2-608,-6-3-257,-1-4-224,-2-4-96,1-8-2947,-2-1-4388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11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12620,'0'0'6897,"-12"6"-4879,3-1-1672,1 0 0,-1 0 0,1 1 0,0 0-1,1 1 1,-1 0 0,1 0 0,1 0 0,-1 1 0,1 0 0,1 1-1,-1-1 1,2 1 0,-1 0 0,1 0 0,0 0 0,1 1 0,-3 9 0,6-16-289,-1-1 0,0 1 0,1-1 0,-1 1 0,1 0 0,0-1 1,0 1-1,0 0 0,0-1 0,1 1 0,-1-1 0,1 1 0,-1 0 1,1-1-1,0 1 0,0-1 0,0 0 0,0 1 0,0-1 0,1 0 1,-1 1-1,1-1 0,1 2 0,0-3 5,0 0 0,0 0 0,-1 0 0,1 0 0,0 0 0,0-1 0,0 1 0,0-1 1,0 0-1,0 0 0,0 0 0,0 0 0,0-1 0,0 1 0,0-1 0,0 0 0,0 1 0,-1-1 0,1-1 0,5-2 0,9-4-124,0-2 0,-1 0-1,0-1 1,-1 0 0,0-2-1,-1 1 1,-1-2 0,0 0 0,0 0-1,-1-2 1,-1 1 0,-1-1-1,0-1 1,8-20 0,-30 62 227,0 1 1,1 0-1,-8 33 1,18-53-158,0-1 0,0 1 1,1 0-1,0 0 0,0 0 0,0-1 1,1 1-1,-1 0 0,1 0 0,1-1 1,-1 1-1,1 0 0,3 5 0,-4-8-180,1 0-1,0-1 1,0 0-1,0 1 0,0-1 1,0 0-1,0 0 1,0 0-1,1-1 0,4 4 1,-2-3-527,-1 0 0,1 0 1,-1-1-1,1 1 1,0-1-1,-1 0 0,10 0 1,28 0-4726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7:56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11915,'0'0'9150,"10"6"-8205,-5-4-757,1 1 1,-1 0-1,0 1 0,0-1 0,0 1 1,0 0-1,-1 1 0,1-1 1,-1 1-1,0-1 0,-1 1 0,1 1 1,-1-1-1,4 9 0,72 186 1643,-79-198-1784,1-1-1,-1 1 0,1-1 0,0 1 1,0-1-1,0 1 0,0-1 0,0 0 1,0 1-1,0-1 0,0 0 1,1 0-1,2 2 0,-4-3-8,0 0-1,1 0 0,-1 0 1,1 0-1,-1 0 1,1 0-1,-1 0 1,1 0-1,-1 0 0,0 0 1,1 0-1,-1 0 1,1 0-1,-1-1 1,0 1-1,1 0 1,-1 0-1,1 0 0,-1-1 1,0 1-1,1 0 1,-1-1-1,0 1 1,1 0-1,-1-1 0,0 1 1,0 0-1,1-1 1,-1 1-1,0 0 1,1-1-1,1-4 164,-1 1 0,1-1 0,0 1 0,-1-1 0,0 0 0,0 0 0,0-7 0,0-11-52,0 1-1,-2-1 1,-1 1-1,0 0 1,-6-24-1,5 37-139,1-1 0,-2 1-1,1 0 1,-1-1 0,-1 2 0,1-1 0,-2 0 0,1 1-1,-1 0 1,0 0 0,-1 1 0,0 0 0,-14-12-1,3 10-133,11 17-162,7-6 261,0 0-1,0 0 1,0 0 0,1 0 0,-1 0-1,1 0 1,-1 0 0,1 0-1,0 0 1,0 0 0,0 0 0,0 0-1,0-1 1,0 1 0,2 2 0,2 1-271,1 0 1,0 0 0,0-1 0,1 1 0,-1-1-1,1-1 1,0 1 0,0-1 0,0-1 0,0 1-1,0-1 1,1 0 0,-1-1 0,1 1 0,10-1-1,-1 0-908,-1-1 0,0 0 0,0-1 0,0-1 0,0-1 0,22-5 0,14-13-4486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27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34 15150,'0'0'5798,"-11"-6"-3866,5 2-1813,1 1-1,-1 0 1,0 0 0,0 0-1,0 1 1,0-1-1,-1 2 1,1-1-1,0 1 1,-1 0-1,1 0 1,-1 1 0,0-1-1,1 2 1,-1-1-1,1 1 1,-1 0-1,1 0 1,-1 1-1,1-1 1,0 1 0,0 1-1,-6 2 1,8-3-104,0 1 1,1-1 0,0 0 0,-1 1-1,1 0 1,0-1 0,0 1 0,0 0 0,1 1-1,-1-1 1,-2 6 0,4-8-22,1-1 0,0 1 0,0 0 0,-1-1 0,1 1 0,0 0 0,0 0 0,0-1 0,0 1 0,0 0 0,0 0 0,0-1 0,0 1 0,0 0 0,0-1 0,1 1 0,-1 0 0,0 0 1,0-1-1,1 1 0,-1-1 0,0 1 0,1 0 0,0 0 0,1 1-5,-1-1 0,1 0 0,0 0 0,0 1 0,0-1 0,0-1 1,0 1-1,0 0 0,0 0 0,0-1 0,0 1 0,4-1 0,6 2 4,0 0-71,1 0 1,-1 0-1,1 1 1,-1 1 0,0 0-1,18 9 1,-27-11 84,0 0 1,0 0-1,0 1 1,-1-1-1,1 1 1,-1-1-1,1 1 1,-1 0-1,0 0 1,0 0 0,0 1-1,-1-1 1,1 0-1,-1 1 1,0-1-1,0 0 1,0 1-1,0 0 1,0-1-1,-1 1 1,0-1-1,0 1 1,0 0 0,0-1-1,0 1 1,-1 0-1,0-1 1,-1 5-1,-1 2 257,0 0 0,-1 0-1,0 0 1,-1-1 0,0 1-1,-1-1 1,0 0 0,0-1-1,-1 0 1,0 0 0,0 0-1,-1-1 1,-8 7 0,-12 8 331,0-1 0,-50 28 0,71-45-684,3-2-46,1 1 0,-1-1 0,1 0 0,-1 0 0,1-1 0,-1 1 0,0-1-1,0 0 1,0 0 0,0 0 0,0 0 0,0-1 0,-5 0 0,3-7-4622,5-17-4382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14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9 266 11211,'0'0'1297,"-3"-10"673,2 6-1826,-1-1 0,1 1-1,0-1 1,1 0 0,-1 1 0,1-1 0,0 0 0,0 0 0,1 1 0,-1-1 0,1 0 0,0 0 0,0 1 0,1-1 0,-1 1-1,1-1 1,0 1 0,0 0 0,1 0 0,-1 0 0,1 0 0,0 0 0,0 0 0,5-4 0,6-6-3,0 0-1,1 1 1,0 0 0,1 2 0,1 0 0,0 0 0,0 2 0,1 0-1,0 1 1,1 1 0,-1 1 0,37-8 0,-54 14-145,1-1 0,-1 1-1,0 0 1,1 0 0,-1 0 0,1 0 0,-1 0 0,0 0-1,1 1 1,-1-1 0,1 0 0,-1 1 0,0-1 0,1 1-1,-1-1 1,0 1 0,0 0 0,0-1 0,1 1 0,-1 0 0,0 0-1,0 0 1,0 0 0,0 0 0,0 0 0,0 0 0,-1 0-1,2 2 1,-1 0-2,0 0 0,0 1 0,0-1-1,-1 0 1,0 1 0,1-1 0,-1 0-1,0 1 1,-1-1 0,1 0 0,-2 6 0,-2 8 17,0-1 0,-2 0 0,0 0 1,-8 15-1,-100 162 387,16-29 656,93-156-934,1 0 0,-1 0 0,2 1 1,-1-1-1,1 1 0,0 0 0,1 0 0,0 0 0,0 0 0,1 0 0,0 14 0,1-22-109,0 0-1,1 0 0,-1 1 0,0-1 0,1 0 0,-1 0 1,0 0-1,1 0 0,0 0 0,-1 0 0,1 0 0,0 0 1,-1 0-1,1 0 0,0 0 0,0 0 0,0 0 0,0 0 1,0-1-1,0 1 0,0 0 0,0-1 0,0 1 1,2 0-1,37 5 139,-21-7-114,0 0-1,25-7 1,15-5-1690,93-36 0,-15-7-6465,-53 16-1921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14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60 15118,'-14'0'940,"10"0"-848,-4 0 106,1 0 1,-1 1-1,0 0 0,0 0 0,0 1 0,1 0 0,-1 0 1,1 0-1,0 1 0,-1 0 0,1 1 0,0 0 0,-7 5 1,1 1 43,1 2 1,0-1-1,0 1 1,1 1-1,1 0 1,0 1 0,1-1-1,0 2 1,1 0-1,1 0 1,0 0-1,1 1 1,1-1-1,0 1 1,-4 32 0,8-46-211,1 1 0,0 0 1,0 0-1,0-1 1,0 1-1,1 0 0,-1 0 1,1-1-1,0 1 1,-1 0-1,1-1 1,0 1-1,1 0 0,-1-1 1,0 0-1,1 1 1,0-1-1,-1 0 0,1 0 1,0 0-1,3 3 1,-1-2 3,0-1-1,0 0 1,0 0 0,0 0 0,1-1 0,-1 1 0,0-1 0,1 0-1,-1 0 1,1-1 0,9 1 0,3-1 54,0-1 0,-1-1 0,1-1-1,0 0 1,-1-1 0,19-8 0,1-2 14,-1-1 0,-1-2 0,37-25 0,-57 33-144,0-1-1,0-1 1,-1 0-1,0 0 0,-1-2 1,-1 1-1,0-2 1,0 1-1,10-20 1,-18 28 35,-1 1 1,0-1-1,0 0 1,0 0-1,-1 0 1,1 0-1,-1 0 1,0 0-1,-1 0 1,1-1 0,-1 1-1,-1-10 1,0 11 8,0 1 0,0-1 0,0 0 1,0 1-1,-1-1 0,0 1 1,0 0-1,0-1 0,0 1 0,0 0 1,0 0-1,-1 0 0,0 1 0,-3-4 1,-3 0 16,1 0 0,-1 1 1,0 1-1,-1-1 0,1 2 0,-1-1 1,0 1-1,1 0 0,-1 1 1,-1 1-1,-18-2 0,10 2 7,0 1 0,0 1 0,-1 1-1,1 0 1,0 2 0,-18 5 0,31-8-47,1 1 0,-1-1 0,0 1 1,1 1-1,0-1 0,-1 1 0,1 0 1,0 0-1,0 1 0,1-1 0,-1 1 0,1 0 1,0 0-1,0 1 0,0-1 0,0 1 0,1 0 1,0 0-1,0 0 0,0 0 0,1 1 1,0-1-1,-3 10 0,4-13-82,1-1-1,0 1 1,-1 0-1,1-1 1,0 1 0,0 0-1,0-1 1,0 1 0,1 0-1,-1-1 1,0 1 0,1 0-1,-1-1 1,1 1-1,-1 0 1,1-1 0,0 1-1,0-1 1,0 1 0,0-1-1,0 0 1,0 1 0,0-1-1,0 0 1,0 0-1,1 0 1,-1 0 0,0 0-1,1 0 1,-1 0 0,1 0-1,-1 0 1,1-1-1,-1 1 1,4 0 0,4 1-557,1 0 1,-1-1-1,1 0 1,0 0 0,11-2-1,-8 1 9,52-3-3552,6-13-3016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15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53 6054,'0'0'12139,"-7"-9"-11007,2 5-995,1-1-1,-1 1 1,1 0 0,-1 0-1,0 0 1,-1 1 0,1 0-1,-1 0 1,-6-3 0,9 5-78,0 1 0,0-1 0,0 0 0,-1 1 0,1 0 0,0 0 1,0 0-1,0 0 0,0 0 0,0 0 0,0 1 0,0 0 0,0-1 0,0 1 1,0 0-1,0 1 0,0-1 0,1 0 0,-1 1 0,0 0 0,1-1 1,-1 1-1,1 0 0,0 0 0,-4 4 0,1-1-26,0 0 0,1 0 0,0 1 0,-1-1 1,2 1-1,-1 0 0,1 0 0,0 1 0,0-1 0,0 1 0,1-1 0,0 1 0,1 0 0,-2 7 1,5-13-121,0-1 1,-1 0 0,1 1 0,0-1 0,0 0 0,-1 0 0,1 0 0,0 0 0,-1 0 0,1 0 0,0-1 0,0 1 0,-1-1 0,1 1 0,0-1 0,-1 1 0,3-3 0,0 1-531,0-1 1,0 0-1,-1 0 0,1 0 0,-1 0 0,0-1 0,0 0 0,3-5 0,6-13-5495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15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1 598 15310,'0'0'7864,"16"-9"-5451,73-45-691,139-109 0,-176 119-1664,-1-1 1,-2-3 0,78-101-1,-119 138-49,-1 0-1,0 0 1,0-1-1,8-22 1,-15 34-11,0 0 0,-1 0 0,1 0 0,0 0 0,0 0 0,0 0 0,-1 0 0,1 0 0,0 0 0,0 0 0,0 0 0,-1 0 0,1 0 1,0 0-1,0 0 0,0 0 0,-1 0 0,1 0 0,0 0 0,0-1 0,0 1 0,0 0 0,-1 0 0,1 0 0,0 0 0,0 0 0,0 0 0,0-1 0,-1 1 0,1 0 1,0 0-1,0 0 0,0 0 0,0-1 0,0 1 0,0 0 0,0 0 0,0 0 0,0-1 0,0 1 0,-1 0 0,1 0 0,0 0 0,0-1 0,0 1 0,0 0 0,0 0 1,0 0-1,0-1 0,1 1 0,-1 0 0,0 0 0,-14 12-114,-17 33 35,2 0 0,2 2-1,2 1 1,-30 82 0,48-114 82,1-1-1,1 1 1,0 0 0,2 0-1,-1 1 1,2-1-1,0 1 1,1 21-1,1-36-12,0 0 0,0 0 0,1 0 0,-1-1 0,0 1 0,1 0 0,-1 0 0,1 0 0,0-1 0,-1 1 0,1 0 0,0-1 0,0 1 0,0-1 0,0 1 0,0-1 0,1 1 0,-1-1 0,0 0-1,1 0 1,-1 1 0,1-1 0,-1 0 0,1 0 0,2 0 0,0 1-128,0-1-1,0 0 1,0-1 0,0 1-1,0-1 1,1 0-1,-1 0 1,0 0-1,0 0 1,8-3 0,4 0-732,-1-2 0,0 0 0,0-1 0,0 0 0,14-9 0,-10 2-1404,0 0 0,-1 0-1,-1-2 1,20-21 0,11-20-6244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15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14734,'0'0'2146,"-10"11"-240,-14 18-1137,1 0-1,2 1 1,-29 55 0,40-67-227,1 1 0,1 1 0,0 0 0,1 0 0,2 1 1,0-1-1,1 1 0,-2 28 0,6-47-523,0-1 0,0 1-1,0 0 1,0 0 0,1 0 0,-1-1 0,1 1 0,-1 0-1,1 0 1,0-1 0,-1 1 0,1 0 0,0-1-1,0 1 1,0-1 0,0 1 0,0-1 0,1 0 0,-1 1-1,0-1 1,1 0 0,-1 0 0,3 2 0,0-1 10,0-1 1,0 1-1,0-1 1,0 0 0,0 0-1,0 0 1,1-1-1,-1 1 1,0-1-1,5 0 1,5-1 64,0 0 0,0-1-1,-1-1 1,1 0 0,20-8 0,-15 3-33,-2 0 1,1-1-1,-1 0 1,0-2-1,-1 0 0,0-1 1,18-18-1,-27 24-28,-1-1 0,-1 1 0,1-1 0,-1-1 0,0 1-1,-1-1 1,0 0 0,0 0 0,0 0 0,-1 0 0,-1 0 0,1-1-1,-1 0 1,-1 1 0,0-1 0,0 0 0,0 0 0,-2-13 0,0 18-18,1 0 0,-1 1 1,0-1-1,-1 1 0,1-1 1,-1 1-1,1 0 1,-1 0-1,0 0 0,0-1 1,0 2-1,-1-1 0,1 0 1,-1 0-1,0 1 0,1 0 1,-1-1-1,0 1 0,0 0 1,-1 0-1,1 1 1,0-1-1,-1 1 0,1-1 1,-1 1-1,1 0 0,-7-1 1,-9-1-46,0 0 0,0 1 0,-35 0 0,53 2 29,-11 1-23,0-1-1,0 2 1,0 0 0,0 0-1,0 1 1,-15 6-1,24-8-63,0 0 0,0 0 0,0 0 0,0 1 0,0-1 0,0 1 0,0 0 0,0 0 0,1 0 0,-1 0-1,1 0 1,0 0 0,-1 1 0,1 0 0,0-1 0,0 1 0,1 0 0,-1 0 0,1 0 0,-1 0 0,1 0 0,0 0-1,0 0 1,0 0 0,0 0 0,1 1 0,-1 4 0,2-6-86,-1 1-1,1-1 1,0 0-1,-1 1 1,1-1 0,0 0-1,0 0 1,1 0-1,-1 1 1,0-1 0,1 0-1,-1-1 1,1 1-1,0 0 1,0 0 0,-1-1-1,1 1 1,0-1-1,0 0 1,1 1-1,-1-1 1,0 0 0,3 1-1,61 18-3772,-57-18 3080,46 9-4701,7-5-4842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16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64 15246,'0'0'2979,"-48"5"-705,39 3-928,9-1-802,13 1 1,23-4 512,15 0 32,18-4-641,13 0-320,5-4-192,2-10-1601,-9-1-770,-11-5-383,-17-1-866,-18-4-1569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16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12556,'0'0'6144,"8"-2"-5711,18-2 15,-1 0-1,1 2 1,0 1 0,-1 1 0,1 1-1,0 1 1,38 9 0,-61-11-349,1 1 0,-1 0 1,0 1-1,1-1 0,-1 1 1,0-1-1,0 1 0,0 0 0,-1 0 1,1 0-1,0 0 0,-1 1 0,1-1 1,-1 1-1,0 0 0,0-1 1,0 1-1,0 0 0,0 0 0,-1 0 1,1 1-1,-1-1 0,0 0 1,0 1-1,0-1 0,0 0 0,-1 1 1,1-1-1,-1 1 0,0-1 1,0 1-1,0-1 0,-1 1 0,1-1 1,-1 0-1,0 1 0,0-1 1,0 0-1,-2 4 0,-3 10 229,-2-1 0,0 0 0,0 0 0,-2 0 0,0-1 0,-14 15 0,-8 12-359,-32 37-48,16-37-4087,26-31-2059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17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16 149 13613,'-3'-9'75,"0"3"-80,2 4 133,0-1 0,-1 1 0,1-1 0,0 0 1,0 1-1,0-1 0,1 0 0,-1 0 0,1 0 0,0 0 0,-1 0 0,1 0 0,0 0 0,1 1 1,-1-1-1,0 0 0,1 0 0,0 0 0,0 0 0,0 1 0,0-1 0,0 0 0,0 1 0,1-1 0,-1 1 1,1-1-1,0 1 0,-1 0 0,1-1 0,0 1 0,3-2 0,6-3 48,0 1 1,0 1-1,0-1 0,1 2 0,-1 0 1,1 0-1,0 1 0,0 0 1,1 1-1,-1 1 0,0 0 0,16 1 1,-23-1-144,0 2 1,1-1 0,-1 0 0,1 1-1,-1 0 1,0 0 0,1 1 0,-1 0 0,0 0-1,0 0 1,0 0 0,-1 1 0,1-1-1,0 1 1,-1 1 0,0-1 0,0 0-1,0 1 1,0 0 0,0 0 0,-1 0-1,0 1 1,0-1 0,0 1 0,0 0 0,-1-1-1,1 1 1,-1 0 0,2 10 0,-2 1 114,0 0 1,-2 0 0,0 1 0,0-1 0,-2 0-1,0 0 1,0 0 0,-2 0 0,0 0-1,-1-1 1,-10 22 0,6-11 103,1 0 0,-10 51 0,18-74-243,-1 0 1,0 0 0,1 0 0,0 1-1,-1-1 1,1 0 0,1 0 0,-1 0-1,0 0 1,1 0 0,0 0-1,-1 0 1,1 0 0,0 0 0,1 0-1,-1 0 1,0 0 0,1 0 0,0-1-1,-1 1 1,1-1 0,5 5-1,-2-4-87,0 0 0,0-1 0,0 0-1,1 0 1,-1-1 0,1 1 0,-1-1-1,1 0 1,0-1 0,-1 1 0,12-1-1,1-1-767,0 0 0,-1 0 0,1-2 0,-1 0 0,1-1 0,-1-1-1,0 0 1,0-2 0,21-11 0,34-23-4733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1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73 11691,'-14'-1'3326,"11"1"-3137,-5 0 108,0-1-1,0 1 1,0 0 0,0 1 0,0 0-1,0 0 1,0 1 0,0 0-1,0 1 1,1-1 0,-1 1 0,-12 8-1,-3 5 181,1 2 0,1 1 1,0 0-1,2 2 0,0 0 0,1 1 0,1 1 0,2 0 0,0 1 0,-11 27 0,24-47-378,0 0 0,1 0-1,-1 0 1,1 0 0,0 1 0,1-1 0,-1 8 0,1-11-76,0 1-1,0-1 1,0 0 0,0 1 0,1-1 0,-1 0 0,0 1 0,1-1 0,-1 0 0,1 1 0,0-1 0,-1 0 0,1 0 0,0 0 0,0 0 0,-1 0-1,1 0 1,2 2 0,1-2 6,-1 1-1,1 0 1,0-1-1,0 0 1,1 0-1,-1 0 0,0 0 1,0-1-1,0 0 1,0 0-1,1 0 1,-1 0-1,0 0 1,0-1-1,8-2 1,16-3 124,-1-2 1,-1-1-1,1-1 0,-1-1 1,44-27-1,-29 14-209,-3-3 0,62-53 0,-92 74 39,0-1-1,-1 0 0,0 0 1,0 0-1,-1-1 0,0 1 1,0-2-1,-1 1 0,0-1 0,-1 0 1,1 0-1,-2 0 0,1 0 1,-1-1-1,2-11 0,-5 18 23,0 1-1,0 0 0,0 0 0,0 0 1,0 0-1,-1 0 0,1-1 0,-1 1 0,1 0 1,-1 0-1,0 0 0,0 0 0,0 0 1,0 1-1,0-1 0,0 0 0,0 0 1,-1 1-1,1-1 0,-1 0 0,1 1 0,-4-3 1,0 2-6,0-1-1,0 0 1,0 1 0,0 0 0,0 0-1,-1 0 1,1 1 0,-10-2 0,-9 1-22,0 1 0,1 1 0,-27 2 0,50-2 23,-16 2-11,0 1-1,0 0 1,0 1-1,1 0 1,-29 13-1,35-13 1,-1 1-1,1 0 0,1 0 1,-1 1-1,1 0 0,0 1 0,0 0 1,0 0-1,1 1 0,-7 9 1,12-15-9,1 0 0,0-1 0,-1 1 0,1 0 0,0 1 0,0-1 0,0 0 1,0 0-1,0 0 0,1 0 0,-1 1 0,1-1 0,-1 0 0,1 1 1,0-1-1,0 0 0,0 1 0,0-1 0,0 0 0,1 1 0,0 2 1,0-3-70,0 0 0,1 0 0,-1 0 1,1-1-1,-1 1 0,1 0 1,0-1-1,0 1 0,-1-1 0,1 1 1,0-1-1,0 0 0,1 0 1,-1 0-1,0 0 0,0 0 0,3 0 1,13 3-687,-1-1 1,1-1 0,0 0-1,25-1 1,-29-1 316,56-1-2857,5-2-1639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7:56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51 14734,'0'0'2258,"-9"4"-389,4-2-1713,0 0 1,0 1-1,1-1 1,0 1-1,-1 0 1,1 1 0,0-1-1,0 1 1,1-1-1,-1 1 1,1 0 0,0 1-1,0-1 1,0 1-1,1-1 1,-1 1 0,1 0-1,0 0 1,1 0-1,-1 0 1,1 0 0,0 0-1,-1 7 1,-1 5 266,0 0 0,0 0-1,2 0 1,0 1 0,1-1 0,1 0 0,0 0 0,7 31 0,-7-46-395,0 1 0,1-1 0,-1 0 0,0 1-1,1-1 1,-1 0 0,1 0 0,0 0 0,0 0 0,0 0 0,0 0 0,0-1 0,0 1 0,0 0-1,1-1 1,-1 0 0,0 0 0,1 0 0,-1 0 0,1 0 0,0 0 0,-1 0 0,1-1 0,0 1-1,-1-1 1,1 0 0,0 0 0,-1 0 0,1 0 0,0 0 0,-1-1 0,1 1 0,0-1 0,2-1-1,4 0 12,-1-1 0,1 0 0,-1-1 0,0 1 1,0-2-1,0 1 0,-1-1 0,0 0 0,8-7 0,-3 0-4,0-1 0,-1 0 0,0 0 1,-1-1-1,-1-1 0,0 0 0,11-26 0,-16 31-18,0-1 0,0 0 0,-1-1 0,-1 1 0,0 0 0,0-1 0,-1 0 0,-1 1 0,0-1 0,0 0 0,-1 1 0,-3-15-1,3 24-29,1 0-1,0 1 1,-1-1-1,1 0 1,-1 1-1,0-1 1,0 1-1,1-1 1,-1 1-1,0-1 1,0 1-1,0-1 1,0 1-1,-1 0 1,1 0-1,0 0 0,0 0 1,-1 0-1,1 0 1,-1 0-1,1 0 1,-1 0-1,1 0 1,-1 1-1,0-1 1,-1 0-1,1 1-1,1 0 0,0 1 0,0-1 1,-1 0-1,1 1 0,0-1 0,0 0 0,0 1 0,0-1 0,-1 1 0,1 0 0,0-1 0,0 1 0,0 0 0,0 0 1,0 0-1,1-1 0,-1 1 0,0 0 0,0 0 0,0 0 0,1 1 0,-1-1 0,1 0 0,-1 0 0,1 0 0,-1 0 1,1 0-1,-1 1 0,1-1 0,0 0 0,0 0 0,0 1 0,0-1 0,0 2 0,-2 10 23,0 1-1,2-1 0,-1 1 1,2-1-1,0 1 0,5 25 1,-5-36-150,0 0 0,0 1 0,0-1 0,1 0 0,-1 0 0,1 0 0,0 0 0,0 0 1,0 0-1,0 0 0,1-1 0,-1 1 0,1-1 0,-1 1 0,1-1 0,0 0 0,0 0 0,0 0 0,0-1 1,0 1-1,1-1 0,-1 0 0,0 0 0,1 0 0,-1 0 0,1 0 0,-1-1 0,1 1 0,-1-1 0,1 0 1,3-1-1,-2 1-243,0 0 0,0 0-1,0-1 1,-1 0 0,1 0 0,0 0 0,0-1 0,-1 1 0,1-1 0,-1 0 0,1-1 0,-1 1 0,0-1 0,4-3 0,29-25-4185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17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8 13581,'0'0'1916,"-8"-2"97,-3 0-1657,1 1 1,-1 0-1,1 0 1,-1 1-1,0 0 1,1 1-1,-1 0 0,1 1 1,-1 0-1,1 1 1,0 0-1,-16 6 1,-41 36-59,63-42-231,-1 1-1,0 0 0,1 0 0,0 1 1,0 0-1,0-1 0,1 1 1,0 0-1,0 1 0,0-1 1,-3 8-1,9-11 628,5-8-317,8-9-71,-12 9-229,0 0-1,0-1 1,0 0-1,-1 1 1,0-1-1,3-12 1,8-20 65,-13 39-188,-1 0 1,0-1-1,0 1 0,0-1 0,0 1 0,1 0 0,-1-1 1,0 1-1,0 0 0,1-1 0,-1 1 0,0 0 0,0 0 1,1-1-1,-1 1 0,0 0 0,1 0 0,-1 0 0,0-1 1,1 1-1,-1 0 0,1 0 0,-1 0 0,0 0 0,1 0 1,-1 0-1,1 0 0,-1 0 0,0-1 0,1 2 0,-1-1 1,1 0-1,-1 0 0,0 0 0,1 0 0,-1 0 0,1 0 1,-1 0-1,0 0 0,1 1 0,-1-1 0,0 0 0,1 0 1,-1 0-1,0 1 0,1-1 0,-1 0 0,0 1 0,0-1 1,1 0-1,-1 0 0,0 1 0,0-1 0,1 1 0,-1-1 0,10 21-4882,-9-9 1063,-1-2-683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18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1 446 10218,'0'0'17323,"15"-16"-16725,19-18-430,238-256 224,-260 276-363,4-6 67,-1-1-1,18-29 0,-63 105-250,-58 124 270,81-159-65,-1 0 1,2 0-1,1 1 0,1 0 1,0 0-1,2 0 1,-1 27-1,3-47-56,0 1 0,0 0 0,0-1 1,1 1-1,-1 0 0,0-1 0,1 1 0,-1-1 0,1 1 0,0 0 0,-1-1 0,1 1 1,0-1-1,0 0 0,0 1 0,0-1 0,0 0 0,0 1 0,0-1 0,1 0 1,-1 0-1,3 2 0,-2-2-164,1 0 1,0 0-1,0 0 1,0 0-1,0-1 0,0 1 1,0-1-1,0 1 1,0-1-1,0 0 1,6-1-1,0 0-756,0-1-1,-1 0 1,1 0-1,0-1 0,-1 0 1,0-1-1,16-8 1,21-23-6313,0-9-5093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18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 16976,'0'0'6780,"-9"5"-6428,0 0-60,1 0 0,-1 1-1,1 0 1,-11 11 0,16-14-223,0 0 0,0 0 0,0 1 0,1-1 0,-1 1 0,1 0 0,0-1 0,0 1 0,1 0 0,-1 0 0,1 0 0,0 0 0,0 1 0,0-1 0,0 0 0,1 5 0,0-8-67,0-1 1,0 1-1,0 0 0,0 0 1,1-1-1,-1 1 0,0 0 1,1-1-1,-1 1 1,0 0-1,1-1 0,-1 1 1,1-1-1,-1 1 0,1 0 1,0-1-1,-1 0 0,1 1 1,-1-1-1,1 1 0,0-1 1,-1 0-1,1 1 1,0-1-1,-1 0 0,1 1 1,0-1-1,0 0 0,-1 0 1,1 0-1,0 0 0,1 0 1,31 1 98,-24-2-50,8 0-18,-1-1 1,1 0 0,-1-1-1,0-1 1,0-1 0,0 0 0,20-11-1,104-61-255,-114 62 233,-43 43-64,12-17 74,-7 11 144,1 1-1,1 0 1,-13 45 0,20-54-65,0-1 1,1 1-1,0 0 1,1-1 0,1 1-1,0 0 1,0 0 0,5 23-1,-3-32-87,-1-1 1,1 1-1,0 0 0,0-1 0,0 0 0,0 1 0,1-1 0,0 0 0,0 0 0,0-1 0,0 1 0,1 0 0,5 4 0,5 2 6,0-1 0,26 13 0,22 15-120,-61-36 112,-1-1-1,1 1 0,0-1 1,-1 1-1,1-1 1,0 1-1,-1-1 0,1 1 1,-1-1-1,1 1 1,-1 0-1,1-1 1,-1 1-1,0 0 0,1 0 1,-1-1-1,0 1 1,0 0-1,1 0 0,-1-1 1,0 1-1,0 0 1,0 0-1,0 0 0,0-1 1,0 1-1,0 0 1,0 1-1,-1-1 71,0 0-1,0 1 1,0-1 0,0 0-1,0 0 1,0 0 0,0 0-1,0 0 1,0 0 0,0-1-1,0 1 1,-1 0 0,1-1-1,-2 2 1,-48 12 1616,18-9-1554,0-1 0,-1-2 0,1-1 1,0-2-1,-34-4 0,59 3-400,0 0 1,0 0-1,0-1 0,1 1 1,-10-6-1,16 7 163,-1 1-1,1-1 1,0 1 0,-1-1 0,1 0 0,0 1-1,0-1 1,0 0 0,0 0 0,0 0 0,0 1-1,0-1 1,0 0 0,0-1 0,0 1 0,1 0-1,-1 0 1,0 0 0,1 0 0,-1-1 0,1 1-1,-1 0 1,1 0 0,-1-1 0,1 1 0,0 0-1,0-1 1,0 1 0,0-1 0,0 1 0,0 0-1,0-1 1,0 1 0,0 0 0,1-1 0,-1 1-1,1 0 1,-1 0 0,1-1 0,0 0 0,16-17-6024,5-4-3054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2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39 12780,'0'0'7228,"-12"-7"-5786,5 1-1190,5 4-206,-1-1-1,1 1 0,-1 0 1,0 0-1,0 0 0,0 0 0,0 1 1,0-1-1,0 1 0,0-1 1,0 1-1,-1 0 0,1 0 1,0 1-1,-1-1 0,1 1 0,-1 0 1,1 0-1,-1 0 0,1 0 1,0 0-1,-1 1 0,-3 0 1,-2 4 42,0 0 1,0 1 0,0 0-1,1 0 1,0 1 0,0 0 0,-8 10-1,12-13-61,0 1 0,0 0-1,0 0 1,1 0 0,0 0 0,0 0-1,0 1 1,1 0 0,0-1-1,0 1 1,0 0 0,0 0 0,0 10-1,2-15-29,0 0 1,0-1-1,1 1 0,-1 0 0,1 0 0,-1-1 0,0 1 0,1 0 0,-1 0 0,1-1 1,-1 1-1,1-1 0,0 1 0,-1-1 0,1 1 0,0-1 0,-1 1 0,1-1 1,0 1-1,0-1 0,-1 0 0,1 1 0,0-1 0,0 0 0,-1 0 0,1 1 1,0-1-1,0 0 0,0 0 0,0 0 0,1 0 0,36-1 207,-26 1-156,-10 0-42,28 0 11,0 1 1,34 6-1,-57-6-28,0 0 0,0 1 0,0 0 0,0 0 0,0 0 0,0 1 0,-1 0 0,1 1 0,-1-1 0,0 1 0,0 0 1,0 1-1,0 0 0,9 10 0,-13-12 9,0 1 1,0 0 0,0 0 0,0 0-1,0 0 1,-1 0 0,0 0 0,0 1 0,0-1-1,0 0 1,-1 1 0,1-1 0,-1 1-1,0-1 1,-1 0 0,1 1 0,-1-1-1,0 0 1,0 1 0,0-1 0,-1 0 0,1 0-1,-1 0 1,0 0 0,0 0 0,0 0-1,-1-1 1,1 1 0,-1-1 0,-3 4-1,-4 5 103,-1-1-1,0-1 0,0 1 0,-1-2 0,0 1 1,-1-2-1,-18 11 0,20-14 149,0 0-1,0 0 0,0-1 1,-1 0-1,1-1 1,-1 0-1,0-1 1,0 0-1,0-1 1,-15 0-1,26-2-239,-1 1 0,1 0-1,-1 0 1,1-1 0,-1 1-1,1-1 1,0 1-1,-1-1 1,1 0 0,0 1-1,-1-1 1,1 0 0,0 0-1,0 0 1,0 0 0,0 0-1,0 0 1,0 0 0,0 0-1,0-1 1,0 1 0,1 0-1,-1 0 1,0-1-1,1 1 1,-1-1 0,1 1-1,-1 0 1,1-1 0,0 1-1,0-1 1,0 1 0,0-1-1,0 1 1,0-3 0,0-3-215,1 1 0,-1 0 0,2-1 1,-1 1-1,1 0 0,-1 0 0,5-9 1,8-9-1691,0 1 0,1 1 1,35-40-1,-24 31-664,26-32-3649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21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15022,'0'0'1100,"-4"13"-454,-10 34 431,2 0 0,3 1 0,-8 95 0,17-133-945,-1 32 837,7 59 0,-5-90-1004,0 0 0,2 0 0,-1 0 1,2 0-1,-1 0 0,1-1 0,1 1 0,0-1 1,0 0-1,10 12 0,-10-19-4587,-7-14 3374,-10-19 813,-20-17 95,8 13 1169,2-2 0,-23-47-1,44 81-763,1 1-1,-1 0 0,0 0 1,1-1-1,-1 1 1,1 0-1,0-1 0,-1 1 1,1 0-1,0-1 0,0 1 1,0-1-1,0 1 1,0 0-1,0-1 0,1 1 1,-1-1-1,1-1 0,-1 3-45,1-1 0,-1 0 0,1 1 0,-1-1 0,1 1 0,0-1 0,-1 1-1,1 0 1,0-1 0,0 1 0,-1-1 0,1 1 0,0 0 0,0 0-1,-1-1 1,1 1 0,0 0 0,0 0 0,0 0 0,0 0 0,-1 0 0,3 0-1,6 1-214,0 1-1,0 0 0,0 1 1,12 4-1,-9-3-407,30 8-2786,5-3-2029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21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17585,'0'0'1409,"-11"9"283,1 0-1321,1-1 1,-1 2-1,2-1 0,0 1 0,-11 17 0,16-22-181,0 0-1,0 0 1,0 1-1,1-1 1,0 1-1,0 0 1,0 0-1,1-1 0,0 1 1,0 0-1,1 0 1,-1 0-1,1 0 1,1 0-1,-1 0 1,1 0-1,2 8 1,-2-12-174,0 1 1,1 0 0,-1-1 0,1 1 0,0-1 0,0 0 0,0 1 0,0-1-1,1 0 1,-1 0 0,0-1 0,1 1 0,-1 0 0,1-1 0,0 1-1,-1-1 1,1 0 0,0 0 0,0 0 0,0 0 0,0-1 0,0 1 0,0-1-1,0 0 1,0 0 0,0 0 0,0 0 0,3-1 0,5 1 28,-1-1 1,0 0 0,0 0-1,0-1 1,0-1-1,0 0 1,11-5 0,-9 2-115,0-1 0,0 0-1,0-1 1,-1 0 0,18-19 0,-24 23 38,-1 0 0,0-1 0,0 0 0,-1 0-1,1 0 1,-1 0 0,0-1 0,0 1 0,-1-1 0,0 1 0,0-1-1,0 0 1,-1 0 0,1 0 0,-1-9 0,-1 14 28,0 1 0,0 0 0,0 0 0,0 0 0,0-1 0,0 1 0,0 0 0,0 0 0,0-1 0,0 1 0,0 0 1,0 0-1,-1 0 0,1-1 0,0 1 0,0 0 0,0 0 0,0 0 0,0 0 0,-1-1 0,1 1 0,0 0 0,0 0 0,0 0 0,-1 0 0,1 0 0,0 0 0,0 0 0,0-1 1,-1 1-1,1 0 0,0 0 0,0 0 0,-1 0 0,1 0 0,0 0 0,0 0 0,0 0 0,-1 0 0,1 0 0,0 0 0,0 0 0,-1 1 0,1-1 0,0 0 0,0 0 1,0 0-1,-1 0 0,1 0 0,0 0 0,0 0 0,0 1 0,0-1 0,-1 0 0,1 0 0,0 0 0,0 0 0,0 1 0,0-1 0,-1 0 0,-12 12-153,7-3 146,0 1 1,0 0 0,1 0 0,1 1 0,-1-1 0,2 1-1,-1 0 1,2 0 0,-1 0 0,1 1 0,1-1 0,0 0 0,1 13-1,0-23-104,0 1 0,1-1-1,-1 0 1,0 0-1,0 0 1,1 0-1,-1 1 1,1-1 0,-1 0-1,1 0 1,0 0-1,-1 0 1,1 0-1,0 0 1,-1 0-1,1-1 1,0 1 0,0 0-1,0 0 1,0-1-1,0 1 1,0 0-1,0-1 1,0 1 0,0-1-1,0 1 1,0-1-1,1 0 1,1 1-1,0 0-612,1-1-1,-1 0 1,1 0-1,-1 0 0,1 0 1,-1 0-1,1-1 1,-1 0-1,7-1 1,20-15-7767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22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14029,'0'0'1863,"-11"13"102,1-2-1542,-1-1 362,1 1 0,0 0 1,1 1-1,0 0 0,0 1 0,2 0 0,-1 0 0,-8 25 1,15-38-769,1 1 0,0 0 0,0 0 0,0-1 0,0 1 1,0 0-1,0 0 0,0-1 0,0 1 0,0 0 0,0-1 1,1 1-1,-1 0 0,0 0 0,0-1 0,1 1 0,-1 0 1,0-1-1,1 1 0,-1-1 0,1 1 0,-1 0 0,1-1 1,-1 1-1,1-1 0,-1 1 0,1-1 0,-1 0 0,1 1 1,0-1-1,-1 1 0,1-1 0,0 0 0,-1 0 1,1 1-1,0-1 0,-1 0 0,1 0 0,0 0 0,0 0 1,-1 0-1,1 0 0,0 0 0,0 0 0,-1 0 0,1 0 1,0 0-1,-1 0 0,1-1 0,1 1 0,38-11 250,-24 3-678,0-1 0,0-1 0,-1 0 0,0-1 0,-1 0 0,0-2 0,21-24 0,-39 87 667,-80 245 3274,67-245-2712,-3-1 0,-2 0-1,-50 78 1,71-124-801,-1 0 0,0-1 1,0 1-1,0 0 0,-1-1 0,1 0 1,0 0-1,-1 0 0,1 0 0,-1 0 1,-6 3-1,9-5-7,-1 0-1,1 0 1,-1 0 0,1 1 0,-1-1 0,1 0-1,-1 0 1,1 0 0,-1 0 0,1 0 0,-1-1-1,1 1 1,-1 0 0,1 0 0,0 0 0,-1 0-1,1 0 1,-1-1 0,1 1 0,-1 0 0,1 0 0,-1-1-1,1 1 1,0 0 0,-1-1 0,1 1 0,-1-1-1,-5-24 279,6 3-360,2 1 1,0-1 0,1 1 0,2 0 0,0-1-1,1 2 1,1-1 0,1 1 0,0 0 0,2 1-1,19-29 1,5-4-496,4 2-1,75-80 1,-102 119 506,-1 0 41,-1 0 1,2 1-1,-1 0 0,1 1 0,1 0 0,0 0 1,22-11-1,-33 20 18,-1 0 1,1 0-1,-1-1 1,1 1 0,-1 0-1,1 0 1,-1 0-1,1 0 1,-1 0-1,1 0 1,0 0-1,-1 0 1,1 0 0,-1 0-1,1 0 1,-1 0-1,1 1 1,-1-1-1,1 0 1,-1 0 0,1 0-1,-1 1 1,1-1-1,-1 0 1,1 1-1,-1-1 1,1 0 0,-1 1-1,0-1 1,1 1-1,-1-1 1,1 1-1,3 21-97,-12 27 0,-10 3 351,14-43-57,0 1 0,1-1 0,0 1 0,0 0 0,1 0 1,-1 14-1,3-24-185,1 1 0,-1-1 0,0 0 0,0 1 0,1-1 0,-1 0 0,1 0 0,-1 1 0,0-1 0,1 0 0,-1 0 0,0 1 0,1-1 0,-1 0 0,1 0 0,-1 0 0,1 0 0,-1 0 0,1 0 0,-1 0 0,0 0 0,1 0 0,-1 0 0,1 0 0,-1 0 0,1 0 0,-1 0 0,0 0 0,1 0 0,-1-1 0,1 1 0,-1 0 0,0 0 0,1 0 0,-1-1 0,1 1 0,-1 0 0,0 0 1,1-1-1,-1 1 0,0 0 0,0-1 0,1 0 0,19-11 115,4-8-300,39-45 0,7-5-185,-70 70 351,0-1 1,0 1 0,0 0-1,1-1 1,-1 1 0,0 0-1,0 0 1,1 0 0,-1-1 0,0 1-1,0 0 1,1 0 0,-1 0-1,0-1 1,0 1 0,1 0-1,-1 0 1,0 0 0,1 0 0,-1 0-1,0 0 1,1 0 0,-1 0-1,0 0 1,1 0 0,-1 0-1,0 0 1,1 0 0,-1 0 0,0 0-1,0 0 1,1 0 0,-1 0-1,0 0 1,1 1 0,-1-1-1,0 0 1,1 0 0,-1 0 0,0 0-1,0 1 1,1-1 0,-1 0-1,0 0 1,0 1 0,0-1-1,1 0 1,-1 0 0,0 1 0,0-1-1,0 0 1,0 0 0,0 1-1,0-1 1,1 0 0,-1 1-1,0-1 1,0 0 0,0 1 0,0-1-1,0 1 1,2 33 114,-3-30-207,1-1-1,0 0 0,0 0 1,0 0-1,0 1 1,0-1-1,0 0 0,1 0 1,0 0-1,0 0 1,0 0-1,0 0 0,0 0 1,3 6-1,1-8-420,-1 1-1,1-1 1,-1 0 0,1 0 0,0-1-1,0 1 1,-1-1 0,1 0-1,0 0 1,-1 0 0,1-1 0,0 0-1,6-2 1,2 0-2019,-1-2-1,0 1 1,20-11-1,0-5-5668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23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144 266 10890,'0'0'9097,"-11"2"-7415,0 1-1318,0 1 1,0 0 0,0 0 0,1 1 0,-13 8 0,19-11-275,0 1 0,0-1-1,1 1 1,-1 0-1,1 0 1,-1 0 0,1 0-1,0 0 1,0 1 0,1-1-1,-1 1 1,1 0 0,0 0-1,0 0 1,0 0-1,0 0 1,1 1 0,-1-1-1,0 8 1,2-12-89,0 1 0,0-1 0,0 0-1,1 1 1,-1-1 0,0 0 0,0 1 0,0-1 0,1 0 0,-1 1 0,0-1 0,1 0-1,-1 1 1,0-1 0,0 0 0,1 0 0,-1 1 0,1-1 0,-1 0 0,0 0 0,1 0-1,-1 0 1,0 1 0,1-1 0,-1 0 0,1 0 0,-1 0 0,1 0 0,-1 0 0,0 0-1,1 0 1,-1 0 0,1 0 0,-1 0 0,0 0 0,1-1 0,17-2-237,-11 0-30,-1 0 0,1-1 0,-1 1 1,0-2-1,0 1 0,0-1 0,-1 0 0,0 0 0,1 0 0,3-7 1,33-28-649,-41 70 593,-8-4 497,6-23-80,-1 2 0,1-1-1,0 0 1,0 0 0,0 0 0,0 1-1,1-1 1,0 0 0,-1 1 0,2-1-1,-1 0 1,0 0 0,2 6 0,-1-9-66,0 0 0,0-1 0,0 1 0,-1-1 1,1 1-1,0 0 0,0-1 0,0 0 0,0 1 1,0-1-1,0 1 0,0-1 0,1 0 1,-1 0-1,0 0 0,0 0 0,0 0 0,0 0 1,0 0-1,0 0 0,0 0 0,0 0 0,2-1 1,25-6 551,-12 0-589,-1-2 0,1 1-1,-2-2 1,1 0-1,-1-1 1,-1 0-1,17-18 1,-9 6-98,-1 0-1,-1-2 1,22-35 0,-33 46 111,0 1 0,0-1 0,-2 0 0,0 0-1,0-1 1,-1 0 0,-1 0 0,-1 0 0,3-27 0,-6 42-8,1 0 0,-1-1 1,0 1-1,0 0 1,0-1-1,0 1 0,0 0 1,0 0-1,0-1 0,0 1 1,0 0-1,0 0 1,0-1-1,-1 1 0,1 0 1,0 0-1,0-1 0,0 1 1,0 0-1,0 0 1,0-1-1,0 1 0,-1 0 1,1 0-1,0 0 0,0-1 1,0 1-1,-1 0 1,1 0-1,0 0 0,0 0 1,0 0-1,-1-1 0,1 1 1,0 0-1,0 0 0,-1 0 1,1 0-1,0 0 1,0 0-1,-1 0 0,1 0 1,0 0-1,0 0 0,-1 0 1,1 0-1,0 0 1,-1 0-1,1 0 0,0 0 1,0 0-1,-1 0 0,1 0 1,0 1-1,0-1 1,0 0-1,-1 0 0,1 0 1,0 0-1,0 0 0,0 1 1,-1-1-1,-13 13 57,2 6 107,0 0 0,2 1 1,0 0-1,2 1 1,0 0-1,1 0 0,1 0 1,1 1-1,1 0 0,1 0 1,-1 35-1,4-54-147,0-1-1,0 0 1,0 0 0,0 0-1,0 1 1,0-1 0,1 0-1,-1 0 1,1 0-1,-1 0 1,1 0 0,0 0-1,0 0 1,0 0-1,0 0 1,0 0 0,0 0-1,1 0 1,-1-1 0,1 1-1,-1 0 1,1-1-1,0 1 1,-1-1 0,1 0-1,0 0 1,0 0 0,0 1-1,0-2 1,0 1-1,0 0 1,0 0 0,0-1-1,0 1 1,0-1-1,1 0 1,-1 1 0,0-1-1,0 0 1,0 0 0,1-1-1,-1 1 1,0 0-1,0-1 1,0 1 0,0-1-1,0 0 1,1 1 0,-1-1-1,-1 0 1,1-1-1,0 1 1,0 0 0,0 0-1,-1-1 1,1 1-1,0-1 1,-1 1 0,1-1-1,-1 0 1,0 0 0,0 1-1,1-1 1,0-4-1,2-3 13,-1 1 0,0-1 0,0 0-1,-1 0 1,0 0 0,-1 0-1,0 0 1,-1-1 0,0 1-1,-1-16 1,1 24-27,0 1 0,0 0 0,0-1 0,0 1 0,0-1 0,0 1-1,0-1 1,0 1 0,0-1 0,0 1 0,0-1 0,0 1 0,0 0 0,-1-1 0,1 1 0,0-1 0,0 1 0,0 0-1,-1-1 1,1 1 0,0-1 0,-1 1 0,1 0 0,0-1 0,-1 1 0,1 0 0,0 0 0,-1-1 0,1 1 0,-1 0 0,1 0-1,0 0 1,-1-1 0,1 1 0,-1 0 0,1 0 0,-1 0 0,1 0 0,0 0 0,-1 0 0,1 0 0,-1 0 0,1 0-1,-1 0 1,1 0 0,-1 0 0,0 1 6,0-1 0,0 1 0,0-1 0,1 1 0,-1-1 0,0 1 0,1-1 0,-1 1 0,0 0 0,1 0 0,-1-1 0,1 1 0,-1 0 0,1 0 0,-1 0 0,1-1 0,0 1 0,-1 0 0,1 0 0,0 0 0,-1 2 0,1-1 6,0 0-1,0 0 1,0 0-1,0 0 1,0 0-1,1 0 1,-1 0-1,0 0 1,1 0-1,0 0 1,-1 0-1,1 0 1,0 0-1,0 0 1,0 0-1,0 0 1,1-1-1,-1 1 1,0 0-1,3 1 1,-1-1 7,0 1 0,1-1 0,-1 0 0,1 0 0,0 0 0,0-1 0,-1 1 0,1-1 0,8 2 0,6-1 30,1 0 0,-1-1 0,31-3 0,-46 2-47,10-1-86,-1-1-1,1 0 1,-1-1 0,0-1 0,21-8-1,-27 10 59,0-1 0,0 0 0,0 0 0,0-1 0,0 0 0,-1 0 0,1 0 0,-1-1 1,0 0-1,0 0 0,-1 0 0,5-7 0,-9 11 287,-23 32 1020,20-26-1148,0 1 0,0 0 0,1 0-1,-1 0 1,2 0 0,-1 0-1,1 0 1,-1 7 0,2-11-114,0-1 0,0 1 0,0-1 0,0 1 1,0-1-1,1 1 0,-1-1 0,1 1 0,-1-1 0,1 1 0,0-1 1,-1 1-1,1-1 0,0 0 0,0 1 0,0-1 0,0 0 0,0 0 1,0 0-1,0 0 0,1 0 0,-1 0 0,0 0 0,1 0 0,-1 0 1,0-1-1,1 1 0,-1 0 0,1-1 0,-1 1 0,1-1 0,-1 0 1,1 0-1,-1 1 0,1-1 0,0 0 0,1 0 0,14 1 1,-1-1-1,0 0 1,0-2-1,1 1 1,-1-2-1,0 0 1,26-9-1,-10 0-717,0-2 0,48-28 0,-72 38-1915,-8 8 1444,-12 14-907,3-5-5550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23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13741,'0'0'10218,"59"26"-10346,-41-15-2179,5-5-2914,3-4-7687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23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15567,'0'0'4836,"-15"63"-3587,1-30-159,3 2 63,6 1-417,5-1-447,2 1-161,17-3-96,4-3-961,1-11-2050,2-5-3459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7:57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3716,'0'0'-97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24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82 13485,'0'0'4948,"-1"-9"-2972,0 7-1910,1 1 0,-1-1 0,1 0 0,0 0 1,0 0-1,0 0 0,0 0 0,0 0 0,0 0 0,1 1 1,-1-1-1,1 0 0,-1 0 0,1 0 0,0 1 1,0-1-1,-1 0 0,1 1 0,0-1 0,0 0 0,1 1 1,-1-1-1,0 1 0,2-2 0,3 0 29,0 0 0,0 1 0,0 0 0,0 0 0,0 0 0,0 1 0,0 0 0,11-1 0,50-4 189,0 3 1,102 7 0,-160-3-161,1 1 1,0 0 0,-1 1-1,1 0 1,-1 0 0,0 1-1,15 8 1,-22-11-36,0 0 0,-1 0 1,1 0-1,-1 0 0,0 0 0,1 1 0,-1-1 1,0 0-1,1 1 0,-1-1 0,0 1 0,0-1 1,0 1-1,-1 0 0,1-1 0,0 1 0,0 0 0,0 3 1,-1-3 18,-1 0-1,1 0 1,-1 0 0,1 0 0,-1 0 0,0 0 0,0 0 0,0-1 0,0 1 0,0 0 0,0 0 0,0-1 0,0 1 0,-1-1-1,1 1 1,-1-1 0,1 0 0,-1 1 0,1-1 0,-1 0 0,-3 2 0,-13 8 450,-1-1 0,-27 11 0,26-13-520,1 1 0,-26 17 0,44-26-85,1 0 0,-1 1 0,0-1 0,1 0 0,-1 1 0,1-1 0,-1 0 0,1 1 0,0-1 0,-1 1 0,1-1 0,-1 1 0,1-1 0,0 1 0,-1-1 0,1 1 0,0 0 0,0-1 0,0 1-1,-1-1 1,1 1 0,0 0 0,0-1 0,0 1 0,0-1 0,0 1 0,0 0 0,0-1 0,0 1 0,0 0 0,15 14-1480,34 6-1405,-43-19 2390,46 16-1268,-33-13 1780,1 1 0,-1 1 1,-1 0-1,1 2 1,-1 0-1,-1 1 0,0 1 1,16 13-1,-31-23 118,0 1 0,0 0 0,0 0 0,0 0 0,-1 0 0,1 0 0,-1 0 0,1 0 0,-1 0 0,0 1 0,0-1 0,0 1 0,0-1-1,0 0 1,-1 1 0,1 0 0,-1-1 0,1 1 0,-1-1 0,0 1 0,0-1 0,0 1 0,-1 0 0,1-1 0,0 1 0,-1-1 0,0 1 0,0-1 0,0 1 0,0-1 0,0 0-1,0 1 1,0-1 0,-1 0 0,1 0 0,-1 0 0,1 0 0,-1 0 0,0 0 0,0 0 0,0-1 0,0 1 0,0-1 0,-4 2 0,-6 6 401,-1-1 0,0-1 1,-1 0-1,0-1 1,0 0-1,-19 4 0,3-3 156,-1-1 0,-1-2 0,1-1 0,-47-1 0,75-2-657,0 0 1,-1 0-1,1 0 1,0 0-1,-1-1 1,1 0-1,0 1 0,-1-1 1,1 0-1,0-1 1,0 1-1,0 0 1,0-1-1,0 0 1,0 0-1,1 0 1,-1 0-1,0 0 1,-2-4-1,-8-24-2796,11-10-4707,6 5-3995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24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20563,'0'0'1890,"0"80"448,-2-42-1249,2 2-448,0 1-257,0-5-255,0 0-65,10-4-128,-2-9-1154,0-5-1280,-3-7-641,-3-10-1313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24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8840,'2'-9'2803,"0"4"-2461,0 0 0,0 0 0,0 1 0,0-1 1,1 0-1,0 1 0,-1 0 0,2 0 0,-1 0 0,0 0 0,1 0 0,0 1 0,0-1 0,0 1 1,0 0-1,1 0 0,-1 1 0,1-1 0,-1 1 0,1 0 0,0 0 0,0 1 0,10-3 0,-3 2 179,0-1-1,0 2 1,0-1-1,0 2 0,0-1 1,0 2-1,0 0 0,0 0 1,0 1-1,23 7 1,-30-8-446,0 1 0,0 0 0,1 1 0,-1 0 0,-1-1 0,1 2 0,0-1 0,-1 0 0,0 1 1,1 0-1,-1 0 0,-1 0 0,1 1 0,-1-1 0,0 1 0,0 0 0,0-1 0,0 1 0,-1 1 0,0-1 1,0 0-1,0 1 0,-1-1 0,0 1 0,1 7 0,-1-7-2,-1-1 0,1 1-1,-1 0 1,-1 0 0,1 0 0,-1-1 0,0 1 0,0 0-1,-1-1 1,0 1 0,0-1 0,0 1 0,0-1-1,-4 6 1,-3 1 342,0-1 0,-1 0-1,0-1 1,-18 14 0,23-19-422,0 1 1,0 0-1,1 1 1,0-1-1,-6 13 1,6-12-48,1 0 0,-1-1 1,0 1-1,-1-1 1,1 0-1,-8 6 1,11-11 55,-1 1 0,0-1 0,0 0 0,0 0 0,0 0 1,0 0-1,0 0 0,0 0 0,0-1 0,-1 1 0,1-1 1,0 1-1,0-1 0,0 0 0,-1 0 0,1 0 0,0 0 1,0-1-1,-1 1 0,1 0 0,0-1 0,0 1 1,0-1-1,0 0 0,-3-1 0,4 1-90,0 1 0,0 0 1,0-1-1,1 1 0,-1-1 0,0 1 0,1-1 1,-1 1-1,0-1 0,1 0 0,-1 1 0,0-1 0,1 0 1,-1 1-1,1-1 0,-1 0 0,1 0 0,0 0 1,-1 1-1,0-3 0,1 3-224,0-1 1,0 0-1,0 1 0,0-1 1,0 0-1,1 1 0,-1-1 1,0 0-1,0 1 1,0-1-1,0 1 0,1-1 1,-1 0-1,0 1 0,1-1 1,-1 1-1,0-1 0,1 1 1,-1-1-1,1 1 1,-1-1-1,1 1 0,-1-1 1,1 1-1,-1 0 0,1-1 1,0 1-1,9-7-6003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25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10762,'0'0'16015,"14"56"-15118,8-42-352,2-1-321,3 3-128,2 2-320,1-1-1538,-1 1-2274,-8-2-1857,-2-3-8745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25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18385,'0'0'6342,"7"65"-5317,-3-33-256,1 4-449,2 4-256,1-1-32,5-1 1,1 3-482,3-1-1281,-1-5-1633,-1-7-1826,-3-11-5701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26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47 13100,'0'0'2136,"9"-7"346,5 0-1417,9-7 150,-2-4 3941,-43 21-2267,-4 8-2642,1 0 1,0 2-1,0 1 1,2 1-1,0 1 1,0 1-1,-19 19 1,27-23-163,0 1-1,2 0 1,-23 29-1,32-36-74,0-1 0,0 1 1,0 0-1,0 0 0,1 0 0,1 0 0,-1 1 0,1-1 0,0 1 0,1 0 1,0-1-1,-1 14 0,3-18-21,-1 0 0,1-1 0,0 1 0,0 0-1,0 0 1,0 0 0,0-1 0,0 1 0,1-1 0,0 1 0,-1-1 0,1 1 0,0-1 0,0 0 0,0 0 0,0 0-1,1 0 1,-1 0 0,0 0 0,1-1 0,0 1 0,-1-1 0,1 0 0,0 0 0,-1 0 0,1 0 0,3 1 0,12 2-451,-1 0 0,1-1 0,23 2 0,-31-4 41,82 4-6540,-49-4 390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26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77 16271,'-5'-9'3401,"3"5"-3049,-1-1 1,1 1-1,-1-1 0,0 1 1,-1 0-1,1 0 0,-1 1 1,1-1-1,-1 1 0,0-1 1,-1 1-1,1 1 0,0-1 1,-1 0-1,0 1 0,1 0 1,-1 0-1,0 1 0,0-1 1,0 1-1,0 0 0,0 0 1,0 1-1,-10-1 0,4 2-199,1 1 0,-1-1-1,1 2 1,-1-1 0,1 1-1,0 1 1,0 0 0,-16 9-1,22-11-146,0 0-1,1 0 0,-1 0 0,1 0 1,-1 0-1,1 1 0,0 0 0,0 0 1,0 0-1,0 0 0,1 0 0,-1 0 1,1 1-1,0-1 0,0 1 0,0-1 1,0 1-1,1 0 0,-1 0 0,1 0 1,0 0-1,0 0 0,1 0 1,-1 0-1,1 5 0,1-6-3,0-1-1,0 1 1,0-1 0,0 0-1,0 1 1,1-1 0,-1 0-1,1 0 1,0 0 0,0 0-1,-1 0 1,1 0 0,0-1 0,1 1-1,-1-1 1,0 1 0,0-1-1,1 0 1,-1 0 0,0 0-1,1 0 1,2 0 0,64 16 13,-60-15-21,87 11-394,-63-10 235,-1 1 1,1 2 0,36 11 0,-68-16 165,1-1 1,-1 0-1,0 1 0,0-1 0,1 0 0,-1 1 1,0-1-1,0 1 0,0 0 0,1-1 1,-1 1-1,0 0 0,0 0 0,0 0 0,0 0 1,0 0-1,-1 0 0,1 0 0,0 0 1,0 0-1,-1 0 0,1 0 0,-1 0 0,2 3 1,-3-3 35,1 0 0,0 1 0,-1-1 1,1 0-1,-1 1 0,1-1 0,-1 0 0,0 0 1,1 0-1,-1 1 0,0-1 0,0 0 0,0 0 1,0 0-1,0 0 0,0-1 0,0 1 0,-2 1 1,-8 6 240,0-2 0,-1 0 0,-17 7 0,29-13-281,-70 29 242,-78 20-1,54-32-5375,64-16-2615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28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13196,'0'0'11606,"-3"12"-10773,-4 15-190,-10 40 1694,-14 133 0,30-199-2330,1 1-1,0-1 1,0 1 0,0-1 0,0 1-1,0-1 1,0 0 0,1 1 0,-1-1-1,0 1 1,1-1 0,-1 1 0,1-1-1,-1 0 1,1 1 0,0-1 0,-1 0-1,1 0 1,0 0 0,0 1-1,0-1 1,0 0 0,0 0 0,0 0-1,0-1 1,0 1 0,1 0 0,-1 0-1,0 0 1,1-1 0,-1 1 0,0-1-1,1 1 1,-1-1 0,0 0 0,1 1-1,-1-1 1,1 0 0,-1 0 0,1 0-1,-1 0 1,1 0 0,-1 0 0,0 0-1,1-1 1,-1 1 0,1-1-1,1 0 1,13-3 23,-1-1 0,0-1 0,25-12 0,-19 8-106,-19 9 68,9-4-97,0 1-1,1 0 0,0 0 0,22-3 0,-32 7 95,0 0-1,0-1 1,1 1 0,-1 0 0,0 0 0,0 1-1,0-1 1,1 0 0,-1 1 0,0-1 0,0 1-1,0 0 1,0-1 0,0 1 0,0 0 0,0 0-1,0 1 1,0-1 0,-1 0 0,1 1 0,0-1-1,-1 1 1,1-1 0,-1 1 0,1 0 0,-1 0-1,0-1 1,0 1 0,0 0 0,0 0 0,0 0-1,0 0 1,-1 0 0,2 4 0,0 0 62,-1 1 1,1 0-1,-1-1 1,-1 1-1,1 0 1,-1 0-1,0 0 1,-1 0 0,0 0-1,0-1 1,0 1-1,-1 0 1,0 0-1,0-1 1,0 0-1,-1 1 1,0-1-1,-1 0 1,1 0-1,-1-1 1,0 1-1,-8 7 1,5-6 27,-1-1 0,0 0 0,-1 0 0,1-1 0,-1 0 0,0 0 0,0-1 0,-1 0 0,1-1 0,-1 0 0,0-1 0,1 0 0,-1 0 0,-19 0 0,23-2-79,-11 1 0,0 0 0,0-2 0,-33-4 0,47 4 0,0 1 0,0-1 0,0 1 0,0-1 0,1 0 0,-1 0 0,0-1 0,0 1 0,0 0 0,1-1 0,-1 0 0,1 1 0,-1-1 0,1 0 0,0 0 0,0-1 0,0 1 0,0 0 0,0-1 0,0 1 0,1-1 0,-1 0 0,1 1 0,0-1 0,0 0 0,0 0 0,0 0 0,0 0 0,0-4 0,1 5-89,0-1 1,1 1-1,-1-1 1,1 1-1,-1 0 0,1-1 1,0 1-1,0 0 1,0 0-1,0 0 0,1-1 1,-1 1-1,0 0 1,1 0-1,0 1 1,-1-1-1,1 0 0,0 1 1,0-1-1,0 1 1,0-1-1,0 1 0,0 0 1,0 0-1,1 0 1,-1 0-1,0 0 0,1 0 1,-1 1-1,0-1 1,5 0-1,12-2-1492,-1 0 1,39-1-1,-47 3 1038,99-3-8601,-57 1 2545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28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90 269 14926,'0'0'3689,"-8"-1"-539,5 0-2961,0 1 1,0-1 0,1 1 0,-1 0 0,0 0 0,0 0 0,0 0 0,0 1 0,0-1-1,0 1 1,1 0 0,-1 0 0,0 0 0,0 0 0,-3 2 0,4-1-58,-1 0 1,1 1-1,0-1 1,-1 1-1,1-1 1,0 1-1,1 0 1,-1 0-1,0 0 1,1 0-1,0 0 1,-1 0-1,1 0 0,1 0 1,-1 0-1,0 6 1,0-6-67,0 0 1,0 0-1,1 0 0,-1 0 1,1 0-1,0 0 1,0 0-1,0 0 0,0 0 1,0 0-1,1 0 1,-1 0-1,1 0 0,0 0 1,0 0-1,0 0 0,1 0 1,-1-1-1,0 1 1,1 0-1,0-1 0,0 1 1,3 2-1,-2-3-17,0 0 0,1-1 0,-1 1 0,1-1 0,0 0 0,-1 0 0,1-1 0,0 1 0,0-1 0,-1 1 0,1-1 0,0-1 0,0 1 0,0 0 0,-1-1 0,1 0 0,0 0 0,-1 0 0,6-2 0,3-2 37,0 0-1,0 0 1,-1-2 0,0 1 0,0-1-1,0-1 1,-1 0 0,11-12-1,-13 13-60,-1 0 0,0 0-1,-1-1 1,0 0 0,0-1 0,-1 1-1,0-1 1,0 0 0,-1 0-1,0 0 1,3-13 0,-8 10 85,-9 22-188,-8 23-77,-6 41 126,23-68 27,-1 0-1,1 0 1,1 0 0,-1 0 0,1 0 0,0 0-1,0 0 1,0 0 0,1 0 0,2 9 0,-2-14-1,-1 0 0,1 0 1,-1 0-1,1-1 1,0 1-1,-1 0 1,1-1-1,0 1 1,0 0-1,0-1 0,-1 1 1,1-1-1,0 1 1,0-1-1,0 1 1,0-1-1,0 0 1,0 0-1,0 1 0,0-1 1,0 0-1,0 0 1,0 0-1,0 0 1,0 0-1,0 0 1,0 0-1,0 0 0,0-1 1,0 1-1,1-1 1,32-12 52,-19 1-27,1 0 1,-2-1 0,0 0 0,0-1 0,-1-1 0,-1 0-1,13-22 1,4-9-2,29-67 0,-29 45 15,-12 29-1051,-25 69 967,-20 49 0,20-61 201,1 1 0,0 0 0,2 0 0,0 1 0,1 0 0,1 0 0,-1 31 0,5-46-149,-1 0-1,2 0 1,-1-1 0,1 1 0,-1 0 0,1-1 0,0 1 0,1-1 0,-1 0 0,7 7 0,-6-7 3,0 0 0,-1 0-1,1 1 1,-1-1 0,0 0-1,0 1 1,0 0 0,0-1 0,-1 1-1,0 0 1,0 0 0,0 6-1,-4 0 213,-5-20-58,-6-22-74,6 3-117,-1 1-1,-2 0 1,-1 0 0,0 1-1,-2 1 1,-1 0 0,-35-43-1,133 61 292,-3 4-315,11-2-2760,-33-3-3428,-14-4-2733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29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23 12364,'0'0'64,"0"0"0,0-1 0,0 1 0,0 0 0,0 0 0,-1-1 0,1 1 0,0 0 0,0 0 0,0 0 0,0-1 0,0 1 0,0 0 0,-1 0 0,1 0 0,0-1 0,0 1 0,0 0 0,-1 0 0,1 0 0,0 0 0,0 0 0,0-1 0,-1 1 0,1 0 0,0 0 0,0 0 0,-1 0 0,1 0 0,0 0 0,0 0 0,-1 0 0,1 0 0,0 0 0,0 0 0,-1 0 0,1 0 0,0 0 0,0 0 0,-1 0 0,1 0 0,0 0 0,0 0 0,0 1 0,-1-1 0,1 0 0,0 0 0,0 0 0,0 0 0,-1 0 0,1 1 0,0-1 0,0 0 0,0 0 0,-1 0 0,1 1 0,0-1 0,0 0 0,-13 15 1514,7 11-112,1 0 1,1-1-1,2 1 0,0 0 0,4 52 1,-2-77-1437,0 0 0,1 0 1,-1 1-1,0-1 1,0 0-1,1 1 0,-1-1 1,1 0-1,-1 0 0,1 0 1,0 0-1,-1 1 0,1-1 1,0 0-1,0 0 1,0 0-1,-1 0 0,1 0 1,0-1-1,0 1 0,0 0 1,1 0-1,-1-1 0,0 1 1,0-1-1,3 2 1,-1-2 15,0 1 1,0-1 0,1 0-1,-1 0 1,0 0 0,0 0-1,1-1 1,-1 1 0,0-1-1,5-1 1,6-3 150,-1-1-1,-1 0 1,25-15-1,4-9 176,-1-2 0,60-62 0,-99 94-345,-1-1-1,0 1 1,1-1 0,-1 1 0,0-1-1,1 1 1,-1-1 0,0 1-1,1-1 1,-1 1 0,1 0 0,-1-1-1,1 1 1,-1 0 0,1-1 0,-1 1-1,1 0 1,-1 0 0,1 0 0,-1-1-1,1 1 1,0 0 0,-1 0 0,1 0-1,-1 0 1,1 0 0,0 0 0,-1 0-1,1 0 1,-1 0 0,1 0-1,-1 0 1,2 1 0,1 20 631,-13 50 28,6-51-601,4-20-84,0 0 0,0 0-1,0 1 1,0-1 0,0 0 0,0 0-1,0 0 1,0 0 0,0 1 0,0-1-1,0 0 1,0 0 0,0 0 0,0 0-1,0 1 1,0-1 0,0 0 0,0 0 0,0 0-1,0 0 1,0 0 0,0 1 0,0-1-1,1 0 1,-1 0 0,0 0 0,0 0-1,0 0 1,0 0 0,0 1 0,0-1-1,1 0 1,-1 0 0,0 0 0,0 0 0,0 0-1,0 0 1,1 0 0,-1 0 0,0 0-1,0 0 1,0 0 0,0 0 0,1 0-1,-1 0 1,0 0 0,0 0 0,0 0-1,0 0 1,1 0 0,-1 0 0,0 0-1,0 0 1,0 0 0,1 0 0,14-8 82,11-12 101,7-11-67,-5 3-78,32-23 1,-53 45-45,1 1-1,-1 0 0,1 0 0,0 1 0,1 0 1,-1 0-1,1 1 0,0 0 0,17-3 0,-25 5-2,0 1 0,0 0 0,0 0 0,0 0 0,0 0 0,0 1 0,1-1 0,-1 0 0,0 0 0,0 0 0,0 1 0,-1-1 0,1 1 0,0-1 0,0 1 0,0-1 0,0 1 0,0-1 0,0 1 0,-1 0 0,1 0 0,0-1 0,0 1 0,0 1 0,9 29-45,-12 43 134,1-63-69,-1 2 5,0-1 0,-1 1 0,-7 17 0,9-25-10,0-4-221,2-13-3629,4-7-1746,2-8-2291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7:57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175 229 12492,'0'0'9267,"-9"4"-8167,0 0-898,1 1-1,0 0 1,0 0 0,1 0 0,-1 1-1,1 1 1,1-1 0,-1 1-1,1 0 1,0 1 0,1-1 0,-1 1-1,-6 14 1,3-6 288,0-1 0,1 1 0,1 1 0,1 0 0,0-1 0,1 2 0,0-1 0,-2 27-1,7-44-486,0 1 0,0 0 0,0 0 0,0 0-1,0 0 1,0 0 0,0 0 0,0 0 0,1 0-1,-1 0 1,0 0 0,0 0 0,1-1 0,-1 1 0,1 0-1,-1 0 1,1 0 0,-1-1 0,1 1 0,-1 0-1,1 0 1,0-1 0,-1 1 0,1-1 0,0 1-1,1 0 1,0 0 5,0 0 0,0-1 0,0 0 0,0 1 1,0-1-1,0 0 0,-1 0 0,1 0 0,0 0 0,0-1 0,0 1 0,3-1 0,2-1 30,0-1-1,0 1 1,-1-1-1,1 0 1,-1-1-1,10-7 1,0-3-38,-1-1 1,-1 0 0,-1-1 0,0 0-1,-1-1 1,0-1 0,-2 0 0,0 0 0,-1-1-1,11-35 1,-9 19 7,-3 0 1,0 0-1,-2-1 1,-2 0-1,0-48 0,-8 60 71,-4 41 37,-7 40-1,-6 76 116,19-114-170,1 0 0,1-1 0,1 1 1,0 0-1,5 21 0,-5-36-108,0-1 0,0 1 0,1-1 0,-1 0 1,1 0-1,-1 0 0,1 0 0,0 0 0,1 0 0,-1 0 0,0 0 1,1-1-1,-1 1 0,1-1 0,0 0 0,0 0 0,0 0 1,0 0-1,0 0 0,0-1 0,0 0 0,1 1 0,-1-1 0,0 0 1,1 0-1,-1-1 0,6 1 0,-5 0-275,0-1 1,1 0-1,-1-1 1,0 1-1,1-1 1,-1 1-1,0-1 0,0-1 1,8-2-1,-9 2-240,1 1 0,-1-1-1,0 0 1,0 0 0,0-1 0,0 1-1,0-1 1,0 0 0,-1 1 0,1-1-1,3-7 1,8-19-5892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3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20948,'0'0'6022,"-5"56"-5958,13-38-64,10-2-1826,7-1-2306,2-1-2691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30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36 18065,'-10'2'2653,"-11"4"-1332,0 0 0,0 1 0,1 1 0,-33 17 0,44-20-1055,0 0 1,0 1-1,1 0 0,0 0 1,0 1-1,1 0 1,-1 0-1,2 1 1,-1 0-1,1 0 1,0 1-1,1-1 1,-7 14-1,12-21-260,-1 0-1,1 0 0,-1 0 1,1 0-1,-1 0 0,1 0 1,-1 0-1,1 1 0,0-1 1,0 0-1,0 0 0,0 0 1,-1 0-1,2 1 0,-1-1 1,0 0-1,0 0 0,0 0 1,0 1-1,1-1 0,-1 0 1,1 0-1,-1 0 0,1 0 1,-1 0-1,1 0 0,-1 0 1,1 0-1,0 0 0,0 0 1,-1 0-1,1 0 0,0 0 1,0-1-1,0 1 0,0 0 1,0-1-1,0 1 0,0-1 0,0 1 1,1-1-1,-1 1 0,0-1 1,0 0-1,0 1 0,0-1 1,1 0-1,-1 0 0,0 0 1,0 0-1,0 0 0,1 0 1,0-1-1,10 1-18,0-1 1,-1-1-1,0 0 0,17-5 1,-7 1-799,0-2 0,-1 0 0,0-2 0,-1 0 0,0-1 1,0 0-1,27-25 0,-32 25-1040,-2-2 0,0 1 0,0-1 1,-1-1-1,-1 0 0,10-17 0,-8 7-4699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30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30 9897,'0'0'7325,"-4"11"-5900,0 1-1129,-5 16 1735,2 1 1,-5 31 0,10-54-1857,1 0 0,1 0 0,-1 0 1,1-1-1,0 1 0,0 0 1,0 0-1,1 0 0,0 0 1,0 0-1,1-1 0,0 1 0,-1 0 1,2-1-1,-1 1 0,1-1 1,0 0-1,6 8 0,-9-12-151,1 0-1,0 0 1,-1-1 0,1 1-1,0 0 1,0 0 0,0-1-1,0 1 1,0 0 0,0-1-1,0 1 1,0-1 0,0 1-1,0-1 1,0 0-1,0 1 1,0-1 0,0 0-1,0 0 1,1 0 0,-1 0-1,0 0 1,2 0 0,-2-1 41,0 1 0,0-1 0,0 0 1,-1 0-1,1 0 0,0 0 0,0 1 1,-1-1-1,1 0 0,-1 0 0,1 0 1,-1 0-1,1-1 0,-1 1 0,1 0 0,-1 0 1,0 0-1,1-2 0,0-11 533,0 1-1,0 0 1,-2-16 0,0 16-397,1 8-201,0 1 0,0 0 0,-1-1 0,0 1 0,0 0 0,0 0 0,0-1 0,0 1 0,-1 0 0,0 0 0,0 1 0,0-1 0,0 0 0,-1 1 0,1-1 0,-1 1 0,0 0 0,0 0 0,0 0 0,0 0 0,-1 0 0,1 1 0,-5-3 0,20 7 0,1 0 0,0-1 0,-1 0 0,1-1 0,21-3 0,7 2 0,-12 0 0,0-1 0,39-7 0,-55 7 0,0-1 0,0-1 0,-1 0 0,0 0 0,0-2 0,0 1 0,17-12 0,-27 16 0,0-1 0,-1 1 0,1 0 0,0-1 0,-1 1 0,0-1 0,1 0 0,-1 1 0,0-1 0,0 0 0,0 0 0,0 0 0,0 0 0,0 0 0,0-3 0,-1 5 0,0-1 0,0 0 0,0 0 0,0 1 0,0-1 0,0 0 0,0 0 0,0 0 0,-1 1 0,1-1 0,0 0 0,-1 1 0,1-1 0,0 0 0,-1 1 0,1-1 0,-1 0 0,1 1 0,-1-1 0,0 1 0,1-1 0,-1 1 0,1-1 0,-1 1 0,0-1 0,1 1 0,-1 0 0,0-1 0,0 1 0,1 0 0,-1 0 0,0-1 0,0 1 0,1 0 0,-1 0 0,0 0 0,0 0 0,1 0 0,-1 0 0,-1 0 0,-8 1 0,1 0 0,0 0 0,-1 1 0,1 0 0,0 1 0,0 0 0,0 0 0,1 1 0,-1 0 0,1 0 0,0 1 0,0 0 0,0 1 0,0 0 0,1 0 0,0 0 0,1 1 0,-1 0 0,1 0 0,1 1 0,-1 0 0,1 0 0,1 0 0,0 0 0,0 1 0,-3 10 0,6-18-7,1 1-1,0-1 1,0 1 0,0 0 0,0-1-1,0 1 1,0 0 0,0-1 0,0 1-1,1 0 1,-1-1 0,0 1 0,1-1-1,0 1 1,-1-1 0,1 1 0,0-1-1,0 1 1,0-1 0,0 1 0,0-1-1,0 0 1,0 0 0,0 0-1,0 0 1,1 0 0,-1 0 0,0 0-1,1 0 1,-1 0 0,1 0 0,-1-1-1,1 1 1,-1-1 0,1 1 0,0-1-1,-1 1 1,1-1 0,0 0 0,-1 0-1,3 0 1,10 1-329,1 0 0,0-1-1,25-3 1,-28 2-128,-1 0-1016,-1-1 1,0 0-1,0 0 1,0-1-1,16-7 0,8-5-5817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31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35 12172,'0'0'16004,"-11"6"-14963,9-5-1007,-52 40 990,51-38-969,-1 1-1,1-1 1,0 1 0,0 0-1,1-1 1,-1 1 0,1 0-1,0 1 1,0-1 0,0 0-1,0 1 1,1-1 0,0 1-1,0-1 1,-1 7-1,3-10-55,-1 0 0,1 0 0,-1 0-1,1 0 1,-1 0 0,1 0-1,0-1 1,0 1 0,-1 0 0,1 0-1,0-1 1,0 1 0,0-1-1,0 1 1,0-1 0,0 1 0,0-1-1,0 1 1,0-1 0,0 0-1,0 0 1,0 0 0,0 1-1,0-1 1,0 0 0,0 0 0,0 0-1,0 0 1,0-1 0,0 1-1,0 0 1,0 0 0,0-1 0,2 0-1,43-9-139,-34 5 95,0-1 0,-1 0-1,0-1 1,0 0 0,0-1 0,-1 0 0,0-1 0,0 0 0,-1-1 0,-1 1 0,1-2 0,-2 1 0,1-1 0,-1 0 0,5-14 0,-13 22 1172,-8 9-839,-8 13-200,-27 53 146,42-67-200,-1 0 1,1 0-1,0 0 0,0 0 1,1 0-1,-1 0 0,1 1 0,0-1 1,1 0-1,-1 1 0,1-1 1,0 1-1,1 6 0,0-11-25,0-1 0,0 1-1,-1 0 1,1-1 0,0 1-1,0-1 1,0 1 0,0-1-1,0 0 1,0 1 0,0-1-1,0 0 1,0 1 0,0-1-1,0 0 1,0 0 0,0 0-1,0 0 1,0 0-1,0 0 1,0 0 0,0 0-1,0-1 1,0 1 0,0 0-1,1-1 1,28-7 68,24-20-1812,-38 15-2780,-4-2-5466,-8 8-1719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31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16 17585,'0'0'12379,"-5"3"-12277,1-2-80,3-1-16,0 1 1,-1-1-1,1 0 1,0 1-1,0-1 1,0 1-1,0-1 1,0 1-1,0-1 1,0 1-1,1 0 0,-1-1 1,0 1-1,0 0 1,0 0-1,1 0 1,-1 0-1,0-1 1,1 1-1,-1 0 0,1 0 1,-1 0-1,1 0 1,0 1-1,-1-1 1,1 0-1,-1 2 1,2-3 8,-1 0 0,0 0 0,1 0 0,-1 1 0,0-1 0,0 0 0,1 0 0,-1 0 0,0 0 0,1 0 0,-1 0 0,0 0 0,1 0 0,-1 0 0,0 0 0,1 0 1,-1 0-1,0 0 0,1 0 0,-1 0 0,1 0 0,-1 0 0,0 0 0,0 0 0,1 0 0,-1 0 0,0-1 0,1 1 0,-1 0 0,0 0 0,1 0 0,-1-1 0,0 1 0,0 0 0,0 0 1,1-1-1,-1 1 0,0 0 0,0-1 0,0 1 0,1-1 0,12-10 89,-13 11-100,1 0 0,-1-1 0,1 1 0,-1-1 0,1 1 0,-1-1 0,1 1 0,-1-1 0,1 1 0,-1-1 0,0 1 0,1-1 0,-1 1-1,0-1 1,0 0 0,1 1 0,-1-1 0,0 0 0,0 1 0,0-1 0,0 0 0,0 1 0,0-1 0,0 0 0,0 1 0,0-1 0,0 0 0,0 1 0,0-1-1,-1 0 1,1 1 0,0-1 0,0 1 0,-1-1 0,1 0 0,0 1 0,-1-1 0,1 1 0,-1-1 0,1 1 0,-1-1 0,1 1 0,-1-1 0,1 1 0,-1 0-1,1-1 1,-1 1 0,1 0 0,-1-1 0,0 1 0,1 0 0,-1 0 0,1-1 0,-1 1 0,0 0 0,1 0 0,-1 0 0,0 0 0,1 0 0,-1 0 0,0 0-1,1 0 1,-1 0 0,0 0 0,0 1 0,-5-1 40,1 1-1,0-1 1,-1 1 0,1 0-1,0 1 1,0-1-1,-7 4 1,2 0 118,1 1 1,-1 0-1,1 0 1,1 1-1,-1 1 1,-9 9-1,21-15-166,1 0 0,-1-1 0,1 0-1,-1 1 1,1-1 0,-1-1 0,1 1 0,-1 0 0,7-1-1,-3 1-54,11 3-176,1 0 0,-2 1 0,29 12 0,-42-15 182,1 0 0,-1 0 0,0 1 0,0 0 0,0 0 0,0 0 0,0 0 0,5 7 0,-8-9 44,0 1 1,0 0-1,0 0 0,0 0 0,0 0 0,0 0 1,0 0-1,-1 0 0,1 0 0,-1 0 0,1 0 0,-1 0 1,0 0-1,0 0 0,0 0 0,0 1 0,0-1 0,0 0 1,-1 0-1,0 3 0,-1-2 70,1-1-1,-1 1 1,0-1-1,0 0 1,0 0-1,0 0 1,0 0-1,0 0 1,0 0 0,-1 0-1,1-1 1,-1 1-1,1-1 1,-1 0-1,1 1 1,-1-1-1,0-1 1,-5 2-1,-53 10 488,58-11-549,-8 1-18,0-1 1,-1 0-1,1-1 1,0 0-1,-19-3 1,29 3-42,1 0 1,0 0-1,-1 0 1,1 0-1,0 0 1,-1 0-1,1 0 1,0 0-1,-1 0 1,1-1-1,0 1 1,-1 0-1,1 0 1,0 0-1,-1-1 1,1 1-1,0 0 0,0 0 1,-1-1-1,1 1 1,0 0-1,0-1 1,0 1-1,-1 0 1,1-1-1,0 1 1,0 0-1,0-1 1,0 1-1,0 0 1,0-1-1,0 1 1,0 0-1,0-1 1,0 1-1,0-1 1,8-13-2690,18-7-2379,2 1-542,4-2-2695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32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18289,'0'0'6919,"-3"10"-5510,-1-1-1131,0 2 52,0 0 0,1 0 0,0 0 0,1 0 0,-2 18 0,4-27-319,1-1 0,-1 0 1,1 1-1,-1-1 0,1 0 0,-1 0 0,1 0 0,0 0 0,0 0 0,-1 0 0,1 0 0,0 0 0,0 0 0,0 0 0,0 0 0,0 0 1,0-1-1,0 1 0,1 0 0,-1-1 0,0 1 0,0-1 0,1 1 0,-1-1 0,0 0 0,0 1 0,1-1 0,-1 0 0,0 0 0,1 0 0,-1 0 1,0 0-1,1 0 0,-1 0 0,0 0 0,3-2 0,4 2-4,1-1-1,-1-1 1,1 1 0,12-6-1,45-24-492,-55 24 491,2 0-1,-1 1 1,1 0 0,0 1 0,0 1 0,0 0 0,0 0-1,27-2 1,-39 6 23,0 0 0,0 0-1,0 1 1,0-1 0,0 0-1,-1 0 1,1 1 0,0-1-1,0 0 1,0 1 0,-1-1-1,1 1 1,0-1 0,0 1-1,-1-1 1,1 1 0,0-1 0,-1 1-1,1 0 1,-1-1 0,1 1-1,-1 0 1,1 0 0,-1 0-1,0-1 1,1 1 0,-1 0-1,0 0 1,1 0 0,-1 0-1,0-1 1,0 1 0,0 0-1,0 0 1,0 0 0,0 0-1,0 0 1,0 0 0,0-1-1,-1 3 1,1-2-19,0 0-1,0 0 1,0 0 0,-1 0-1,1 0 1,1 1 0,-1-1-1,0 0 1,0 0-1,0 0 1,0 0 0,1 0-1,-1 0 1,1 0 0,-1 0-1,1 0 1,-1 0-1,1 0 1,-1 0 0,1 0-1,0 0 1,0 0 0,-1 0-1,1-1 1,0 1-1,0 0 1,0-1 0,0 1-1,0 0 1,0-1 0,0 1-1,0-1 1,0 0-1,0 1 1,0-1 0,0 0-1,2 1 1,7-1-309,0 0-1,0 0 0,0-1 1,0 0-1,-1 0 1,1-1-1,0-1 1,13-5-1,9-7-4519,-4-5-3964,-10 3-3804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32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12075,'0'0'9481,"59"41"-18321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32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10666,'0'0'14910,"-5"10"-13351,4-10-1536,-3 9 217,-1-1-1,1 1 1,1-1-1,0 1 1,0 0-1,0 1 1,1-1-1,1 0 1,-1 11-1,4 15-80,1 0-1,10 40 1,-6-37-384,3 56 1,-9-76 190,0-1 1,-2 1-1,0 0 0,-1-1 0,-9 35 1,10-48 104,0 0 0,0-1 0,-1 1 0,0-1 0,1 1 0,-1-1 0,0 0 0,-1 0 0,1 0 0,-1 0 0,1 0 0,-1-1 0,0 1 1,0-1-1,0 0 0,0 1 0,0-1 0,-1-1 0,1 1 0,0 0 0,-1-1 0,0 0 0,1 0 0,-1 0 0,0 0 0,1 0 0,-1-1 0,0 0 0,0 0 1,0 0-1,1 0 0,-1 0 0,0-1 0,-6-1 0,7 0-45,-1 1 1,0-1-1,1 1 1,-1-1-1,1 0 1,0 0-1,0-1 1,0 1-1,0-1 1,0 0-1,0 1 1,0-1-1,1-1 1,0 1-1,-1 0 1,1 0-1,0-1 1,1 1-1,-1-1 1,1 0-1,-1 1 1,1-1-1,0 0 1,1 0-1,-2-6 1,-1-13 44,0 0 0,1-45 0,2 66-71,-1-8 2,2 0-1,-1 0 1,2 0 0,-1 0-1,1 0 1,1 1 0,0-1-1,0 1 1,1-1-1,0 1 1,0 0 0,11-15-1,-6 14-63,-1 1 1,1-1-1,0 2 0,1 0 0,0 0 0,0 0 0,1 1 0,0 1 0,22-10 0,-29 14-96,38-17-2460,1-3-3382,6-5-5894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3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17104,'0'0'2162,"-5"15"-833,-8 20 405,-12 59 0,22-84-1518,1 0 0,1 0-1,-1 1 1,2-1 0,-1 1 0,1-1 0,1 1-1,0-1 1,1 0 0,0 1 0,0-1-1,6 16 1,-5-22-183,0-1-1,0 1 1,1 0 0,-1-1-1,1 0 1,0 0 0,0 0-1,0 0 1,0-1-1,0 1 1,0-1 0,1 0-1,-1-1 1,1 1 0,0-1-1,-1 0 1,1 0-1,0 0 1,0 0 0,0-1-1,-1 0 1,1 0 0,0 0-1,0-1 1,5-1 0,5 0 63,0 0 0,0-1 0,0-1 0,-1 0 0,1-1 0,24-13 1,-23 9-25,0-1-1,0-1 1,-1 0 0,-1-1 0,0-1 0,22-24 0,-31 30 5,1-1 0,-1 1 0,0-1 0,-1 0 0,0 0 0,0 0 0,-1 0 0,0-1 0,0 1 0,-1-1 0,0 0 0,-1 0 0,1 0 0,-2 0 0,0-18 0,0 27-74,0-1 0,0 0 0,0 1 0,0-1 0,0 0 0,0 1 1,0-1-1,0 0 0,0 1 0,-1-1 0,1 0 0,0 1 1,0-1-1,-1 0 0,1 1 0,0-1 0,-1 1 0,1-1 1,0 1-1,-1-1 0,1 1 0,-1-1 0,1 1 0,-1-1 1,1 1-1,-1 0 0,0-1 0,1 1 0,-1 0 0,1-1 1,-1 1-1,0 0 0,1 0 0,-1 0 0,0 0 0,1-1 1,-1 1-1,0 0 0,1 0 0,-1 0 0,0 0 0,1 0 1,-1 1-1,0-1 0,1 0 0,-1 0 0,1 0 0,-1 0 1,0 1-1,0 0 0,-2 0-1,1 0-1,0 0 1,0 1-1,0-1 1,0 1-1,0 0 1,0-1-1,0 1 1,0 0-1,1 0 1,-1 0-1,-2 4 1,-4 15 20,1 1 0,1 0 0,1 0 0,0 1-1,2 0 1,1-1 0,0 1 0,2 0 0,4 39 0,-3-59-17,-1 0 0,1 0 0,0 1 0,0-1 0,0 0 0,0 0 0,0 0 0,1 0 0,-1 0 0,1 0 0,0 0 0,0-1 0,0 1 0,0-1 0,0 1 0,1-1 0,-1 0 0,5 3 0,-1-1-110,-1-1 1,1-1 0,0 1-1,0-1 1,0 0-1,0-1 1,0 1 0,0-1-1,10 1 1,-4-2-671,1 0-1,-1 0 1,1-1 0,15-4-1,-18 3-904,0 0-1,-1-1 1,1 0-1,15-8 0,18-18-8825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33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 11179,'0'0'6785,"-9"1"-3582,-3 1-2597,0 1 0,0 0 0,0 1 0,0 0 0,1 1 0,0 0 0,0 1 0,-11 8 0,-9 6 572,-47 42 0,63-45-1039,15-17-138,0 1 0,0-1 0,0 0 0,0 0 0,0 1 0,0-1 0,0 0 0,-1 0 0,1 1 0,0-1 0,0 0 0,0 0 0,0 1 0,1-1 0,-1 0 0,0 1 0,0-1 0,0 0 0,0 0 0,0 1 0,0-1 0,0 0 0,0 0 0,1 0 0,-1 1 0,0-1 0,0 0 0,0 0 0,0 0 0,1 1-1,-1-1 1,0 0 0,0 0 0,0 0 0,1 0 0,-1 1 0,36 1 6,-22-2 40,18 0-220,6-1-201,0 2-1,38 6 1,-65-5 340,1 1 0,-1 0 0,0 0 0,1 1 0,-2 0 0,1 1 0,0 0-1,-1 1 1,0 0 0,17 14 0,-25-19 43,0 1 0,0-1 0,0 1 0,-1 0 0,1-1 0,0 1 0,-1 0 0,1 0 0,-1 0 0,1 0 0,-1 0 0,0 0 0,0 1 0,0-1 0,0 0 0,-1 1-1,1-1 1,-1 0 0,1 1 0,-1-1 0,0 1 0,0-1 0,0 1 0,0 2 0,-1-2 88,-1 0-1,1 0 0,-1 0 1,0 0-1,0 0 1,0-1-1,0 1 1,0 0-1,0-1 1,-1 0-1,1 1 1,-1-1-1,0 0 1,0-1-1,-3 3 1,-14 6 465,0-1-1,-1-1 1,-42 12 0,37-13-441,0-1 0,-1-1 1,0-1-1,0-1 0,0-1 0,-31-3 1,58 1-190,-1 0 1,1 1 0,-1-1 0,0 0 0,1 0-1,-1 0 1,0 0 0,1 0 0,-1 0 0,1 0-1,-1 0 1,0-1 0,1 1 0,-1 0 0,1 0-1,-1 0 1,0-1 0,1 1 0,-1 0 0,1 0-1,-1-1 1,1 1 0,-1-1 0,1 1 0,-1 0-1,1-1 1,0 1 0,-1-1 0,1 1 0,-1-1-1,1 1 1,0-1 0,0 0 0,-1 1 0,1-1-1,0 1 1,0-1 0,0 0 0,-1 1 0,1-1-1,0 1 1,0-1 0,0 0 0,0 1 0,0-1-1,0 0 1,1 1 0,-1-1 0,0 1 0,0-1-1,0 0 1,0 1 0,1-1 0,-1 1-1,0-1 1,1 1 0,0-2 0,1-1-561,0 0 0,1 0 0,-1 0 0,1 1 0,0-1-1,0 1 1,0-1 0,4-1 0,28-14-4224,6-2-1485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7:57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32 148 6534,'0'0'13789,"7"9"-11504,26 31-411,-31-38-1755,0-1 0,1 1 1,-1 0-1,0-1 0,1 0 0,-1 1 0,1-1 1,-1 0-1,1 0 0,-1-1 0,1 1 1,0 0-1,0-1 0,-1 0 0,1 1 0,0-1 1,-1 0-1,1-1 0,0 1 0,0 0 1,-1-1-1,1 1 0,0-1 0,-1 0 1,1 0-1,-1 0 0,5-3 0,2-1 17,0 0 0,-1-1 0,1 0-1,-1 0 1,9-10 0,-10 9-62,0-1-1,-1 1 1,1-2 0,-2 1-1,1-1 1,-1 1 0,0-2 0,4-11-1,-8 19-55,0 0-1,0 0 1,-1 0-1,1-1 0,-1 1 1,0 0-1,1 0 1,-1 0-1,0 0 1,0 0-1,0-1 1,-1 1-1,1 0 0,-1 0 1,1 0-1,-1 0 1,1 0-1,-1 0 1,0 0-1,0 0 1,0 0-1,0 0 0,0 0 1,-1 0-1,1 1 1,-1-1-1,1 0 1,-1 1-1,1 0 1,-1-1-1,0 1 0,0 0 1,1 0-1,-1 0 1,0 0-1,0 0 1,0 0-1,0 0 1,-1 1-1,1-1 0,0 1 1,0-1-1,-4 1 1,-1-1 19,0 1 0,0 0 0,-1 0 0,1 0 0,0 1 0,0 0 0,0 0 0,0 1 0,0 0 0,0 0 0,0 1 0,1 0 0,-1 0 0,1 0 0,0 1 0,0 0 0,0 0 0,0 1 0,1-1 0,-1 1 0,1 1 0,1-1 0,-1 1 0,1-1 0,-5 9 0,2-3 34,0 0-1,1 0 1,0 0-1,1 1 0,0 0 1,1 0-1,0 1 1,1-1-1,0 1 1,1-1-1,1 1 0,0 0 1,1 20-1,1-30-77,-1-1-1,1 1 0,0-1 1,0 0-1,0 1 0,0-1 0,0 0 1,0 1-1,1-1 0,-1 0 1,1 0-1,-1 0 0,1 0 1,0 0-1,0-1 0,0 1 1,0 0-1,0-1 0,0 0 1,0 1-1,1-1 0,-1 0 0,0 0 1,1 0-1,-1 0 0,1-1 1,-1 1-1,1-1 0,-1 1 1,4-1-1,6 1-302,1 0 0,-1-1 0,0-1 0,1 0 0,13-3 0,-12 1-638,0-1-1,-1 0 1,18-8-1,37-23-6361,3-12-5160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33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1 9225,'0'0'21711,"-11"10"-20462,-18 15-1081,-61 54 39,-110 123 0,181-175-2653,14-15 217,5-12 2182,1 0 0,-1 1 0,0-1-1,0 0 1,0 0 0,0 0 0,0 0 0,0 1 0,1-1 0,-1 0 0,0 0 0,0 0 0,0 0 0,1 0 0,-1 1 0,0-1 0,0 0 0,0 0 0,1 0 0,-1 0 0,0 0 0,0 0 0,0 0 0,1 0 0,-1 0 0,0 0 0,0 0 0,1 0 0,-1 0 0,0 0 0,0 0 0,0 0 0,1 0 0,-1 0 0,0 0 0,0 0 0,0 0 0,1 0 0,-1-1 0,0 1 0,0 0 0,0 0 0,1 0 0,-1 0 0,0-1 0,7-2-1229,-1-1 0,1 0 0,-1 0 0,0 0 0,0-1 0,10-10 0,17-20-5055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34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242 111 1505,'8'-12'9273,"7"-13"-6474,11-17 437,-5 11 2031,-21 43-1633,-4 29-3318,-7-5 137,2 0 1,2 1-1,1 0 0,2 0 0,2 1 1,1-1-1,2 1 0,2-1 0,1 0 1,14 59-1,-16-88-192,5 31-3046,-7-38 2575,0 0 0,0-1 0,-1 1 0,1 0 0,0 0-1,-1 0 1,1 0 0,-1 0 0,1 0 0,-1-1 0,1 1 0,-1 0 0,1 0 0,-1-1 0,0 1-1,0 0 1,1-1 0,-1 1 0,0-1 0,0 1 0,1-1 0,-1 1 0,0-1 0,0 0-1,0 1 1,0-1 0,0 0 0,0 0 0,0 0 0,0 0 0,0 0 0,0 0 0,0 0 0,0 0-1,1 0 1,-2 0 0,-6 0-1059,1-1 0,-1 0 0,1 0 0,0-1 0,0 0 0,0 0 0,0-1 0,-13-6 1,7 1 822,0 0 0,0 0 1,-21-21-1,15 10 2410,1 0 0,1-1-1,0-1 1,-21-37 0,36 54-1646,0 0 0,0 1 0,0-1 0,0 0 0,1-1 0,-1 1 0,1 0-1,0 0 1,1-1 0,-1 1 0,1-8 0,0 10-240,0 0 0,1 0 0,-1 0 0,1 1 0,0-1-1,-1 0 1,1 0 0,0 1 0,0-1 0,0 0 0,0 1-1,0-1 1,1 1 0,-1 0 0,0-1 0,1 1 0,-1 0-1,1 0 1,-1 0 0,1 0 0,0 0 0,-1 0 0,1 0-1,0 1 1,0-1 0,0 0 0,2 0 0,30-5-294,0 1 0,0 1 1,1 2-1,59 4 0,-33-1-3611,6 0-4378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34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69 137 15727,'11'-33'1260,"-5"15"638,0 0 0,1 1-1,18-33 1,-22 49-344,-3 8-1515,0-5 76,-5 73 753,-3-1-1,-36 143 1,19-105 106,8-21-496,-6 108 1,19-74-8269,4-121 1661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35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17328,'0'0'7752,"2"10"-7261,2 22 224,-2 0 1,0 0-1,-6 53 1,-20 110 1315,6-64-1538,4 14-688,10-49-6171,5-85 1829,6-9-1165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35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11082,'0'0'15562,"3"12"-14761,-1 6-427,0-1 0,-1 1 0,-1 0 0,-1 0 0,-5 33 0,-28 106 943,6-32-1035,0 67-892,13-65-4573,4-30-5471,7-65 137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35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20884,'0'0'8616,"99"-13"-8264,-25 6-224,9 0-128,1-2 64,-9 4-1024,-16 1-2340,-16-1-2209,-17 4-3235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36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27 157 17713,'0'0'14467,"-5"-6"-13933,3 2-586,-1 1 1,1-1 0,0 1-1,0-1 1,0 1 0,1-1 0,-1 0-1,1 0 1,0 0 0,0 0-1,0 0 1,0 0 0,1 0-1,0 0 1,0 0 0,0-1 0,0 1-1,1 0 1,-1 0 0,1 0-1,0 0 1,3-6 0,-3 10-5,0-1 1,0 1-1,0 0 0,0 0 1,0 0-1,0 0 1,0 0-1,0 0 0,0 0 1,1 0-1,-1 0 1,0 1-1,0-1 0,0 0 1,0 1-1,0-1 1,0 1-1,0-1 0,-1 1 1,1-1-1,0 1 1,0 0-1,0 0 0,0-1 1,-1 1-1,1 0 1,0 0-1,1 1 0,9 7-269,-6-7-39,0-1-1,0 1 1,0-1-1,1 0 1,-1 0-1,0 0 1,1-1-1,-1 0 1,7-1-1,-6 0-503,1 0-1,-1 0 0,0-1 0,1-1 0,-1 1 0,0-1 1,0 0-1,-1 0 0,1 0 0,0-1 0,-1 0 0,0 0 1,0 0-1,0-1 0,-1 0 0,0 0 0,1 0 0,4-8 1,-2 2-5917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36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68 4164,'0'0'18652,"-9"-8"-17018,5 4-1431,1 0-66,-1 1-1,0-1 0,0 1 0,0 0 1,0 0-1,0 0 0,0 1 0,-1 0 1,0 0-1,1 0 0,-1 0 0,0 0 1,0 1-1,-9-1 0,12 1-78,-39-2 1070,-66 2 0,97 2-1096,0 0-1,-1 0 1,1 1-1,0 0 0,0 0 1,0 1-1,0 1 1,1 0-1,-1 0 1,1 1-1,0 0 0,-9 7 1,17-11-38,-1-1 1,1 1-1,0 0 1,0 0-1,0 0 1,0 0-1,0 0 1,0 0 0,1 0-1,-1 0 1,0 0-1,0 0 1,1 0-1,-1 0 1,0 1-1,1-1 1,0 0-1,-1 0 1,1 1-1,0-1 1,-1 0-1,1 1 1,0-1-1,0 0 1,0 1-1,0-1 1,1 3-1,0-2 5,0-1-1,0 1 0,1-1 0,-1 1 0,1-1 1,-1 1-1,1-1 0,-1 0 0,1 1 0,0-1 0,0 0 1,0 0-1,0 0 0,0-1 0,3 2 0,9 2 8,-1-1 0,2 0-1,27 2 1,-22-4-5,10 1-271,55-4 0,-78 2 247,1-1-1,-1 0 1,0-1-1,1 0 1,-1 0-1,0-1 1,0 1-1,0-1 1,-1-1 0,1 0-1,-1 1 1,11-9-1,-16 11 41,0 0 0,1 0-1,-1 0 1,0 0 0,0 0 0,0 0-1,1 0 1,-1 0 0,0-1 0,0 1-1,-1 0 1,1-1 0,0 1-1,0 0 1,-1-1 0,1 1 0,-1-1-1,1 1 1,-1-1 0,0 1 0,1-1-1,-1 0 1,0 1 0,0-1-1,0 1 1,0-1 0,0 0 0,-1 1-1,1-1 1,0 1 0,-1-1 0,1 1-1,-1-1 1,0 1 0,1-1 0,-1 1-1,0 0 1,0-1 0,0 1-1,0 0 1,0 0 0,0 0 0,0 0-1,0 0 1,0 0 0,-1 0 0,1 0-1,0 0 1,-1 0 0,1 0 0,-1 1-1,1-1 1,-1 1 0,-1-1-1,-8-4 96,0 2-1,0-1 0,-1 1 0,1 1 0,0 0 0,-13-1 0,10 3-83,0 0-1,0 0 1,0 2 0,0-1 0,0 2 0,-26 8-1,34-9-1,0 0 0,0 1 0,0 0 0,0 0 0,1 0 0,-1 1 0,1 0 0,0 0 0,0 0 0,1 1 0,-1-1 0,1 1 0,0 0 0,0 1 0,1-1 0,-1 1 0,-3 7 0,7-11-24,-1-1 0,0 0 1,1 1-1,0-1 0,-1 1 0,1-1 1,0 1-1,-1-1 0,1 1 1,0-1-1,0 1 0,0-1 0,0 1 1,1-1-1,-1 1 0,0-1 1,0 1-1,1-1 0,-1 0 0,1 1 1,0-1-1,-1 0 0,1 1 0,0-1 1,0 0-1,0 0 0,0 1 1,0-1-1,0 0 0,0 0 0,0 0 1,0 0-1,0-1 0,1 1 1,-1 0-1,0 0 0,1-1 0,-1 1 1,0-1-1,1 1 0,-1-1 1,1 1-1,-1-1 0,3 0 0,9 3-160,0-1 0,1-1-1,-1 0 1,14-2-1,-15 1-224,61-3-3012,-65 2 2289,0-1 0,0 1 1,0-2-1,-1 1 0,1-1 0,-1 0 1,9-5-1,8-8-4793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36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1 0 11243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37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226 108 11243,'-1'0'199,"0"0"0,1 1 0,-1-1 0,0 0 1,0 0-1,1 0 0,-1 0 0,0 0 0,0 0 1,0 0-1,1 0 0,-1-1 0,0 1 0,1 0 1,-1 0-1,0-1 0,0 1 0,1 0 0,-1-1 1,0 1-1,1-1 0,-1 1 0,1-1 0,-1 1 1,1-1-1,-1 1 0,1-1 0,-1 1 0,1-1 1,-1 0-1,1 1 0,0-1 0,-1 0 0,1 1 1,0-1-1,-1 0 0,1 0 0,0 1 0,0-1 1,0 0-1,0 0 0,0 1 0,0-1 0,0 0 1,0 0-1,0 0 0,0 0 0,0-1 125,0 0 0,0 0-1,0 0 1,-1 0 0,1 0 0,-1 0-1,1 0 1,-1 0 0,0 0 0,1 0-1,-1 1 1,0-1 0,-1 0 0,1 1-1,0-1 1,0 1 0,-1-1 0,1 1-1,-3-2 1,-1 0-212,0 1 0,0 0 0,0 0 1,0 0-1,0 0 0,0 1 0,-1 0 0,1 1 0,-1-1 0,1 1 0,0 0 0,-1 0 1,1 0-1,-1 1 0,1 0 0,0 0 0,-1 0 0,1 1 0,0 0 0,0 0 0,0 0 0,0 1 1,0-1-1,1 1 0,-1 0 0,1 1 0,0-1 0,0 1 0,0-1 0,0 1 0,1 1 1,-1-1-1,1 0 0,0 1 0,0 0 0,1-1 0,-1 1 0,1 0 0,0 0 0,1 1 0,-1-1 1,-1 10-1,3-13-101,0 0 1,0 0 0,0 0 0,1 0 0,-1 0-1,0 0 1,1 0 0,-1 0 0,1 0-1,0 0 1,0 0 0,0 0 0,-1-1-1,2 1 1,-1 0 0,0-1 0,0 1 0,0 0-1,1-1 1,-1 0 0,1 1 0,-1-1-1,1 0 1,0 0 0,-1 0 0,1 0-1,0 0 1,0 0 0,0 0 0,0-1-1,0 1 1,0 0 0,0-1 0,2 0 0,9 3 30,1-1-1,0-1 1,27-1 0,-27 0 19,-1-1-57,1 1 1,-1-2-1,0 0 0,0-1 0,-1 0 0,1-1 0,20-8 1,-28 10-6,-1 0 1,1-1 0,-1 1 0,0-1-1,1 0 1,-1 0 0,0 0-1,-1 0 1,1-1 0,0 1-1,-1-1 1,0 0 0,0 0 0,0 0-1,-1-1 1,1 1 0,-1-1-1,0 1 1,0-1 0,-1 0 0,1 0-1,0-9 1,-2 12 0,0 0 0,0 0 0,-1 0 0,1 0 0,-1 0 0,1 0 0,-1 0 0,0 0 0,0 1 0,0-1 0,0 0 0,0 1 0,0-1 0,0 0 0,-1 1 0,1-1 0,-1 1 0,1 0 0,-1 0 0,1-1 0,-1 1 0,0 0 0,1 0 0,-1 0 0,0 1 0,0-1 0,0 0 0,0 1 0,0-1 0,0 1 0,0 0 0,0-1 0,-3 1 0,-7-1 0,-1 0 0,1 0 0,-1 1 0,-13 2 0,12 0 0,0 1 0,0 0 0,0 1 0,1 1 0,0 0 0,-16 8 0,20-8 0,0 0 0,1 0 0,-1 0 0,1 1 0,0 1 0,1-1 0,0 1 0,0 0 0,-10 14 0,17-21 0,0 0 0,0 0 0,-1 1 0,1-1 0,0 0 0,0 1 0,-1-1 0,1 0 0,0 1 0,0-1 0,0 1 0,-1-1 0,1 0 0,0 1 0,0-1 0,0 1 0,0-1 0,0 0 0,0 1 0,0-1 0,0 1 0,0-1 0,0 0 0,0 1 0,0-1 0,0 1 0,1-1 0,-1 0 0,0 1 0,0-1 0,0 1 0,0-1 0,1 0 0,-1 1 0,0-1 0,0 0 0,1 1 0,-1-1 0,0 0 0,1 0 0,-1 1 0,0-1 0,1 0 0,-1 0 0,0 0 0,1 1 0,-1-1 0,1 0 0,-1 0 0,0 0 0,1 0 0,24 2 0,-20-2 0,13-1 0,0-1 0,0 0 0,0-1 0,0-1 0,31-10 0,-40 11 0,0-1 0,0 0 0,-1 0 0,0 0 0,0-1 0,0 0 0,-1-1 0,1 0 0,-1 0 0,-1 0 0,1-1 0,-1 0 0,7-10 0,-12 16-22,0-1 1,0 1-1,0-1 1,0 0-1,-1 1 1,1-1-1,0 0 1,-1 0-1,1 0 1,-1 0-1,0 1 1,0-1-1,0 0 1,0 0-1,0 0 1,0-3-1,-1 4-16,1 0 1,0 0-1,-1 0 0,1 1 0,-1-1 0,0 0 0,1 0 1,-1 0-1,0 1 0,1-1 0,-1 0 0,0 1 0,0-1 1,0 1-1,1-1 0,-1 1 0,0-1 0,0 1 1,0-1-1,0 1 0,0 0 0,-1-1 0,-2 1-88,0-1 0,0 1 0,0 0 0,0 0-1,0 0 1,0 1 0,0-1 0,0 1 0,1 0 0,-1 0-1,0 1 1,0-1 0,1 1 0,-6 2 0,-68 52-8405,53-45 2605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7:5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268 595 13036,'8'-11'1874,"0"0"-1262,42-62 1253,-46 66-1601,0 0-1,0-1 1,-1 0 0,0 0 0,0 0-1,-1 0 1,0 0 0,0 0 0,0-13-1,-2 20-76,0 1-1,-1-1 1,1 0-1,-1 0 0,1 0 1,-1 1-1,1-1 1,-1 0-1,1 0 0,-1 1 1,0-1-1,1 0 1,-1 1-1,0-1 1,0 1-1,1-1 0,-1 1 1,0-1-1,0 1 1,0 0-1,0-1 0,0 1 1,1 0-1,-1 0 1,0-1-1,0 1 1,0 0-1,0 0 0,0 0 1,-2 0-1,-37 0 2436,30 1-2252,10-1-268,-25-19 554,20 17-606,-1-1 0,1 1 0,-1 1-1,0-1 1,1 1 0,-1 0 0,0 0 0,0 1-1,0 0 1,0 0 0,0 0 0,0 1-1,1-1 1,-1 2 0,0-1 0,-11 4 0,10-1-30,-1 0 1,1 0-1,0 1 1,0 0-1,0 0 1,0 1-1,1 0 1,0 0-1,0 0 0,-8 13 1,5-4-10,-1 1 0,2-1-1,0 2 1,1-1 0,1 1 0,0 0 0,1 0-1,1 1 1,1 0 0,-2 27 0,4-43-9,1 0 0,0 0 0,-1 0 0,1 0 0,0 0 0,0 0 0,1-1 0,-1 1 0,0 0 0,1 0 0,-1 0 0,1 0 1,-1 0-1,1 0 0,0-1 0,0 1 0,0 0 0,0-1 0,0 1 0,0 0 0,1-1 0,-1 1 0,0-1 0,1 0 0,-1 0 0,1 1 0,-1-1 0,1 0 1,0 0-1,-1 0 0,1 0 0,0-1 0,0 1 0,0 0 0,0-1 0,0 0 0,-1 1 0,1-1 0,0 0 0,0 0 0,0 0 0,0 0 0,0 0 0,4-1 0,3-1 18,-1 0 0,1 0-1,-1-1 1,0 0-1,0-1 1,0 0-1,0 0 1,0 0-1,7-7 1,10-9-6,0 0 0,-1-2 0,-1-1 0,-2-1-1,0 0 1,-1-2 0,-2 0 0,0-1 0,21-48 0,-30 53-25,-10 24-259,-15 40-74,-3 27 355,-19 128 0,9 78 510,12-97-87,12-126-289,-16 109 20,13-221-534,9 12 179,2-1 0,2 1-1,2 0 1,3 0-1,1 0 1,19-48-1,-18 65 169,0-1-1,3 2 1,0 0-1,2 1 0,1 0 1,2 2-1,0 0 1,2 1-1,41-38 1,-52 55-3,1 0 0,-1 1 0,16-8-1,-25 14 0,1 1-1,-1-1 1,1 1-1,0 0 1,0 0-1,-1 0 1,1 0-1,0 0 1,0 1-1,0-1 1,0 1-1,0 0 1,0 0-1,0 0 1,0 0-1,0 0 1,0 1-1,0 0 1,0-1-1,0 1 1,3 2-1,-4-2 12,-1 2 0,1-1-1,-1 0 1,1 0 0,-1 0 0,0 0-1,0 1 1,0-1 0,0 1 0,-1-1-1,1 1 1,-1-1 0,1 1-1,-1-1 1,0 1 0,0-1 0,0 6-1,-6 45-114,3-43 225,0 0 0,-1 0 1,0 0-1,0-1 0,-1 1 1,-9 11-1,38-88 679,-8 33-806,-2 0 0,-1-1 0,-2-1 0,13-68 0,-24 96-226,-3 9 121,-8 19 84,9-16 38,0 0 1,1-1 0,-1 1 0,1 0-1,0 0 1,0 0 0,0 0 0,1 0-1,0 0 1,-1 0 0,2 5 0,-1-9 9,1 0 1,0 1-1,-1-1 1,1 0-1,-1 0 1,1 0-1,0 0 1,-1 1-1,1-1 1,0 0-1,-1 0 1,1 0-1,0 0 1,-1-1-1,1 1 1,0 0-1,-1 0 1,1 0-1,0 0 1,-1-1-1,1 1 1,-1 0-1,1 0 1,0-1-1,-1 1 1,1-1-1,-1 1 1,1 0-1,-1-1 1,1 1-1,0-2 1,17-14 153,4-8-84,-1-1 1,-2-1-1,27-46 0,-14 21-65,-26 112-790,-5-49 788,0 0 0,0-1-1,1 1 1,1-1-1,4 15 1,-6-24 9,-1 0 1,1 0-1,-1-1 0,1 1 1,0 0-1,0 0 1,0-1-1,0 1 1,0-1-1,0 1 0,1-1 1,-1 1-1,0-1 1,1 0-1,-1 0 0,1 0 1,-1 0-1,1 0 1,-1 0-1,1 0 0,0 0 1,0 0-1,-1-1 1,1 1-1,0-1 1,0 1-1,0-1 0,0 0 1,0 0-1,-1 0 1,1 0-1,0 0 0,0 0 1,0-1-1,0 1 1,0 0-1,-1-1 1,1 1-1,0-1 0,0 0 1,-1 0-1,4-1 1,3-3 69,-1-1 0,0 1 1,0-1-1,0-1 0,-1 1 0,0-1 1,0 0-1,0 0 0,-1-1 1,0 1-1,3-10 0,1 0-48,-1 0 0,-1 0 1,0-1-1,5-25 0,-10 29-73,0 0 0,0 0 0,-1-24 0,-1 37 34,0 1 1,0 0 0,0 0-1,0-1 1,0 1 0,0 0-1,0 0 1,0-1 0,0 1-1,0 0 1,0-1 0,0 1-1,0 0 1,0 0 0,0-1-1,0 1 1,-1 0 0,1 0-1,0-1 1,0 1 0,0 0-1,0 0 1,-1-1 0,1 1-1,0 0 1,0 0 0,0 0-1,-1-1 1,1 1 0,0 0-1,0 0 1,-1 0 0,1 0-1,0 0 1,0 0 0,-1 0-1,1-1 1,0 1 0,0 0-1,-1 0 1,1 0 0,0 0 0,-1 0-1,1 0 1,0 0 0,0 0-1,-1 0 1,1 0 0,0 1-1,0-1 1,-1 0 0,1 0-1,0 0 1,0 0 0,-1 0-1,1 0 1,0 1 0,0-1-1,-1 0 1,1 0 0,0 0-1,0 1 1,-15 14-359,6 3 422,0 1 0,2 0 0,0 1 0,1 0 0,0 0 0,2 0 0,1 1 0,-2 34 0,5-54-47,0 0 0,0 0 0,0 1 1,0-1-1,0 0 0,0 1 0,0-1 1,0 0-1,1 0 0,-1 0 0,0 1 0,1-1 1,-1 0-1,1 0 0,0 0 0,-1 0 0,1 0 1,0 0-1,0 0 0,-1 0 0,1 0 1,0 0-1,0 0 0,0 0 0,0-1 0,0 1 1,0 0-1,1-1 0,-1 1 0,0-1 1,0 1-1,0-1 0,0 0 0,1 1 0,-1-1 1,0 0-1,0 0 0,1 0 0,-1 0 0,0 0 1,0 0-1,1 0 0,0-1 0,3 1 25,0-1 0,0-1 0,0 1 0,0-1-1,-1 0 1,1 0 0,-1 0 0,1-1-1,-1 1 1,5-5 0,2-3-66,0-1-1,-1 0 1,0-1-1,-1 0 1,0 0 0,-1-1-1,0 0 1,-1-1-1,-1 0 1,0 0 0,-1 0-1,0-1 1,-1 0-1,-1 1 1,0-1 0,-1-1-1,0-26 1,-21 131-1061,18-76 1045,-1-2 94,1 0 0,0 0 1,2 20-1,-1-29-42,0-1 1,0 1-1,0 0 1,0 0 0,1 0-1,-1-1 1,1 1-1,0 0 1,-1-1-1,1 1 1,0 0-1,0-1 1,0 1-1,0-1 1,0 1 0,0-1-1,0 0 1,1 1-1,-1-1 1,1 0-1,-1 0 1,0 0-1,1 0 1,0 0 0,-1 0-1,1-1 1,0 1-1,-1 0 1,4 0-1,5 0-63,1 0-1,0-1 1,0-1 0,0 1-1,0-2 1,-1 1 0,1-2-1,-1 1 1,1-1-1,-1-1 1,0 0 0,0 0-1,0-1 1,-1-1-1,0 1 1,0-1 0,0-1-1,-1 0 1,0 0-1,0 0 1,8-11 0,-14 16 35,-1 0 1,1 0 0,-1-1 0,0 1 0,0 0 0,0 0-1,0-1 1,0 1 0,0 0 0,-1-1 0,1-3 0,-1 5 49,0 0 1,0 1-1,0-1 1,0 0-1,0 0 1,0 1-1,-1-1 1,1 1-1,0-1 1,0 0-1,-1 1 1,1-1-1,0 0 1,-1 1-1,1-1 1,-1 1-1,1-1 1,-1 1-1,1-1 1,-1 1-1,1 0 1,-1-1-1,1 1 1,-1-1-1,0 1 1,1 0-1,-1 0 1,1-1-1,-1 1 1,0 0-1,1 0 1,-1 0-1,0 0 1,1 0-1,-1 0 1,0 0-1,0 0 1,1 0-1,-2 0 1,1 0-6,1 0 0,-1 1 0,0-1 0,0 0 1,1 0-1,-1 1 0,0-1 0,1 1 0,-1-1 0,1 1 1,-1-1-1,1 1 0,-1-1 0,1 1 0,-1-1 0,1 1 1,-1-1-1,1 1 0,-1 0 0,1-1 0,0 1 1,0 0-1,-1 0 0,1-1 0,0 1 0,0 0 0,0 0 1,0-1-1,-1 1 0,1 0 0,0 0 0,1-1 1,-1 1-1,0 0 0,0 0 0,0-1 0,0 1 0,0 0 1,1-1-1,0 2 0,-1-1-2,0-1-1,0 1 1,0 0-1,1-1 1,-1 1-1,0-1 1,1 0 0,-1 1-1,0-1 1,1 1-1,-1-1 1,0 1-1,1-1 1,-1 0 0,1 1-1,-1-1 1,1 0-1,-1 1 1,1-1 0,-1 0-1,1 0 1,-1 0-1,1 1 1,0-1-1,0 0 35,0 0 0,0-1 0,0 1-1,0 0 1,0-1 0,0 1 0,0-1-1,0 1 1,0-1 0,0 1-1,0-1 1,0 1 0,0-1 0,-1 0-1,1 0 1,0 1 0,0-1 0,-1 0-1,2-2 1,2-4 144,1 0 0,-1-1 0,0 1 0,-1-1 0,0 0-1,0 0 1,-1-1 0,0 1 0,2-17 0,-4 22-184,1 0 1,-1-1-1,0 1 1,1 0-1,-1 0 0,-1 0 1,1-1-1,-1 1 0,1 0 1,-1 0-1,0 0 1,0 0-1,0 0 0,0 0 1,-1 0-1,1 0 0,-1 0 1,0 1-1,1-1 1,-1 1-1,-1-1 0,1 1 1,0 0-1,-1-1 0,1 1 1,-1 1-1,1-1 1,-1 0-1,-4-2 0,9 6-1147,1 0 0,-1 0 0,1 0 0,0-1 0,-1 1 0,1-1 0,0 0-1,0 0 1,0 0 0,4 1 0,20-2-9082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0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11723,'1'-9'4725,"0"4"-4416,1 0 0,-1-1 0,1 1 1,0 0-1,0 0 0,1 0 0,-1 0 1,1 1-1,0-1 0,1 1 0,-1 0 0,1 0 1,-1 0-1,1 0 0,0 0 0,1 1 1,-1 0-1,1 0 0,-1 0 0,1 0 1,0 1-1,0 0 0,0 0 0,0 0 1,1 1-1,-1-1 0,7 0 0,-11 2-248,1 0 0,0-1 0,-1 1 0,1 0-1,0 0 1,-1 0 0,1 0 0,0 0 0,-1 1-1,1-1 1,-1 1 0,1-1 0,-1 1-1,1-1 1,0 1 0,-1 0 0,0-1 0,1 1-1,-1 0 1,1 0 0,-1 0 0,0 0 0,0 0-1,0 1 1,0-1 0,0 0 0,1 2 0,0 1-14,-1-1 0,0 1 1,1 0-1,-2-1 1,1 1-1,0 0 0,-1 0 1,0 0-1,0 0 1,0 0-1,-1 4 0,-1 12 66,-2 0 0,-1-1 0,-9 28 0,0-12 60,8-21-122,0 1 0,1 0 0,1 0 0,0 0 1,1 0-1,0 1 0,0 19 0,3-34-41,0 0 0,0-1 1,0 1-1,1 0 0,-1 0 1,0 0-1,0-1 0,0 1 1,1 0-1,-1 0 0,0-1 0,1 1 1,-1 0-1,1-1 0,-1 1 1,1 0-1,-1-1 0,1 1 1,0-1-1,-1 1 0,1-1 0,-1 1 1,1-1-1,0 1 0,0-1 1,-1 0-1,1 1 0,0-1 1,0 0-1,-1 0 0,1 1 0,1-1 1,35-5 417,32-25 112,-43 15-551,0-1-1,-2-1 1,1-1 0,-2-2 0,-1 0 0,0-1 0,-2-1-1,0-1 1,-2-1 0,20-33 0,-27 30-67,-10 20-6,-7 19-5,-4 11 203,1 0 0,-12 48 0,19-59-92,-1-1 0,2 1 0,0 0 0,0 0 0,1-1-1,0 1 1,1 0 0,4 19 0,-4-28-8,0 1 0,0-1 0,1 0 1,-1 0-1,1-1 0,0 1 0,-1 0 0,1 0 0,0-1 0,1 1 0,-1-1 0,0 0 0,1 0 0,-1 1 0,1-2 0,0 1 0,0 0 0,-1 0 0,1-1 1,0 0-1,0 1 0,1-1 0,-1 0 0,0-1 0,0 1 0,0-1 0,1 1 0,-1-1 0,0 0 0,1 0 0,4-1 0,-1 1 72,-1-1 0,0 0 0,1-1 0,-1 1 0,0-1 0,0-1 0,0 1 0,0-1 0,0 0 0,-1 0 0,1 0 0,-1-1 0,0 0 0,0 0 0,6-7 0,-5 2-43,0-1 1,0 0-1,-1-1 1,0 1-1,-1-1 1,0 0-1,-1 0 1,0 0-1,-1-1 1,0 1-1,-1 0 1,0-1-1,-1-22 1,-1 27-18,1 0 0,-1 1 0,-1-1 0,1 0 0,-1 1 0,0-1 0,-1 1 0,0-1 1,0 1-1,0 0 0,-4-6 0,4 9-19,0 0 0,0 0 0,0 0 0,0 0 0,-1 0 1,1 1-1,-1-1 0,0 1 0,1 0 0,-1 0 0,0 0 0,0 1 0,0-1 0,0 1 1,-1 0-1,1 0 0,0 1 0,-7-1 0,10 0-21,0 1 0,0 0 0,0 0 1,0 0-1,0 0 0,0 0 0,0 0 0,0 0 0,0 0 0,0 0 0,0 0 1,0 0-1,1 1 0,-1-1 0,0 0 0,0 1 0,0-1 0,0 1 0,0-1 1,1 1-1,-1-1 0,0 1 0,0-1 0,1 1 0,-1 0 0,0-1 0,1 1 1,-1 0-1,1 0 0,-1 0 0,1-1 0,-1 1 0,1 0 0,0 0 0,-1 0 1,1 0-1,0 0 0,0 0 0,-1 0 0,1-1 0,0 1 0,0 0 0,0 0 1,0 0-1,0 0 0,1 0 0,-1 0 0,0 0 0,0 0 0,1 0 0,-1 0 1,1 0-1,0 3-136,0 0 0,1 0 0,0-1 0,0 1-1,0-1 1,0 1 0,0-1 0,1 0 0,-1 0 0,1 0 0,4 3 0,1 0-936,1-1 0,0 0 0,0 0 0,1-1 0,17 5 0,-2-3-3635,0-2-1,47 3 0,-10-5-536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07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 16816,'-11'0'2851,"2"0"-2308,-1 0 1,1 0 0,-1 1-1,1 1 1,-1 0 0,1 0-1,0 0 1,0 1 0,0 1 0,0 0-1,0 0 1,-8 6 0,10-6-284,1 0 0,-1 1 0,1 0 0,1 0 0,-1 1 0,0-1 0,1 1 0,0 1 1,1-1-1,0 1 0,-1-1 0,2 1 0,-1 1 0,1-1 0,0 0 0,1 1 0,-2 8 0,4-14-249,0-1-1,-1 0 0,2 0 1,-1 1-1,0-1 0,0 0 0,0 0 1,0 1-1,1-1 0,-1 0 1,1 0-1,-1 0 0,1 1 1,-1-1-1,1 0 0,0 0 0,-1 0 1,1 0-1,0 0 0,0 0 1,0 0-1,0-1 0,0 1 1,0 0-1,0 0 0,2 0 1,1 1 4,0 0 1,0-1-1,1 0 1,-1 0 0,0 0-1,1 0 1,-1-1-1,6 1 1,5-2 5,1 1 0,0-2-1,26-6 1,-27 4-207,-1-2 0,1 1 0,-1-2 1,0 0-1,-1-1 0,19-13 0,-27 18 181,-1 0 0,0 0 0,0 0 0,0 0 0,-1-1 0,1 0 0,-1 1 0,0-1 0,0 0 0,0-1 0,-1 1 1,1 0-1,-1-1 0,0 1 0,0-1 0,0 0 0,-1 0 0,0 0 0,0 0 0,0 0 0,-1 0 0,1 0 0,-1-7 0,-1 12 8,1 0 0,0-1-1,0 1 1,-1-1 0,1 1 0,0 0-1,-1 0 1,1-1 0,0 1-1,-1 0 1,1-1 0,0 1 0,-1 0-1,1 0 1,-1 0 0,1-1-1,0 1 1,-1 0 0,1 0 0,-1 0-1,1 0 1,-1 0 0,1 0 0,0 0-1,-1 0 1,1 0 0,-1 0-1,1 0 1,-1 0 0,1 0 0,-1 0-1,1 0 1,0 1 0,-1-1-1,1 0 1,-1 0 0,1 0 0,0 1-1,-1-1 1,-17 11 38,10-3-28,1 0 1,0 1-1,0 1 1,1-1-1,-9 18 1,13-22-13,-1 0 1,1 0-1,0 1 1,0-1-1,1 0 1,0 1-1,0-1 0,0 1 1,0-1-1,1 1 1,0 0-1,0-1 1,2 10-1,-1-13-122,1 0 1,-1 0-1,1 0 0,-1 0 0,1-1 0,0 1 1,0 0-1,0-1 0,0 0 0,0 1 1,0-1-1,0 0 0,0 0 0,0 0 0,1 0 1,-1-1-1,0 1 0,1-1 0,-1 1 1,0-1-1,1 0 0,-1 0 0,1 0 0,4 0 1,62-6-5424,-51 2 3606,-1-1 1,0 0-1,0-2 0,20-10 0,15-10-9566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07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13837,'0'0'10180,"-10"3"-8968,6-2-1148,-33 14 714,35-14-748,1-1 0,0 1 0,0 0 0,0 0 0,-1 1 0,1-1 0,0 0 0,0 0 0,1 1 0,-1-1 0,0 0-1,0 1 1,1-1 0,-1 1 0,0-1 0,1 1 0,0-1 0,-1 1 0,1-1 0,0 1 0,0-1 0,0 1 0,0-1 0,0 1 0,0 0 0,0-1 0,0 1 0,1-1 0,0 3-1,2 0-144,0-1-1,0 1 0,1 0 0,0-1 0,-1 0 0,1 0 0,0 0 0,1 0 1,-1-1-1,0 0 0,1 0 0,-1 0 0,9 2 0,15 9-514,-21-8 664,1 1 0,-1-1 1,-1 1-1,1 1 0,-1-1 0,0 1 1,0 0-1,-1 0 0,0 1 0,6 12 1,-9-17 183,0 1 1,0-1-1,-1 1 0,0-1 1,0 1-1,0 0 0,0-1 1,0 1-1,-1 0 0,0 0 1,0-1-1,0 1 1,0 0-1,0 0 0,-1-1 1,0 1-1,1 0 0,-1-1 1,-1 1-1,1 0 1,-1-1-1,1 0 0,-1 1 1,0-1-1,0 0 0,0 0 1,-4 4-1,-3 1-12,0-1 0,0 0 0,-1 0-1,1-1 1,-1 0 0,-1-1 0,1 0 0,-1-1 0,-12 4-1,13-6-372,-1 1-1,0-1 0,1-1 1,-14 1-1,17-2-391,1 0 0,-1-1 0,0 0 0,1 0 1,-1 0-1,1-1 0,-9-3 0,-14-12-8116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58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17809,'0'0'1890,"100"32"-257,-20-32-31,17 0-545,8-5-801,8-11-192,-6-2-320,-14 0-513,-16-2-897,-23 2-1056,-19 0-1506,-17-1-3684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6:58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21 12300,'0'0'5370,"8"-3"-3955,12-2-1172,0 0 0,0 2 1,0 1-1,1 0 1,-1 1-1,1 1 0,-1 2 1,1 0-1,-1 0 0,0 2 1,0 1-1,0 0 1,-1 2-1,0 0 0,0 1 1,29 17-1,-43-21-181,0-1 0,-1 1 0,0 0-1,0 1 1,0-1 0,-1 1 0,1 0 0,-1 0 0,0 0-1,0 0 1,-1 0 0,0 1 0,1-1 0,-2 1 0,1-1-1,-1 1 1,0 0 0,0 0 0,0 0 0,-1-1 0,0 1 0,0 0-1,-1 0 1,0 0 0,-1 6 0,-2 5 127,0 1-1,-2-1 1,0-1 0,-1 1-1,0-1 1,-2 0 0,-10 15 0,-19 23 56,-2-2 1,-2-1-1,-58 52 1,-159 121-4463,236-208-2232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00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661 68 16239,'-1'-9'1831,"0"6"-1641,1 0 0,-1 0-1,0 0 1,0 1 0,0-1-1,0 0 1,0 1 0,-1-1-1,1 0 1,-1 1 0,0 0-1,0-1 1,1 1-1,-1 0 1,-3-2 0,1 2 43,0 0 0,0 0 0,0 0 0,0 0 0,0 1 0,-1 0 0,1 0 0,0 0 1,-1 0-1,1 1 0,-1 0 0,-5 0 0,-4 1 5,-1 0 0,1 1 0,-1 1 0,1 0 0,0 1 0,0 1 0,0 0 0,1 1 0,0 0 0,0 1 1,0 1-1,1 0 0,0 0 0,-15 15 0,-6 7 124,2 1-1,1 2 1,-39 54 0,41-47-84,1 2 0,3 0 1,1 2-1,-23 60 0,36-76-234,1 0-1,1 1 1,2 0-1,1 0 1,1 0-1,1 0 1,2 1-1,3 43 1,-1-65-41,0 0 1,0-1-1,1 1 1,0-1-1,0 1 1,1-1-1,0 0 1,0 1-1,1-2 1,0 1-1,0 0 1,1-1-1,-1 0 1,1 0-1,1 0 1,-1 0-1,1-1 1,0 0-1,0 0 0,1-1 1,13 8-1,-7-7 12,0 0-1,0-1 1,0 0 0,1-1-1,-1 0 1,1-2-1,0 1 1,0-1-1,-1-1 1,1-1-1,22-3 1,-27 2-1,0 0 0,0-1-1,0 0 1,0 0 0,-1-1 0,0 0 0,1-1 0,-2 1-1,1-2 1,0 1 0,-1-1 0,0 0 0,0-1 0,-1 1-1,0-1 1,0-1 0,-1 1 0,0-1 0,0 0 0,0 0-1,-1-1 1,0 1 0,4-16 0,-5 15 29,-1 0 1,0 0 0,0 0-1,0 0 1,-1-1-1,-1 1 1,0 0-1,0-1 1,0 1-1,-1 0 1,-1-1 0,0 1-1,0 0 1,-1 0-1,0 0 1,0 1-1,-1-1 1,0 1-1,0 0 1,-1 0 0,0 0-1,-1 0 1,-10-10-1,16 18-44,-1-1 0,0 1 1,0-1-1,1 1 0,-1-1 0,0 0 0,1 1 0,-1-1 0,1 0 0,-1 1 0,1-1 1,-1 0-1,1 0 0,-1 0 0,1 1 0,0-1 0,0 0 0,-1 0 0,1 0 1,0 0-1,0 0 0,0 0 0,0 1 0,0-1 0,0 0 0,0 0 0,0 0 1,0 0-1,0 0 0,1 0 0,-1 1 0,0-1 0,1 0 0,-1 0 0,0 0 1,1 0-1,-1 1 0,1-1 0,-1 0 0,1 1 0,0-2 0,39-21-142,-21 15 78,18-14-159,-24 13 40,1 1 1,0 0 0,0 0-1,1 2 1,0 0 0,0 1-1,1 0 1,23-4 0,-38 9 186,0 1 1,0-1-1,0 1 0,0-1 1,0 0-1,0 1 1,0 0-1,0-1 1,-1 1-1,1-1 0,0 1 1,0 0-1,-1 0 1,1-1-1,0 1 0,-1 0 1,1 0-1,-1 0 1,1 0-1,-1 0 0,1 0 1,-1 0-1,0 0 1,1 0-1,-1 0 1,0 0-1,0 0 0,0 0 1,0 0-1,0 0 1,0 0-1,0 0 0,0 0 1,-1 1-1,-2 44 638,2-45-622,-6 35 277,-3-1-1,-23 61 1,21-69-187,2 1 1,1 0-1,1 1 0,1 0 1,-3 40-1,10-68-117,0 0 0,-1 0 0,1 0 0,0 0 0,0 0 0,0 0 0,0-1 0,1 1 0,-1 0 0,0 0 0,0 0 0,0 0 0,1 0 0,-1 0 0,0 0-1,1-1 1,-1 1 0,1 0 0,-1 0 0,1-1 0,0 1 0,-1 0 0,1 0 0,-1-1 0,1 1 0,0-1 0,0 1 0,-1-1 0,1 1 0,0-1 0,0 1 0,0-1 0,0 0 0,0 1 0,-1-1 0,1 0 0,0 0 0,0 0 0,0 0 0,0 0 0,0 0 0,0 0 0,0 0 0,0 0 0,0 0-1,0 0 1,-1 0 0,1-1 0,0 1 0,1-1 0,4-1-285,-1 0 0,1 0 0,-1 0 0,1-1 0,-1 0 0,8-6 0,-3 1-1663,-1-1 1,0 0-1,0 0 0,0-1 1,10-17-1,9-21-9665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00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 17713,'0'0'5995,"10"8"-4319,-4-4-1405,-3-1-141,0-1 1,0 1 0,0-1 0,1 0-1,-1 0 1,1 0 0,-1-1 0,1 1-1,0-1 1,-1 0 0,1 0 0,0 0-1,0 0 1,0 0 0,0-1 0,0 0-1,0 0 1,0 0 0,0 0 0,0-1-1,-1 0 1,7-1 0,8-6-4,0 0 1,0-1 0,-1 0-1,0-2 1,-1 0 0,0-1 0,-1 0-1,-1-2 1,0 0 0,0 0-1,13-19 1,-25 30-114,0 0-1,0 0 1,0-1 0,0 1-1,-1 0 1,1-1 0,-1 1-1,0-1 1,0 1 0,0-1-1,-1 0 1,1 0 0,-1 1 0,0-1-1,0 0 1,0-4 0,-1 6-13,0 0 0,0 0 0,0 0 1,0 1-1,0-1 0,0 1 1,0-1-1,-1 1 0,1-1 0,0 1 1,-1 0-1,1-1 0,-1 1 0,0 0 1,1 0-1,-1 0 0,0 0 1,0 0-1,1 1 0,-1-1 0,0 1 1,0-1-1,0 1 0,0-1 0,0 1 1,0 0-1,0 0 0,0 0 1,0 0-1,-3 1 0,-2 0 2,0 0 0,-1 1-1,1 0 1,0 0 0,0 1-1,0 0 1,1 0 0,-1 0-1,1 1 1,0 0 0,0 0-1,0 1 1,0 0 0,1 0-1,-1 0 1,2 1 0,-1-1-1,-4 8 1,-4 5 44,1 0-1,0 1 0,2 0 1,-16 40-1,21-45-18,1 0 0,1 0 0,-3 19 0,5-30-25,0-1 0,1 1 1,0-1-1,-1 1 1,1-1-1,0 1 0,0 0 1,1-1-1,-1 1 0,0-1 1,1 1-1,0-1 1,-1 1-1,1-1 0,0 0 1,0 1-1,0-1 0,1 0 1,-1 0-1,0 0 1,1 0-1,0 0 0,-1 0 1,1 0-1,0 0 1,3 2-1,1-2 7,0-1 0,0 1 0,1-1 0,-1 0 0,1 0 0,-1-1 0,1 0 0,-1 0 0,1 0 0,-1-1 0,1 0 0,-1-1 0,0 1 0,1-1 0,-1 0 0,9-5 0,11-6-197,-1 0-1,33-25 0,-54 36 138,62-51-586,-47 37 706,1 0-1,30-18 1,-49 34-44,-1 0-1,1 0 1,-1 0 0,0 0 0,1 0-1,-1 0 1,1 0 0,-1 0 0,0 0-1,1 0 1,-1 0 0,0 0 0,1 0-1,-1 1 1,0-1 0,1 0 0,-1 0-1,0 0 1,1 1 0,-1-1 0,0 0 0,1 0-1,-1 1 1,0-1 0,0 0 0,1 1-1,-1-1 1,0 0 0,0 1 0,0-1-1,0 1 1,1-1 0,-1 0 0,0 1-1,0-1 1,0 0 0,0 1 0,0-1-1,0 1 1,0-1 0,0 0 0,0 1 0,0-1-1,0 1 1,0-1 0,0 0 0,-1 1-1,1-1 1,0 0 0,0 1 0,-2 25 603,-9 21-134,8-35-434,0 0 1,1 1 0,-2 18 0,4-31-62,0 1 0,0 0 0,0 0 0,0 0 0,0 0 0,0 0 0,0 0 0,0 0 0,1 0 0,-1-1 0,0 1 0,1 0 0,-1 0 0,0 0 0,1 0 0,-1-1 0,1 1 0,0 0 0,-1-1 0,1 1 0,-1 0 0,1-1 0,0 1 0,0-1 0,-1 1 0,1-1 0,0 1 0,0-1 0,0 1 0,1-1 0,1 1 0,0 0 0,0-1 0,0 0 0,0 0 0,0 0 0,0 0 0,1 0 0,-1-1 0,4 0 0,6-3 0,0 0 0,0-1 0,17-9 0,41-31-46,-54 33 26,-1 1 1,2 0-1,0 2 0,0 0 0,30-11 0,-48 20 20,0 0 1,1 0 0,-1 0 0,1 0 0,-1 1 0,1-1 0,-1 0 0,0 0-1,1 0 1,-1 0 0,1 0 0,-1 1 0,0-1 0,1 0 0,-1 0 0,0 1-1,1-1 1,-1 0 0,0 1 0,1-1 0,-1 0 0,0 1 0,0-1 0,1 0-1,-1 1 1,0-1 0,0 1 0,0-1 0,0 0 0,1 1 0,-1-1 0,0 1-1,0-1 1,0 1 0,0-1 0,0 0 0,0 1 0,0-1 0,0 1 0,0-1-1,0 1 1,-1-1 0,1 0 0,0 1 0,0-1 0,0 1 0,0-1 0,-1 0-1,1 1 1,-7 24 105,-7 5-88,9-20-18,1 0-1,-1 0 1,2 0-1,-5 17 1,8-26 0,0 0 0,0-1 0,0 1 0,0 0 0,0-1 0,0 1 0,0 0 0,1-1 0,-1 1 0,0 0 0,0-1 0,1 1 0,-1 0 0,0-1 0,1 1 0,-1-1 0,0 1 0,1-1 0,-1 1 0,1-1 0,-1 1 0,1-1 0,-1 1 0,1-1 0,0 0 0,-1 1 0,1-1 0,-1 0 0,1 1 0,0-1 0,-1 0 0,1 0 0,0 0 0,-1 1 0,1-1 0,0 0 0,0 0 0,-1 0 0,1 0 0,0 0 0,-1 0 0,1-1 0,0 1 0,-1 0 0,1 0 0,0 0 0,-1-1 0,2 1 0,36-11 0,-1-7 0,37-22 0,-38 19 0,43-17 0,-77 37 5,0 0 0,0 0 1,0 0-1,0 1 0,0-1 0,0 0 0,1 1 1,-1 0-1,0-1 0,0 1 0,1 0 0,-1 0 0,0 1 1,0-1-1,4 1 0,-5-1 0,-1 1 0,1-1 0,0 1 0,-1 0 0,1-1 0,0 1 0,-1 0 0,1-1 0,0 1 0,-1 0 0,1 0 0,-1-1 0,0 1 0,1 0 0,-1 0 0,0 0 0,1 0 0,-1 0 0,0 0 0,0-1 0,0 1 0,0 0 0,0 0 0,0 0 0,0 1 0,-1 9-69,-1 0 0,-1 0 1,0 0-1,-8 21 1,0-1-788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01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37 11851,'0'-1'260,"0"0"-1,1 0 1,-1 0 0,0-1-1,0 1 1,0 0 0,0 0-1,0-1 1,0 1 0,0 0-1,0 0 1,-1-1 0,1 1-1,0 0 1,-1 0-1,1 0 1,-1-1 0,1 1-1,-1 0 1,0 0 0,1 0-1,-1 0 1,0 0 0,0 0-1,-1-1 1,0 1-5,0 1-1,1-1 1,-1 0 0,0 0-1,0 1 1,0-1 0,0 1 0,-1 0-1,1-1 1,0 1 0,0 0 0,0 0-1,-4 1 1,-3 0 118,1 1 0,-1 0 1,1 1-1,0 0 0,-1 0 1,-13 8-1,10-3-217,0 0 0,1 1 1,0 0-1,0 1 0,1 0 1,0 1-1,-15 22 0,20-26-105,1 0 1,-1 1-1,1 0 0,1 0 0,0 0 0,0 1 0,0-1 1,1 1-1,0-1 0,1 1 0,0 0 0,0-1 0,1 1 1,0 10-1,1-18-44,-1 1 1,0 0-1,1 0 0,0-1 1,-1 1-1,1-1 1,0 1-1,0 0 1,0-1-1,0 0 1,0 1-1,0-1 1,0 1-1,0-1 0,0 0 1,1 0-1,-1 0 1,1 0-1,-1 0 1,1 0-1,-1 0 1,1 0-1,-1-1 0,1 1 1,0 0-1,-1-1 1,1 0-1,0 1 1,0-1-1,-1 0 1,1 0-1,0 0 0,0 0 1,-1 0-1,1 0 1,0 0-1,-1-1 1,3 0-1,6 0 28,0-1-1,0-1 0,0 0 1,-1 0-1,15-7 0,13-11 72,0-2 0,-2-2 0,40-34-1,26-19 59,-79 68 33,-22 10-188,1 0 1,-1 1-1,1-1 1,-1 0-1,1 0 1,-1 0-1,1 0 0,-1 0 1,1 1-1,-1-1 1,1 0-1,-1 0 1,0 1-1,1-1 1,-1 0-1,1 1 0,-1-1 1,0 1-1,1-1 1,-1 0-1,0 1 1,0-1-1,1 1 0,-1-1 1,0 1-1,0 0 1,2 4 80,-2 0 1,1 0-1,0 0 0,-1 0 1,0 0-1,-1 7 0,0 5 188,-1 18 270,1-25-456,0 0 1,0 0-1,1 0 0,1 1 0,0-1 1,0 0-1,3 11 0,-3-19-77,0-1 0,0 0 0,1 1 0,-1-1 0,0 0 0,0 0 0,1 0 0,-1 0 1,1 0-1,-1 0 0,1 0 0,-1-1 0,1 1 0,-1 0 0,1-1 0,0 0 0,-1 1 0,1-1 0,0 0 0,-1 0 0,1 1 0,0-1 0,0-1 0,-1 1 0,1 0 0,0 0 0,-1-1 0,1 1 0,2-2 0,4 1 29,0-2 0,-1 1 0,1-1 0,-1 0 1,8-5-1,55-42 84,-53 37-120,1-1 0,0 2 0,35-18 0,-52 29 0,1 1 0,0-1 1,-1 0-1,1 0 0,-1 1 1,1-1-1,0 1 0,0-1 1,-1 1-1,1 0 0,0 0 1,0 0-1,-1 0 0,1 0 1,0 0-1,0 0 0,0 1 0,-1-1 1,1 0-1,0 1 0,-1 0 1,1-1-1,0 1 0,-1 0 1,1 0-1,-1 0 0,1 0 1,-1 0-1,2 1 0,0 3 59,1 0 0,-2 1 0,1-1-1,0 1 1,-1-1 0,0 1 0,2 7 0,14 34 335,-17-45-392,0 0-1,0 0 1,1 0 0,-1 0-1,1 0 1,-1 0 0,1-1 0,0 1-1,0 0 1,-1-1 0,1 0 0,0 1-1,0-1 1,1 0 0,-1 0 0,0 0-1,3 1 1,2-1-268,0 0-1,-1 0 1,1-1 0,0 0 0,-1 0 0,1 0-1,0-1 1,-1 0 0,1 0 0,-1-1-1,1 0 1,-1 0 0,0 0 0,0-1-1,10-5 1,16-14-6180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02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80 124 13229,'-9'8'3064,"5"-5"-2877,-42 42 2851,44-42-2784,-1-1 0,1 1 0,0 0 1,0 0-1,1 1 0,-1-1 0,1 0 1,0 0-1,0 1 0,0-1 0,0 1 1,0-1-1,1 1 0,-1-1 0,1 1 1,0-1-1,0 1 0,1 6 0,0-8-142,1 0 0,-1 0 0,1 0 0,-1 1 0,1-1 0,-1-1 0,1 1 0,0 0 0,0 0 0,0-1 0,0 1 0,0-1 0,1 0 0,-1 1 0,0-1 0,0 0 0,1 0 0,-1 0 0,1-1 0,-1 1 0,1-1 0,-1 1 0,1-1 0,-1 0 0,1 0 0,0 0 0,4-1 0,9 1 151,0-1 1,0-1 0,19-4 0,-9-1-121,-1-1-1,0-2 1,-1 0 0,0-1-1,-1-2 1,0 0 0,-1-1-1,0-2 1,-2 0 0,34-33-1,-49 43-110,0 0 0,-1-1-1,0 0 1,0 0 0,6-12-1,-10 18-11,1 0 1,0 0-1,-1-1 0,1 1 0,-1 0 1,1 0-1,-1-1 0,1 1 0,-1 0 0,0-1 1,0 1-1,0 0 0,0-1 0,0 1 0,0-1 1,0 1-1,0 0 0,0-1 0,-1 1 0,1 0 1,-1 0-1,1-1 0,-1 1 0,1 0 1,-1 0-1,1-1 0,-1 1 0,0 0 0,0 0 1,0 0-1,0 0 0,0 0 0,0 0 0,0 0 1,0 1-1,0-1 0,0 0 0,0 1 1,-2-2-1,-2 1 11,0 0 1,1 0 0,-1 0-1,0 0 1,0 1-1,0 0 1,1 0 0,-1 0-1,0 0 1,0 1-1,0 0 1,1 0-1,-1 0 1,-8 4 0,6-1-6,-1 0 0,1 0 1,-1 1-1,1 0 1,0 0-1,1 1 1,-11 11-1,3 1 17,0 0 1,1 1-1,1 0 0,0 1 0,-12 31 1,20-42-38,1-1 1,0 1 0,0 0-1,0 0 1,1 0 0,0 0-1,1 0 1,0 1 0,1-1-1,0 0 1,1 12 0,0-20-9,-1 1 1,0-1-1,1 1 1,-1-1-1,1 0 1,0 1-1,0-1 1,-1 0-1,1 1 1,0-1 0,0 0-1,0 0 1,0 0-1,1 0 1,-1 0-1,0 0 1,0 0-1,0 0 1,1 0-1,2 0 1,0 1-34,0-1 1,1 1 0,-1-1-1,1 0 1,-1-1 0,1 1-1,5-1 1,6-1-321,0 0 1,-1-1-1,21-5 0,-12 1-1043,0-2 0,-1-1-1,24-12 1,28-19-6515,-12 0-3767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0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0 17457,'0'0'2274,"-64"72"288,15-25-128,-2 6-1056,-3 2 511,5-5-415,6-5-769,10-8-545,12-11-128,11-13-513,7-12-1312,3-21-6760,5-10 994</inkml:trace>
  <inkml:trace contextRef="#ctx0" brushRef="#br0" timeOffset="1">67 64 17040,'0'0'3972,"11"51"-1826,-4-21-1570,9-1 1,4 2-65,10-4-383,7-9-290,9-8-2209,4-10-2755,1 0-6566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8:00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15 241 5285,'-3'-37'12823,"-1"26"-7869,2 28-3534,-1 14-816,0 72 701,4-96-1286,-1 0 1,1-1 0,0 1 0,0 0 0,1 0 0,0-1 0,0 1 0,1-1 0,0 0 0,0 0-1,0 0 1,5 6 0,-6-10-16,-1 0 1,1 0-1,0 0 0,0 0 0,0 0 1,0-1-1,0 1 0,1-1 0,-1 1 0,0-1 1,1 0-1,-1 0 0,1 0 0,-1 0 1,1-1-1,0 1 0,-1-1 0,1 1 1,0-1-1,3 0 0,-1-1 43,-1 0-1,1 0 1,0 0 0,-1 0 0,1-1-1,0 0 1,-1 0 0,0 0 0,0-1 0,6-4-1,4-4 166,0-1-1,-1 0 1,0-1-1,20-28 0,-19 21 51,0-2 0,-1 1-1,0-2 1,-2 0-1,10-32 1,-22 72-289,1-1-1,0 1 1,1-1 0,1 1-1,0-1 1,1 0-1,7 21 1,-9-33 29,0-1 1,0 0-1,0 1 0,1-1 1,-1 0-1,1 0 0,0 0 1,0 0-1,0 0 0,0-1 0,1 1 1,-1 0-1,1-1 0,-1 0 1,1 1-1,0-1 0,0 0 1,4 2-1,-4-4 27,-1 1 0,1-1 1,-1 1-1,1-1 0,-1 0 0,1 0 0,-1 0 1,0 0-1,1-1 0,-1 1 0,1-1 1,-1 1-1,1-1 0,-1 0 0,0 0 0,0 0 1,1 0-1,-1-1 0,0 1 0,0 0 1,0-1-1,0 1 0,0-1 0,-1 0 0,1 0 1,2-3-1,9-11 43,-1 0 1,0-1-1,-1 0 1,-1-1-1,-1 0 1,0-1-1,-2 0 1,0 0-1,-1-1 1,-1 0 0,5-36-1,-10 236-1156,0-177 1100,0-1 0,0 1-1,0 0 1,0-1 0,0 1-1,0-1 1,1 1 0,-1-1 0,1 1-1,0-1 1,0 1 0,0-1-1,0 0 1,0 1 0,0-1-1,1 0 1,-1 0 0,1 0-1,0 0 1,-1 0 0,1 0 0,0 0-1,0-1 1,0 1 0,0-1-1,5 3 1,-4-3 29,0-1 1,0 1-1,0-1 0,0 0 0,0 0 1,-1 0-1,1 0 0,0-1 1,0 1-1,0-1 0,0 0 1,0 0-1,-1 0 0,1 0 0,0 0 1,-1 0-1,1-1 0,-1 1 1,1-1-1,-1 0 0,0 0 0,1 0 1,1-2-1,11-12-21,-1-1 1,0 0-1,-1 0 1,-1-1-1,-1-1 0,-1 0 1,0-1-1,-2 0 0,0 0 1,-1-1-1,-1 0 0,-1 0 1,-1 0-1,0-1 0,-1-22 1,-13 75-639,5-3 670,1-1 0,1 1 0,2 0 0,0 0 0,7 47 0,-5-72-49,0 1 0,0-1 0,0 1 0,1 0 0,-1-1 0,1 0 0,0 1 0,0-1 0,0 0 0,0 0 0,1 0 0,-1-1 0,1 1-1,-1 0 1,1-1 0,0 0 0,0 0 0,1 1 0,-1-2 0,0 1 0,1 0 0,-1-1 0,0 0 0,1 1 0,0-1 0,-1-1 0,1 1 0,0 0 0,0-1 0,-1 0 0,1 0 0,4 0 0,0-1-296,1 1 0,0-1 1,-1-1-1,1 0 0,14-5 1,-16 5-596,1-1 0,-1-1 0,0 0 0,0 0 0,11-8 0,15-20-5955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03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59 17969,'0'0'2103,"-6"12"-138,-19 35-506,2 2 1,2 0-1,-23 81 1,31-80-1118,3-1 0,2 2 0,2-1 0,0 58 0,5-85-330,1-17 4,-1 0-1,1 0 0,0 0 0,1 1 0,-1-1 0,1 0 1,3 11-1,-4-16-2,0-1-1,0 0 1,1 1 0,-1-1 0,0 0 0,0 1-1,0-1 1,0 0 0,0 1 0,0-1-1,1 0 1,-1 0 0,0 1 0,0-1 0,1 0-1,-1 0 1,0 1 0,0-1 0,1 0 0,-1 0-1,0 0 1,0 0 0,1 1 0,-1-1-1,0 0 1,1 0 0,-1 0 0,0 0 0,1 0-1,-1 0 1,0 0 0,1 0 0,-1 0 0,0 0-1,1 0 1,-1 0 0,0 0 0,1 0-1,-1 0 1,12-12 407,4-20 10,50-152-140,14-35-2189,-64 182 1559,2 1 0,1 1 1,43-57-1,-54 81 330,1 0 1,1 1-1,0 0 0,21-16 1,-26 22 6,0 1 1,1 0-1,-1 0 1,1 0-1,0 1 1,0 0 0,0 0-1,0 0 1,0 1-1,0-1 1,0 2-1,12-1 1,-16 1 10,0 0 0,0 0 0,0 1 0,0-1 1,1 1-1,-1 0 0,0 0 0,0-1 0,0 1 0,0 0 0,-1 1 1,1-1-1,0 0 0,0 1 0,-1-1 0,1 1 0,-1-1 0,1 1 1,-1 0-1,0-1 0,1 1 0,-1 0 0,0 0 0,0 0 0,0 0 1,-1 0-1,1 0 0,0 0 0,-1 0 0,0 0 0,1 1 0,-1-1 0,0 0 1,0 0-1,0 0 0,0 1 0,-1 2 0,1 3 49,-1 1-1,0-1 1,-1 0 0,1 0-1,-2 0 1,1 0-1,-1 0 1,0-1 0,-5 8-1,-5 5 237,-1 0-1,-1-2 1,-1 0 0,-1-1-1,0 0 1,-1-1-1,-1-1 1,-1-1-1,-26 15 1,44-28-289,0 0 0,0 0 0,0 0 1,0 0-1,-1 0 0,1 0 0,0-1 0,-1 1 1,1-1-1,0 1 0,-1-1 0,1 0 0,0 0 1,-1 0-1,-2-1 0,4 1-126,0 0 0,0-1 0,1 1 0,-1-1 0,0 1 0,0-1 0,0 0 0,1 1 0,-1-1 1,0 0-1,1 1 0,-1-1 0,1 0 0,-1 0 0,1 0 0,-1 1 0,1-1 0,0 0 0,-1 0 0,1 0 0,0 0 0,-1 0 0,1 0 0,0 0 0,0-1 0,0-3-945,0-1 0,1 1 0,0-1 0,0 1 0,0-1 0,0 1 0,1 0 0,0 0 0,0 0 0,0 0-1,5-7 1,15-21-11526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0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6 346 18097,'0'0'8766,"-1"10"-8339,-1-1-385,1 0 1,0 0-1,1 1 1,0-1-1,0 0 1,3 11-1,-3-18-11,0 0 0,1 0 0,-1 0 0,1-1-1,-1 1 1,1 0 0,0 0 0,0 0 0,0 0-1,0-1 1,0 1 0,0 0 0,0-1 0,1 1-1,-1-1 1,1 0 0,-1 1 0,1-1-1,-1 0 1,1 0 0,0 0 0,0 0 0,-1 0-1,1 0 1,0 0 0,0-1 0,0 1 0,0-1-1,0 1 1,0-1 0,0 0 0,0 0 0,0 0-1,0 0 1,0 0 0,0 0 0,0 0-1,0-1 1,0 1 0,0-1 0,2-1 0,1 1-2,-1-1 0,0 0 0,0 0 0,0 0 1,0-1-1,0 1 0,5-6 0,-7 7-62,0 0 0,-1-1 0,1 1 0,-1-1 0,1 1 0,-1-1 0,0 0 0,0 0 0,0 1-1,0-1 1,0 0 0,0 0 0,0 0 0,0 0 0,-1 0 0,1 0 0,-1 0 0,1-3 0,-3 5 14,1-1 1,-1 0-1,1 0 1,-1 1-1,1-1 1,-1 1-1,1-1 1,-1 1-1,1 0 1,-1 0-1,0-1 1,1 1-1,-1 0 1,0 1-1,1-1 1,-1 0-1,1 0 1,-4 1-1,-7 3 55,28-2 146,1-4-157,1 0-1,-1 0 0,0-2 1,0 0-1,0-2 1,0 1-1,-1-2 0,0 0 1,0-1-1,-1-1 0,22-15 1,-13 6-89,-1 0 0,0-2 0,-1-1 0,-1 0 0,35-48 0,-50 61 66,0-1 0,0 0-1,-1 0 1,0-1 0,0 1-1,-1-1 1,-1 0 0,1 0-1,-2 0 1,1-1-1,-2 1 1,2-18 0,-3 27 0,0 0 0,0 0 1,0 0-1,-1 0 0,1 1 0,0-1 1,-1 0-1,1 0 0,0 0 0,-1 0 1,1 0-1,-1 0 0,0 0 0,1 1 1,-1-1-1,0 0 0,1 0 0,-1 1 1,0-1-1,0 1 0,0-1 0,1 0 1,-1 1-1,0-1 0,0 1 0,0 0 1,0-1-1,0 1 0,0 0 0,0 0 1,0-1-1,0 1 0,0 0 0,0 0 1,0 0-1,0 0 0,0 0 0,0 1 1,0-1-1,0 0 0,-1 1 1,-2 0 20,0 0 0,0 0 0,0 0 0,0 1 0,0-1 0,0 1 0,1 0 0,-1 0 0,-4 4 0,0 2 44,0 1 0,0-1 0,1 2-1,1-1 1,-1 1 0,2 0 0,-1 0-1,1 1 1,1-1 0,0 1 0,0 0-1,1 1 1,0-1 0,1 0 0,1 1-1,0-1 1,0 1 0,2 15-1,0-12-24,0 0-1,1 0 1,1 0-1,0 0 0,1-1 1,0 1-1,2-1 0,-1 0 1,2 0-1,0-1 0,0 0 1,1 0-1,16 19 0,-13-21-219,0 1-1,0-1 0,23 16 0,-61-59-1924,-60-49 911,-85-90 2501,153 143-653,19 27-641,-1 1 1,1-1 0,0 1-1,-1-1 1,1 1 0,0-1-1,0 1 1,0-1 0,-1 0-1,1 1 1,0-1-1,0 1 1,0-1 0,0 1-1,0-1 1,0 0 0,0 1-1,0-1 1,0 1 0,0-1-1,1 1 1,-1-1 0,0 1-1,0-1 1,0 0-1,1 1 1,-1-1 0,0 1-1,1 0 1,-1-1 0,0 1-1,1-1 1,-1 1 0,1-1-1,-1 1 1,0 0-1,1-1 1,-1 1 0,1 0-1,-1 0 1,1-1 0,-1 1-1,1 0 1,0 0 0,-1 0-1,1-1 1,-1 1 0,1 0-1,-1 0 1,1 0-1,0 0 1,-1 0 0,1 0-1,110-1-1276,-50 2-2885,-5-2-3205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04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14029,'0'0'8627,"2"10"-7180,-1 0-1251,1 0 232,0 0-1,0-1 1,1 1-1,5 12 1,-7-19-354,0 0 0,1-1 0,-1 1 0,1-1 0,-1 0 0,1 1 0,0-1 0,0 0 0,0 0 0,0 0 0,0 0 0,1-1 0,-1 1 0,0-1 0,1 1 0,-1-1 0,1 0 0,0 0 0,-1 0 0,1 0 0,0 0 0,3 0 0,2 0 7,0-1 0,1 0 0,-1 0-1,0-1 1,0 0 0,0 0 0,0-1 0,0 0 0,0 0 0,8-4 0,5-5-19,0 0 0,21-15 0,39-20-7,-80 45-57,1 0-1,-1 0 1,1 1 0,-1-1-1,1 0 1,-1 1-1,1-1 1,-1 1-1,1-1 1,-1 1-1,1 0 1,0-1 0,-1 1-1,1 0 1,0 0-1,-1 0 1,1 0-1,0 1 1,-1-1-1,1 0 1,-1 1-1,1-1 1,-1 1 0,1-1-1,-1 1 1,1 0-1,-1 0 1,1 0-1,-1-1 1,0 1-1,1 1 1,-1-1 0,0 0-1,0 0 1,0 0-1,0 1 1,0-1-1,0 0 1,0 1-1,0-1 1,0 3-1,2 5 49,-1 0-1,-1 1 1,1 0-1,-1-1 0,-1 20 1,0-6 174,0-18-201,0 8 64,1 0 1,0-1-1,1 1 0,0-1 1,1 0-1,5 16 0,-7-26-94,0 0-1,0 1 0,0-1 0,1 0 0,-1 0 0,1 0 0,-1 0 0,1 0 0,0-1 0,0 1 0,0 0 0,0-1 0,0 1 0,0-1 0,4 2 0,-2-2-60,-1 0 0,0-1 0,1 1-1,-1-1 1,1 1 0,-1-1 0,1 0-1,-1-1 1,1 1 0,-1 0-1,0-1 1,1 0 0,-1 0 0,6-2-1,4-4-1089,-1 0-1,1-1 0,-1 0 0,-1-1 0,0 0 1,0-1-1,0-1 0,-1 1 0,-1-1 0,12-18 1,7-14-5746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05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348 203 20916,'-11'-4'2375,"-9"-2"-1559,-1 0-1,1 1 0,-1 1 0,0 1 1,0 1-1,-29 1 0,43 1-775,-1 0 1,1 1-1,0 0 1,-1 0-1,1 1 1,0 0-1,0 0 1,0 1-1,0 0 1,0 0-1,1 0 1,-1 1-1,1 0 1,0 0-1,0 1 1,1 0-1,-1 0 1,1 0-1,0 1 1,0-1-1,1 1 1,0 0-1,-5 9 1,8-13-38,-1 0 1,1 0-1,0 0 1,0 1 0,1-1-1,-1 0 1,0 0-1,1 1 1,-1-1 0,1 0-1,0 1 1,0-1-1,0 1 1,0-1 0,0 0-1,0 1 1,1-1-1,-1 0 1,2 5 0,-1-5-3,1 0 0,-1-1 0,1 1 0,-1-1 0,1 1 1,-1-1-1,1 1 0,0-1 0,0 0 0,0 0 0,-1 0 1,1 0-1,0 0 0,0 0 0,1 0 0,-1-1 0,3 1 1,6 1-2,0-1 0,-1-1 1,1 0-1,0 0 1,0-1-1,-1 0 0,16-4 1,-10 0-40,0-1 0,-1-1 0,0 0-1,0-1 1,-1 0 0,0-1 0,0-1 0,-1 0 0,0-1 0,-1 0 0,0-1 0,-1-1 0,0 1 0,-1-2 0,-1 1 0,0-2-1,0 1 1,-2-1 0,0 0 0,-1-1 0,0 1 0,-1-1 0,-1-1 0,4-26 0,-8 43 41,-1 1 0,1-1 1,0 0-1,0 1 0,-1-1 0,1 0 1,0 0-1,-1 1 0,1-1 0,-1 0 1,1 0-1,0 1 0,-1-1 0,1 0 1,-1 0-1,1 0 0,0 0 0,-1 0 0,1 0 1,-1 0-1,1 0 0,-1 0 0,1 0 1,0 0-1,-1 0 0,1 0 0,-1 0 1,1 0-1,0 0 0,-1 0 0,1-1 1,-1 1-1,1 0 0,0 0 0,-1 0 1,1-1-1,0 1 0,-1 0 0,1 0 1,0-1-1,-1 1 0,1 0 0,0-1 1,0 1-1,-1 0 0,1-1 0,0 1 1,0-1-1,0 1 0,-1 0 0,1-1 1,0 1-1,0-1 0,0 1 0,0-1 1,0 1-1,0 0 0,0-1 0,0 1 0,0-1 1,0 1-1,0-1 0,-24 31 140,10-3-38,1 0-1,-16 51 1,26-66-39,-1 1 0,1 0 0,1 0 0,1 0 0,-1 0 0,2 0 1,0 0-1,3 25 0,-2-35-48,0 0 1,1 0 0,-1-1 0,0 1-1,1-1 1,0 1 0,-1-1 0,1 1 0,0-1-1,0 0 1,0 0 0,0 0 0,1 0-1,-1 0 1,1-1 0,-1 1 0,1-1-1,-1 1 1,1-1 0,0 0 0,0 0-1,0 0 1,-1-1 0,1 1 0,0-1 0,0 1-1,0-1 1,0 0 0,0 0 0,6-1-1,0 1 6,-1-1-1,1 0 0,0 0 1,0-1-1,-1 0 0,1 0 1,-1-1-1,1-1 0,9-4 1,-9 2-24,1 0 0,-2-1 0,1 0 1,-1-1-1,0 1 0,0-2 0,-1 1 1,0-1-1,0 0 0,-1 0 0,-1-1 1,1 0-1,6-18 0,-19 46-144,-12 32 329,18-47-149,0 0-1,0 0 1,1 0 0,-1 0-1,1 1 1,0-1-1,0 0 1,0 0-1,0 0 1,1 0 0,-1 0-1,1 0 1,0 0-1,0 0 1,1 3 0,-1-5-23,1 1 1,-1-1 0,0 0-1,1 0 1,-1 0 0,1 0 0,-1 0-1,1 0 1,0 0 0,-1 0-1,1-1 1,0 1 0,0-1-1,-1 1 1,1-1 0,0 0 0,0 0-1,0 0 1,2 0 0,38-1 152,-40 1-152,12-3-34,-1 0 0,0 0-1,0-1 1,-1 0 0,1-1 0,-1-1 0,16-9 0,-19 10-1,-1 0 0,0-1 0,0 0 0,0 0 0,-1-1 0,0 0 0,0 0 0,0 0 0,-1-1 0,8-14 0,-12 12-43,-9 12-82,-9 12-105,9-7 260,1 1 1,1 0 0,-1 1-1,-6 14 1,10-20-152,1 0-1,-1 0 0,1 1 1,0-1-1,0 0 1,1 1-1,-1-1 1,1 1-1,-1-1 1,1 1-1,0-1 0,0 1 1,1-1-1,-1 0 1,1 1-1,1 6 1,0-8-211,-1-1 0,0 0 1,1 1-1,-1-1 1,1 0-1,-1 1 1,1-1-1,0 0 1,-1 0-1,1 0 1,0 0-1,0-1 0,0 1 1,0 0-1,0-1 1,-1 0-1,1 1 1,0-1-1,0 0 1,0 0-1,3 0 1,24 1-6817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05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17200,'0'0'2242,"-11"3"-197,6-2-1825,-39 13 863,42-13-997,0 0 0,1 0 0,-1 1 1,0-1-1,0 0 0,1 1 1,-1-1-1,1 1 0,-1-1 1,1 1-1,0 0 0,-1 0 1,1-1-1,0 1 0,0 0 0,1 0 1,-1 0-1,0 0 0,0 0 1,1 0-1,0 0 0,-1 1 1,1 3-1,0-5-120,0 0-1,1 0 1,-1 0 0,0 0 0,1 0 0,-1 0-1,1 0 1,-1 0 0,1 0 0,0-1 0,-1 1-1,1 0 1,0 0 0,0 0 0,0-1 0,-1 1-1,1 0 1,0-1 0,0 1 0,0-1 0,0 1-1,0-1 1,0 0 0,0 1 0,0-1 0,2 1 0,38 7-2740,-23-5 1549,-1 1 712,0 2 0,-1 0 1,1 0-1,26 16 0,-34-16 916,0 0-1,-1 0 0,1 1 1,-1 0-1,9 11 0,-16-17-158,1 0 1,-1 1-1,0-1 0,0 0 0,-1 1 0,1-1 0,0 0 0,0 1 0,-1-1 0,1 1 0,-1 0 0,1-1 0,-1 1 0,1-1 1,-1 1-1,0 0 0,0-1 0,0 1 0,0 0 0,0-1 0,0 1 0,-1 0 0,0 1 0,0 0-9,0 0 0,-1-1-1,1 1 1,-1-1 0,0 0-1,0 1 1,0-1 0,0 0-1,0 0 1,0 0 0,-1-1 0,-2 3-1,-9 4 399,1-1-1,-1-1 0,-28 9 1,40-14-551,-7 2-77,-1 1 0,0-1 1,0-1-1,0 0 0,-1 0 1,1-1-1,0 0 0,0-1 1,-1 0-1,-13-3 0,13-8-3421,4-10-3396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06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19346,'0'0'1554,"-9"13"480,5-7-1744,-3 4 153,0 1 0,0 0 0,1 0 0,1 1-1,0 0 1,0 0 0,-3 17 0,-10 71 1270,5 1 1,-1 174 0,13-274-1706,1 0 0,0 0 0,0 0 0,0 0 0,-1 1 0,1-1 0,0 0 0,1 0 0,-1 0 0,0 0 0,0 1 0,0-1 0,1 0 0,-1 0 0,0 0 0,1 0 0,-1 0 0,1 0 0,0 0 0,-1 0 0,1 0 0,0 0 0,-1 0 0,1 0 0,0 0 0,0-1 0,0 1 0,0 0 0,0-1 0,0 1 0,0 0 1,0-1-1,0 1 0,0-1 0,0 0 0,0 1 0,0-1 0,0 0 0,1 0 0,-1 1 0,0-1 0,0 0 0,0 0 0,0 0 0,1-1 0,-1 1 0,0 0 0,0 0 0,0-1 0,0 1 0,0 0 0,0-1 0,0 1 0,1-1 0,-1 1 0,1-2 0,8-4 73,1 0-1,-1 0 0,-1-1 1,13-10-1,12-15-80,38-30 0,-64 56 0,0 1 0,0 0 0,0 0 0,0 1 0,1 0 0,-1 0 0,14-3 0,-21 6 0,0 1 0,0 0 0,0 0 0,0-1 0,0 1 0,-1 0 0,1 0 0,0 0 0,0 0 0,0 0 0,0 0 0,0 0 0,0 1 0,0-1 0,0 0 0,0 0 0,-1 1 0,1-1 0,0 1 0,0-1 0,0 1 0,-1-1 0,1 1 0,0-1 0,0 1 0,-1-1 0,1 1 0,-1 0 0,1 0 0,0 1 0,0 0 0,0 1 0,0-1 0,0 1 0,-1 0 0,1-1 0,-1 1 0,0 0 0,0-1 0,0 1 0,-1 5 0,-2 10 0,-1 1 0,-9 26 0,9-35 0,4-8 0,-1-1 0,0 0 0,1 0 0,-1 1 0,1-1 0,-1 0 0,1 1 0,0-1 0,0 1 0,0-1 0,-1 0 0,1 1 0,1-1 0,-1 1 0,0-1 0,0 0 0,0 1 0,1-1 0,-1 0 0,1 1 0,0 2 0,0-4 0,0 0 0,0 0 0,0 0 0,1 0 0,-1 0 0,0 0 0,0-1 0,0 1 0,0 0 0,0 0 0,0-1 0,0 1 0,0-1 0,0 1 0,0-1 0,-1 1 0,1-1 0,0 1 0,0-1 0,1-1 0,49-47 0,-28 19-105,0-2 0,23-44 0,-32 52 36,-15 72-791,0-42 862,0 0-6,0 0 1,1 0-1,-1 0 0,2 1 1,-1-1-1,0 0 1,3 9-1,-2-13 1,0-1 1,0 1 0,0 0-1,0 0 1,0-1-1,0 1 1,1-1-1,-1 1 1,1-1-1,-1 0 1,1 0-1,-1 1 1,1-1-1,0 0 1,-1 0 0,1-1-1,0 1 1,0 0-1,0-1 1,0 1-1,0-1 1,0 1-1,0-1 1,0 0-1,0 0 1,0 0 0,2 0-1,4 0-5,1 0-1,-1 0 1,1-1 0,-1 0-1,1-1 1,-1 0-1,0 0 1,0-1 0,15-6-1,-2-3-28,0 0 0,21-18-1,34-19-802,-76 50 794,1 1-1,0-1 1,0 1-1,-1-1 1,1 1-1,-1-1 0,0 1 1,1-1-1,-1 1 1,0 0-1,0-1 1,0 1-1,0-1 1,0 1-1,0 0 0,-1-1 1,1 2-1,-48 228 79,33-99 48,9-71 385,-25 115-1,30-171-393,-1 1-1,-1 0 0,1-1 0,-1 1 1,0-1-1,0 0 0,-1 0 0,1 0 1,-8 7-1,10-11-56,0 0 0,0 0 1,0 0-1,0 0 0,0 0 0,0-1 0,-1 1 0,1 0 1,0-1-1,0 1 0,-1-1 0,1 1 0,0-1 0,-1 0 0,1 0 1,0 1-1,-1-1 0,1 0 0,-1 0 0,1 0 0,0 0 1,-1-1-1,1 1 0,-1 0 0,1-1 0,0 1 0,-1 0 1,1-1-1,0 0 0,0 1 0,0-1 0,-1 0 0,1 1 1,0-1-1,0 0 0,0 0 0,0 0 0,0 0 0,0 0 1,0 0-1,1-1 0,-1 1 0,0 0 0,1 0 0,-1 0 1,0-1-1,0-1 0,-9-20-16,0 0 0,2 0 0,0-1 0,2 0 0,1 0 0,0-1 0,2 1 0,1-1 0,1 0 1,4-46-1,-2 61-84,0-1 1,1 1 0,0-1 0,1 1 0,1 0 0,-1 0 0,2 0 0,-1 0 0,1 1 0,1 0 0,-1 0-1,8-9 1,39-34-2282,11 9-3662,-11 12-2171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08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61 16592,'0'-10'1873,"0"-29"610,-2 27 1167,-1 18-2729,-3 16-741,-7 92 1774,6 1 0,12 173 0,-5-277-1912,1-1 0,0 0 0,1 1 0,0-1 0,1 0 0,0 0 0,1 0 0,5 12 1,-7-20-36,-1 0 1,1 0-1,-1 0 1,1 0 0,-1 0-1,1 0 1,0 0-1,0 0 1,0-1 0,0 1-1,0-1 1,0 0-1,1 1 1,-1-1 0,0 0-1,1 0 1,-1-1 0,1 1-1,-1 0 1,1-1-1,-1 1 1,1-1 0,-1 0-1,1 0 1,0 0-1,-1 0 1,1-1 0,-1 1-1,1 0 1,-1-1-1,1 0 1,-1 0 0,0 0-1,1 0 1,-1 0-1,0 0 1,1 0 0,-1-1-1,2-1 1,13-9-143,-2-1 0,1 0 0,-1-1 0,-1 0 0,22-30 0,0 2-518,-36 41 643,1 1 0,-1-1 0,0 1-1,1-1 1,-1 1 0,1-1 0,-1 1 0,0-1-1,1 1 1,-1 0 0,1-1 0,-1 1 0,1 0 0,0-1-1,-1 1 1,1 0 0,-1-1 0,1 1 0,-1 0-1,1 0 1,0 0 0,-1 0 0,1 0 0,0 0 0,-1 0-1,1 0 1,-1 0 0,1 0 0,0 0 0,-1 0-1,2 0 1,6 20-66,-8 49 285,0-51-128,0-8-56,0 0 1,1 0-1,0 0 0,1 0 0,0-1 0,4 12 1,-5-19-20,0 0 1,-1-1 0,1 1 0,0 0 0,0-1-1,0 1 1,0 0 0,0-1 0,0 1-1,0-1 1,1 0 0,-1 1 0,0-1-1,1 0 1,-1 0 0,1 0 0,0 0-1,-1 0 1,1 0 0,0 0 0,-1-1-1,1 1 1,0-1 0,0 1 0,0-1-1,0 1 1,-1-1 0,1 0 0,0 0-1,0 0 1,0 0 0,0 0 0,0-1-1,0 1 1,-1-1 0,1 1 0,0-1 0,0 1-1,-1-1 1,4-2 0,0 0 13,0 0 0,0-1-1,0 0 1,0 0 0,-1 0 0,1-1 0,-1 0 0,0 1 0,-1-2 0,1 1 0,-1 0 0,5-11-1,0-1 16,-1 0-1,0-1 0,4-19 0,-3-45 301,-7 74-245,-1 33-69,0-13-29,-1 14 52,4 63 25,-3-85-65,0 0 0,1 1-1,0-1 1,0 0 0,1 1-1,-1-1 1,1 0 0,0 0-1,0 0 1,0 0 0,0 0-1,1-1 1,-1 1 0,1-1-1,0 1 1,4 2 0,-5-4-60,0-1 0,0 0 0,1 0 0,-1 1 0,0-2 0,1 1 0,-1 0 0,1 0 0,-1-1 0,1 1 0,-1-1 1,1 0-1,0 0 0,-1 0 0,1 0 0,-1 0 0,1 0 0,-1-1 0,1 1 0,-1-1 0,1 0 0,-1 0 0,1 0 0,2-2 0,22-17-4225,-8-8-4234,-7-1-2952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09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15855,'0'0'3748,"-26"69"-2083,26-45-1281,10-4-351,15-5-418,6-6-1152,5-6-2211,2-3-2690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09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8616,'0'0'7949,"-1"8"-5894,-2 16-1346,1-1 0,1 1 0,0 0 0,2 0-1,1-1 1,1 1 0,1-1 0,12 41 0,3-9-269,15 78 0,-30-108-206,0 1 0,-2-1 0,-1 0 0,-1 1 0,-5 42 0,3-57 2,-1 1 0,0 0 0,-1-1-1,0 0 1,-1 0 0,0 0 0,-9 14-1,13-22-149,-1 0 0,0 0-1,-1 0 1,1 0 0,0 0 0,-1 0-1,1 0 1,-1-1 0,0 1 0,0-1-1,0 0 1,0 0 0,-1 0 0,1 0-1,0-1 1,-1 1 0,1-1 0,-1 0-1,0 0 1,1 0 0,-1-1 0,0 1-1,0-1 1,1 0 0,-1 0 0,0 0-1,-3-1 1,3 0-57,0-1-1,1 0 1,0 0 0,-1 0-1,1 0 1,0 0 0,0-1-1,0 1 1,0-1-1,0 0 1,1 0 0,0 0-1,-1 0 1,1 0 0,0 0-1,0-1 1,1 1 0,-1-1-1,-1-6 1,-3-5-143,2 0 0,0-1 0,-3-24 1,5 20-360,1-1 0,0 0 1,2 1-1,1-1 0,0 0 0,1 1 1,12-39-1,3 7-4576,45-87 0,-26 65-2318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09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12204,'0'0'5567,"-9"13"-2892,-5 10-1719,0 1-1,2 0 1,0 1-1,-15 52 1,19-49-239,2 2 0,2-1 0,0 1 0,2-1 0,2 47 1,0-74-707,0 1 1,0-1-1,1 1 1,-1 0-1,0-1 1,1 1 0,0-1-1,0 1 1,-1-1-1,2 0 1,-1 1-1,0-1 1,0 0 0,1 0-1,-1 1 1,1-1-1,-1 0 1,1-1-1,0 1 1,0 0-1,0 0 1,0-1 0,0 1-1,1-1 1,-1 0-1,0 0 1,0 0-1,1 0 1,-1 0 0,1 0-1,-1 0 1,1-1-1,-1 1 1,1-1-1,0 0 1,-1 0 0,1 0-1,2 0 1,3-1 3,-1-1 0,1 1 1,-1-1-1,1 0 0,-1-1 1,0 0-1,0 0 0,0 0 1,0-1-1,-1 0 1,12-9-1,85-89-955,-102 102 953,-1-1-1,0 0 1,1 1 0,-1-1-1,0 1 1,1-1-1,-1 1 1,1-1-1,-1 1 1,1-1-1,-1 1 1,1 0-1,-1-1 1,1 1 0,0 0-1,-1-1 1,1 1-1,-1 0 1,1 0-1,0 0 1,-1-1-1,1 1 1,0 0 0,-1 0-1,1 0 1,0 0-1,-1 0 1,1 0-1,0 0 1,-1 1-1,1-1 1,-1 0 0,1 0-1,0 0 1,-1 1-1,1-1 1,-1 0-1,1 0 1,0 1-1,-1-1 1,1 1 0,-1-1-1,1 1 1,-1-1-1,1 0 1,-1 1-1,0 0 1,1-1-1,-1 1 1,0-1-1,1 1 1,-1-1 0,0 1-1,0 0 1,1-1-1,-1 1 1,0 0-1,0-1 1,0 1-1,0-1 1,0 1 0,0 0-1,0-1 1,0 2-1,0 56 948,0-44-734,-1 9 33,1 44-23,0-64-219,0 1 0,1-1 0,-1 0 0,1 0 0,0 0 0,0 0 0,0 0 0,0 0 1,0 0-1,0 0 0,1-1 0,0 1 0,-1 0 0,1-1 0,0 1 0,3 2 0,-4-4-66,1 0 0,-1-1 1,1 1-1,-1 0 0,1-1 0,-1 0 1,1 1-1,-1-1 0,1 0 0,-1 1 1,1-1-1,-1 0 0,1 0 0,-1 0 1,1-1-1,0 1 0,-1 0 0,1 0 1,-1-1-1,1 1 0,-1-1 0,0 0 1,1 1-1,-1-1 0,1 0 0,-1 0 1,0 0-1,0 0 0,0 0 0,1 0 1,-1 0-1,0 0 0,0 0 0,0-1 1,0 1-1,-1 0 0,2-2 0,4-7-1263,0 0 1,0 0-1,7-17 0,2-15-5356,17-66 1,-17 47-1224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8:01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50 562 17809,'0'0'2680,"-9"10"-102,-26 31-939,35-41-1626,-1 0 0,1 1 1,0-1-1,-1 1 0,1-1 0,-1 0 0,1 1 0,0-1 1,-1 1-1,1-1 0,0 1 0,0-1 0,-1 1 0,1-1 1,0 1-1,0 0 0,0-1 0,0 1 0,-1-1 1,1 1-1,0-1 0,0 1 0,0 0 0,0-1 0,0 1 1,1-1-1,-1 1 0,0 0 0,0-1 0,0 1 0,0-1 1,1 1-1,-1 0 0,20 3 98,23-11 45,-26 2-124,-1-1 1,0-1-1,0-1 0,-1 0 0,0-1 0,0-1 0,-1 0 0,-1 0 0,0-2 1,0 0-1,-1 0 0,0-1 0,-1-1 0,-1 0 0,0 0 0,8-16 0,-5 5 318,-1 0-1,-1 0 1,-1-1-1,-1 0 1,-2-1-1,0 0 1,-2 0 0,-1 0-1,1-38 1,-5 58-308,0 0 0,-1 0 1,0-1-1,0 1 1,-1 0-1,1 0 1,-2 0-1,1 0 0,-1 1 1,0-1-1,0 1 1,-1-1-1,0 1 1,-5-6-1,7 10-37,0 0 0,0-1 0,-1 1 0,1 0 0,-1 0 0,1 1 0,-1-1 0,0 1 0,0-1 0,0 1 0,0 0 0,0 0 0,0 0 0,0 0 0,0 1 0,0-1 0,0 1 0,-1 0 0,1 0 0,0 0 0,0 0 0,0 0 0,0 1 0,0 0 0,-1-1 0,1 1 0,0 0 0,0 0 0,1 1 0,-1-1 0,0 1 0,0-1 0,1 1 0,-1 0 0,-2 2 0,-6 6-2,0 1-1,0 0 1,1 0-1,1 1 1,0 1-1,0-1 1,1 1-1,1 1 1,0-1-1,1 1 1,1 1-1,0-1 1,1 1-1,-5 26 1,9-38-13,-1-1 0,1 1 1,0 0-1,0-1 0,0 1 1,0-1-1,0 1 1,1-1-1,-1 1 0,1 0 1,0-1-1,-1 1 0,1-1 1,0 0-1,1 1 0,-1-1 1,0 0-1,1 0 0,-1 0 1,1 0-1,2 3 1,-1-2-32,1-1 0,-1 0-1,1 0 1,-1-1 0,1 1 0,0-1 0,0 0 0,-1 1 0,1-2 0,0 1 0,0 0 0,7-1 0,6 0-392,1-1 1,0 0-1,-1-2 0,0 0 1,22-8-1,-30 9 117,10-4-37,0 1 0,0 0 0,0 2 0,23-2 0,-39 5 371,0 0 1,0-1 0,0 1 0,0 0 0,0 1-1,0-1 1,0 0 0,-1 1 0,1 0 0,0-1-1,0 1 1,0 0 0,-1 1 0,1-1 0,0 0 0,-1 1-1,1-1 1,-1 1 0,0 0 0,1 0 0,-1 0-1,0 0 1,0 0 0,0 1 0,0-1 0,-1 1-1,1-1 1,-1 1 0,0-1 0,1 1 0,-1 0 0,0 0-1,0-1 1,-1 1 0,1 4 0,1 5 179,-2 0 0,1 0 0,-2 0 0,-2 17-1,-9 20-4272,4-30-3324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10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10122,'0'0'10981,"-1"15"-9070,-11 55-565,5-34-579,1 1 1,1 0-1,2 0 1,3 57-1,0-91-770,1-1 0,-1 1 0,0-1 0,1 1 1,-1-1-1,1 1 0,0-1 0,0 1 0,0-1 0,0 0 0,0 0 0,1 1 0,-1-1 0,1 0 0,-1 0 0,1 0 0,0 0 0,0-1 0,0 1 0,0 0 0,0-1 0,0 1 0,0-1 0,0 0 0,1 0 0,-1 0 0,0 0 0,1 0 0,-1 0 0,1-1 0,-1 1 1,1-1-1,-1 1 0,1-1 0,0 0 0,-1 0 0,1 0 0,-1-1 0,1 1 0,-1-1 0,1 1 0,-1-1 0,5-2 0,5 0-196,-1-2 1,0 0-1,0 0 1,0-1-1,-1 0 1,0-1-1,18-14 0,-13 6-90,0 0-1,-2 0 1,20-28-1,-42 87 1475,1-21-782,1 0 0,2 1-1,0-1 1,1 1 0,2 0 0,0 0-1,2 0 1,4 42 0,-3-62-440,0 1 0,1-1 0,-1 0 0,1 1 0,0-1 0,0 0 0,1 0 0,-1 0 0,1-1 0,0 1 0,0-1 0,0 1 0,5 3 0,52 31-1301,-52-35 1211,-1 1 1,1 0-1,-1 0 0,0 1 1,0 0-1,0 0 1,0 1-1,-1 0 0,0 0 1,0 0-1,-1 1 0,8 12 1,-6-3 346,-2 0 0,0 0 0,0 0 1,-2 1-1,0-1 0,-1 1 0,0 0 1,-3 32-1,1-35-13,-1 0 0,-1-1 0,0 1 1,-1-1-1,-1 1 0,0-1 0,0 0 0,-1 0 1,-1-1-1,0 0 0,-10 15 0,14-25-182,1 0 0,-1 1-1,1-1 1,-1 0 0,0-1 0,1 1-1,-1 0 1,0 0 0,0-1 0,0 1 0,-1-1-1,1 0 1,0 1 0,-1-1 0,1 0-1,0 0 1,-1-1 0,1 1 0,-1 0-1,1-1 1,-5 1 0,4-2 5,1 0 0,-1 1 0,1-1 1,-1 0-1,1-1 0,-1 1 0,1 0 0,0-1 0,0 1 1,0-1-1,-1 0 0,2 1 0,-1-1 0,0 0 0,0 0 0,1-1 1,-2-1-1,-6-10 67,1-1 0,1 0 0,0 0 1,1-1-1,-5-18 0,1 0-142,2-1 1,0 0-1,3-1 0,1 1 0,0-56 1,5 79 4,0 0 1,1 0 0,1 0 0,-1 0-1,2 0 1,0 1 0,0 0 0,10-19-1,-9 23 4,0 0-1,0 0 0,0 0 0,1 1 0,0 0 0,0 0 1,1 0-1,0 1 0,0 0 0,0 0 0,0 1 1,1 0-1,12-5 0,47-11-2793,2 7-3589,-61 11 5349,34-5-6564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10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84 244 17777,'-12'7'462,"-37"28"1134,47-34-1473,0 0 1,1 0 0,-1 0 0,1 1 0,-1-1-1,1 1 1,0-1 0,0 1 0,-1-1 0,1 1-1,0-1 1,0 1 0,1 0 0,-1 0-1,0 0 1,0-1 0,1 1 0,-1 0 0,1 0-1,0 0 1,0 0 0,-1 0 0,1 3 0,1-4-90,-1-1 0,1 1 1,-1 0-1,1 0 0,-1-1 1,1 1-1,0 0 1,-1-1-1,1 1 0,0-1 1,-1 1-1,1-1 1,0 1-1,0-1 0,0 1 1,-1-1-1,1 0 0,0 1 1,0-1-1,0 0 1,0 0-1,0 1 0,-1-1 1,2 0-1,23 3 440,0-1 0,-1-1-1,1-1 1,0-1 0,31-6 0,133-32 936,-141 28-1301,247-58 489,348-73-648,-457 109-2437,282-11 0,81 51-2291,-346 0 4292,-142-6-1868,-14-1-2579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11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410 180 9673,'2'-14'1118,"-1"1"0,-1-1 0,0 1-1,-1 0 1,0-1 0,-4-15 0,4 25-903,-1 0 0,1 0 0,-1 1 0,1-1 0,-1 0 0,0 1 0,-1 0 0,1-1 0,0 1 0,-1 0 0,0 0 0,0 1 0,0-1 0,0 1 0,0-1 0,0 1 0,-1 0 0,1 0 0,-1 0 0,1 1 0,-1-1 0,0 1 0,0 0 0,0 0 0,-6-1 0,5 1-78,0 1-1,0-1 1,-1 1-1,1 0 1,0 1-1,0-1 0,0 1 1,0 0-1,0 0 1,0 1-1,0 0 0,0-1 1,0 2-1,0-1 1,1 0-1,-1 1 0,1 0 1,0 0-1,0 0 1,0 1-1,0-1 0,1 1 1,-1 0-1,1 0 1,0 0-1,0 1 1,0-1-1,-2 7 0,-5 9 172,1 1 0,1 0 0,1 1 0,0 0 0,-3 26-1,0 16 137,2 0-1,3 0 0,3 1 1,8 82-1,48 254 1,-52-393-441,-2-3 15,10 84 706,-32-142-254,-141-416-470,155 446 0,8 23 0,0 0 0,0 0 0,0 1 0,0-1 0,1 0 0,-1 0 0,0 0 0,0 1 0,0-1 0,0 0 0,1 0 0,-1 0 0,0 0 0,0 1 0,0-1 0,1 0 0,-1 0 0,0 0 0,0 0 0,1 0 0,-1 0 0,0 0 0,0 0 0,1 1 0,-1-1 0,0 0 0,0 0 0,1 0 0,-1 0 0,0 0 0,0 0 0,1-1 0,-1 1 0,0 0 0,0 0 0,1 0 0,-1 0 0,0 0 0,0 0 0,1 0 0,-1 0 0,0-1 0,0 1 0,0 0 0,1 0 0,-1 0 0,0 0 0,0-1 0,0 1 0,0 0 0,1 0 0,-1 0 0,0-1 0,0 1 0,0 0 0,0 0 0,0-1 0,0 1 0,0 0 0,0 0 0,0-1 0,0 1 0,0 0 0,0 0 0,0-1 0,1 1 0,15 10-23,0-1 0,1-1 0,0 0 0,0-2 0,1 0 0,0 0 0,0-2 0,0 0 0,0-1 0,1-1 0,0-1 0,-1 0 0,1-2 0,-1 0 0,1-1 0,-1-1 0,1 0 0,-1-2 0,0 0 0,-1-1 0,30-14 0,-30 12 6,-1 0 1,1-1-1,-2-1 0,1 0 0,-2-1 1,1-1-1,-2-1 0,1 1 0,-2-2 1,0 0-1,0-1 0,-1 0 0,-1 0 0,-1-1 1,0 0-1,-1-1 0,-1 0 0,0 0 1,-2-1-1,0 0 0,0 0 0,1-19 0,-6 32 48,2-9 64,-2 1 0,1-1-1,-4-25 1,3 37-93,0 0 1,0 1-1,0-1 0,-1 0 0,1 1 0,0-1 0,-1 0 1,1 1-1,-1-1 0,0 1 0,1-1 0,-1 1 1,0-1-1,0 1 0,0 0 0,0-1 0,0 1 1,0 0-1,-1 0 0,1-1 0,0 1 0,-1 0 1,1 1-1,0-1 0,-1 0 0,1 0 0,-1 0 1,1 1-1,-1-1 0,0 1 0,1-1 0,-1 1 1,0 0-1,1 0 0,-1 0 0,0 0 0,1 0 1,-1 0-1,0 0 0,1 0 0,-3 1 0,0 1-5,0 0 0,0 0 0,0 0 0,0 0 0,1 1 0,-1-1 0,1 1 0,-1 0 0,1 0 0,0 1 0,0-1 0,1 0 0,-1 1 0,-2 4 0,-33 63-29,29-53 29,-60 135 238,62-135-201,1 1-1,1 0 1,1 0-1,1 0 1,0 0-1,1 32 1,2-45-37,1-1 1,0 0-1,1 0 1,-1 0-1,1 0 1,0 0-1,0 0 1,0 0-1,1 0 1,-1-1-1,1 1 1,1-1-1,-1 0 1,0 0-1,1 0 1,0 0-1,0-1 1,0 1-1,0-1 0,1 0 1,-1-1-1,1 1 1,0-1-1,0 0 1,0 0-1,0 0 1,8 2-1,3 0-121,0 0 0,1-1 0,-1-1 0,0-1 1,1 0-1,-1-1 0,32-4 0,-45 4-335,0-1 0,0 0 0,0 0-1,0 0 1,0 0 0,0 0 0,0 0 0,0-1 0,4-3 0,11-12-6481,2-14-10063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12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1 346 9513,'0'0'4548,"0"10"-1457,0-5-2865,3 36 2498,-2-39-2567,0 0-1,-1 0 0,1 0 1,0-1-1,0 1 1,0 0-1,0-1 0,0 1 1,1-1-1,-1 1 1,0-1-1,1 1 0,-1-1 1,1 0-1,-1 0 1,1 0-1,0 0 0,-1 0 1,1 0-1,0 0 0,0-1 1,0 1-1,0-1 1,3 1-1,6 0 259,0 0 0,0-1 0,0-1 0,0 0 0,0-1 0,0 0 0,-1 0 0,1-1 0,-1 0 0,0-1 0,1-1 1,-2 1-1,15-9 0,11-10 203,0-1 1,32-29-1,-37 28-383,-1-1 0,28-32 0,-50 50-206,0-1 1,0 0-1,-1 0 1,0 0-1,0-1 1,-1 0 0,-1 0-1,0 0 1,0-1-1,-1 1 1,0-1-1,2-13 1,-5 22-30,0 0 0,0 0 0,0 0 0,-1 1 0,1-1 0,0 0 0,-1 0 0,1 0 0,-1 1 0,1-1 0,-1 0 0,0 1 0,0-1 0,1 1 0,-1-1 0,-1 1 0,1-1 0,0 1 0,0-1 0,0 1 0,-1 0 0,1 0 0,-1 0 0,1 0 0,-1 0 0,1 0 0,-1 0 0,0 0 0,1 0 0,-1 1 0,0-1 0,1 1 0,-1-1 0,0 1 0,0 0 0,0 0 0,0 0 0,1 0 0,-1 0 0,-3 1 0,-3-1 0,1 0 0,0 1 0,0 0 0,0 1 0,0-1 0,0 1 0,0 1 0,0-1 0,-9 7 0,6-3 0,1 2 0,0-1 0,0 1 0,1 0 0,0 1 0,1 0 0,0 0 0,0 1 0,1 0 0,0 0 0,1 1 0,-6 14 0,5-10 0,2 0 0,-1 0 0,2 0 0,0 0 0,1 0 0,1 0 0,0 1 0,3 29 0,-2-42-5,0 0-1,1 0 1,-1 0-1,1-1 1,0 1 0,0-1-1,0 1 1,0 0-1,1-1 1,-1 0 0,1 1-1,-1-1 1,1 0-1,0 0 1,0 0 0,0 0-1,0 0 1,0 0-1,3 2 1,0-2-34,-1 0 0,1 1 0,0-2 1,0 1-1,0 0 0,0-1 0,0 0 0,1 0 0,8 0 1,0-1-248,1-1 0,-1 0 0,1-1 0,-1-1 0,0 0 0,24-9 0,-11 1-3220,-1-1 1,25-16-1,-2-5-5196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1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 12332,'0'0'9801,"-23"51"-7143,-2-15-576,-6 5-608,-2 1-321,0 0-384,3-4-449,6-7-256,4-8-64,7-10-1025,4-13-1121,4 0-1313,3-18-1954,0-11-3780</inkml:trace>
  <inkml:trace contextRef="#ctx0" brushRef="#br0" timeOffset="1">5 16 10474,'0'0'11050,"54"61"-9897,-34-41-928,2 1 223,4-1-288,0-6-288,4-3-2883,0-6-4260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12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11307,'0'0'8840,"-43"66"-7719,27-35 32,7-4-64,8-6-993,1-12-672,10-9-2467,13-2-3651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13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72 15471,'0'0'2546,"-1"10"-966,-14 67 173,8-47-896,1 1-1,2-1 1,0 1-1,2 0 1,4 54-1,-1-82-862,-1 0 0,1-1 0,0 1-1,0-1 1,0 1 0,0 0 0,1-1 0,-1 0 0,1 1 0,-1-1-1,1 0 1,0 0 0,0 0 0,0 0 0,0 0 0,0 0-1,0-1 1,1 1 0,-1-1 0,1 1 0,-1-1 0,1 0 0,-1 0-1,1 0 1,0 0 0,-1-1 0,6 2 0,8 0-581,0-1-1,0 0 1,29-2 0,-5 0-1109,-34 1 1645,1 1 0,0 0 0,-1 0 1,1 0-1,-1 1 0,0 0 0,0 0 1,1 1-1,-1 0 0,-1 0 0,8 4 1,-11-5 227,0 0 0,0 0 0,0 0 1,0 0-1,0 0 0,-1 0 0,1 0 1,-1 1-1,1-1 0,-1 0 0,0 1 1,0-1-1,0 1 0,0 0 0,0-1 1,-1 1-1,1 0 0,-1-1 0,1 1 1,-1 0-1,0 0 0,0-1 0,-1 1 1,1 0-1,-1 0 0,1-1 0,-1 1 1,0 0-1,-1 3 0,-1 0 20,0-1-1,0-1 1,-1 1-1,0 0 1,1-1 0,-1 0-1,-1 0 1,1 0-1,-1 0 1,1-1 0,-1 1-1,0-1 1,0 0-1,0-1 1,-1 1-1,-6 1 1,-3 2 292,0-1 0,-1-1 0,1 0 0,-30 2 0,37-5-761,-1-1 0,1 0 0,-1 0 0,0 0 0,1-1-1,-1-1 1,-14-4 0,20 5 93,0 0 0,0-1 0,0 1 0,1-1 0,-1 0 0,0 0-1,1 0 1,-1 0 0,1-1 0,0 1 0,-1-1 0,1 1 0,0-1 0,1 0 0,-1 0-1,0 0 1,1 0 0,0 0 0,-1 0 0,1 0 0,1 0 0,-1-1 0,0-3 0,-2-30-5000,3-3-1905</inkml:trace>
  <inkml:trace contextRef="#ctx0" brushRef="#br0" timeOffset="1">448 0 21685,'0'0'2242,"-31"54"256,11-7-480,2 9-1089,0 3 96,6 4-160,3-2-417,8-6-384,1-8 0,1-7-64,11-9-640,4-13-1218,3-12-1313,-4-6-769,0-12-2338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13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18225,'0'0'1676,"3"12"-63,-2-6-1436,0-2-59,-1 0 1,1 0-1,0 0 0,0 0 0,0 0 1,1 0-1,0 0 0,-1 0 1,1-1-1,1 1 0,-1-1 0,0 1 1,1-1-1,0 0 0,-1 0 1,1 0-1,0-1 0,1 1 0,-1-1 1,0 1-1,1-1 0,0 0 1,5 2-1,2-1-44,0-2 0,0 1 1,0-1-1,0-1 0,0 0 1,0-1-1,0 0 0,16-3 0,-22 3 3,0 0-1,0-1 0,0 1 1,0-1-1,0 0 0,0-1 0,0 1 1,-1-1-1,1 0 0,-1 0 0,0 0 1,0 0-1,0-1 0,0 0 1,-1 0-1,1 0 0,-1 0 0,0 0 1,4-10-1,-6 13 2,-1 0-1,1 0 1,-1 0-1,1-1 1,-1 1-1,0 0 1,1-1 0,-1 1-1,0 0 1,0-1-1,0 1 1,0 0 0,0-1-1,-1 1 1,1 0-1,0-1 1,-1 1-1,1 0 1,0-1 0,-1 1-1,0 0 1,1 0-1,-1 0 1,0-1 0,1 1-1,-1 0 1,0 0-1,0 0 1,0 0-1,0 1 1,0-1 0,0 0-1,0 0 1,0 0-1,-1 1 1,1-1 0,0 1-1,0-1 1,-1 1-1,1-1 1,0 1-1,-1 0 1,1-1 0,0 1-1,-1 0 1,1 0-1,-3 0 1,-5-1 41,1 1-1,-1 0 1,0 0-1,0 1 1,0 0-1,-11 2 1,12 0-52,-1 0 1,1 1 0,0-1 0,0 1-1,0 1 1,0 0 0,1 0-1,0 0 1,0 1 0,0 0 0,-6 8-1,9-9-22,-1 0 1,1 1-1,0-1 0,0 1 0,0 0 0,1 1 0,0-1 0,0 0 0,0 1 0,1 0 1,0 0-1,1-1 0,-1 1 0,0 11 0,2-16-149,0 0 0,1 0 0,-1-1 0,0 1 0,1 0 0,-1 0 0,1 0 0,-1 0 0,1-1-1,0 1 1,0 0 0,0-1 0,0 1 0,0 0 0,0-1 0,0 1 0,0-1 0,1 0 0,-1 1 0,1-1 0,-1 0 0,1 0 0,-1 0 0,1 0 0,0 0 0,-1 0 0,1 0-1,0-1 1,2 1 0,5 2-1297,0-2 0,0 1 0,0-1 0,18-1 0,3 0-7978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14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176 591 17200,'0'0'1468,"-10"-2"-21,6 1-1284,-1 0 1,1 0-1,-1 1 0,1-1 1,-1 1-1,1 1 0,-1-1 0,1 0 1,-1 1-1,1 0 0,-1 0 1,1 0-1,-1 1 0,1-1 1,0 1-1,0 0 0,0 1 1,0-1-1,0 0 0,1 1 0,-7 6 1,4-5 36,0 2 0,0-1 0,1 1 1,-1 0-1,2 0 0,-1 0 0,0 1 0,1-1 0,0 1 1,1 0-1,0 1 0,0-1 0,-2 10 0,5-16-178,0 0 0,0 0-1,0 0 1,0 0 0,0 0 0,0 0-1,1 0 1,-1 0 0,0 0-1,1 0 1,-1 0 0,1 0-1,-1 0 1,1 0 0,-1 0-1,1-1 1,0 1 0,-1 0-1,1 0 1,0-1 0,0 1-1,0 0 1,-1-1 0,1 1-1,0-1 1,0 1 0,0-1 0,0 1-1,0-1 1,0 0 0,0 1-1,0-1 1,0 0 0,0 0-1,0 0 1,0 0 0,0 0-1,0 0 1,0 0 0,0 0-1,2-1 1,48-8 439,-34 2-403,0 0-1,0-1 0,-1-1 0,0-1 1,-1 0-1,0-1 0,0-1 0,22-24 1,-19 17 13,0-2 1,-1-1-1,-1 0 1,-1-1 0,16-32-1,-28 49-21,0 0-1,-1-1 1,0 0 0,0 1-1,0-1 1,0-9-1,-5 11-87,-6 12 4,-6 11 0,6-3 38,1 0 1,0 1 0,1 0 0,1 0 0,0 0-1,1 1 1,1 0 0,1 0 0,-3 25 0,6-41-4,0 1 0,0-1 1,0 1-1,0-1 1,0 0-1,0 1 0,0-1 1,0 1-1,1-1 1,-1 0-1,1 1 0,-1-1 1,1 1-1,-1-1 1,1 0-1,0 0 1,-1 1-1,1-1 0,0 0 1,0 0-1,0 0 1,0 0-1,0 0 0,0 0 1,2 1-1,-1-2 5,0 1 0,0 0-1,1-1 1,-1 1-1,0-1 1,1 0 0,-1 0-1,0 0 1,0 0 0,1 0-1,-1 0 1,0-1 0,1 1-1,1-2 1,7-1 21,-1-1 0,0-1 0,0 1 0,0-2 0,15-10-1,8-12 2,0-1 0,-2-1-1,-2-2 1,-1-1-1,-1-2 1,-2 0 0,-1-2-1,-2 0 1,-2-2-1,-1 0 1,20-60-1,-36 90-7,-1 0-1,0 0 0,0 0 0,1-18 1,-3 27-23,-1 0 1,0 0 0,1 1 0,-1-1 0,0 0 0,1 0 0,-1 0 0,0 0 0,1 1 0,-1-1 0,1 0 0,-1 1 0,1-1 0,-1 1 0,1-1 0,-1 0 0,1 1 0,-1-1 0,1 1-1,-1-1 1,1 1 0,0-1 0,-1 1 0,1 0 0,-1 0 0,-17 31 69,2 1 0,1 0-1,-13 40 1,7-15-3,-32 68 176,15-36 481,-49 170 0,85-253-714,-1 3-6,1-1 0,0 0 0,0 1 0,1-1 0,0 1 0,1-1 0,0 1 0,3 19 0,-3-29-34,0 1 1,0 0 0,1 0-1,-1 0 1,1-1 0,-1 1-1,1 0 1,-1 0 0,1-1-1,-1 1 1,1-1-1,0 1 1,-1 0 0,1-1-1,0 1 1,-1-1 0,1 1-1,0-1 1,0 0 0,-1 1-1,1-1 1,0 0-1,0 0 1,0 1 0,0-1-1,-1 0 1,1 0 0,0 0-1,0 0 1,0 0 0,0 0-1,0 0 1,-1 0 0,1-1-1,0 1 1,0 0-1,0 0 1,0-1 0,-1 1-1,1 0 1,0-1 0,0 1-1,-1-1 1,1 1 0,0-1-1,-1 1 1,1-1-1,0 0 1,-1 1 0,1-2-1,35-33-697,11-30 90,-2-2 1,-3-1-1,37-84 0,81-229 47,-107 248 2720,-203 529-1118,148-390-994,-11 25 338,2-1-1,1 2 1,2 0-1,-7 53 0,14-84-347,1 0 0,0 0-1,0 0 1,0 0-1,0 0 1,0 0-1,1 0 1,-1 0 0,0 0-1,0 0 1,1 0-1,-1 0 1,0-1-1,1 1 1,-1 0 0,1 0-1,-1 0 1,1 0-1,-1-1 1,1 1-1,0 0 1,-1-1-1,1 1 1,0 0 0,0-1-1,-1 1 1,1-1-1,0 1 1,0-1-1,0 1 1,0-1 0,0 0-1,0 1 1,0-1-1,0 0 1,-1 0-1,1 0 1,0 0 0,0 0-1,0 0 1,0 0-1,0 0 1,0 0-1,0 0 1,0 0-1,0-1 1,0 1 0,0 0-1,1-2 1,4 1 10,0-1 1,0-1-1,0 1 0,0-1 1,-1 0-1,10-7 1,6-8-187,-1 0 0,-1-1 0,31-40 0,-40 44 152,0 1 1,0-1-1,-2 0 0,0-1 1,-1 0-1,0 0 1,4-18-1,-55 113-237,40-70 285,-1 0 1,2 0-1,-1 1 0,1-1 1,1 1-1,0 0 0,-2 13 1,37-27 231,0-8-506,-19 6 177,0 1 0,0 0 0,1 0 0,-1 2 0,1 0 0,0 0 0,0 1 0,0 1 0,0 1 0,19 1 0,-25 1 165,0 0 0,1 1 0,-1 0 1,0 0-1,0 1 0,-1 0 0,1 0 0,-1 1 0,0 0 0,0 1 0,-1 0 0,0 0 0,0 1 0,0-1 0,0 2 0,-1-1 0,-1 1 0,1-1 0,-1 2 1,0-1-1,5 15 0,-9-22 79,-6-290 347,5 287-548,0 0 1,0 0-1,1 0 0,-1-1 1,0 1-1,1 0 0,0 0 1,-1 0-1,1 0 0,0 0 1,0 0-1,0 0 0,0 0 1,1 1-1,-1-1 0,0 0 1,1 1-1,-1-1 0,1 1 1,-1-1-1,1 1 0,0 0 1,0-1-1,0 1 0,0 0 1,-1 0-1,1 1 0,1-1 1,-1 0-1,0 1 0,0-1 1,0 1-1,0-1 0,4 1 1,10-1-485,-1 1 1,0 0 0,0 1 0,17 4 0,-8-2-583,23 0-5288,2-2-4399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16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6534,'0'0'11019,"-5"63"-9706,2-18 545,2 5-481,1 3-288,0 0-160,0-2-417,0-1-255,4-6-161,-1-6-32,0-2 0,1-11-609,-2-6-1409,-2-9-1601,0-6-2659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1:07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15054,'0'0'3588,"-26"63"-2339,19-36-577,6-2-95,1-3-385,1-6-128,14-9-672,0-7-1891,2 0-1472,-2-18-1571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8:0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19571,'0'0'2439,"9"6"-1617,-5-3-736,1 0 0,-1 1 0,0 0 0,0-1 0,0 2 0,-1-1 0,1 0 0,-1 1 0,0-1-1,-1 1 1,4 6 0,-1 2 203,-1 0 1,0 0-1,-1 1 0,3 20 0,4 81 2240,-7 161 1,-4-114-2138,2-155-332,-1 0 0,1 0 0,0-1 0,0 1 0,1 0 0,5 12 0,-7-18-48,1 0 0,-1 0 1,1 0-1,-1 0 0,1 0 1,-1 0-1,1 0 0,0 0 1,0 0-1,-1-1 0,1 1 1,0 0-1,0-1 0,0 1 1,0 0-1,0-1 0,0 1 1,0-1-1,0 1 0,2-1 1,-2 0 9,1 0 1,-1 0-1,1-1 0,-1 1 1,1 0-1,-1-1 0,1 1 1,-1-1-1,1 0 1,-1 0-1,0 1 0,1-1 1,-1 0-1,0 0 0,0 0 1,0 0-1,0 0 0,0-1 1,2-1-1,5-7 39,-1-1 0,0 0 0,-1-1 0,0 1 0,0-1 0,-1 0 0,-1 0 0,5-25 0,-2 5 49,-2-1 1,1-46 0,-7-52-473,0 116 300,-1 1 0,-1-1 0,0 1 0,-1-1 1,-1 1-1,-10-24 0,14 37 44,1 0 0,0 0 1,-1 0-1,1 0 0,-1 0 1,1 0-1,-1 0 0,1 1 1,-1-1-1,0 0 0,1 0 1,-1 1-1,0-1 0,1 0 1,-1 1-1,0-1 0,0 1 1,0-1-1,0 1 1,-1-1-1,-5 13-553,3 30 189,3-34 369,1-1 0,1 0 1,-1 1-1,1-1 1,1 0-1,-1 0 0,1 1 1,1-1-1,-1 0 0,1-1 1,4 9-1,-5-12-67,1-1 0,-1 1-1,1 0 1,0-1 0,0 1 0,0-1 0,0 0-1,0 0 1,0 0 0,0 0 0,1 0 0,-1-1-1,1 0 1,-1 1 0,1-1 0,0-1-1,-1 1 1,1 0 0,0-1 0,0 0 0,-1 0-1,1 0 1,7-1 0,-5 0-269,-1 0 1,1-1-1,0 1 1,-1-1-1,1 0 1,-1-1-1,0 1 1,0-1-1,0 0 1,0-1-1,0 1 1,-1-1-1,0 0 0,1 0 1,-1 0-1,-1 0 1,1-1-1,-1 0 1,6-8-1,-4 4-127,0-1 0,-1 0 0,1 0 0,-2 0 0,4-14 0,-1-23 1585,-10 42 1743,-6 11-1778,-6 12-574,6-4-74,1 1 1,0 0-1,1 1 1,0 0-1,2 0 1,0 1-1,0 0 1,-3 20-1,9-36-447,0 0 0,0 1 0,0-1-1,0 0 1,1 0 0,-1 0 0,0 0-1,0 0 1,1 0 0,-1 1 0,1-1-1,-1 0 1,1 0 0,-1 0 0,1 0-1,0 0 1,-1-1 0,1 1 0,0 0 0,0 0-1,-1 0 1,1 0 0,0-1 0,2 2-1,0-1-141,0 1-1,0-1 0,0 0 1,1 0-1,-1 0 0,0 0 0,1 0 1,4 0-1,3-1-926,0 0 1,0 0-1,0-1 1,20-5-1,4-9-3021,1-6-2193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16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18 232 13004,'0'0'6951,"-17"-63"-5670,50 40-544,15-1 32,13-1-161,11 0-127,6 3-97,3 4-160,-4 3-192,-5 6-512,-16 4-2115,-14 4-2305,-19-1-4902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16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7847,'0'0'16304,"53"2"-14735,-16-2 1,4-1-930,3-7-479,1-1-97,-3-5-128,0-1-1730,-7-3-1089,-7-2-1729,-11-3-1634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17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63 13325,'-4'10'2706,"0"0"-1996,-1 0 105,1 0 1,0 1-1,1-1 0,0 1 0,1-1 1,-2 14-1,4-23-781,0-1 0,0 1 0,0-1 0,1 1 0,-1-1 0,0 1 0,0-1 0,0 1 0,0-1-1,1 1 1,-1-1 0,0 0 0,0 1 0,1-1 0,-1 1 0,0-1 0,1 0 0,-1 1 0,1-1 0,-1 0 0,0 1 0,1-1 0,-1 0 0,1 0 0,-1 0 0,1 1 0,-1-1 0,0 0 0,1 0 0,-1 0 0,1 0-1,-1 0 1,1 0 0,-1 0 0,1 0 0,-1 0 0,1 0 0,-1 0 0,1 0 0,-1 0 0,1 0 0,-1 0 0,1 0 0,-1-1 0,1 1 0,25-10 379,-9-2-244,0 0 0,0-1-1,27-29 1,-31 28-155,1 1 1,1 0-1,0 1 1,32-19-1,-46 30-3,0 0 0,0 0 0,0 1-1,0-1 1,0 1 0,0-1-1,0 1 1,0-1 0,1 1 0,-1 0-1,0 0 1,0 0 0,0-1-1,1 1 1,-1 0 0,0 0-1,0 1 1,1-1 0,-1 0 0,0 0-1,0 1 1,0-1 0,0 0-1,1 1 1,-1-1 0,0 1 0,0-1-1,0 1 1,0 0 0,0 0-1,0-1 1,0 1 0,0 0-1,-1 0 1,1 0 0,0 0 0,0 0-1,-1 0 1,1 0 0,-1 0-1,1 0 1,-1 0 0,1 1 0,-1-1-1,0 0 1,1 0 0,-1 0-1,0 0 1,0 2 0,2 9 353,-1 1 1,0-1-1,-1 1 1,-1 12-1,1-7 145,-2 13 216,1-22-600,0 0 0,1 0 0,0 0 0,0 1 0,1-1 0,0 0 0,4 17-1,-4-26-105,-1 1-1,1 0 1,-1-1-1,1 1 0,-1 0 1,1-1-1,-1 1 0,1-1 1,0 1-1,-1-1 0,1 1 1,0-1-1,-1 1 0,1-1 1,0 0-1,0 1 1,-1-1-1,1 0 0,0 0 1,0 0-1,0 1 0,-1-1 1,1 0-1,0 0 0,0 0 1,0 0-1,0 0 0,-1 0 1,1-1-1,0 1 0,0 0 1,0 0-1,-1-1 1,1 1-1,0 0 0,0-1 1,-1 1-1,1-1 0,0 1 1,-1-1-1,1 1 0,0-1 1,0 0-1,32-30 611,-29 26-603,21-22 68,-7 5 2,41-36 0,-55 55-131,0-1 0,0 1 0,1 0 0,-1 0 0,1 0 0,0 1 0,0 0 0,0-1 0,0 2 0,0-1 0,0 1 0,0-1 0,0 1 0,1 1 0,-1-1 0,9 1 0,-13 0 11,0 1 0,1-1 0,-1 0 0,0 1 0,0-1-1,1 1 1,-1-1 0,0 1 0,0 0 0,0 0 0,0-1 0,0 1 0,0 0 0,0 0 0,0 0 0,0 0 0,0 0 0,-1 0 0,1 0 0,0 0 0,-1 1 0,1-1 0,-1 0 0,2 3 0,4 37-724,-6-37-123,0 0-1,0 0 0,1 0 1,0 0-1,-1 0 1,2 0-1,-1 0 0,3 6 1,-4-10 669,0 0 0,0 0 1,0 0-1,1 0 0,-1 0 1,0 0-1,0 0 0,0 0 1,1 0-1,-1 0 0,0 0 0,0 0 1,0 0-1,0 0 0,1 0 1,-1 0-1,0 0 0,0-1 0,0 1 1,0 0-1,1 0 0,-1 0 1,0 0-1,0 0 0,0 0 1,0-1-1,0 1 0,0 0 0,1 0 1,-1 0-1,0 0 0,0 0 1,0-1-1,0 1 0,0 0 0,0 0 1,0 0-1,0-1 0,0 1 1,0 0-1,0 0 0,0 0 0,0 0 1,0-1-1,0 1 0,0 0 1,0 0-1,0 0 0,0-1 1,0 1-1,4-19-8126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17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9897,'0'0'4933,"1"-52"-961,2 45-1282,-1 7-1473,4 3-1056,6 13-33,1 1-64,7 3-32,3-4-1377,5-3-898,5-4-671,-1-1-2147,0-3 352</inkml:trace>
  <inkml:trace contextRef="#ctx0" brushRef="#br0" timeOffset="1">303 109 7111,'0'0'11280,"-10"4"-8814,-1 1-1954,0 0 0,0 1 0,0 0 0,1 0 0,0 1 1,1 1-1,-1-1 0,1 2 0,1-1 0,0 1 0,0 1 0,-8 11 0,11-14-323,0 1 0,1-1 0,0 1 0,0 0 0,1-1 0,0 2 1,0-1-1,1 0 0,0 1 0,1-1 0,-2 18 0,4-25-192,-1 0 1,1 0 0,0 0-1,-1 0 1,1 0-1,0 0 1,0 0 0,0 0-1,-1 0 1,1-1-1,0 1 1,0 0 0,1-1-1,-1 1 1,0 0-1,0-1 1,0 1 0,0-1-1,0 1 1,1-1-1,-1 0 1,0 0 0,0 0-1,1 1 1,-1-1-1,0 0 1,0 0 0,1-1-1,-1 1 1,0 0-1,2-1 1,44-6-1192,-1-13-2401,-2-7-3668,-18 9 691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1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13549,'0'0'5637,"-10"1"-2845,6-1-2608,0 0 0,0 0 0,0 1 0,0-1 0,1 1 1,-1 0-1,0 0 0,0 0 0,1 1 0,-1-1 0,1 1 0,-1 0 0,1 0 0,0 0 0,0 0 0,0 1 0,0-1 0,0 1 0,0 0 0,1 0 1,-1 0-1,1 0 0,0 0 0,-3 6 0,-2 2 175,0 2 1,1-1-1,0 1 1,0 0-1,2 1 1,0-1-1,0 1 0,-2 23 1,6-37-342,-1 1-1,1 0 1,0-1 0,0 1-1,0 0 1,0-1 0,1 1-1,-1-1 1,0 1 0,0 0-1,0-1 1,0 1 0,1-1-1,-1 1 1,0 0 0,0-1-1,1 1 1,-1-1 0,0 1-1,1-1 1,-1 1 0,1-1-1,-1 1 1,1-1 0,-1 0-1,1 1 1,-1-1 0,1 0-1,-1 1 1,2-1 0,20-2 216,19-21-61,-30 14-319,0-1 0,0 0-1,-1 0 1,0-1 0,-1-1-1,0 1 1,-1-1 0,0-1-1,-1 0 1,-1 0-1,8-21 1,-14 34 146,0 0-1,1 0 1,-1 0 0,0 0-1,0 0 1,0-1 0,0 1-1,0 0 1,0 0 0,1 0-1,-1 0 1,0 0 0,0 0-1,0-1 1,0 1 0,0 0-1,0 0 1,0 0 0,0 0-1,0-1 1,0 1 0,0 0-1,0 0 1,0 0 0,0 0-1,0-1 1,0 1 0,0 0-1,0 0 1,0 0 0,0 0-1,0-1 1,0 1 0,0 0-1,0 0 1,0 0 0,0 0 0,0-1-1,0 1 1,0 0 0,0 0-1,-1 0 1,1 0 0,0 0-1,0 0 1,0-1 0,0 1-1,0 0 1,0 0 0,-1 0-1,1 0 1,0 0 0,0 0-1,0 0 1,0 0 0,-1 0-1,1 0 1,0 0 0,0 0-1,0 0 1,0 0 0,-1 0-1,1 0 1,0 0 0,0 0-1,0 0 1,-1 0 0,-11 13 79,-12 24 184,23-37-254,-22 62 810,21-58-704,1 1 0,0-1-1,0 1 1,0-1 0,1 1 0,-1 0-1,1 0 1,0-1 0,0 1 0,1 0-1,1 6 1,-2-10-100,1 0-1,0 0 0,0 0 1,0-1-1,0 1 0,0 0 1,0-1-1,0 1 1,0-1-1,0 1 0,0-1 1,0 1-1,0-1 0,0 0 1,0 0-1,0 0 0,0 1 1,1-1-1,-1 0 1,0 0-1,0 0 0,2-1 1,26-2 140,-22 0-137,1 0 0,-1-1 0,-1 1 0,1-1 0,0-1 0,-1 1 0,0-1-1,0 0 1,10-11 0,32-24-512,-48 40 482,0 0 0,1 0-1,-1 0 1,0-1 0,0 1 0,1 0 0,-1 0-1,0 0 1,1 0 0,-1 0 0,0 0 0,1 0-1,-1 0 1,0 0 0,1 0 0,-1 0 0,0 0-1,1 0 1,-1 0 0,0 0 0,1 0-1,-1 0 1,0 0 0,1 0 0,-1 1 0,0-1-1,1 0 1,-1 0 0,0 0 0,0 1 0,1-1-1,-1 0 1,0 0 0,0 1 0,1-1 0,-1 0-1,0 0 1,0 1 0,0-1 0,0 0 0,1 1-1,-1-1 1,0 0 0,0 1 0,6 24-76,-6-23 85,0 1 1,1 0-1,-1-1 0,0 1 0,1-1 0,-1 0 0,1 1 0,0-1 1,0 1-1,0-1 0,0 0 0,1 0 0,-1 0 0,0 1 0,1-1 0,-1 0 1,1-1-1,0 1 0,3 3 0,-1-5-210,-1 1 0,1 0 0,0-1 1,-1 0-1,1 0 0,0 0 0,-1 0 0,1-1 0,-1 1 0,1-1 1,0 0-1,-1 0 0,1 0 0,4-3 0,44-28-6595,-42 24 4867,21-13-5058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18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58 17360,'0'0'1960,"-9"-5"234,3 2-1872,-48-22 2154,52 24-2415,0 0 1,-1 1-1,1-1 1,0 1-1,0-1 1,0 1 0,0 0-1,0 0 1,0 0-1,-1 0 1,1 0-1,0 0 1,0 0-1,0 1 1,0-1 0,0 1-1,0 0 1,0 0-1,0 0 1,0 0-1,0 0 1,0 0 0,0 0-1,1 0 1,-1 1-1,0-1 1,-2 3-1,1 2 122,-1 0 1,1 0-1,0 0 0,0 1 0,1-1 0,-1 1 0,1 0 0,1-1 1,0 1-1,0 0 0,0 0 0,0 0 0,2 10 0,-1-14-165,0 1-1,1-1 0,-1 0 1,1 1-1,0-1 1,0 0-1,0 0 0,0 0 1,1 0-1,0 0 1,-1 0-1,1 0 0,0 0 1,0-1-1,0 1 0,1-1 1,-1 1-1,0-1 1,1 0-1,0 0 0,-1 0 1,1 0-1,0-1 1,0 1-1,0-1 0,0 0 1,0 0-1,1 0 0,3 1 1,2 0-250,-1-1-1,0 0 1,0-1-1,0 1 1,0-2 0,1 1-1,-1-1 1,0 0 0,0-1-1,0 0 1,0 0 0,0-1-1,-1 0 1,1 0 0,11-7-1,-14 6 193,0 1-1,-1-1 0,1 0 1,-1 0-1,1-1 0,-1 0 1,-1 1-1,1-1 0,-1 0 1,0-1-1,0 1 0,0 0 1,-1-1-1,1 0 0,-1 0 1,-1 1-1,1-1 0,-1 0 1,0 0-1,-1 0 0,1-10 1,-19 59 1796,14-28-1401,1 0 0,0 1 0,1-1 0,1 1 0,0 0 0,1-1 0,3 27 0,-2-40-325,-1-1 0,0 1 1,1-1-1,-1 1 0,1-1 0,-1 1 1,1-1-1,0 0 0,-1 1 0,1-1 1,0 0-1,0 0 0,0 1 0,0-1 1,0 0-1,0 0 0,1 0 0,-1 0 1,0 0-1,0-1 0,1 1 0,-1 0 1,3 1-1,-1-2-4,0 0 0,-1 1 0,1-1 0,0 0 1,-1-1-1,1 1 0,-1 0 0,1-1 0,0 1 0,-1-1 0,1 0 1,4-2-1,2-1-2,-1-1 0,1 0-1,-1-1 1,1 0 0,-1 0 0,8-9 0,-3 1-192,0 0-1,-1 0 1,-1-1 0,0-1-1,-1 1 1,-1-2-1,0 0 1,-1 0 0,-1 0-1,-1-1 1,0 0 0,3-22-1,-8 40 156,-1 0 1,0 0-1,0 0 0,0 0 0,0 0 0,0-1 1,0 1-1,0 0 0,0 0 0,0 0 0,0 0 1,0 0-1,0 0 0,0-1 0,0 1 0,1 0 0,-1 0 1,0 0-1,0 0 0,0 0 0,0-1 0,-1 1 1,1 0-1,0 0 0,0 0 0,0 0 0,0 0 1,0-1-1,0 1 0,0 0 0,0 0 0,0 0 1,0 0-1,0 0 0,0 0 0,0 0 0,0-1 0,-1 1 1,1 0-1,0 0 0,0 0 0,0 0 0,0 0 1,0 0-1,0 0 0,-1 0 0,1 0 0,0 0 1,0 0-1,0 0 0,0 0 0,0 0 0,-1 0 0,1 0 1,0 0-1,0 0 0,0 0 0,0 0 0,0 0 1,0 0-1,-1 0 0,1 0 0,0 0 0,0 0 0,-11 10-155,-8 18 331,-16 54 294,33-76-406,0 1 0,0 0 0,1 0 0,0 0 1,0 0-1,0 1 0,1-1 0,0 0 0,1 0 1,1 10-1,-2-15-112,1-1 0,0 0 0,-1 0 0,1 0 0,0 0 0,-1 0 0,1 0 0,0 0 0,0 0 0,0 0 0,0 0 0,0 0 0,0-1 0,0 1 0,0 0 0,0-1 0,0 1 0,1-1 0,-1 1 0,0-1 0,0 1 0,1-1 0,-1 0 0,0 0 0,0 1-1,1-1 1,-1 0 0,0 0 0,3-1 0,-1 1-459,0 0-1,0-1 0,0 1 0,-1-1 1,1 1-1,0-1 0,0 0 0,-1 0 1,1 0-1,-1-1 0,1 1 0,4-4 1,8-13-5598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19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14318,'0'0'4820,"-8"12"-3966,-1 2-301,1 1 1,0 1-1,1-1 0,1 1 0,0 1 0,1-1 1,-5 32-1,1 17 1142,3-1 0,3 1 0,7 96 0,-2-148-1631,1 1 0,0-1 0,1 0 0,1-1 0,6 15 0,11 31-6497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19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28059,'0'0'32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22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122 146 6150,'3'-12'1774,"-1"0"1,0-1-1,-1 1 1,0-1-1,-1 1 0,-2-16 1,2 26-1572,-1-1-1,1 1 1,-1 0 0,0-1 0,1 1-1,-1 0 1,0 0 0,0-1 0,-1 1-1,1 0 1,0 0 0,-1 0 0,1 1-1,-1-1 1,1 0 0,-4-2 0,2 3-123,1 0 0,0 0-1,-1 0 1,1 1 0,0-1 0,-1 1 0,1-1 0,-1 1 0,1 0 0,-1 0 0,1 0 0,0 0 0,-1 1 0,1-1 0,-1 1 0,1-1 0,0 1 0,-1 0 0,1 0 0,-3 1 0,2 0-65,-1 0-1,1 1 1,0-1 0,0 0-1,0 1 1,0-1 0,1 1 0,-1 0-1,1 0 1,0 0 0,-1 0-1,1 1 1,1-1 0,-1 1-1,0-1 1,1 1 0,0-1-1,0 1 1,-1 5 0,-1 4 109,1 1-1,0 0 1,1 0 0,1 15 0,0-28-114,0 0 0,0 0 0,0 0 0,0 0 0,0 0 0,0 0-1,1 0 1,-1 0 0,0-1 0,1 1 0,-1 0 0,0 0 0,1 0 0,-1 0 0,1 0 0,-1 0 0,1-1 0,0 1 0,-1 0 0,1 0-1,0-1 1,0 1 0,-1 0 0,1-1 0,0 1 0,0-1 0,0 1 0,0-1 0,0 0 0,0 1 0,0-1 0,0 0 0,0 0 0,0 1-1,0-1 1,0 0 0,0 0 0,0 0 0,0 0 0,0 0 0,0 0 0,0-1 0,0 1 0,0 0 0,0 0 0,-1-1 0,1 1 0,0-1-1,0 1 1,2-2 0,4-1 64,-1 0 0,1 0 0,0-1 0,-1 0 0,10-8 0,-6 2-32,-1-1 0,0 1 1,-1-2-1,-1 1 0,1-1 0,-2 0 0,0-1 0,8-23 0,-21 61 20,0-1 1,2 2-1,1-1 0,1 0 1,1 44-1,1-68-37,1 0 0,0 0 0,0 1 0,0-1 0,-1 0 0,1 0 0,0 0 0,1 0 0,-1 0 0,0 0 0,0 1 0,0-1 0,1 0 0,-1 0 1,1 0-1,-1 0 0,1 0 0,-1 0 0,1 0 0,-1 0 0,1 0 0,0 0 0,-1-1 0,1 1 0,0 0 0,0 0 0,0-1 0,0 1 0,0 0 0,0-1 0,0 1 0,0-1 0,0 1 0,0-1 0,0 1 0,0-1 0,0 0 1,0 0-1,0 0 0,0 1 0,1-1 0,-1 0 0,0 0 0,2-1 0,1 0 73,0 0 0,-1 0 1,1-1-1,0 1 0,-1-1 0,1 0 1,-1 0-1,0 0 0,1 0 1,-1-1-1,5-4 0,49-67 232,-27 32-308,-29 42-65,-1 0 0,0 0 0,1 0 0,-1-1 0,0 1 0,1 0 0,-1 0 0,0 0 0,1 0 0,-1 0 0,0 0 0,1 0 0,-1 0 0,0 0 0,1 0 0,-1 0 0,1 0 0,-1 0 0,0 0-1,1 0 1,-1 0 0,0 1 0,1-1 0,-1 0 0,0 0 0,1 0 0,-1 0 0,0 1 0,0-1 0,1 0 0,-1 0 0,0 1 0,0-1 0,1 0 0,-1 0 0,0 1 0,0-1 0,0 0 0,1 1 0,-1-1-1,0 0 1,0 1 0,0-1 0,0 0 0,0 1 0,0-1 0,0 1 0,15 31-1947,4 5-5522,-7-29 1736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23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379 3 8840,'0'0'3550,"-8"-1"-2140,4 1-1399,-6-1 732,0 1-1,1 0 1,-1 0-1,1 1 0,-1 0 1,0 0-1,1 1 1,0 1-1,-1-1 0,1 2 1,-15 7-1,5 3-151,1 1-1,0 0 0,2 2 1,0 0-1,1 1 0,0 0 1,2 2-1,-18 32 0,18-29-294,2 0 1,0 1-1,2 1 0,1 0 0,1 0 0,1 0 0,-4 40 0,9-61-281,1 1 0,-1 0 0,1-1 0,1 1 0,-1 0 0,1-1 0,-1 1 0,1-1 0,1 1 0,-1-1 0,1 1 0,-1-1 0,1 0 0,4 7 0,-3-8-11,0 0 1,0 0-1,0-1 0,0 1 1,0-1-1,1 0 1,-1 0-1,1 0 1,-1 0-1,1-1 0,0 1 1,-1-1-1,1 0 1,0 0-1,0-1 1,0 1-1,6 0 0,14 0-94,-1-1-1,1-1 1,-1 0 0,1-2-1,26-7 1,6-5-2950,-5-6-4060,-33 10-2066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8:02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15887,'0'0'2269,"-13"0"213,2 1-2162,0 0 1,0 0-1,1 1 0,-1 0 1,0 1-1,1 0 0,0 0 1,0 1-1,0 1 0,0 0 1,-15 10-1,15-7-48,-47 37 1048,54-43-1286,0 1 0,0 0 0,0 1 1,0-1-1,1 0 0,-1 1 0,1 0 1,0-1-1,0 1 0,1 0 0,-1 0 1,1 0-1,-2 8 0,3-12-47,0 1 0,0-1-1,0 1 1,1 0 0,-1-1 0,0 1-1,0-1 1,1 1 0,-1-1 0,0 1-1,1-1 1,-1 1 0,0-1 0,1 1-1,-1-1 1,1 0 0,-1 1 0,1-1-1,-1 1 1,1-1 0,-1 0 0,1 0-1,-1 1 1,1-1 0,0 0 0,-1 0-1,1 0 1,-1 0 0,1 0 0,-1 1-1,1-1 1,0 0 0,-1 0 0,2-1-1,28 1-154,-22 0 165,206-18-504,-209 18 491,1 0-146,1 0 0,-1 0 1,1 1-1,-1 0 0,13 3 0,-18-4 154,0 1-1,0-1 1,0 1 0,0-1-1,0 1 1,0-1-1,0 1 1,0 0 0,0 0-1,0-1 1,-1 1 0,1 0-1,0 0 1,0 0 0,-1 0-1,1 0 1,0 0 0,-1 0-1,1 0 1,-1 0 0,0 0-1,1 1 1,-1-1-1,0 0 1,0 0 0,0 0-1,1 0 1,-1 1 0,0-1-1,-1 0 1,1 0 0,0 0-1,0 1 1,0-1 0,-1 0-1,1 0 1,0 0 0,-1 0-1,0 0 1,0 2-1,-1 1 113,-1 1 0,0 0 0,0-1 0,0 1 0,-1-1-1,1 0 1,-1 0 0,0-1 0,-8 7 0,-47 29 772,41-28-479,2-1-42,-3 3 62,0-1 0,-1-1 0,0-1 0,-27 9 0,47-18-434,0-1 1,0 0 0,0 0-1,0 0 1,0 0 0,-1 0-1,1 0 1,0 1 0,0-1-1,0 0 1,-1 0-1,1 0 1,0 0 0,0 0-1,0 0 1,-1 0 0,1 0-1,0 0 1,0 0 0,0 0-1,-1 0 1,1 0 0,0 0-1,0 0 1,0 0 0,-1 0-1,1 0 1,0 0 0,0-1-1,0 1 1,0 0 0,-1 0-1,1 0 1,0 0 0,0 0-1,0 0 1,0 0-1,0-1 1,-1 1 0,1 0-1,0 0 1,0 0 0,0 0-1,0-1 1,0 1 0,0 0-1,0 0 1,0 0 0,0-1-1,-1 1 1,1 0 0,0 0-1,0 0 1,0-1 0,0 1-1,0 0 1,0 0 0,0 0-1,1-1 1,8-16-1095,18-17-940,52-59-4707,-30 33 1382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24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425 61 12812,'0'0'3913,"-7"-9"-2781,-35-42 1505,28 62 2029,-21 11-1874,7-10-2215,2 1 1,-1 1-1,2 1 0,0 2 1,-34 29-1,46-34-486,0 0 0,2 2-1,-1-1 1,2 2 0,0-1 0,0 1 0,2 1-1,0-1 1,0 2 0,-8 27 0,12-28-64,0-1 0,1 0-1,0 1 1,1 0 0,1 0 0,1-1 0,0 1 0,2 16 0,-1-27-110,0 0 0,0-1 0,0 1 0,0-1 0,0 1 0,1-1 0,0 0-1,0 1 1,0-1 0,1 0 0,0 0 0,-1-1 0,1 1 0,0 0 0,1-1 0,-1 0 0,1 0 0,-1 0 0,1 0 0,0 0-1,0-1 1,0 0 0,0 0 0,1 0 0,-1 0 0,1-1 0,-1 1 0,1-1 0,-1 0 0,9 0 0,0 0-881,-1 0 0,1-1 0,-1 0 1,0-1-1,1 0 0,-1-1 0,0-1 0,0 0 0,0 0 1,13-7-1,22-15-6377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25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15439,'0'0'6571,"-7"11"-4596,1 0-1511,-1 1-1,1 0 0,1 0 0,0 0 1,1 0-1,0 1 0,1 0 0,-2 17 1,2-3 557,1 1 0,3 39 1,-1-66-1014,0 0 1,0 0-1,0-1 1,0 1-1,1 0 0,-1 0 1,0 0-1,0-1 1,0 1-1,1 0 1,-1 0-1,0-1 0,1 1 1,-1 0-1,1-1 1,-1 1-1,1 0 1,-1-1-1,1 1 0,-1-1 1,1 1-1,-1-1 1,1 1-1,0-1 1,-1 1-1,1-1 0,0 0 1,0 1-1,-1-1 1,1 0-1,0 1 1,0-1-1,-1 0 0,1 0 1,0 0-1,0 0 1,0 0-1,-1 0 1,1 0-1,0 0 0,0 0 1,0 0-1,-1 0 1,1-1-1,0 1 1,0 0-1,-1-1 0,1 1 1,0 0-1,-1-1 1,1 1-1,0-1 1,-1 1-1,1-1 0,0 1 1,-1-1-1,1 0 1,4-2 27,0-1 0,0 0 0,-1 0 0,1 0 1,-1 0-1,4-7 0,-3 4-30,0 0-1,-1-1 1,0 0 0,-1 0-1,1 0 1,-2 0 0,1-1-1,-1 1 1,0-1 0,-1 0-1,0 1 1,0-1 0,-1 0-1,0 0 1,-2-9 0,2 17-17,-1-1 1,0 1 0,1-1 0,-1 1-1,0 0 1,1-1 0,-1 1-1,0 0 1,0 0 0,0 0 0,0 0-1,-1 0 1,1 0 0,0 0 0,0 0-1,0 0 1,-1 0 0,1 1-1,0-1 1,-1 1 0,1-1 0,-1 1-1,1-1 1,-1 1 0,1 0 0,-1-1-1,1 1 1,-1 0 0,1 0-1,-1 0 1,1 1 0,-1-1 0,1 0-1,-1 0 1,1 1 0,-1-1 0,1 1-1,0-1 1,-1 1 0,1 0-1,0 0 1,-1-1 0,1 1 0,0 0-1,0 0 1,0 0 0,0 0 0,0 0-1,0 1 1,0-1 0,0 0-1,-1 3 1,-2 2 2,1 0-1,0 1 0,0-1 1,1 1-1,-1 0 0,1 0 1,1 0-1,0 0 1,0 0-1,0 0 0,1 0 1,0 9-1,0-16 7,1 1 0,-1 0 0,0-1 0,1 1 0,-1 0 0,0-1 0,1 1 0,-1 0 0,1-1 0,-1 1 0,1-1 0,0 1 0,-1-1-1,1 1 1,-1-1 0,1 1 0,0-1 0,-1 0 0,1 1 0,0-1 0,0 0 0,-1 0 0,1 0 0,0 1 0,0-1 0,-1 0 0,1 0 0,0 0 0,0 0 0,-1 0 0,1 0 0,0 0 0,0-1 0,-1 1 0,1 0 0,0 0 0,0-1 0,31-10 42,-18 1-22,0-2 1,-2 0 0,1 0 0,-2-1 0,1-1 0,-2 0-1,0-1 1,10-20 0,3 0 4,-23 35-28,0-1 1,0 1 0,0 0-1,0-1 1,0 1 0,1 0-1,-1-1 1,0 1 0,0 0-1,0 0 1,0-1 0,0 1-1,1 0 1,-1 0-1,0-1 1,0 1 0,1 0-1,-1 0 1,0 0 0,0-1-1,1 1 1,-1 0 0,0 0-1,0 0 1,1 0 0,-1 0-1,0 0 1,1 0-1,-1-1 1,0 1 0,1 0-1,-1 0 1,0 0 0,1 0-1,-1 0 1,0 0 0,0 0-1,1 1 1,-1-1-1,0 0 1,1 0 0,-1 0-1,5 17-114,-4 35 53,-1-42 81,0-8-11,0 13 0,0 0 1,1 1 0,1-1-1,5 23 1,-6-36-1,-1 0-1,1 0 1,-1 0-1,1-1 1,0 1-1,0 0 1,0 0-1,0 0 1,1-1-1,-1 1 1,0 0-1,1-1 1,-1 1-1,1-1 1,-1 0-1,1 1 1,3 1 0,-3-3 5,1 1 0,-1-1 0,0 0 0,0 0 0,0 0 0,1 0 0,-1 0 0,0-1 0,0 1 0,0-1 0,0 1-1,0-1 1,0 0 0,0 0 0,0 0 0,0 0 0,0 0 0,0 0 0,0 0 0,0-1 0,1-1 0,11-9-8,0-1 0,-1 0-1,-1-1 1,0-1 0,-1 1-1,-1-2 1,17-31 0,-27 47-6,0 0 1,0 0 0,0 0-1,0 0 1,0 1-1,0-1 1,0 0-1,0 0 1,0 0 0,0 0-1,0 0 1,1 0-1,-1 0 1,0 1-1,0-1 1,0 0 0,0 0-1,0 0 1,0 0-1,0 0 1,1 0-1,-1 0 1,0 0 0,0 0-1,0 0 1,0 0-1,0 0 1,0 0-1,1 0 1,-1 0 0,0 0-1,0 0 1,0 0-1,0 0 1,0 0 0,1 0-1,-1 0 1,0 0-1,0 0 1,0 0-1,0 0 1,0 0 0,0 0-1,1 0 1,-1 0-1,0 0 1,0-1-1,0 1 1,0 0 0,0 0-1,0 0 1,0 0-1,0 0 1,0 0-1,1 0 1,-1-1 0,0 1-1,0 0 1,0 0-1,0 0 1,0 0 0,0 0-1,3 21-68,-2 32 137,-1-51-64,-2 105-1442,6-94-2230,-4-12 3427,0-1 0,0 0 0,1 0 0,-1 0 0,0 1 0,1-1 0,-1 0 0,0 0 0,1 0 0,-1 0 0,0 0 0,1 0 0,-1 0 0,0 0 0,1 0 0,-1 0 0,0 0 0,1 0 0,-1 0 0,1 0 0,-1 0 0,0 0 0,1 0 0,-1 0 0,0 0 0,1 0 0,-1 0 0,0-1-1,1 1 1,-1 0 0,0 0 0,0 0 0,1-1 0,-1 1 0,0 0 0,0 0 0,1-1 0,11-13-10410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25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15407,'0'0'4954,"-2"8"-4853,1-5-171,0 0 1,0 0-1,0 0 1,0 0-1,1 0 0,-1 0 1,1 0-1,0 0 1,0 0-1,0 0 0,1 0 1,-1-1-1,0 1 1,1 0-1,0 0 0,2 6 1,-1-7-243,-1 0-1,1 0 1,0 0 0,0 0 0,0 0-1,0 0 1,0 0 0,0-1 0,1 1-1,-1-1 1,1 0 0,-1 1 0,1-1-1,-1 0 1,1 0 0,2 0 0,50 10-3117,-45-10 3444,1 1 0,-1 0 1,0 0-1,0 1 0,14 7 1,-20-8 246,-1 0 0,1 1 0,-1-1 1,1 1-1,-1 0 0,0 0 0,0 0 0,0 0 0,0 1 1,-1-1-1,0 1 0,1 0 0,-1 0 0,0 0 1,-1 0-1,1 0 0,0 5 0,1 0 282,-1-1 1,-1 0-1,0 1 0,0-1 1,-1 1-1,0 0 0,0-1 0,-1 1 1,0-1-1,0 1 0,-1-1 0,0 0 1,-1 1-1,0-1 0,0 0 0,-6 9 1,7-12-371,-1-1 1,0 1-1,-1-1 1,1 0-1,-1 0 1,0 0 0,0 0-1,0-1 1,0 1-1,0-1 1,-1 0-1,0-1 1,1 1-1,-1-1 1,0 0-1,0 0 1,-1 0 0,1-1-1,0 0 1,0 0-1,-1 0 1,1-1-1,-1 1 1,1-1-1,0 0 1,-10-2-1,11 1-278,0 0 0,0-1 0,0 1 0,0-1 0,0 0 0,0 0 0,1 0 0,-1 0-1,1-1 1,-1 1 0,-3-5 0,5 5-281,0 0 1,-1 0-1,1-1 0,0 1 1,0-1-1,1 1 0,-1-1 1,1 0-1,-1 0 0,1 0 1,0 0-1,0 0 0,0 0 0,0 0 1,0-5-1,1 7 199,0 0 1,0 1-1,0-1 1,0 0-1,0 1 1,0-1-1,1 0 0,-1 1 1,0-1-1,0 1 1,1-1-1,-1 0 1,0 1-1,1-1 0,-1 1 1,1-1-1,-1 1 1,1-1-1,-1 1 1,1-1-1,-1 1 0,1 0 1,-1-1-1,1 1 1,-1 0-1,1-1 1,0 1-1,-1 0 0,1 0 1,0 0-1,0-1 1,0 1-27,19-7-4405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26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48 149 18706,'0'0'7719,"-16"66"-6021,8-30-513,1 1-481,0-1-383,1-2-161,3-4-128,2-8-32,1-4-1089,0-10-1313,12-34-10891,-5-5 897</inkml:trace>
  <inkml:trace contextRef="#ctx0" brushRef="#br0" timeOffset="1">46 50 11563,'0'0'9321,"0"-50"-5830,-4 50-1409,-3 4-1409,0 13-481,6 3-160,1 0-96,1 0-1249,10-3-1474,7-3-800,3-4-2339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26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14286,'0'0'9822,"-9"10"-8017,0-1-1519,-36 41 1703,41-44-1780,0-1 0,1 0 0,0 1 0,-1 0 1,2 0-1,-1 0 0,1 0 0,0 0 0,-2 10 0,4-15-213,0 0 0,1 0 0,-1 0 0,1-1 0,-1 1-1,1 0 1,-1 0 0,1 0 0,-1-1 0,1 1 0,0 0 0,0 0-1,-1-1 1,1 1 0,0-1 0,0 1 0,0-1 0,0 1 0,-1-1-1,1 1 1,0-1 0,0 0 0,0 1 0,0-1 0,0 0 0,0 0-1,0 0 1,0 0 0,0 0 0,0 0 0,0 0 0,2-1-1,45 1-1605,-37 0 875,10-1-527,-5 0 879,1 1-1,-1 0 1,1 1 0,19 4 0,-33-4 434,0-1 0,-1 1 1,1 0-1,0 0 0,0 0 0,0 0 1,-1 0-1,1 1 0,-1-1 1,1 1-1,-1-1 0,1 1 1,-1 0-1,0 0 0,0 0 1,0 1-1,0-1 0,0 0 1,-1 1-1,1-1 0,-1 1 1,1 0-1,-1-1 0,0 1 0,0 0 1,0 0-1,0 0 0,-1 0 1,1 4-1,-1-3 81,-1 0 0,0 0 0,0-1 0,0 1 0,0 0 1,0-1-1,-1 1 0,0-1 0,0 1 0,0-1 0,0 0 0,0 0 0,0 0 0,-1 0 0,0 0 0,1 0 0,-1-1 1,0 1-1,-1-1 0,1 0 0,0 0 0,0 0 0,-5 1 0,-7 5 239,-1 0 1,0-1-1,-30 8 0,41-13-371,0-1-1,-1 1 1,1-1-1,-1 0 1,1-1-1,-1 1 1,1-1 0,-1 0-1,0-1 1,-5 0-1,10 0-180,-1 0 0,0 0 0,0 0 0,1 0 0,-1 0 0,0 0 0,1-1 0,0 1 0,-1-1 0,1 1 0,0-1 0,-1 1 0,1-1 0,0 0 0,0 1 0,1-1 0,-1 0 1,0 0-1,0 0 0,1 0 0,-1 0 0,1 0 0,0 0 0,0 0 0,-1 0 0,1 0 0,0 0 0,1 0 0,-1-3 0,2-34-5163,8-10-2167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26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9513,'0'0'18578,"24"63"-17329,-33-19-160,2 6-385,5 0-479,2 4-161,0 0-128,0-2-1506,2-6-2658,5-5-3363</inkml:trace>
  <inkml:trace contextRef="#ctx0" brushRef="#br0" timeOffset="1">31 776 18642,'0'0'1953,"-12"56"129,9-32 897,3-5-384,0-2-1346,0-7-961,10-5-256,-2-5-1858,2 0-3426,-2-10-6760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27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1094 16752,'0'0'3107</inkml:trace>
  <inkml:trace contextRef="#ctx0" brushRef="#br0" timeOffset="1">367 0 22549,'0'0'64,"-13"58"513,0-10 1665,4 12-64,0 8-192,5 4-384,4 2-738,0-1-447,4-4-257,6-6-32,1-5-256,-1-7-929,-5-7-1313,-2-7-1474,-3-7-2146,0-3-9224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27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14253,'0'0'13998,"0"58"-11852,0-49-1217,0-4-545,3-5-288,4 0-192,1 0-1377,-1-6-2083,-4-7-2562,-3-4-6309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28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631 3178 21332,'0'0'283,"12"0"-149,6 1-109,0-1 1,0-1-1,0 0 1,0-1-1,0-1 1,0-1-1,-1-1 1,31-11-1,-35 8 295,0 0 0,-1 0 0,0-1 0,0-1 0,-1 0 0,0 0 1,-1-1-1,0-1 0,15-23 0,-13 16 53,-2-1 0,0-1 0,-1 0 0,-1 0 0,9-41 0,-5-7-99,-3-1 1,-4-1 0,-3-82 0,-2 132-375,25-750 260,-21 726-142,7-72 88,-5 0 0,-11-151 1,1 238-114,-1-1-1,-2 1 1,0 0 0,-3 0 0,0 1 0,-26-50 0,15 42-3,-2 0 1,-1 1-1,-3 1 1,-35-37-1,-28-13 11,-3 3 1,-148-99-1,142 110 34,-239-193 2399,344 267-3173,1 0 0,-1 0 0,1 0 0,0-1 0,-1 0 0,1-1 0,11 2-1,27 1-10104,-38-4 4096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28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106 507 14414,'-12'12'1863,"5"-6"-1594,-7 6 259,1 0-1,-16 20 1,25-28-286,1 0 0,0 0 0,1 0 0,-1 0 0,1 0 1,-1 1-1,1-1 0,1 1 0,-1-1 0,1 1 0,-1 0 0,1 0 1,1-1-1,-1 1 0,1 0 0,0 7 0,0-11-144,1 0 1,-1 0-1,1 0 0,0 0 0,-1 0 1,1 0-1,0 0 0,0 0 0,0 0 1,0 0-1,0-1 0,0 1 0,0 0 1,0 0-1,0-1 0,0 1 0,0-1 1,0 1-1,0-1 0,1 0 0,-1 1 1,0-1-1,0 0 0,0 0 0,1 0 1,-1 0-1,0 0 0,0 0 0,1 0 1,1 0-1,42-8 1778,-28 2-1342,-1-2 0,0 0 1,0 0-1,-1-2 0,29-22 0,66-67 724,-105 94-1205,25-27 35,-1-1 0,-2-2 1,-1 0-1,-2-2 0,-1-1 0,-2 0 0,-2-2 0,-2 0 0,15-51 0,-31 89-93,23-53-97,-23 54 92,-1-1-1,1 1 0,0 0 1,0 0-1,-1 0 0,1-1 1,0 1-1,0 0 0,0 0 1,0 0-1,0 0 0,0 1 1,1-1-1,-1 0 0,0 0 1,0 1-1,1-1 0,-1 0 1,0 1-1,1 0 0,-1-1 0,0 1 1,1 0-1,-1-1 0,1 1 1,-1 0-1,1 0 0,-1 0 1,0 1-1,1-1 0,-1 0 1,1 0-1,-1 1 0,0-1 1,1 1-1,1 0 0,6 7-25,0 0 0,-1 0-1,0 0 1,-1 1 0,1 0 0,-2 1-1,1 0 1,8 18 0,8 11 15,3 0-190,2-2 1,1 0-1,2-2 0,2-2 0,1 0 0,59 42 0,-57-51-957,1-1-1,1-2 1,1-1-1,50 17 0,39 3-4617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8:02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15150,'0'0'6246,"-7"10"-4778,-3 6-1074,1 1-1,0 0 1,1 1-1,1 0 0,1 1 1,0-1-1,2 1 1,0 0-1,-1 21 1,2-13-112,2 1 0,0 0 0,5 32 0,-3-54-267,-1 0 1,1 0 0,1 0 0,-1 0-1,1 0 1,0 0 0,0 0-1,1-1 1,-1 1 0,1-1-1,1 0 1,-1 0 0,1 0-1,0 0 1,0 0 0,0-1-1,0 0 1,1 0 0,0 0-1,9 6 1,-11-9-4,0 1 0,-1-1 1,1 0-1,0 0 0,0 0 0,0 0 0,0-1 0,0 1 1,0-1-1,0 1 0,0-1 0,0 0 0,0 0 0,0-1 1,0 1-1,0-1 0,0 1 0,0-1 0,0 0 0,0 0 1,3-2-1,-3 1-11,1-1 0,0 0 1,-1 0-1,0 0 0,1-1 1,-1 1-1,-1-1 0,1 0 1,0 0-1,-1 0 0,0 0 0,3-7 1,1-4 23,-1-2 1,-1 1 0,0 0-1,-2-1 1,1 0 0,-1-23 0,-2 36-16,0 1 0,0-1 0,-1 1 0,1-1 1,-1 1-1,0 0 0,0-1 0,0 1 1,0 0-1,-1 0 0,1 0 0,-1 0 1,1 0-1,-1 0 0,-3-4 0,4 7-4,0-1 0,0 0-1,1 1 1,-1-1 0,0 1 0,0-1-1,0 1 1,0-1 0,0 1-1,0 0 1,0-1 0,0 1-1,0 0 1,0 0 0,0 0 0,0 0-1,0 0 1,0 0 0,0 0-1,-1 0 1,-1 1 0,1 0 0,0-1 0,0 1 0,1 0 0,-1 1 0,0-1 0,0 0 1,0 0-1,1 1 0,-1-1 0,1 1 0,-1 0 0,-1 2 0,-2 2 33,1 0 0,0 0 0,1 0 0,-1 1 0,1-1 1,1 1-1,-1 0 0,1 0 0,-2 12 0,3-16-30,1-1-1,0 0 1,-1 1 0,1-1-1,0 1 1,1-1 0,-1 1 0,0-1-1,1 0 1,-1 1 0,1-1-1,0 0 1,0 1 0,-1-1-1,2 0 1,-1 0 0,0 0-1,0 0 1,1 0 0,-1 0 0,1 0-1,0 0 1,-1 0 0,1-1-1,0 1 1,0-1 0,0 1-1,0-1 1,0 0 0,0 0-1,1 0 1,1 1 0,24 5-105,-1-2-1,1 0 1,0-2 0,0-1-1,0-2 1,35-2 0,43 1-15,-105 2 161,1-1 0,-1 0 0,0 1 0,1-1 0,-1 0 0,1 0 0,-1 0 0,0 0 0,1 0-1,-1-1 1,1 1 0,-1 0 0,0 0 0,1-1 0,-1 1 0,0-1 0,1 0 0,-1 1 0,2-2 0,-15-19 2011,-1 5-2009,-1-2 16,1-1-1,0 0 0,2-1 0,0 0 1,1-1-1,1 0 0,1-1 0,1 0 1,-8-43-1,14 63-80,1-1 0,0 1 0,0-1 0,0 1 0,0-1 0,0 1 0,1-1 0,-1 1 0,1 0-1,0-1 1,-1 1 0,1 0 0,0-1 0,0 1 0,1 0 0,-1 0 0,0 0 0,1 0 0,-1 0 0,1 0 0,0 0 0,0 1 0,-1-1 0,1 0 0,0 1 0,0 0 0,1-1-1,-1 1 1,0 0 0,0 0 0,1 0 0,-1 1 0,0-1 0,4 0 0,8-2-266,1 1-1,-1 1 1,1 0-1,26 3 1,-12-2-419,47 1-3769,-25-1-2052,15 1-10180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7:50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1683 346 15567,'-24'-22'71,"-1"0"1,-1 1-1,-1 2 1,0 1-1,-2 0 1,-33-13-1,38 21 102,0 2 0,0 0-1,0 2 1,-1 1 0,0 1 0,-1 0-1,1 2 1,-42 3 0,32 2-91,0 2 0,1 2 0,-1 1 0,1 1 0,1 2 0,0 2 0,0 1 0,2 1 0,-33 21 1,-13 13 4,3 4 1,-89 81 0,88-66-41,-118 138 1,155-159 12,2 2 0,3 1 0,2 2 0,-33 73 0,55-106 9,1 1 1,2 0 0,-1 0-1,2 1 1,1-1 0,0 1-1,2 0 1,0 0-1,2 1 1,0-1 0,1 0-1,1 0 1,1 0 0,1 0-1,1-1 1,1 0-1,0 1 1,2-2 0,0 1-1,1-1 1,1-1 0,21 31-1,-13-26-57,0-1-1,2 0 1,0-1-1,2-1 0,0-1 1,1-1-1,43 25 1,-31-24 1,0-2-1,1-1 1,0-3 0,1 0 0,46 8 0,-7-8 15,2-4 0,0-3 0,0-3 0,-1-4 0,104-14 0,-44-4 9,0-6 0,189-61 0,-152 26 150,223-110 0,138-132 1112,-416 221-981,-5-5 0,133-128 0,-217 186-297,-1-2 0,-2 0 0,-1-2 0,-2-2 0,-1 0 0,19-39 0,-36 62 1,0-1-1,-1 0 0,-1 0 0,0 0 1,-1-1-1,0 1 0,0-1 0,-2 0 0,0 0 1,0 1-1,-1-1 0,-1 0 0,0 0 1,0 0-1,-2 1 0,1-1 0,-2 1 0,1-1 1,-2 1-1,0 0 0,0 1 0,-1-1 1,-8-11-1,-3 1 63,1 2 1,-2 0-1,-1 1 1,-1 1-1,0 1 1,-1 0-1,-1 2 1,0 0-1,-1 2 1,-1 1-1,0 0 1,-47-15-1,15 11 18,-1 2-1,-1 2 1,1 3 0,-109-2 0,66 12 4,1 5 1,0 4-1,1 4 1,0 5 0,1 4-1,-151 56 1,-149 93-1195,21 30-3327,222-116-502,16-16-5108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9:17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1 241 12780,'0'0'4410,"8"-12"-4176,-7 11-229,5-7 68,0 0 0,1 0 0,0 0 1,1 1-1,-1 0 0,1 0 0,1 1 1,-1 0-1,18-8 0,16-4 48,2 2 0,-1 2 0,2 1 1,0 3-1,90-8 0,-34 13-79,168 13 1,493 4 1971,-475-14-1471,154 17-465,-224-4-24,332-23 1,711-74-23,1060 95 1473,-2200-3-1561,189 33 1,-123-12-2731,3-11-5117,-84-15 542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49:1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361 135 12364,'-8'1'368,"-26"1"-208,12 4-134,22-6-28,-1 0-1,1 1 1,0-1 0,-1 0 0,1 0-1,0 1 1,0-1 0,-1 0 0,1 0-1,0 1 1,-1-1 0,1 0 0,0 1-1,0-1 1,0 0 0,-1 1 0,1-1-1,0 0 1,0 1 0,0-1 0,0 1-1,0-1 1,0 0 0,0 1 0,0-1 0,0 1-1,0-1 1,0 0 0,0 1 0,0-1-1,0 1 1,0-1 0,0 0 0,0 1-1,0-1 1,0 1 0,1-1 0,-1 0-1,0 1 1,2 1 0,0 0-1,-1 0 1,1-1-1,0 1 1,0 0-1,0-1 1,0 0-1,0 1 1,1-1-1,-1 0 1,0 0-1,1 0 1,-1 0-1,0 0 1,5 0-1,42 5 535,-43-5-421,81 3 758,1-3 0,91-12-1,174-37-259,-143 17 20,1092-70 577,-1822 105-74,-1046 94-870,1525-95-975,14-2-386,46-1-196,79-10 1546,167-37 0,-86 11 1185,-103 24 133,-147 40 609,30-13-2009,-343 116-514,-6-31-6323,188-68-2279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0:00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1758 158 1826,'0'0'14686,"-9"-7"-13966,-4-3-89,-1 0 0,0 1-1,-1 1 1,0 0 0,0 1-1,-29-9 1,-72-9 914,0 6-1,-224-8 1,263 24-1447,1 4 0,-1 2-1,1 4 1,0 4 0,1 2 0,1 4 0,0 3 0,-110 47 0,165-59-72,0 2 1,0 0 0,2 1-1,-1 1 1,1 1 0,1 0 0,0 2-1,1-1 1,-20 27 0,26-29-11,1 0 0,1 0 1,0 1-1,1 0 0,0 0 1,1 1-1,1 0 1,0-1-1,1 2 0,0-1 1,1 0-1,0 0 0,2 1 1,1 27-1,0-36-5,1 0-1,0 0 0,0 0 1,0 0-1,1-1 1,-1 1-1,1 0 0,1-1 1,-1 0-1,1 0 1,0 0-1,0 0 0,1-1 1,-1 1-1,1-1 1,0 0-1,0-1 0,1 1 1,10 5-1,12 5 112,1 0-1,48 15 0,-68-26-111,76 23 59,1-4 0,1-4 1,1-4-1,0-3 0,0-4 0,173-10 0,-105-11-8,-2-7-1,0-7 1,163-52-1,-294 74-53,193-66 100,-195 63-96,0 0 0,-1-2 1,0 0-1,-1-1 0,0-1 0,0-1 0,26-27 0,-42 38-6,0 0 0,0 0 0,0 0 0,0-1-1,-1 1 1,0-1 0,0 0 0,0 0 0,0 1 0,0-1 0,-1 0 0,0-1 0,1 1 0,-2 0 0,1 0-1,0 0 1,-1-1 0,0 1 0,0-7 0,-2 6-1,1 0 0,-1 1-1,0-1 1,0 0 0,0 1 0,-1-1-1,1 1 1,-1 0 0,0 0 0,-1 0-1,1 0 1,0 1 0,-1-1 0,-5-2-1,-11-8 18,0 1-1,-1 1 1,-1 1-1,0 0 1,-35-10 0,-36-7 49,-142-22 1,-54-16-111,281 63-295,-33-13-329,26 2-2697,12-6-4894,7 4-4466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0:16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2181 206 7591,'0'0'4821,"-11"-5"-3332,-47-23 961,-94-30 1,8 24-1146,-283-29 0,306 52-734,-1 4-1,-212 17 1,266-2-415,1 2 0,1 3 0,0 3-1,1 2 1,1 4 0,-95 45 0,133-53-110,1 1 1,0 0-1,0 2 1,2 1-1,-34 34 1,50-45-46,0 0 1,0 1-1,0 0 1,1 0-1,1 1 1,-1 0-1,1 0 1,1 0 0,0 1-1,0-1 1,1 1-1,0 0 1,1 0-1,0 0 1,0 0-1,1 0 1,0 1-1,1-1 1,2 16 0,0-18 1,1 1 1,0-1-1,0 0 0,1 0 1,0 0-1,0-1 1,1 1-1,0-1 1,1 0-1,-1-1 1,1 1-1,0-1 1,1 0-1,0-1 1,0 1-1,0-1 1,0-1-1,1 1 1,0-1-1,9 3 1,17 8 60,1-2 1,0-2-1,50 10 1,4-4 118,170 9 1,95-22 129,-226-5-177,341-22 1224,-383 13-1061,-1-5 1,-1-3-1,119-42 0,-177 51-244,0-2-1,-1 0 1,0-2 0,-1-1-1,27-19 1,-45 28-37,0 0 1,-1 0-1,1-1 1,-1 0-1,0 0 1,-1 0 0,1 0-1,-1-1 1,-1 1-1,5-12 1,-6 13-9,-1 0 0,0 0-1,0-1 1,0 1 0,-1-1 0,1 1 0,-2 0 0,1-1 0,0 1 0,-1-1-1,0 1 1,0 0 0,-1 0 0,1 0 0,-1-1 0,-4-6 0,0 2-21,0 1 0,0 1 0,0-1 0,-1 1 0,-1 0 0,1 1 0,-1 0 0,-1 0 0,1 1 0,-1 0 0,-14-8 0,-6-1-52,-1 1 0,-48-15 0,-4 7-1467,-2 4-1,0 4 0,-112-5 0,41 4-6674,67 3-1815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25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1561 55 7687,'-14'-4'6465,"-61"-13"-5744,-1 4-1,0 3 1,0 3 0,-1 3-1,-86 8 1,121 0-631,0 2-1,0 2 1,1 1 0,0 2-1,-69 30 1,17 0 87,-107 68 0,130-67 176,-63 50 1,113-77-236,0 2 1,1 1-1,1 0 1,1 1-1,0 1 1,1 0-1,-16 31 1,27-43-84,1 1 0,0-1 1,0 1-1,1 0 0,0 1 1,1-1-1,0 0 0,1 1 1,0-1-1,0 1 0,1 0 1,0-1-1,2 14 0,-1-17-32,1 0-1,0 0 1,0 0-1,0 0 1,1 0-1,0-1 1,0 1-1,0-1 1,1 0-1,0 0 1,0 0-1,0 0 1,0-1-1,1 1 1,0-1-1,0 0 1,0-1-1,0 1 1,0-1-1,1 0 1,7 2-1,10 4 31,0-2-1,0-1 0,0-1 0,1-1 0,-1-1 0,40 1 1,148-15 238,340-87 195,-513 90-409,354-99 174,-337 88-174,-2-3 1,0-2-1,-2-2 1,95-65-1,-132 81 7,-1-1 0,-1 0 1,0-1-1,0 0 0,-1-1 0,-1 0 0,0-1 1,11-20-1,-18 29 2,-1 0 0,0-1-1,0 1 1,0 0 0,0-1 0,-1 1 0,0-1 0,0 1 0,0-1-1,-1 0 1,0 1 0,0-1 0,-1 0 0,1 1 0,-1-1-1,0 1 1,-1-1 0,1 1 0,-1-1 0,0 1 0,-1 0 0,1 0-1,-1 0 1,0 0 0,0 0 0,0 1 0,-1-1 0,-4-3 0,-5-4 30,0 1 1,-1 1 0,-1 0-1,0 1 1,0 0 0,-1 1-1,0 1 1,0 0 0,0 2-1,-1-1 1,0 2 0,-30-4-1,-19 0-110,-128 2-1,190 6 21,-69 4-1153,0 3 0,-97 22 0,117-18-1482,21-7-3435,24-3-5174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51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2044 203 4805,'-1'-4'647,"0"1"1,-1-1-1,1 1 1,-1 0 0,1-1-1,-1 1 1,0 0 0,0 0-1,-1 0 1,1 1-1,-4-5 1,0 2-53,-1 0-1,1 0 1,-1 1-1,-13-7 0,-4 0-266,-1 1-1,-30-6 0,43 12-4,-83-20 43,-2 4-1,-157-11 1,-201 16 678,362 16-902,0 3 1,-161 29-1,218-26-16,0 2 1,1 1-1,0 2 0,1 2 0,1 1 0,0 1 0,1 2 1,0 1-1,2 2 0,-29 24 0,48-34-72,-1 0-1,2 1 1,-1 0 0,2 1 0,-1 0-1,2 0 1,0 1 0,1 0-1,0 1 1,1-1 0,0 1 0,-4 21-1,8-25-32,0 0-1,1 0 1,0-1 0,1 1-1,0 0 1,1 0-1,0 0 1,1-1-1,0 1 1,0-1 0,1 1-1,1-1 1,0 0-1,0 0 1,1 0-1,0-1 1,1 1-1,13 15 1,4 1 23,1-2 0,1-1 0,1-1-1,1-1 1,1-1 0,1-1 0,40 19 0,-9-10 42,0-2 0,120 32 0,-98-38 88,1-4 1,1-4 0,0-4 0,1-3 0,-1-3 0,134-16-1,-141 4 253,0-4 0,-1-4 0,0-2 0,-2-4 0,-1-3 0,-1-3 0,87-50 0,-127 61-385,0-1-1,-2-2 1,0-1 0,46-46 0,-68 61-45,0-1 0,0 0 0,-1 0 0,0-1 0,-1 1 0,0-2 0,0 1 0,-1-1 0,-1 1 0,1-1 0,-2-1 0,0 1 0,0 0 0,-1-1 0,0 0 0,-1 1 0,0-1 0,-1 0 0,-2-13 0,1 18-27,-1-1 0,0 1 0,0 0 0,-1-1-1,0 1 1,0 0 0,-1 1 0,0-1 0,0 0 0,0 1-1,-1 0 1,0 0 0,0 1 0,-7-7 0,1 4-62,0 0 1,0 0-1,-1 1 0,0 1 1,0 0-1,0 0 1,-19-4-1,-8 0-383,-1 1 0,0 2 0,0 3 0,-56-1-1,-179 5-6020,152 3-2895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52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1960 110 6662,'10'-6'2114,"33"-20"203,-42 26-2155,0-1-1,1 0 1,-1 0-1,1 0 1,-1-1 0,0 1-1,0 0 1,0 0-1,0-1 1,0 1-1,0-1 1,0 1-1,0-1 1,0 1 0,-1-1-1,2-1 1,-2 2-76,0 0-1,-1 1 1,1-1 0,0 0 0,0 0 0,0 1 0,0-1 0,-1 0-1,1 0 1,0 1 0,0-1 0,-1 0 0,1 1 0,-1-1 0,1 0-1,-1 1 1,1-1 0,-1 1 0,1-1 0,-1 1 0,1-1 0,-1 1-1,-1-1 1,-3-2 111,0 0 1,0 1-1,-1 0 0,1 0 0,-1 0 0,-9-1 0,-53-7 452,-1 3 0,-125 2 0,-143 32-17,-210 70-292,460-75-240,0 5-1,2 4 1,1 3-1,-86 49 1,140-66-35,1 1 1,1 2-1,-43 38 1,62-50-65,1 0 1,0 0 0,1 1 0,-1 1-1,2-1 1,-1 1 0,2 0 0,-1 0 0,1 1-1,1 0 1,0 0 0,0 0 0,1 0-1,-2 12 1,5-15-2,0-1 0,1 0 0,0 0 0,0 0 0,0 0 0,1 0 0,0 0 0,0-1 0,1 1 0,0 0 0,0-1 0,0 0 0,1 0 0,0 0 0,0 0 0,1 0 0,0-1 0,-1 0 0,2 0 0,-1 0 0,1-1 0,-1 0 0,9 5 0,12 7 31,0-2 0,0 0 0,2-2 0,37 12 0,-6-6 47,1-3 0,0-3 0,111 9 0,-57-17 86,132-11 1,-115-6 262,-1-7 0,-1-5 0,-1-6 0,-2-5 0,231-100 0,-180 45-277,-155 78-109,-2-2-1,0 0 1,-1 0 0,0-2 0,29-34 0,-44 45-21,1 1 0,-1-2 0,0 1 0,0 0 0,-1-1 0,0 0 0,0 0 0,0 0 0,-1 0 0,0 0 0,0-1 0,0-7 0,-2 10-15,0 0 0,0 1 0,-1-1-1,0 0 1,0 0 0,0 0 0,0 1 0,0-1 0,-1 0 0,0 1 0,0 0 0,-1-1-1,1 1 1,-1 0 0,0 0 0,0 0 0,0 1 0,0-1 0,-5-3 0,-6-4-36,-1 1 0,0 0 0,0 1 0,-1 1 1,0 0-1,-1 2 0,0 0 0,0 0 0,0 2 0,-29-5 0,-23 0-464,-91 0 0,48 9-2248,-139 18-1,162-10-3524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55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1929 163 9769,'-12'-8'2013,"-32"-15"-1312,0 2 1,-2 2-1,0 2 1,-1 2-1,0 2 0,-1 2 1,-61-6-1,-19 5 150,-215 6 0,270 11-400,1 3 0,-1 4-1,1 2 1,1 4-1,1 3 1,1 2-1,1 4 1,1 3-1,-87 52 1,130-68-370,1 0 1,1 2-1,0 1 0,2 0 1,-1 1-1,-28 36 0,44-48-70,0 1-1,0 0 1,1 0-1,0 0 1,0 0 0,1 1-1,0 0 1,0 0-1,1 0 1,0 0-1,0 0 1,1 0-1,0 0 1,1 0-1,-1 1 1,2-1 0,-1 0-1,1 0 1,0 1-1,1-1 1,0 0-1,0 0 1,1 0-1,0-1 1,7 15-1,1-4 10,0 0 0,0-1 0,2-1 1,0 0-1,1 0 0,1-2 0,0 0 0,0 0 0,19 11 0,-8-8-5,1-2-1,1 0 1,0-2 0,1-1 0,42 12 0,-5-8 58,0-4-1,1-2 0,0-3 0,130-4 1,-125-6 279,1-4 0,-1-3 0,-1-3 1,134-43-1,-153 38-141,-1-3 1,-1-2 0,-1-2-1,-1-2 1,-2-2-1,-1-3 1,47-40 0,-74 55-172,-1 0 0,-1-1 0,0-1 0,-1 0 0,-1-1 0,-1-1 0,-1 0 0,16-38 0,-25 51-36,1 0 0,-2-1 0,1 1 0,-1-1 0,-1 0 0,1 1 0,-2-1 0,1 0 0,-1 0 1,0 0-1,-1 0 0,0 0 0,-1 0 0,1 1 0,-2-1 0,1 1 0,-1-1 0,-1 1 0,1 0 0,-1 0 0,-1 0 0,1 1 0,-1-1 0,-1 1 0,0 0 0,-9-9 0,0 4-10,-1 0-1,-1 0 0,0 2 1,0 0-1,-1 1 0,0 1 0,-1 1 1,1 0-1,-1 1 0,-1 1 1,-25-3-1,-3 2-233,0 2 0,0 2 0,-74 6-1,85 0-631,0 2 0,-56 15 0,-13 14-4498,60-18-1137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5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1951 348 2915,'53'-27'6094,"-42"20"-5544,0-1 0,-1 1 0,0-2 0,0 1 0,13-15-1,-20 19-413,0 1-1,0 0 1,-1-1-1,1 0 1,-1 0-1,0 0 1,0 0-1,0 0 1,0 0-1,-1 0 0,0 0 1,1-1-1,-2 1 1,1-1-1,0 1 1,-1-1-1,0 1 1,0-1-1,0 1 1,-1-1-1,1 1 1,-1 0-1,0-1 0,-1 1 1,1 0-1,-1-1 1,1 1-1,-1 0 1,-1 0-1,1 0 1,0 1-1,-6-7 1,0 2 49,0 0 1,0 0 0,-1 1-1,0 0 1,0 1 0,-1 0 0,1 0-1,-1 1 1,-1 0 0,1 1-1,-16-4 1,-7-1 134,0 1-1,-55-4 1,-20 5-106,-1 5 0,1 4 0,-1 5 1,-129 25-1,69 3 385,-315 107-1,444-127-483,-164 64 58,179-67-60,0 1 0,0 1 1,1 1-1,1 1 0,-32 30 0,49-41-57,1 1 1,0 0-1,0 0 1,0 0 0,1 1-1,0-1 1,0 1-1,1 0 1,0 0-1,0 1 1,-2 8 0,4-11-43,0 1 1,0-1 0,1 1 0,0-1-1,0 0 1,0 1 0,1-1 0,0 0 0,0 1-1,0-1 1,0 0 0,1 0 0,0 0-1,0 0 1,0 0 0,1 0 0,3 5 0,3 1 4,1 0 1,0 0-1,0 0 1,1-1 0,1-1-1,0 0 1,0-1 0,0 0-1,22 10 1,5 0 44,1-2 1,49 12-1,-12-8-1,1-4 0,1-4 0,84 3 0,242-13 48,-277-8 103,230-41 0,-296 34-143,0-2 0,-2-3 0,0-3 0,-1-3 0,93-51 0,-130 62-60,-2-1-1,1-1 0,-2 0 1,0-2-1,-1 0 0,0-2 1,-2 0-1,19-26 0,-29 36-29,0 0-1,-1-1 1,0 1-1,-1-1 1,0 0-1,0-1 1,-1 1-1,0-1 1,-1 1-1,0-1 1,-1 0-1,0 0 1,0 0-1,-2 0 1,1 0-1,-1 0 1,-1 1-1,0-1 1,0 0-1,-1 1 1,-6-15-1,4 15-20,0 1 1,0-1-1,-1 1 0,0 0 1,-1 0-1,0 1 1,0 0-1,-1 0 0,0 1 1,-18-13-1,11 11-14,-1-1 0,0 2 0,-1 0 0,0 2 0,0-1 0,-19-3 0,-3 2-163,0 2 1,-1 1-1,0 2 0,0 2 1,-53 5-1,44 2-768,0 2 1,-92 28-1,-11 18-4538,57-16-2319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8:03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0 257 17424,'0'0'5766,"6"14"-5003,16 55 743,24 122 0,18 64 1435,-43-217-2616,-21-37-320,1-1 0,-1 1 1,0-1-1,1 1 0,-1-1 0,1 1 1,0-1-1,-1 1 0,1-1 0,-1 1 1,1-1-1,0 0 0,-1 1 0,1-1 1,0 0-1,-1 0 0,1 1 0,0-1 1,0 0-1,-1 0 0,1 0 0,0 0 1,0 0-1,-1 0 0,1 0 0,0 0 1,0 0-1,-1 0 0,1-1 0,0 1 1,-1 0-1,1 0 0,0-1 0,-1 1 1,1 0-1,0-1 0,-1 1 0,1-1 1,-1 1-1,1-1 0,-1 1 0,1-1 1,-1 1-1,1-1 0,-1 1 0,1-1 1,-1 0-1,0 1 0,1-1 0,-1 0 1,0 1-1,0-1 0,1 0 0,-1-1 1,4-7 56,0-1 0,-1 0 1,0 0-1,0 0 1,-1 0-1,-1-1 0,1-15 1,-2-80 153,-1 94-179,-1-11-34,0-1-1,-2 1 1,-1 0-1,-1 0 1,-1 1-1,-1-1 1,0 1-1,-2 1 0,-1 0 1,0 0-1,-2 1 1,-21-26-1,34 46-8,0 0 1,0 0-1,0 0 0,0 0 0,0 1 1,0-1-1,-1 0 0,1 0 0,0 0 0,0 1 1,0-1-1,0 0 0,0 0 0,0 0 0,0 0 1,-1 0-1,1 0 0,0 1 0,0-1 0,0 0 1,0 0-1,-1 0 0,1 0 0,0 0 0,0 0 1,0 0-1,0 0 0,-1 0 0,1 0 0,0 0 1,0 0-1,0 0 0,-1 0 0,1 0 0,0 0 1,0 0-1,0 0 0,-1 0 0,1 0 0,0 0 1,0 0-1,0 0 0,0 0 0,-1 0 0,1 0 1,0 0-1,0-1 0,0 1 0,0 0 0,-1 0 1,1 0-1,0 0 0,0 0 0,0 0 0,0-1 1,0 1-1,0 0 0,0 0 0,0 0 0,-1 0 1,1-1-1,0 1 0,0 0 0,0 0 1,0 0-1,0-1 0,0 1 0,0 0 0,0 0 0,3 23-191,12 30 90,-8-38 97,1 0-1,0 0 0,1-1 0,0-1 1,1 1-1,24 23 0,-32-34 12,1-1-1,1 1 1,-1 0-1,0-1 1,1 0-1,-1 0 0,1 0 1,0 0-1,-1-1 1,1 1-1,0-1 1,0 0-1,0 0 1,0 0-1,0-1 1,0 1-1,0-1 1,1 0-1,-1 0 1,0-1-1,0 1 0,0-1 1,0 0-1,0 0 1,0 0-1,0 0 1,-1-1-1,1 0 1,0 0-1,-1 0 1,1 0-1,-1 0 1,0-1-1,4-2 1,5-7 32,0 0 1,-1 0-1,0-1 1,-1 0 0,0-1-1,-1 0 1,-1-1 0,0 0-1,-1 0 1,9-30-1,-9 24 54,-2-1 0,0 0-1,-1 0 1,-2 0-1,0 0 1,-1 0-1,-4-39 1,2 52-69,-1 1 0,0-1 0,0 1 0,-1 0 0,-7-15 0,10 21-28,-1 0 0,0 0 0,0 0 0,0 0 1,0 1-1,-1-1 0,1 0 0,0 1 0,-1-1 0,1 1 0,-1-1 0,0 1 0,1 0 0,-1-1 0,0 1 0,0 0 0,0 0 0,0 0 0,0 1 0,0-1 0,0 0 0,0 1 0,0-1 0,0 1 0,0 0 0,-1 0 0,-2 0 0,3 0-8,0 1 0,0 0 0,0 0-1,0 0 1,0 0 0,1 0 0,-1 0 0,0 1 0,1-1 0,-1 0-1,1 1 1,0 0 0,-1-1 0,1 1 0,0 0 0,0-1-1,0 1 1,0 0 0,0 0 0,-1 3 0,-13 48-53,12-41 53,-9 47 119,2-1-1,2 2 0,3-1 1,5 92-1,-1-149-96,1 1 0,0-1-1,1 0 1,-1 0 0,0 1 0,1-1 0,-1 0-1,1 0 1,0 0 0,-1 0 0,1 1 0,0-1-1,0 0 1,1-1 0,-1 1 0,0 0 0,1 0-1,2 2 1,-3-3 1,1 0 0,-1-1-1,0 1 1,1-1-1,-1 1 1,1-1 0,-1 0-1,1 0 1,-1 0 0,1 0-1,-1 0 1,1 0-1,-1 0 1,1 0 0,-1 0-1,1-1 1,-1 1 0,1 0-1,-1-1 1,3-1-1,3-2 22,1 0-1,-1 0 0,0-1 0,-1 0 0,1-1 0,-1 0 0,0 0 0,6-7 0,24-39-68,58-106 1,-93 156 32,-1 1 1,1 0-1,-1 0 1,1 0-1,0-1 0,0 1 1,-1 0-1,1 0 1,0 0-1,0 0 1,0 0-1,0 0 1,0 1-1,0-1 1,0 0-1,0 0 0,2 0 1,-3 1 2,1 0 0,0 1 0,-1-1 1,1 0-1,-1 0 0,1 1 0,-1-1 0,0 0 0,1 0 1,-1 1-1,1-1 0,-1 0 0,1 1 0,-1-1 0,0 1 1,1-1-1,-1 1 0,0-1 0,0 1 0,1-1 1,-1 0-1,0 1 0,0 0 0,1-1 0,-1 1 0,0-1 1,0 2-1,8 56-201,-6-38 288,5 30 32,-2-12 53,1-1 1,11 36-1,-17-71-159,1-1-1,-1 1 1,1 0 0,-1-1-1,1 1 1,0 0 0,-1-1-1,1 1 1,0-1 0,0 1-1,0-1 1,0 0 0,1 1-1,-1-1 1,0 0 0,0 0-1,1 0 1,-1 0 0,4 2-1,-4-3-56,0 0 1,0 0-1,0 0 0,0 0 0,0 0 0,0 0 0,0-1 0,1 1 1,-1 0-1,0-1 0,0 1 0,0-1 0,0 1 0,0-1 0,0 1 1,0-1-1,-1 0 0,1 1 0,0-1 0,0 0 0,0 0 0,0-1 0,4-3-815,-1-1-1,0 0 1,0 0-1,-1 0 0,0-1 1,0 1-1,-1-1 0,3-10 1,0-18-6902,-5-4-7078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13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1151 137 6598,'-12'-4'838,"-98"-39"4902,-53-17-506,137 52-4819,1 2 0,-1 0-1,0 2 1,-46-1-1,50 4-375,0 2-1,-1 0 0,1 1 1,0 2-1,0 0 0,0 1 1,1 1-1,-1 2 0,1 0 1,-36 19-1,20-4-46,0 0 0,2 3-1,1 1 1,1 1 0,1 2 0,2 1-1,1 1 1,1 2 0,2 1 0,-28 48-1,48-70-19,0-1 0,1 1 0,0 0 0,1 0 0,0 0 0,1 1 0,0-1 0,2 1 0,-1 0 0,2-1 0,0 18 0,2-21 12,-1 0-1,1 1 0,1-1 1,0 0-1,0 0 0,1-1 0,1 1 1,-1-1-1,1 0 0,1 0 1,0 0-1,0-1 0,1 0 1,0 0-1,10 9 0,-2-5 19,1-1 0,0 0 0,0-1 0,1 0 0,1-2 0,-1 0 0,1-1 0,1-1 0,-1 0 0,1-2 0,0 0 0,27 2 0,1-3 22,0-2-1,1-2 1,-1-2 0,47-9-1,-21-1 3,-1-3-1,0-4 1,-2-2 0,133-63-1,-154 60 87,-1-2-1,-1-2 1,-2-2-1,-1-3 1,-1-1-1,-2-1 0,48-57 1,-76 77 67,-1 0-1,20-32 1,-29 41-71,0 1 0,0-1 0,0 0 0,-1 0 0,0 0-1,0 0 1,-1 0 0,0 0 0,0-1 0,-1 1 0,0-8 0,-1 11-14,0 0-1,0 0 1,0 1 0,0-1-1,-1 1 1,1-1 0,-1 1-1,0-1 1,0 1 0,0 0-1,-1 0 1,1 0 0,-1 0-1,0 0 1,0 1 0,0-1-1,0 1 1,0 0 0,0 0-1,-1 0 1,1 0 0,-1 0-1,1 1 1,-1 0 0,1-1-1,-6 0 1,-11-3 29,0 1 0,1 1 0,-37-2 0,9 5-59,1 1-1,0 2 1,0 2-1,-62 16 0,15 3-1185,-95 40 0,168-56 579,3-2-525,0 1 0,-26 4 0,42-11 962,1 1-1,-1-1 1,1 0 0,0 0 0,-1 0 0,1 0 0,-1 0 0,1 1-1,-1-1 1,1 0 0,0 0 0,-1 0 0,1 0 0,-1 0-1,1 0 1,-1-1 0,1 1 0,-1 0 0,1 0 0,0 0-1,-1 0 1,1 0 0,-1-1 0,1 1 0,0 0 0,-1 0 0,1-1-1,0 1 1,-1 0 0,1-1 0,0 1 0,-1 0 0,1-1-1,-1 0 1,-1-24-6866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14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1617 177 13196,'-12'-7'374,"-32"-21"786,-1 3 0,-1 1 0,-87-30-1,103 44-874,0 2 0,0 1-1,-1 2 1,0 1 0,0 1 0,-1 2-1,1 1 1,-35 4 0,17 5-283,0 1 0,1 3 1,1 2-1,-87 39 0,-167 112 3,104-31 61,172-116-57,2 2-1,0 0 1,1 1-1,1 2 1,-27 39-1,43-55-25,0 0 1,1 1-1,0 0 0,0-1 0,1 2 0,0-1 1,0 0-1,1 0 0,0 1 0,1 0 0,0 10 1,1-16 0,0 0 1,0 1-1,1-1 1,0 1-1,0-1 1,0 0-1,0 0 1,1 1 0,0-1-1,0 0 1,0 0-1,0-1 1,0 1-1,1 0 1,0-1-1,0 0 1,0 1-1,0-1 1,0 0 0,0 0-1,1-1 1,0 1-1,-1-1 1,1 0-1,7 3 1,6 2-71,1-1 0,0-1 0,-1-1 0,2-1 0,-1 0 0,31 0 0,0-3 37,67-9 1,-30-4 38,142-41 0,80-46 24,-257 82-8,133-45 26,295-145 0,-472 204-29,60-38-2,-63 39 9,0 0-1,0 0 1,-1-1-1,1 1 1,-1-1 0,0 0-1,0 0 1,0-1-1,-1 1 1,1 0 0,-1-1-1,0 1 1,1-6-1,-3 8 18,1 0 0,-1-1-1,0 1 1,0 0-1,0 0 1,0 0 0,0 0-1,-1 0 1,1 0-1,-1 0 1,1 0 0,-1 0-1,0 0 1,0 0 0,0 0-1,0 1 1,0-1-1,0 0 1,0 0 0,-1 1-1,1-1 1,0 1-1,-1-1 1,1 1 0,-1 0-1,0 0 1,-3-2-1,-4-3 66,0 1-1,-1 1 0,0 0 0,-14-5 1,-9 0-27,-1 1 1,0 2-1,-1 1 1,0 2-1,-52 1 1,-176 25-68,63-3-1158,129-20-1232,20-11-1969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4:23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101 423 4869,'0'0'7521,"0"-8"-6747,1-4 55,1 0-1,0 0 0,0 0 1,1 1-1,9-21 0,-9 16-473,0 1-1,-1-1 0,0 0 0,-1 0 0,-1 1 0,-1-1 0,0 0 0,-4-16 1,5 27-231,-1 0 1,0 0-1,-1 0 1,1 0 0,-1 0-1,0 0 1,0 1-1,-1-1 1,1 1 0,-1-1-1,0 1 1,0 0-1,-7-7 1,7 9-70,0 0 1,0 0-1,0 0 0,-1 0 1,1 0-1,-1 1 0,1-1 1,-1 1-1,1 0 0,-1 0 0,0 1 1,0-1-1,1 1 0,-1-1 1,0 1-1,0 0 0,0 1 1,1-1-1,-6 2 0,9-2-47,-1 0 0,0 0-1,1 0 1,-1 0 0,0 0 0,1-1-1,-1 1 1,1 0 0,-1 0-1,0 0 1,1-1 0,-1 1 0,1 0-1,-1 0 1,1-1 0,-1 1-1,1-1 1,-1 1 0,1 0 0,-1-1-1,1 1 1,0-1 0,-1 1-1,1-1 1,0 1 0,-1-1 0,1 1-1,0-1 1,0 0 0,-1 1-1,1-1 1,0 1 0,0-1 0,0 0-1,0 1 1,0-1 0,0 1-1,0-1 1,0 0 0,0 1 0,0-1-1,0 0 1,0 1 0,0-1-1,1 1 1,-1-1 0,0 1 0,1-2-1,-1-5 5,2 8-17,-1-1 0,1 0 0,-1 1 0,1 0 0,-1-1 0,0 1 0,1 0 0,-1 0 0,0 0 0,1 0 0,-1 0 0,0 0 0,0 0 0,0 0 0,0 0 0,1 2-1,-1-2 13,-1 0 0,1 1 0,-1-1 0,1 0 0,-1 0 0,1 0-1,-1 0 1,1 0 0,0 0 0,0-1 0,0 1 0,-1 0-1,1 0 1,0 0 0,0-1 0,0 1 0,0 0 0,0-1-1,0 1 1,1-1 0,-1 1 0,0-1 0,0 0 0,2 1-1,-1-2 18,0 0 0,0 0 0,0-1-1,0 1 1,0 0 0,0-1-1,0 1 1,0-1 0,-1 0-1,4-3 1,-2 2-23,0 0-2,0 0-1,1-1 1,-1 2-1,1-1 1,-1 0-1,1 1 1,0-1 0,0 1-1,0 0 1,1 1-1,-1-1 1,0 1 0,1 0-1,-1 0 1,1 0-1,-1 0 1,6 1 0,2 1-10,0 0 0,0 1 0,0 0 0,22 8 0,-7-2 5,-23-7 11,1 0 0,-1 0-1,1-1 1,-1 0 0,1 0-1,0 0 1,-1 0-1,1-1 1,-1 1 0,1-1-1,-1 0 1,0-1-1,1 1 1,-1-1 0,7-3-1,23-8 13,-33 13-14,-1 0 0,1 0 1,-1 1-1,0-1 0,1 0 0,-1 0 0,0 0 0,1 0 0,-1 0 1,1 0-1,-1-1 0,0 1 0,1 0 0,-1 0 0,1 0 0,-1 0 0,0 0 1,1 0-1,-1-1 0,0 1 0,1 0 0,-1 0 0,0-1 0,1 1 0,-1 0 1,0 0-1,0-1 0,1 1 0,-1 0 0,0-1 0,0 1 0,1 0 0,-1-1 1,0 1-1,0 0 0,0-1 0,0 1 0,0-1 0,0 1 0,0 0 0,1-1 1,-1 1-1,0-1 0,0 1 0,0 0 0,-1-1 0,1 1 0,0 0 0,0-1 1,0 1-1,0-1 0,0 1 0,0 0 0,-1-1 0,1 0-5,0 1 1,-1-1-1,1 1 0,0 0 1,0-1-1,0 1 0,0-1 1,0 1-1,-1-1 0,1 1 1,0-1-1,0 1 0,0-1 0,0 1 1,0-1-1,0 1 0,1-1 1,-1 1-1,0-1 0,0 1 1,0-1-1,0 1 0,1-1 0,-1 1 1,0-1-1,0 1 0,1 0 1,-1-1-1,-16 26-2279,-10 10-6216,14-25 3911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4:10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1606 1 14318,'-4'3'470,"1"0"1,-1 0-1,1 0 1,0 1 0,0 0-1,0-1 1,0 1 0,1 0-1,-1 1 1,1-1 0,0 0-1,-2 9 1,2-2-8,0 0 1,1 0-1,0 0 0,2 13 1,-1-13-422,11 291 4052,-10-147-2311,-2 164 289,-4-278-1723,-2 1-1,-1-1 1,-3-1 0,-24 64 0,31-92-305,-4 8-31,0 0 1,-2 0-1,0-1 0,-1 0 1,-1-1-1,-1 0 1,-1-1-1,0-1 0,-17 16 1,20-22-7,-1 1 0,-1-2 0,0 1 1,0-2-1,-1 0 0,0 0 0,0-2 1,0 0-1,-1 0 0,0-1 0,-1-1 0,1 0 1,-19 1-1,-153 20-7,124-14 0,-1-3 0,0-3 0,-69-2 0,22-20 0,81 11 0,0 1 0,-45-1 0,30 4 0,-77-11 0,115 12 0,0 0 0,0 1 0,0 0 0,0 0 0,0 1 0,0-1 0,0 2 0,1-1 0,-1 1 0,0 0 0,1 0 0,-1 1 0,1 0 0,0 0 0,0 1 0,0-1 0,-7 7 0,2-1 0,0 1 0,1 1 0,1-1 0,0 2 0,0-1 0,1 1 0,-10 19 0,14-21 0,0 0 0,0-1 0,1 2 0,0-1 0,1 0 0,0 0 0,0 18 0,3 80 0,1-48 0,22 257 0,-19-267 0,-2-3 0,-2 1 0,-7 54 0,3-49 0,2 62 0,3-96 0,0-1 0,1 1 0,1-1 0,0 0 0,2 0 0,0-1 0,10 22 0,37 91 0,-45-105 0,0 1 0,2-1 0,1-1 0,2 0 0,0-1 0,1 0 0,23 28 0,-31-45 0,1 3 0,1 1 0,0-2 0,0 1 0,1-1 0,0-1 0,1 1 0,-1-2 0,1 1 0,1-1 0,-1-1 0,1 0 0,12 4 0,4 0 0,0 2 0,42 24 0,-9-5 0,-47-25-11,0 0-1,1-1 1,-1 0-1,1-1 1,0-1 0,0 0-1,1-1 1,-1 0-1,0-1 1,0-1 0,0 0-1,24-6 1,-17 2-13,-1 0 1,0-2-1,0 0 1,0-2-1,-1 0 1,0-1-1,31-22 1,-29 17-49,0 0 1,-1-1-1,-1-1 1,-1-1-1,0-1 0,-2 0 1,0-2-1,-1 1 1,17-32-1,0-21 67,37-122-1,0-3 108,-43 116 86,-20 61-196,0 0 1,17-38 0,-15 42 6,0 1 0,1-1 0,1 2 0,0-1 0,1 2 0,1-1 0,0 1 0,1 1 0,1 0 0,27-19 0,44-27 155,-57 38-46,1 0 1,0 2 0,1 2 0,2 0-1,61-22 1,-71 35-109,1 1 0,0 1 0,0 1 0,0 1 0,0 2 0,23 3 0,46 1 0,-77-5 0,0 0 0,0 2 0,0 0 0,24 7 0,-25-5 0,1-1 0,-1-1 0,1 0 0,25 1 0,-10-5 0,-21 0 0,0 1 0,-1-1 0,1 1 0,-1 1 0,1 0 0,-1 0 0,1 1 0,-1 0 0,1 0 0,13 6 0,-5 0 0,1 0 0,1-1 0,-1-1 0,1-1 0,0-1 0,0-1 0,23 2 0,-13-1 0,56 13 0,-84-16 0,0 0 0,0 0 0,0 0 0,0 0 0,0 0 0,0 0 0,-1 0 0,1 0 0,0 0 0,-1 0 0,1 0 0,-1 0 0,1 1 0,-1-1 0,0 0 0,1 0 0,-1 0 0,0 1 0,0-1 0,0 0 0,0 1 0,0 1 0,-1 39 0,0-29 0,1 29 0,-1-19 0,1 0 0,5 45 0,-3-61 0,-1 0 0,1 0 0,1 0 0,-1 0 0,1 0 0,0-1 0,1 1 0,-1-1 0,1 0 0,1 0 0,-1 0 0,1 0 0,8 7 0,209 215 0,-69-64 0,-133-142 0,-1 0 0,-2 2 0,0 0 0,24 47 0,-32-56 0,42 60 0,-39-59 0,0 0 0,-1 1 0,0 1 0,10 25 0,-18-36 0,0 0 0,0 0 0,0-1 0,1 1 0,0-1 0,0 0 0,1 0 0,0-1 0,0 1 0,0-1 0,0 0 0,8 5 0,2-2 0,0 0 0,0 0 0,1-1 0,17 4 0,-32-11 0,-1 0 0,1 0 0,-1 0 0,1 0 0,-1 0 0,1 0 0,-1 0 0,1 0 0,-1 0 0,1 0 0,-1 0 0,1 0 0,-1 0 0,0-1 0,1 1 0,-1 0 0,1 0 0,-1-1 0,0 1 0,1 0 0,-1-1 0,1 1 0,-1 0 0,0-1 0,1 1 0,-1 0 0,0-1 0,0 1 0,1-1 0,-1 1 0,0-1 0,0 1 0,0 0 0,0-1 0,1 1 0,-1-1 0,0 1 0,0-1 0,4-34 0,-10-37 0,-6 32 0,9 32 0,0 1 0,0-1 0,0 0 0,1 0 0,1-1 0,-1 1 0,1 0 0,1-1 0,0 1 0,0 0 0,2-15 0,-1 20 0,1-1 0,0 0 0,0 1 0,0 0 0,0 0 0,1-1 0,-1 1 0,1 0 0,0 1 0,0-1 0,0 1 0,0-1 0,0 1 0,1 0 0,-1 0 0,1 0 0,-1 0 0,1 1 0,-1 0 0,1-1 0,0 1 0,0 1 0,0-1 0,4 0 0,-3 0 0,1 1 0,-1-1 0,0 1 0,1 1 0,-1-1 0,0 1 0,0-1 0,0 2 0,1-1 0,-1 0 0,0 1 0,0 0 0,-1 0 0,1 1 0,0-1 0,-1 1 0,6 4 0,1 3 0,13 14 0,-24-23 0,0 0 0,1 0 0,-1 0 0,0 0 0,1 0 0,-1 0 0,0 0 0,0 0 0,0 0 0,0 1 0,0-1 0,0 0 0,0 0 0,0 0 0,0 0 0,-1 0 0,1 0 0,0 0 0,-1 0 0,1 0 0,-1 0 0,1 0 0,-1 0 0,1 0 0,-1-1 0,0 1 0,1 0 0,-1 0 0,-1 0 0,-13 15 0,-38 47 0,50-59 0,0 0 0,1 1 0,-1-1 0,1 1 0,0-1 0,0 1 0,1 0 0,0-1 0,-1 1 0,1 0 0,1 0 0,-1 0 0,1 8 0,9 2 0,-8-14 0,-1-1 0,1 1 0,0 0 0,0 0 0,-1-1 0,1 1 0,0 0 0,-1 0 0,1 0 0,-1-1 0,1 1 0,-1 0 0,0 0 0,1 0 0,-1 0 0,0 0 0,0 0 0,0 0 0,1 0 0,-1 1 0,0-1 0,2 10 0,-2-11 0,0 0 0,0 1 0,0-1 0,0 0 0,0 0 0,0 0 0,0 1 0,0-1 0,0 0 0,0 0 0,0 0 0,0 1 0,0-1 0,0 0 0,0 0 0,0 0 0,0 0 0,0 0 0,0 1 0,1-1 0,-1 0 0,0 0 0,0 0 0,0 0 0,0 0 0,0 1 0,1-1 0,-1 0 0,0 0 0,0 0 0,0 0 0,0 0 0,1 0 0,-1 0 0,0 0 0,0 0 0,0 0 0,0 0 0,1 0 0,-1 0 0,0 0 0,0 0 0,0 0 0,1 0 0,-1 0 0,0 0 0,0 0 0,0 0 0,0 0 0,1 0 0,-1 0 0,0 0 0,0 0 0,0-1 0,0 1 0,1 0 0,-1 0 0,-18-11-4762,9 2-2487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4:11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0 16720,'0'0'104,"0"0"1,0 0 0,0 1-1,0-1 1,0 0 0,0 0-1,0 0 1,0 0-1,0 0 1,0 0 0,0 0-1,-1 0 1,1 0-1,0 1 1,0-1 0,0 0-1,0 0 1,0 0 0,0 0-1,0 0 1,0 0-1,0 0 1,0 0 0,0 1-1,0-1 1,0 0 0,0 0-1,1 0 1,-1 0-1,0 0 1,0 0 0,0 0-1,0 0 1,0 1-1,0-1 1,0 0 0,0 0-1,0 0 1,0 0 0,0 0-1,0 0 1,0 0-1,0 0 1,1 0 0,-1 0-1,0 0 1,0 0-1,0 0 1,0 0 0,0 0-1,0 0 1,0 0 0,0 0-1,1 0 1,-1 1-1,0-1 1,0 0 0,0-1-1,0 1 1,0 0 0,0 0-1,0 0 1,0 0-1,1 0 1,-1 0 0,0 0-1,-7 16 1781,-12 14-1677,-49 52 2711,-25 34-99,38-42-2440,36-51-215,1 2 0,0 0 0,2 1 1,-14 32-1,29-57-165,0 1 0,1-1 0,-1 0 0,1 1 0,-1-1 0,1 1 0,0-1 0,0 1 0,0-1 0,-1 1 0,1-1 0,0 1 0,1-1 0,-1 1 0,0-1 0,0 1 0,1-1 0,-1 1 0,1-1 0,-1 0 0,1 1 0,0-1 0,-1 0 0,1 1 0,0-1 0,1 2 0,1-1 0,0 0 0,0 0 0,0 0 0,0 0 0,0-1 0,0 0 0,0 1 0,0-1 0,0 0 0,1 0 0,4 0 0,9 1 0,1-1 0,-1 0 0,28-3 0,-35 0 0,0 0 0,0-1 0,-1 0 0,1 0 0,-1-1 0,0 0 0,0-1 0,0 0 0,0 0 0,-1-1 0,0 0 0,0-1 0,8-8 0,-2 1 0,0-1 0,-1-1 0,-1 0 0,0 0 0,14-29 0,-22 37-1155,-7 12-1731,-7 12-3443,5-11 3529,4-6 921,1-14-3123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4:14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998 1452 15182,'-14'29'4765,"13"-27"-4607,-1 1 0,1-1 0,-1 1-1,1-1 1,0 1 0,0 0-1,0-1 1,0 1 0,0 0 0,1 0-1,-1 0 1,1-1 0,0 1-1,0 0 1,0 0 0,0 0-1,0 0 1,1 0 0,-1-1 0,2 5-1,1-2-45,-1 0 0,2 0-1,-1 0 1,0 0 0,1 0 0,0-1-1,0 0 1,0 0 0,1 0-1,0 0 1,-1-1 0,11 6-1,4 2 181,1-1 0,23 8 0,-37-15-60,92 30 2101,-88-30-2129,0-1-1,0 0 0,0-1 0,0 0 0,1 0 0,-1-1 0,20-2 1,-28 1-148,1-1 0,0 1 0,-1 0 0,0-1 1,1 1-1,-1-1 0,0 0 0,0 0 1,0 0-1,0 0 0,0 0 0,0 0 1,0 0-1,-1-1 0,1 1 0,-1-1 1,0 1-1,0-1 0,0 0 0,0 1 1,0-1-1,0 0 0,-1 1 0,1-1 1,-1 0-1,0 0 0,0-4 0,1-5 180,-1 1 0,0-1 0,-1 1-1,0 0 1,-5-19 0,3 20-236,0 0 0,-1 1 0,0-1 0,-1 1 0,0 0 0,0 0 0,-1 0 0,0 1 0,0 0 0,-1 0 0,0 1 0,-1-1 0,1 2 0,-1-1 0,-1 1 0,1 0 0,-1 1 0,-17-8 0,20 9 0,0 0 0,0 0 0,1 0 0,0-1 0,0 0 0,0 0 0,1 0 0,-1-1 0,-5-8 0,5 6 0,-1 0 0,0 1 0,0 0 0,-15-13 0,3 5 0,1-1 0,1-1 0,0 0 0,1-1 0,-17-27 0,-18-22 0,-48-53 0,51 58 0,-3 3 0,-2 1 0,-81-67 0,88 90 0,0-2 0,3-2 0,-61-73 0,85 92 0,-1 1 0,0 1 0,-1 0 0,-1 2 0,-34-21 0,30 21 0,0-1 0,2-1 0,0-1 0,-20-23 0,37 36 0,1-1 0,0 0 0,1 0 0,0 0 0,0 0 0,0-1 0,1 1 0,0-1 0,1 0 0,-1 0 0,1 0 0,1 0 0,0-1 0,0 1 0,1 0 0,0-14 0,1 22 0,-1-1 0,1 0 0,-1 1 0,1-1 0,-1 1 0,1-1 0,0 0 0,-1 1 0,1 0 0,0-1 0,0 1 0,-1-1 0,1 1 0,0 0 0,0 0 0,-1-1 0,1 1 0,0 0 0,0 0 0,0 0 0,0 0 0,-1 0 0,1 0 0,0 0 0,0 0 0,0 0 0,0 1 0,-1-1 0,1 0 0,1 1 0,28 5 0,-26-5 0,0 0 0,0 1 0,0-1 0,0-1 0,0 1 0,0-1 0,0 1 0,0-1 0,0 0 0,0 0 0,0-1 0,5-1 0,-2 0 0,0-2 0,0 1 0,0-1 0,0 0 0,8-7 0,-6 7 0,0 1 0,0-1 0,1 2 0,-1-1 0,1 1 0,-1 0 0,1 1 0,0 1 0,0-1 0,0 1 0,0 1 0,-1 0 0,1 0 0,0 1 0,-1 0 0,1 1 0,-1 0 0,1 0 0,-1 1 0,10 6 0,-16-7-7,1 1 0,-1 0 0,0 0 1,0 0-1,0 0 0,0 1 0,-1-1 0,0 1 0,0 0 1,3 9-1,-3-7-2,1-1 0,0 1 0,0-1 0,0 0 1,7 10-1,3-2 9,0-1 1,1 0-1,1-1 1,0-1 0,21 13-1,90 43 6,-30-17-4,-8 7 15,-68-42-14,0 0 0,2-2 0,-1-1-1,2 0 1,-1-2 0,26 8 0,-13-6-120,-1 2 0,0 1 0,-1 2-1,-1 1 1,33 24 0,-60-39 83,4 2-79,0 0-1,1-1 0,-1-1 0,1 1 1,0-2-1,0 1 0,0-1 1,18 1-1,-13-2-164,-1 1 0,0 1 0,18 6 0,-29-8 259,-1 0 1,1 1-1,0-1 0,0 1 1,0 0-1,-1-1 0,1 1 1,-1 1-1,0-1 0,1 0 1,-1 1-1,0-1 0,0 1 1,-1-1-1,1 1 0,0 0 0,-1 0 1,0 0-1,0 0 0,0 0 1,1 4-1,1 7 92,-1 0 1,0 0-1,-1 26 0,-2-30-19,1 1 0,0-1 1,1 0-1,1 1 0,-1-1 0,7 19 0,-4-22-42,0-1 0,1 0 0,-1 0 0,1 0 0,0 0 0,1-1 0,-1 0 0,1 0 0,0-1 0,0 1 0,1-1 0,-1-1 0,10 5-1,-8-4-14,0 0-1,-1 0 0,1 1 0,-1 0 0,0 0 0,-1 1 0,1 0 0,-1 0 0,10 13 1,-9-5 50,-1-1 1,0 1 0,-2 1 0,1-1-1,-2 1 1,4 29 0,-3-20 179,0-1-1,9 25 1,-11-42-204,1 0 0,-1 0 0,1 0 0,0 0 0,1-1 0,-1 0 0,1 1 0,0-1 0,0-1 0,1 1 0,-1-1 0,7 6 0,-6-8-9,-1 1 1,0-1-1,1 0 1,-1 0 0,1 0-1,-1 0 1,1-1-1,0 0 1,0 0-1,0 0 1,0-1-1,7 0 1,62-9-88,-3 0-673,-71 9 743,1 0 1,0 0-1,0 1 0,0-1 1,-1 0-1,1 1 0,0-1 1,0 1-1,-1-1 0,1 1 0,0-1 1,-1 1-1,1 0 0,0-1 1,-1 1-1,1 0 0,-1-1 1,1 1-1,-1 0 0,0 0 1,1-1-1,-1 1 0,0 0 1,1 0-1,-1 0 0,0 0 1,0 0-1,6 36 427,2 0 198,-7-36-606,1 1 0,-1-1 0,0 0 0,0 0 0,1 1 0,-1-1 0,1 0 0,-1 0 0,1 0 0,-1-1 0,1 1 0,-1 0 0,1-1 0,0 1 0,0-1 0,-1 1 0,1-1 0,0 0 0,0 1 0,-1-1 0,1 0 0,0 0-1,0-1 1,-1 1 0,1 0 0,0-1 0,0 1 0,-1-1 0,1 1 0,0-1 0,-1 0 0,1 1 0,2-3 0,5-1 23,0-1 0,-1-1 0,1 0-1,9-8 1,109-111-375,-122 127 366,-2 12 70,-1 28 165,-1-16-153,-1-25-112,0 0 0,1 0 0,-1 0 0,0 1 0,1-1 0,-1 0 0,0 0 0,1 0 0,0 0 0,-1 0 0,1 0 0,-1 0 0,1 0 0,0-1 0,0 1 0,0 0 0,-1 0 0,1 0 0,0-1 0,0 1 0,0-1 0,0 1 0,0 0 0,0-1 0,0 0 0,0 1 0,0-1 0,1 0 0,-1 1 0,0-1 0,0 0 0,0 0 0,0 0 0,0 0 0,1 0 0,-1 0 0,0 0 0,0-1 0,0 1 0,0 0 0,0-1 0,0 1 0,0 0 0,0-1 0,0 1 0,0-1 0,2-1 0,5-2 0,-1 0 0,1 0 0,-1-1 0,12-11 0,6-9 0,-19 17 0,1 1 0,-1 1 0,1-1 0,1 1 0,-1 0 0,1 1 0,12-7 0,-19 12 0,0 0 0,-1 0 0,1 0 0,0 0 0,-1 0 0,1 0 0,0 0 0,-1 1 0,1-1 0,0 0 0,-1 0 0,1 1 0,-1-1 0,1 0 0,0 1 0,-1-1 0,1 1 0,-1-1 0,1 1 0,-1-1 0,0 1 0,1-1 0,-1 1 0,1-1 0,-1 1 0,0 0 0,1-1 0,-1 1 0,0-1 0,0 1 0,0 0 0,1-1 0,-1 1 0,0 0 0,0-1 0,0 1 0,0 0 0,0-1 0,0 1 0,0 0 0,0-1 0,-1 2 0,8 16 0,-6-19 0,0 1 0,0 0 0,0 0 0,0 0 0,0 0 0,0-1 0,0 1 0,-1 0 0,1-1 0,0 1 0,0-1 0,0 1 0,0-1 0,0 1 0,-1-1 0,1 0 0,0 1 0,0-1 0,-1 0 0,1 0 0,-1 0 0,1 1 0,-1-1 0,1 0 0,0-1 0,13-14 0,-9 12 0,-1-1 0,0 1 0,0-1 0,0 0 0,-1 0 0,0 0 0,4-8 0,-7 10 0,0 0 0,1-1 0,-1 1 0,-1-1 0,1 1 0,0 0 0,-1-1 0,0 1 0,0 0 0,0 0 0,0-1 0,-2-2 0,-6-32 0,9 30 0,0 0 0,-1 0 0,0 0 0,-1 0 0,1 0 0,-2 1 0,1-1 0,-1 0 0,0 1 0,0 0 0,-1 0 0,0 0 0,-1 0 0,1 1 0,-9-10 0,-14-19-79,-2 0 1,0 3-1,-53-45 0,75 69 78,-1-1-1,1 1 1,1-1-1,0 0 1,0-1-1,0 1 1,1-1-1,-6-20 1,5 15 0,-1 0 0,0 1 1,-14-21-1,-134-141-52,154 175 16,0-1 0,0 1 0,1-1 0,-1 1 0,0-1 1,0 1-1,1-1 0,-1 1 0,1-1 0,0 0 0,-1 0 0,1 1 1,0-1-1,0 0 0,0 1 0,0-1 0,0 0 0,0 1 0,1-1 1,-1 0-1,0 1 0,1-1 0,0 0 0,-1 1 0,1-1 0,0 1 1,0-1-1,0 1 0,0-1 0,0 1 0,0 0 0,0-1 0,0 1 1,0 0-1,1 0 0,-1 0 0,3-1 0,7-6-487,0 0-1,1 1 0,23-10 1,-14 7 200,13-9 209,1 3-1,68-22 0,-95 35 112,0 1-1,0 1 0,1-1 0,15 1 1,-21 1-35,-1 0 1,0 0 0,0 0 0,0 1 0,0-1-1,1 1 1,-1-1 0,0 1 0,0 0 0,0 0-1,0 0 1,0 0 0,-1 0 0,1 1 0,0-1 0,0 0-1,-1 1 1,1-1 0,-1 1 0,1 0 0,-1 0-1,2 3 1,-2-3-355,5 6-1261,1-7-3399,-1-2-3243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4:1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6983,'0'0'8199,"9"-5"-6554,19-10-1260,1 1 1,1 2 0,0 1 0,40-9-1,-50 15-369,0 1 0,0 1 0,1 1 0,-1 1 0,0 1-1,1 0 1,-1 2 0,30 5 0,-44-5-16,0 0 0,-1 0 1,1 0-1,-1 1 0,1 0 1,-1 0-1,0 1 0,0-1 1,-1 1-1,1 0 0,-1 0 0,1 1 1,-2-1-1,1 1 0,0 0 1,-1 0-1,0 0 0,0 0 1,0 1-1,-1-1 0,0 1 0,0 0 1,0 0-1,0 0 0,0 7 1,0 2 149,0 0 0,-1 0 1,-1 0-1,0 1 0,-1-1 0,0 0 1,-1 0-1,-1 0 0,-5 15 1,3-12 200,1 1 1,1 0-1,1 0 1,0 0-1,2 38 0,19 100 364,-7-67-421,-5 24 1517,-7 120 0,-2-89-868,2-142-902,1 0 1,-1 0 0,1 0-1,0 0 1,0 0 0,0 0 0,0 0-1,0 0 1,1-1 0,-1 1-1,1 0 1,2 3 0,-1-4 6,-2 1 1,1 0 0,0 0-1,0-1 1,-1 1 0,0 0-1,0 0 1,0 0 0,0 1-1,0-1 1,0 0-1,0 5 1,-1 0-15,1-1 0,-1 1 0,-1-1 0,1 0 0,-1 1 0,-1-1 0,1 0 0,-1 1-1,0-1 1,-1 0 0,0 0 0,0-1 0,-8 13 0,8-15 12,0 1 0,0-1-1,1 1 1,0-1 0,-1 1-1,2 0 1,-1 0 0,0 0 0,1 0-1,0 0 1,0 0 0,1 0-1,0 0 1,0 0 0,0 10-1,13-7-303,-2-6-4176,-6-3-1646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4:17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54 132 3267,'-33'-23'1754,"19"7"1913,7 0 5075,59 4-6484,-29 8-2322,62-16-1302,-32-5-6813,-33 10-1900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4:19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41 3587,'0'0'7261,"-1"-17"-4592,-2-1 3641,-44 12-2316,29 7-3378,1 1 0,-1 1-1,1 1 1,-29 9 0,34-8-511,0 0 1,1 1-1,-1 0 0,1 1 1,1 0-1,-1 1 0,1 0 1,1 1-1,0 0 0,0 0 1,0 1-1,2 0 0,-11 16 1,5-5 71,2 1 1,1 0-1,0 0 1,1 1-1,2 0 1,-6 29-1,12-48-162,1-1-1,-1 1 0,1 0 0,0 0 1,0 0-1,0 0 0,1-1 1,-1 1-1,1 0 0,0 0 0,0-1 1,0 1-1,1-1 0,-1 1 0,1-1 1,0 1-1,0-1 0,0 0 0,0 0 1,1 0-1,3 4 0,6 3 55,-1 0-1,1-1 1,0-1-1,16 9 0,-27-17-67,9 5 104,0 0 1,0-1-1,0-1 0,0 1 0,1-2 1,-1 1-1,1-1 0,17 0 0,91-4 652,-69-1-705,51-2 221,-45 0-221,0 3-1,107 11 0,-136-5-8,-1 2 0,0 0 0,34 14-1,-51-17-33,-1 0 1,0 1-1,0 0 0,-1 0 0,1 1 1,-1 0-1,0 1 0,0-1 0,0 1 1,-1 0-1,0 1 0,0 0 1,-1 0-1,6 9 0,51 119-9,-59-127 0,0 0 0,0 0 0,-1 0 0,0 0 0,0 0 0,0 13 0,10 37 0,-9-47 0,0 1 0,-1-1 0,0 1 0,-1-1 0,0 1 0,-2 21 0,0-22 0,1 1 0,0-1 0,1 1 0,0-1 0,1 0 0,0 1 0,7 18 0,0-11 0,1-1 0,17 24 0,-22-35 0,-5-7-58,0 1 1,0-1-1,0 0 0,0 0 1,0 0-1,0 1 1,1-1-1,-1 0 0,0 0 1,0 0-1,0 0 0,0 1 1,0-1-1,0 0 0,1 0 1,-1 0-1,0 0 0,0 0 1,0 0-1,0 0 1,1 1-1,-1-1 0,0 0 1,0 0-1,0 0 0,1 0 1,-1 0-1,0 0 0,0 0 1,0 0-1,1 0 0,-1 0 1,0 0-1,0 0 1,0 0-1,1 0 0,-1 0 1,0 0-1,0 0 0,0 0 1,1-1-1,-1 1 0,0 0 1,0 0-1,0 0 1,0 0-1,1 0 0,-1 0 1,0 0-1,0-1 0,0 1 1,0 0-1,0 0 0,0 0 1,1 0-1,-1-1 0,0 1 1,3-11-9909,-1-10-6898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4:20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1 286 11147,'24'-9'6299,"15"-22"-3545,-15 10-1280,116-69 1523,54-40-1243,-194 130-1826,0 0 0,0 0 0,0 0 0,0 0-1,0 0 1,-1 0 0,1 0 0,0 0 0,0 0 0,0-1 0,0 1 0,0 0-1,0 0 1,-1 0 0,1 0 0,0 0 0,0 0 0,0 0 0,0 0 0,0-1 0,0 1-1,0 0 1,0 0 0,0 0 0,0 0 0,0 0 0,0-1 0,0 1 0,0 0-1,0 0 1,-1 0 0,1 0 0,0 0 0,0-1 0,1 1 0,-1 0 0,0 0 0,0 0-1,0 0 1,0 0 0,0 0 0,0-1 0,-5 1-2630,-2 0-3250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8:04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17457,'0'0'2434,"9"6"-101,-4-2-2089,1-1 0,-1 1 0,1-1 0,0 0 0,0-1 0,0 1 1,0-1-1,0-1 0,0 1 0,1-1 0,-1 0 0,1 0 0,-1-1 0,0 0 1,1 0-1,-1 0 0,1-1 0,-1 0 0,1 0 0,-1-1 0,0 0 0,0 0 1,0 0-1,0-1 0,8-4 0,-7 2-120,1 0 1,-1-1-1,-1 0 0,1 0 1,-1-1-1,0 0 0,0 0 0,-1 0 1,0 0-1,0-1 0,-1 0 1,0 0-1,0 0 0,-1-1 1,0 1-1,-1-1 0,0 1 1,0-1-1,-1 0 0,1-14 1,-2 21-112,0 1 1,0-1-1,0 0 1,0 1-1,-1-1 1,1 0-1,0 1 1,-1-1-1,1 1 1,-1-1-1,0 0 1,0 1-1,1 0 1,-1-1-1,0 1 1,0-1-1,0 1 1,-1 0-1,1 0 1,0 0-1,0-1 1,-1 1-1,1 0 1,0 1-1,-1-1 1,1 0-1,-1 0 1,1 1-1,-1-1 1,0 1-1,1-1 1,-1 1-1,1-1 1,-1 1-1,0 0 1,0 0-1,1 0 1,-4 0-1,2 1-12,-1-1 0,1 0 0,-1 1 0,1 0 0,-1 0 0,1 0 0,0 0 0,-1 0 0,1 1 0,0-1 0,0 1 0,0 0-1,0 0 1,1 0 0,-1 0 0,0 1 0,1-1 0,-4 6 0,0 1 24,1 1 0,1 1 0,0-1 0,0 1-1,1-1 1,1 1 0,0 0 0,0 0 0,1 0 0,0 1 0,1 13 0,1-18-39,0 0 0,0 0 0,0 0 1,0-1-1,1 1 0,0-1 0,1 1 1,5 10-1,-6-14-28,0 0 0,0 0 1,1 0-1,-1 0 0,1 0 1,-1-1-1,1 1 0,0-1 1,0 0-1,0 1 0,0-2 1,1 1-1,-1 0 0,1-1 1,-1 1-1,6 1 0,1-1-665,0 0 0,0-1-1,1 0 1,12-1 0,-12-1-1225,0 0 0,0 0 0,19-6 0,18-12-8483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0:5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13036,'0'0'3219,"13"0"-1382,222-18 2548,-16 1-2866,-101 14-1395,-46 3-405,127-17 0,-171 8-1909,-24 1-863,-16-4-752,-14-3-1320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0:53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498 39 7271,'0'0'6198,"8"-6"-4869,-2 2-1187,1 0 0,0 0 0,0 0 1,1 1-1,-1 0 0,1 1 0,-1-1 0,1 1 0,0 1 0,0 0 0,0 0 1,0 0-1,0 1 0,0 0 0,11 2 0,-18-2-119,0 0-1,0 0 1,0 1 0,0-1-1,0 0 1,0 0 0,0 1-1,0-1 1,0 1 0,0-1-1,0 1 1,0-1 0,0 1-1,0-1 1,-1 1 0,1 0-1,0-1 1,0 1 0,-1 0-1,1 0 1,0 0 0,-1 0-1,1 0 1,-1-1 0,1 1 0,-1 0-1,0 0 1,1 0 0,-1 0-1,0 0 1,0 0 0,0 0-1,1 1 1,-1-1 0,0 0-1,0 0 1,-1 0 0,1 0-1,0 0 1,0 0 0,0 0-1,-1 0 1,1 0 0,0 0-1,-1 0 1,1 0 0,-1 0-1,1-1 1,-1 1 0,0 0-1,1 0 1,-1 0 0,-1 0-1,-3 7 99,0-1 0,-1 0-1,0 0 1,0-1 0,-8 7 0,-84 58 1170,-2-5 1,-139 69-1,83-49 947,155-86-2222,0 0-1,0 1 1,0-1-1,0 0 1,0 1-1,1-1 1,-1 0-1,0 1 1,0-1-1,0 1 1,1-1-1,-1 1 1,0 0 0,1-1-1,-1 1 1,0 0-1,1-1 1,-1 1-1,1 0 1,-1 0-1,1 0 1,-1 0-1,1-1 1,-1 2-1,28 2-120,290-27 603,-31 1-1706,-53 21-4189,-133 1 85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0:56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85 15951,'2'-8'2547,"-1"3"-2425,0 0 362,0 0 0,-1 0 0,1 0 0,-1 0 0,0 0 0,0 0 0,0 0 0,-2-6 0,2 10-356,-1 0 0,1 0 0,-1 0 0,1 0 0,-1 0-1,0 0 1,1 0 0,-1 0 0,0 0 0,1 0 0,-1 0 0,0 0 0,0 1 0,0-1 0,0 0 0,0 1 0,0-1 0,-1 0-1,-1 0-51,1 0-1,-1 1 1,1-1-1,-1 1 1,1 0-1,-1 0 1,1 0-1,-1 0 1,0 0-1,1 1 1,-1-1-1,-2 1 1,-3 2-21,0 0 1,0 1-1,0 0 1,1 0-1,-1 0 1,1 1-1,0 0 0,1 1 1,-1 0-1,1 0 1,0 0-1,0 0 1,-5 10-1,-7 9 105,2 0-1,-19 39 0,17-27 239,-26 76 0,40-99-318,0 0 0,1 1 0,0 0 0,2 0 0,-1 0 0,2 0 0,0 0 0,3 25 0,-2-37-67,-1 0 0,1 0 0,0 0 0,0 0 0,1-1 0,-1 1 0,0 0 0,1 0 0,0-1 0,0 1 0,0-1 0,0 0 0,0 1 0,0-1 0,0 0 0,1 0 0,-1 0 0,1-1-1,-1 1 1,1 0 0,0-1 0,0 0 0,0 0 0,0 0 0,0 0 0,0 0 0,0 0 0,0-1 0,0 0 0,0 1 0,0-1 0,0 0 0,0-1 0,0 1 0,6-1 0,0-1 33,1 0 1,-1 0-1,0 0 0,0-1 1,0-1-1,0 1 1,0-1-1,-1-1 0,0 0 1,12-8-1,-13 7 40,1-1 0,-1 0 0,0 0 0,-1 0 0,0-1 0,0 1 0,0-2 0,-1 1 0,0-1 0,-1 1 0,0-1 0,-1-1 0,1 1 0,-2 0 0,1-1 0,-1 1 0,1-18 0,-3 26-68,0 0-1,0 0 0,0 0 1,0 0-1,0 0 0,0 0 1,0-1-1,0 1 0,0 0 0,-1 0 1,1 0-1,0 0 0,-1 0 1,1 0-1,-1 0 0,1 0 1,-1 0-1,1 0 0,-1 0 1,0 0-1,0 1 0,1-1 1,-1 0-1,0 0 0,0 1 0,0-1 1,0 1-1,0-1 0,0 0 1,0 1-1,0 0 0,0-1 1,0 1-1,0 0 0,0-1 1,0 1-1,0 0 0,0 0 1,0 0-1,-1 0 0,1 0 0,0 0 1,-1 0-1,-1 1-18,-1 0-1,1-1 1,0 1-1,0 0 1,0 1 0,0-1-1,0 0 1,0 1-1,1 0 1,-1 0 0,0 0-1,1 0 1,-4 3-1,2 0 6,0-1-1,0 1 1,1 0-1,-1 0 0,1 0 1,0 0-1,1 0 1,-1 1-1,1 0 1,0-1-1,1 1 1,-1 0-1,0 7 0,2-13-2,1 1 0,-1-1 0,0 1 0,1-1 0,-1 1 0,0-1-1,1 1 1,-1-1 0,1 0 0,-1 1 0,1-1 0,-1 0 0,1 1 0,-1-1-1,1 0 1,0 0 0,-1 0 0,1 1 0,-1-1 0,1 0 0,-1 0 0,1 0-1,0 0 1,-1 0 0,1 0 0,-1 0 0,1 0 0,0 0 0,-1 0-1,1 0 1,-1-1 0,1 1 0,0 0 0,-1 0 0,1-1 0,-1 1 0,1-1-1,26-8 128,-10 0-96,0 0 0,23-19 0,-27 18-25,-1 1 1,1 1-1,1 0 1,25-10-1,-38 17-7,0 1 0,-1 0 0,1-1 0,0 1 0,0 0 0,0 0 0,0 0 0,0 0 0,0 0 0,0 0 0,0 0 0,0 0 0,0 0 0,0 0 0,0 0 0,0 1 0,-1-1 0,1 0 0,0 1 0,0-1 0,0 1 0,0-1 0,0 1 0,-1-1 0,2 2 0,-1-1 0,1 1 0,-1 0 0,0 0 0,0 0 0,0 0 0,0 0 0,-1 0 0,1 0 0,0 0 0,-1 0 0,1 3 0,0 10 0,0 1 0,-3 28 0,1-21 0,-1 8-57,1-23-73,0 1-1,0 0 1,1-1 0,1 1-1,-1 0 1,1-1 0,4 15-1,-5-22-13,1 0-1,-1-1 1,1 1 0,0 0-1,0-1 1,-1 1-1,1 0 1,0-1 0,0 1-1,-1-1 1,1 1-1,0-1 1,0 0 0,0 1-1,0-1 1,0 0-1,0 1 1,0-1 0,0 0-1,0 0 1,0 0-1,0 0 1,0 0 0,0 0-1,0 0 1,0 0-1,-1-1 1,1 1 0,0 0-1,0 0 1,0-1-1,0 1 1,0-1 0,0 1-1,0-1 1,-1 1-1,1-1 1,1 0 0,30-26-6364,-12-2-112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0:56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43 16015,'0'0'5899,"-6"10"-3326,-20 29-1062,25-38-1423,0-1 1,1 1-1,-1 0 0,1 0 1,-1 0-1,1 1 0,-1-1 0,1 0 1,-1 0-1,1 0 0,0 0 1,0 0-1,0 0 0,-1 0 1,1 1-1,0-1 0,0 0 1,1 0-1,-1 0 0,0 2 1,1-2-62,-1-1 1,1 0 0,-1 1 0,1-1 0,0 1 0,-1-1 0,1 0 0,-1 1 0,1-1 0,0 0 0,-1 0 0,1 0-1,0 1 1,-1-1 0,1 0 0,0 0 0,0 0 0,-1 0 0,1 0 0,0 0 0,-1 0 0,1 0 0,1-1 0,37-13 340,-27 5-285,0 0 1,-1 0-1,-1-1 0,14-17 0,16-14 51,-37 81-182,-7 0 293,1 26-73,3-65-172,1 1 1,-1-1-1,1 0 1,-1 0 0,1 0-1,-1 0 1,1 0 0,-1 0-1,1 1 1,0-1 0,0-1-1,0 1 1,0 0 0,-1 0-1,1 0 1,0 0-1,0-1 1,1 1 0,-1 0-1,0-1 1,0 1 0,0-1-1,0 1 1,0-1 0,1 0-1,-1 1 1,0-1 0,0 0-1,1 0 1,-1 0-1,0 0 1,0 0 0,2 0-1,47-6 187,-29-1-146,1 0 0,-2-2-1,31-16 1,-36 16-135,0 1-1,0 1 1,1 0-1,0 1 1,0 1-1,1 1 1,31-5-1,-45 9 85,0 0-1,0 0 1,-1 1-1,1-1 0,0 1 1,0 0-1,0 0 1,0 0-1,-1 0 1,1 0-1,0 1 1,-1-1-1,1 1 0,-1 0 1,0 0-1,0 0 1,1 0-1,-1 0 1,0 0-1,-1 0 1,4 5-1,-3-4 19,0 0 0,0-1 0,0 1-1,0-1 1,1 1 0,-1-1 0,1 0 0,0 0 0,0 0 0,-1 0-1,1 0 1,0-1 0,1 1 0,-1-1 0,0 0 0,0 0 0,6 1-1,3-2-328,0 1 0,0-2-1,0 0 1,0 0 0,0-1-1,20-6 1,67-30-8823,-58 21 2899,-6 2-1383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0:57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2370,'11'-3'3886,"0"3"6013,-9 5-2529,-12 6-6386,17-24-660,0 10-408,-3 16 217,-4-1 101,0-8-138,0 0 0,0-1 0,0 1 0,0 0 0,1 0 0,0 0 0,0-1 1,0 1-1,3 6 0,-3-8-82,0-1 0,1 0 1,-1 0-1,1 0 0,-1 0 1,1 0-1,-1 0 1,1 0-1,0 0 0,0-1 1,-1 1-1,1-1 0,0 1 1,0-1-1,0 0 0,0 0 1,-1 1-1,1-1 1,0-1-1,0 1 0,0 0 1,0 0-1,-1-1 0,4 0 1,7-2-27,-1-1 0,0 0 0,0-1 0,0 0 0,-1 0 0,0-1 0,0-1 0,0 0 0,-1 0 0,0 0 0,0-2 0,-1 1 1,0-1-1,0 0 0,-1 0 0,8-15 0,-15 20 1599,-8 15-670,-9 23 294,17-33-1199,-1 0-1,1 0 0,0 0 0,0 0 1,0 0-1,0 0 0,0 0 1,0 0-1,0 0 0,0 0 0,1 0 1,-1 0-1,0 0 0,1 0 0,-1 0 1,0 0-1,1 0 0,-1-1 0,1 1 1,0 0-1,-1 0 0,1 0 1,0 0-1,-1-1 0,1 1 0,0 0 1,0-1-1,0 1 0,-1-1 0,3 2 1,0-1 16,0 0 1,1 0 0,-1 0-1,1-1 1,-1 1 0,1-1 0,-1 0-1,1 1 1,4-2 0,5 0 26,0-1 0,0 0 1,-1-1-1,18-6 0,-16 2-286,0 0 0,-1-1 0,-1-1 0,1 0 0,-1 0 0,-1-1 0,19-20 0,-21 21 131,-9 9-34,6 29-106,43 20-265,7 10-287,-39-35 656,-1 0 0,-1 1 0,-2 1 0,0 1 0,8 27 1,-15-38 165,-1 0 1,-1 1 0,-1 0 0,0-1 0,-1 1-1,-1 0 1,0 0 0,-1 0 0,-6 34 0,5-45 192,-2 1 1,1-1-1,-1 0 0,0 1 1,0-1-1,-1-1 1,1 1-1,-2 0 1,1-1-1,0 0 1,-1 0-1,0 0 0,-9 7 1,12-11-162,0 0 0,1 1-1,-1-1 1,0 0 0,0 0 0,0 0-1,0 0 1,0-1 0,0 1 0,0-1 0,0 1-1,0-1 1,0 1 0,0-1 0,0 0 0,0 0-1,0 0 1,-1 0 0,1-1 0,0 1-1,0 0 1,0-1 0,0 0 0,0 1 0,0-1-1,0 0 1,0 0 0,0 0 0,1 0 0,-1 0-1,0-1 1,1 1 0,-1 0 0,0-1 0,1 1-1,0-1 1,-1 0 0,1 0 0,0 1-1,0-1 1,0 0 0,0 0 0,0 0 0,0 0-1,1 0 1,-1-3 0,-5-8-119,1 0 0,0-1 0,1 1 0,1-1 0,0 0 0,1 0 0,1 0 0,0 0 1,1 0-1,0-1 0,1 1 0,0 0 0,2 0 0,-1 0 0,2 1 0,0-1 0,0 1 0,2-1 0,-1 2 0,2-1 0,0 0 0,0 1 0,1 1 0,0-1 0,1 1 1,11-10-1,13-10-3275,1-2-2849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0:57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22293,'-4'10'1212,"-9"24"-236,2 0 0,1 1 0,2 0 1,2 1-1,1 0 0,-1 60 0,6-93-971,0 1-1,0-1 1,0 0 0,0 0-1,1 0 1,-1 0 0,1 0-1,0 1 1,0-1 0,0 0-1,0 0 1,0-1 0,1 1-1,-1 0 1,1 0 0,0-1-1,0 1 1,0-1 0,0 1-1,0-1 1,1 0 0,-1 0-1,3 2 1,1-2 12,-1 0 1,0 0-1,1-1 0,-1 1 0,1-1 1,-1 0-1,1-1 0,-1 1 0,1-1 1,0-1-1,-1 1 0,10-2 0,-3-1 59,0 0-1,0-1 1,0 0-1,16-8 1,-18 7-58,0 1 1,-1 0-1,1 0 1,1 1-1,-1 1 1,20-4 0,-29 6-10,0 0 0,0 0 0,0 0 0,0 0 0,0 1 0,0-1 0,-1 0 0,1 0 0,0 0 0,0 1 0,0-1 0,0 0 0,-1 1 0,1-1 0,0 1 0,0-1 0,-1 1 0,1-1 0,0 1 0,-1 0 0,1-1 0,0 1 0,-1 0 0,1-1 0,-1 1 0,1 0 0,-1 0 0,1 1 0,0 1 45,-1 0 0,1-1 1,-1 1-1,1 0 0,-1 0 1,0-1-1,0 1 1,-1 0-1,0 5 0,0-1 44,-1 0-1,0 0 1,-1 0 0,1 0-1,-1 0 1,0-1-1,-5 8 1,1-6-98,0 0 0,0 0 0,0 0 0,-1-1 0,0 0 0,0-1 0,-1 0 0,0 0 0,0-1 0,0 0 0,-1 0 0,0-1 0,0-1 0,0 1 0,0-2 0,0 1 0,-1-2 0,1 1 0,-22-1 0,30-1 4,-1-1 0,0 0 0,0 0-1,1 0 1,-1 0 0,1 0 0,-1-1 0,1 1 0,-1-1 0,1 0 0,0 0-1,0 1 1,-1-1 0,2-1 0,-1 1 0,0 0 0,0 0 0,1-1 0,-3-4-1,3 6-13,0-1-1,1 1 0,-1 0 0,0-1 1,1 1-1,-1-1 0,1 1 0,-1-1 1,1 0-1,0 1 0,0-1 0,0 1 1,0-1-1,0 0 0,0 1 0,0-1 1,1 1-1,-1-1 0,0 1 0,1-1 1,-1 1-1,1-1 0,0 1 0,-1-1 1,1 1-1,0-1 0,0 1 0,0 0 1,0 0-1,0-1 0,0 1 0,0 0 1,1 0-1,-1 0 0,3-1 0,8-4-1862,1 1-1,0 0 0,0 1 0,22-4 0,-12 2-1414,27-7-5141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0:58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22902,'0'0'9865,"-31"56"-9865,22-29 0,3-1 0,3-1 0,3-3 0,0-5-577,10-3-2241,4-6-1731,2-8-1696,4-1-8714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0:58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19891,'0'0'6950,"-6"88"-5188,-9-30 32,-6 9-385,1 1-608,-1-1-641,3-3-160,6-7 0,6-10 0,5-7 0,1-8-737,4-6-832,9-9-609,2-7-1506,1-5-1633,4-5-2402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0:59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219 369 16624,'-9'-1'5568,"8"1"-5465,-5-1 383,-1 0-1,0 0 0,0 0 0,0 1 1,0 0-1,0 1 0,1-1 1,-1 1-1,0 1 0,0-1 0,1 1 1,-1 1-1,1-1 0,-7 4 1,2 1-228,1 1 1,0 0-1,0 1 1,1 0 0,-16 21-1,22-27-226,0 1 0,0-1-1,1 1 1,0 0-1,0 0 1,0 0 0,0 0-1,0 0 1,1 0 0,0 0-1,0 1 1,0-1-1,0 0 1,1 1 0,0-1-1,0 1 1,0-1 0,0 0-1,1 1 1,-1-1-1,3 7 1,-2-9-23,1 0 0,0 0 0,0 0 1,0 0-1,0 0 0,0 0 0,0-1 0,0 1 0,1 0 0,-1-1 0,1 0 0,-1 0 1,1 0-1,-1 0 0,1 0 0,0 0 0,0 0 0,-1-1 0,1 0 0,0 1 0,0-1 1,-1 0-1,1 0 0,0-1 0,0 1 0,4-2 0,3 1 35,0 0 1,-1-1-1,1-1 0,-1 0 0,0 0 0,13-6 0,-9 1-19,-1 0-1,0 0 0,0-1 1,-1-1-1,0 0 0,0 0 1,-1-1-1,-1 0 1,0-1-1,0 0 0,-1-1 1,-1 0-1,0 0 0,-1 0 1,7-22-1,-29 77-24,11-31 0,1-1 0,0 1 0,0 0 0,-4 21 0,8-29-3,0-1 1,-1 0-1,1 0 1,0 1-1,0-1 1,0 0-1,0 1 0,0-1 1,1 0-1,-1 0 1,1 0-1,0 1 1,-1-1-1,1 0 1,0 0-1,0 0 0,0 0 1,0 0-1,1 0 1,-1 0-1,1-1 1,-1 1-1,1 0 0,-1-1 1,4 3-1,-1-3-20,0 1-1,0-1 0,0 0 1,0 0-1,1 0 1,-1 0-1,0-1 0,1 1 1,-1-1-1,0 0 1,1-1-1,7-1 0,-2 0-393,-1-1-1,1 0 1,-1 0-1,1-1 1,-1-1-1,-1 1 1,1-1 0,-1-1-1,1 0 1,-1 0-1,-1-1 1,1 1-1,-1-2 1,-1 1-1,1-1 1,7-13-1,4-6-806,-1-1-1,-1-1 1,20-54-1,-24 52 1061,16-41-34,22-90-1,-60 193 4688,-16 20-2574,-2 5-989,10-10 321,-21 74 0,34-100-1060,1 0 0,1-1-1,1 1 1,0 1 0,2-1-1,3 34 1,-3-53-181,-1-1-1,1 1 1,0 0-1,0 0 1,0 0 0,0-1-1,1 1 1,-1 0 0,0 0-1,0 0 1,0-1 0,1 1-1,-1 0 1,0 0-1,1-1 1,-1 1 0,0 0-1,1-1 1,-1 1 0,1 0-1,-1-1 1,1 1-1,0-1 1,-1 1 0,1-1-1,-1 1 1,1-1 0,0 1-1,-1-1 1,1 0-1,0 1 1,0-1 0,-1 0-1,1 0 1,0 1 0,0-1-1,0 0 1,-1 0-1,1 0 1,0 0 0,0 0-1,0 0 1,-1 0 0,1 0-1,0-1 1,0 1 0,0 0-1,-1 0 1,1-1-1,0 1 1,-1 0 0,1-1-1,1 0 1,1-1 34,1 0 1,-1-1-1,1 0 0,-1 0 1,0 0-1,0 0 1,0 0-1,3-6 0,3-5-21,0-1 0,-1 0-1,-1-1 1,0 0 0,-1 0-1,-1 0 1,0-1 0,-1 0-1,2-25 1,-6 40 189,0 33-202,1-28 5,0 0 1,0 0-1,0 0 1,0 0-1,0-1 1,1 1 0,-1 0-1,1-1 1,-1 1-1,1-1 1,0 0-1,0 1 1,0-1-1,1 0 1,-1 0-1,0-1 1,1 1 0,-1 0-1,1-1 1,0 1-1,0-1 1,-1 0-1,1 0 1,0 0-1,0 0 1,0-1 0,0 1-1,0-1 1,0 0-1,0 0 1,5 0-1,-4 0 10,0 0 0,0 0 0,0 0-1,0-1 1,0 0 0,0 0 0,0 0-1,0 0 1,-1 0 0,1-1 0,3-2-1,-5 3-15,0 0 0,-1 0 0,1 0 0,-1 0 0,1-1 0,-1 1 0,0-1-1,0 1 1,1-1 0,-1 1 0,0-1 0,0 0 0,0 1 0,-1-1 0,1 0 0,0 0 0,-1 0-1,1 0 1,-1 1 0,0-1 0,1 0 0,-1-3 0,-2 5-17,1 0-1,-1 0 1,1-1 0,-1 1-1,1 1 1,-1-1 0,1 0-1,-1 0 1,0 0 0,1 1-1,0-1 1,-1 1 0,1-1-1,-1 1 1,-1 1-1,-7 4-8,1 0-1,0 1 0,0 0 0,-11 11 0,16-14 29,0 0-1,0 0 0,1 1 1,-1-1-1,1 0 1,0 1-1,1 0 1,-1 0-1,1 0 1,0 0-1,-2 7 0,4-11-3,0 0-1,0 0 0,0 0 0,1 0 0,-1 0 0,0 0 0,1 0 1,-1 0-1,1 0 0,-1 0 0,1 0 0,-1 0 0,1 0 1,-1 0-1,1-1 0,0 1 0,0 0 0,-1 0 0,1-1 0,0 1 1,0-1-1,0 1 0,0 0 0,0-1 0,0 0 0,-1 1 0,1-1 1,0 0-1,0 1 0,0-1 0,1 0 0,-1 0 0,0 0 0,0 0 1,0 0-1,1 0 0,52 1 103,-40-2-92,54 3-7,-32-1 3,0 0-1,67-9 1,-102 7-9,0 1 0,0 0 0,0-1 0,1 1 0,-1-1 0,0 1 0,0-1 0,0 1 0,0-1 0,0 0 0,0 0 0,0 1 0,0-1 0,0 0 0,0 0 0,-1 0 0,1 0 0,0 0 0,0 0 0,-1 0 0,1-1 0,-1 1 0,1 0 0,-1 0 0,1 0 0,-1 0 0,0-1 0,0 1 0,0 0 0,0 0 0,1-1 0,-1 1 0,-1 0 0,1 0 0,0-1 0,0 1 0,0 0 0,-1 0 0,1-1 0,-1 1 0,1 0 0,-1 0 0,1 0 0,-1 0 0,-1-2 0,-3-9 0,-2 0 0,1 0 0,-12-14 0,12 18 0,-8-13 0,8 14 0,1-1 0,-1 0 0,2-1 0,-6-11 0,10 19 0,1 1 0,0-1 0,0 1 0,0-1 0,-1 1 0,1 0 0,0-1 0,0 1 0,0 0 0,0 0 0,0-1 0,-1 1 0,1 0 0,0 0 0,0 0 0,0 0 0,0 0 0,0 1 0,0-1 0,0 0 0,0 0 0,-1 0 0,3 2 0,94 28-4333,-60-17-632,1-2 0,47 8-1,-39-13-7867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0:59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177 330 12204,'0'0'8819,"-8"-8"-6006,5 4-2533,-1 0 0,0 0 0,0 0 1,0 1-1,0-1 0,-1 1 0,1 0 1,-10-4-1,11 6-159,0 0 0,0 1 1,1-1-1,-1 1 1,0-1-1,0 1 0,0 0 1,0 0-1,0 0 0,0 0 1,0 1-1,1-1 0,-1 1 1,0 0-1,0 0 0,1 0 1,-1 0-1,0 0 1,1 0-1,-1 1 0,1-1 1,-1 1-1,-2 2 0,0 1 185,-1 1 1,1-1-1,0 1 0,0 0 0,0 0 0,1 0 0,-7 13 0,10-17-283,0-1 0,1 1 0,-1-1 0,0 1 0,0-1 0,1 1 0,-1-1 0,1 1 0,-1 0 0,1-1 0,0 1 0,0 0 0,0 0 0,0-1 0,0 1 0,0 0 0,0-1 0,0 1 0,1 0 0,-1-1 0,1 1 0,-1 0 0,1-1 0,0 1 0,-1-1 0,1 1 0,0-1 0,0 1 0,0-1 0,0 0 0,0 1 0,1-1 0,-1 0 0,0 0 0,1 0 0,-1 0 0,0 0 0,1 0 0,2 1 0,3 1-18,1-1 1,-1 1-1,1-1 1,0 0-1,0-1 1,0 0-1,0 0 0,0-1 1,0 0-1,0 0 1,0-1-1,0 0 1,0 0-1,0-1 0,0 0 1,14-6-1,0-3 4,1-2 0,-1 0 0,38-30 0,-46 32-9,-1 6 0,-11 15 0,-12 27 0,4-21 0,6-14 0,0 0 0,-1 0 0,1 0 0,0-1 0,0 1 0,0 0 0,0 0 0,0 0 0,1 0 0,-1 0 0,0-1 0,1 1 0,0 0 0,-1 0 0,1-1 0,0 1 0,0 0 0,0-1 0,0 1 0,0-1 0,0 1 0,0-1 0,1 1 0,2 1 0,-1-1 0,0 0 0,1-1 0,-1 1 0,1-1 0,-1 0 0,1 0 0,0 0 0,-1-1 0,1 1 0,0-1 0,-1 0 0,5 0 0,6-1 0,-1-1 0,1 0 0,0-1 0,-1 0 0,0-1 0,16-7 0,-6 0 0,0-1 0,-1-1 0,-1-1 0,0 0 0,-1-2 0,-1-1 0,32-33 0,-41 37 0,0 1 0,0-2 0,-1 1 0,0-1 0,-2-1 0,1 0 0,-2 0 0,0 0 0,-1-1 0,0 1 0,-2-1 0,1 0 0,0-18 0,-4 32 0,0 1 0,1-1 0,-1 0 0,0 1 0,0-1 0,0 1 0,0-1 0,-1 1 0,1-1 0,0 0 0,-1 1 0,1-1 0,-1 1 0,1-1 0,-1 1 0,0 0 0,1-1 0,-1 1 0,0 0 0,0-1 0,0 1 0,0 0 0,0 0 0,0 0 0,-1 0 0,1 0 0,0 0 0,-1 0 0,1 0 0,0 1 0,-1-1 0,1 0 0,-1 1 0,1-1 0,-1 1 0,1 0 0,-1-1 0,1 1 0,-1 0 0,0 0 0,1 0 0,-1 0 0,1 0 0,-1 0 0,1 1 0,-4 0 0,-2 0 0,-1 1 0,0 0 0,1 1 0,-1 0 0,1 0 0,0 1 0,0 0 0,-8 5 0,-2 4 0,1 1 0,0 0 0,1 1 0,1 0 0,-21 30 0,30-38 0,0 0 0,0 1 0,1 0 0,0 0 0,1 0 0,0 0 0,0 0 0,1 1 0,-1 0 0,2-1 0,0 1 0,0 0 0,0 0 0,1-1 0,0 1 0,2 11 0,0-14 0,0-1 1,1 1-1,-1-1 1,1 1-1,0-1 1,0 0-1,1 0 1,0 0-1,0-1 0,0 1 1,0-1-1,1 0 1,-1 0-1,1-1 1,0 1-1,0-1 0,1 0 1,-1 0-1,0-1 1,11 4-1,14 4-10,-1-1 0,56 8 0,-64-13-6,43 4-2197,-42-7-1798,1-1-3677,-2 0-10650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8:05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83 13549,'-9'-1'2108,"2"-1"-1766,0 0 0,-1 1-1,1 0 1,0 1 0,-1 0-1,1 0 1,-1 0 0,1 1-1,0 0 1,-1 1 0,1-1-1,0 1 1,0 1 0,0-1-1,0 1 1,0 1 0,1-1-1,0 1 1,-1 0 0,-5 6-1,-4 5-108,1 0-1,1 1 1,-25 35-1,36-47-196,0 0 0,1 1 0,-1-1 0,1 1 0,0 0 0,0 0 0,0 0 0,1 0 0,0 0 0,0 0 0,0 0-1,1 0 1,-1 1 0,1-1 0,0 0 0,1 0 0,-1 0 0,1 1 0,0-1 0,1 0 0,-1 0 0,3 5 0,-3-8-39,0 0 0,0 0 0,0 0 0,0-1 1,1 1-1,-1 0 0,0-1 0,1 1 0,-1-1 1,1 0-1,0 1 0,-1-1 0,1 0 0,0 0 1,0 0-1,0 0 0,-1 0 0,1-1 0,0 1 1,0 0-1,1-1 0,-1 0 0,0 1 0,0-1 1,0 0-1,0 0 0,0 0 0,0 0 0,0-1 1,0 1-1,0 0 0,0-1 0,0 1 0,0-1 1,0 0-1,0 0 0,0 0 0,0 0 0,0 0 1,2-2-1,4-2 2,0-1 1,0 0 0,0-1-1,-1 1 1,0-1 0,0-1-1,6-8 1,-2-1 118,0 1 0,-1-1 0,-1-1-1,-1 0 1,-1 0 0,0 0 0,-1-1 0,-1 0 0,-1 0-1,-1 0 1,0-1 0,-2 0 0,0-21 0,-4 32-9,-2 12-128,-4 16-135,4 10 152,1 1 0,2 0 0,1 0 1,1 0-1,7 52 0,-6-77 18,0 0 0,0 0 0,1 1 0,0-1 0,0 0 0,0-1 0,0 1 0,1 0 0,0 0 0,0-1 0,0 0 0,6 7 0,-8-10-4,1 1 0,0-1 0,0 0 1,0 1-1,0-1 0,0 0 0,0 0 0,0 0 1,1 0-1,-1-1 0,0 1 0,0-1 0,1 1 0,-1-1 1,0 0-1,1 0 0,-1 0 0,0 0 0,1 0 1,-1 0-1,0-1 0,1 1 0,-1-1 0,0 0 1,0 1-1,0-1 0,0 0 0,1 0 0,-1-1 0,0 1 1,2-3-1,7-4 78,0-1-1,-1 0 1,0-1 0,-1 0-1,0-1 1,0 0 0,-1 0-1,-1-1 1,9-16 0,6-20-31,18-55 1,-25 63 8,-12 98-442,-5 0 465,0-33-10,2 0 1,0 0-1,5 33 0,-5-57-73,0 0 0,1-1 0,-1 1 0,0 0 0,0 0 0,0 0 0,0 0 0,1-1 0,-1 1 0,0 0 0,1 0 0,-1 0 0,0-1 0,1 1 0,-1 0 0,1-1 0,0 1 0,-1 0 0,1-1 0,-1 1 0,1-1 0,0 1 0,-1-1 0,1 1 0,0-1 0,0 1 0,-1-1 0,1 0 0,0 0 0,0 1-1,0-1 1,1 0 5,0-1-1,0 1 0,0-1 0,-1 1 0,1-1 0,0 0 0,-1 1 0,1-1 1,0 0-1,-1 0 0,1 0 0,-1 0 0,2-3 0,38-43 193,-1-19-333,-28 43-1241,29-38-1,-41 60 1320,0 1-1,0 0 1,0-1-1,1 1 1,-1 0-1,0-1 1,0 1-1,0 0 1,1 0-1,-1-1 0,0 1 1,0 0-1,1 0 1,-1 0-1,0-1 1,1 1-1,-1 0 1,0 0-1,0 0 0,1 0 1,-1-1-1,0 1 1,1 0-1,-1 0 1,0 0-1,1 0 1,-1 0-1,0 0 0,1 0 1,-1 0-1,0 0 1,1 0-1,-1 0 1,0 0-1,1 0 1,-1 1-1,1-1 0,4 14-432,-3 31 698,-2-38-561,3 41-4907,-3-29-481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01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11627,'0'0'12204,"-6"8"-11270,0 2-724,1-1 1,0 1-1,0 0 1,1 0-1,0 0 1,1 1-1,0-1 1,1 1-1,0 0 1,0 0-1,1 0 1,1 0-1,1 15 1,-1-25-193,1 1 0,-1-1 1,1 0-1,0 0 0,0 1 1,-1-1-1,1 0 1,0 0-1,0 0 0,0 0 1,0 0-1,1 0 1,-1 0-1,0 0 0,0 0 1,0 0-1,1-1 1,-1 1-1,0 0 0,1-1 1,-1 0-1,1 1 0,-1-1 1,1 0-1,-1 1 1,0-1-1,1 0 0,-1 0 1,1 0-1,-1 0 1,3-1-1,4 1 101,-1-1 0,0 0 0,1-1 0,-1 1 0,9-4 0,1-3-15,1-1 0,-1-1 0,0 0 0,-1-1 0,15-14 0,-11 9-77,0 1 0,31-16 0,-50 30-23,-1 1 0,1-1 0,0 1-1,-1-1 1,1 1 0,0 0 0,0-1 0,-1 1 0,1 0 0,0 0 0,0-1 0,-1 1 0,1 0 0,0 0-1,0 0 1,0 0 0,-1 0 0,1 0 0,0 0 0,0 1 0,0-1 0,-1 0 0,1 0 0,0 0 0,0 1 0,-1-1-1,1 0 1,0 1 0,-1-1 0,1 1 0,0-1 0,-1 1 0,1-1 0,-1 1 0,1-1 0,-1 1 0,1 0-1,-1-1 1,1 1 0,-1 0 0,1-1 0,-1 1 0,0 0 0,0 0 0,1-1 0,-1 1 0,0 0 0,0 0-1,0 1 1,2 53 1062,-2-25-598,0-28-457,1-1-1,-1 0 0,0 1 1,1-1-1,-1 0 0,1 1 1,-1-1-1,1 0 0,0 0 0,-1 1 1,1-1-1,0 0 0,0 0 1,0 0-1,0 0 0,0 0 1,0 0-1,0 0 0,0 0 0,0 0 1,0-1-1,1 1 0,-1 0 1,0-1-1,0 1 0,2 0 1,1-1 29,-1 0-1,1 1 1,-1-1 0,1 0 0,-1 0 0,1-1 0,-1 1 0,1-1 0,-1 0 0,5-1 0,8-4 110,0-1 0,-1 0 0,18-12 1,-32 19-151,42-30-7,-33 22-4,0 1 0,1 0 0,-1 0 0,2 1 0,-1 0 0,1 1-1,-1 0 1,15-3 0,-25 8 0,-1 0-1,1 0 1,-1 0-1,1 0 1,-1 0-1,1 0 1,-1 0-1,1 0 1,-1 0 0,0 1-1,1-1 1,-1 0-1,1 0 1,-1 0-1,1 1 1,-1-1-1,1 0 1,-1 1-1,0-1 1,1 0-1,-1 1 1,0-1-1,1 0 1,-1 1-1,0-1 1,1 1 0,-1-1-1,0 1 1,0-1-1,0 0 1,1 1-1,-1 0 1,3 25-138,-10 23 94,-14 6-473,18-48-3505,2-27-11377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02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12172,'0'0'13805,"-6"55"-13869,6-32-2531,0-3-3651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02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35 10570,'0'0'13741,"-5"-6"-16335,15-6-1346,-5-4-4676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03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14830,'0'0'9919,"-4"9"-9209,-2 7-81,0-1 0,1 1 1,1 0-1,1 1 0,-4 32 1,2 99 1582,4-100-1789,-1 151 474,3-209-897,2-18 0,-1 1 0,-1-1 0,-1 0 0,-5-31 0,0 44 0,2 22 0,3-4 0,-1 0 0,1 0 0,1-1 0,-1 1 0,0 0 0,1 0 0,-1-1 0,1 1 0,0-1 0,2 5 0,0-3 0,0-1 0,1 1 0,0-1 0,0 0 0,0 0 0,0 0 0,0-1 0,1 1 0,-1-1 0,1 0 0,-1 0 0,1-1 0,0 1 0,0-1 0,0 0 0,0-1 0,0 1 0,0-1 0,0 0 0,0 0 0,6-1 0,-2 0 0,0 1 0,0-2 0,0 1 0,0-1 0,-1-1 0,1 0 0,0 0 0,-1 0 0,0-1 0,15-9 0,-20 10 0,1 0 0,0 0 0,-1 0 0,0-1 0,1 1 0,-1-1 0,-1 0 0,1 0 0,0 0 0,-1 0 0,0 0 0,0-1 0,0 1 0,-1 0 0,1-1 0,-1 0 0,0 1 0,-1-1 0,1 0 0,-1 1 0,0-9 0,0 12 0,-1 1 0,1-1 0,0 0 0,-1 1 0,1-1 0,-1 0 0,1 1 0,-1-1 0,0 1 0,1-1 0,-1 1 0,0-1 0,1 1 0,-1-1 0,0 1 0,1-1 0,-1 1 0,0 0 0,0 0 0,0-1 0,1 1 0,-1 0 0,0 0 0,0 0 0,0 0 0,1 0 0,-1 0 0,0 0 0,0 0 0,0 0 0,1 0 0,-1 1 0,0-1 0,0 0 0,1 1 0,-1-1 0,0 0 0,0 1 0,1-1 0,-2 2 0,-29 17 0,25-13 0,0 1 0,1 0 0,0 0 0,0 0 0,0 1 0,1-1 0,0 1 0,0 0 0,1 0 0,0 0 0,1 1 0,-1-1 0,2 1 0,-3 17 0,5-24 0,-1 0 0,0 0 0,1-1 0,-1 1 0,1 0 0,-1 0 0,1 0 0,0-1 0,0 1 0,0 0 0,0-1 0,0 1 0,0-1 0,0 1 0,1-1 0,-1 0 0,1 1 0,-1-1 0,1 0 0,-1 0 0,1 0 0,-1 0 0,1 0 0,0 0 0,0 0 0,-1-1 0,1 1 0,0-1 0,0 1 0,0-1 0,2 0 0,10 2 0,0 0 0,0-1 0,18-2 0,-17 1 0,38 2 0,-33-1 0,-1 0 0,0-1 0,0 0 0,0-2 0,1-1 0,31-7 0,-50 9 0,0 0 0,-1 0 0,1 0 0,0 1 0,-1-1 0,1 0 0,-1 0 0,1 0 0,-1 0 0,1 0 0,-1 0 0,0 0 0,1 0 0,-1 0 0,0 0 0,0 0 0,0 0 0,0 0 0,0 0 0,0 0 0,0 0 0,0-1 0,0 1 0,-1 0 0,1 0 0,0 0 0,0 0 0,-2-1 0,-9-30 0,-5 3 0,11 22 0,1 0 0,0 0 0,0 0 0,0-1 0,1 0 0,0 0 0,1 1 0,-3-13 0,6 19 3,-1 1 0,1-1 0,-1 0 1,1 1-1,0-1 0,-1 1 0,1-1 0,0 1 0,-1-1 1,1 1-1,0-1 0,0 1 0,0 0 0,-1-1 0,1 1 0,0 0 1,0 0-1,0-1 0,-1 1 0,1 0 0,0 0 0,0 0 1,0 0-1,0 0 0,1 1 0,32-1-173,-25 0-94,67 0-8246,-35 0-1654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03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33 20435,'-8'-4'884,"1"-1"1,-1 1-1,0 1 0,0 0 0,0 0 0,0 0 0,-1 1 0,-12-1 0,12 2-666,0 0 0,1 1-1,-1 0 1,1 1-1,-1 0 1,0 0-1,1 1 1,-11 3-1,14-3-226,0 0 0,0 0 0,0 0 0,0 0 0,1 1 0,-1 0 0,1 0 0,0 0 0,0 0 0,0 1 0,0 0 0,1 0 0,-1 0 0,1 0 0,0 0-1,0 1 1,1-1 0,-1 1 0,1 0 0,0-1 0,0 1 0,0 0 0,1 1 0,0-1 0,0 0 0,0 0 0,1 0 0,0 1 0,0-1 0,0 0 0,2 9-1,-2-12 7,0 0-1,1 1 1,0-1-1,-1 0 0,1 1 1,0-1-1,0 0 1,0 0-1,1 1 0,-1-1 1,0 0-1,1 0 1,-1-1-1,1 1 0,0 0 1,0 0-1,0-1 1,2 2-1,1 0 30,0 0-1,0 0 1,0-1-1,1 0 1,-1 0-1,0-1 1,10 2-1,6-1-351,0 0 0,0-2 0,25-2-1,-38 1-317,0 0-1,0 0 1,0-1 0,0 0-1,0-1 1,8-3-1,22-15-5675,-13 2-1779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04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93 12396,'0'0'4297,"-8"2"-1382,1 0-2389,-1 0 0,1 1 0,0-1 0,1 2 0,-1-1 0,0 1 0,-7 5 0,11-6-332,0-1 0,0 1-1,0-1 1,0 1 0,1 0 0,-1 0 0,1 0-1,0 0 1,-1 1 0,2-1 0,-1 1 0,0-1-1,1 1 1,-1 0 0,1-1 0,0 1-1,0 0 1,0 6 0,1-10-186,0 1 1,0 0-1,0-1 0,0 1 0,0 0 1,1-1-1,-1 1 0,0-1 0,0 1 1,0-1-1,1 1 0,-1 0 0,0-1 1,1 1-1,-1-1 0,0 1 0,1-1 1,-1 0-1,1 1 0,-1-1 0,1 1 1,-1-1-1,1 0 0,-1 1 0,1-1 1,-1 0-1,1 1 0,0-1 0,-1 0 1,1 0-1,0 0 0,28 2 269,26-14 186,-2-11-319,-37 16-197,-1 0-1,1 1 1,1 0 0,-1 2-1,1 0 1,-1 0-1,25-1 1,-40 6 66,0-1 1,0 0-1,0 0 1,-1 1-1,1-1 0,0 1 1,0-1-1,-1 1 1,1-1-1,0 1 1,-1-1-1,1 1 1,0 0-1,-1-1 1,1 1-1,-1 0 0,1-1 1,-1 1-1,1 0 1,-1 0-1,0 0 1,1-1-1,-1 1 1,0 0-1,0 0 1,0 0-1,0 0 1,1-1-1,-1 1 0,0 0 1,0 0-1,0 0 1,-1 0-1,1 0 1,0 0-1,-1 1 1,1-1 12,0 0 1,-1 1 0,1-1-1,0 0 1,0 0 0,0 1-1,0-1 1,0 0 0,0 0-1,1 1 1,-1-1 0,0 0-1,0 0 1,1 0-1,-1 0 1,1 1 0,-1-1-1,1 0 1,0 0 0,-1 0-1,1 0 1,0 0 0,0 0-1,0 0 1,-1 0 0,1-1-1,0 1 1,0 0 0,0 0-1,0-1 1,1 1 0,-1-1-1,0 1 1,0-1 0,0 1-1,0-1 1,1 0 0,-1 1-1,0-1 1,2 0 0,9-2 108,0 0 0,0-1 0,0 0 0,0-1 0,-1 0 0,0-1 0,0 0 1,0-1-1,10-7 0,42-18-381,-56 28 217,-2 0-173,1 1-1,-1-1 1,1 1 0,0 1 0,0-1-1,-1 1 1,1 0 0,0 0 0,0 1-1,0 0 1,10 0 0,-15 4 189,1 0 0,-1 0 0,0 0 0,0 0 0,-1 0 0,1 1 0,-1-1 0,0 0 0,0 0 0,0 0 0,-2 7 0,2-3 84,1-7-38,0-1 0,0 1 0,0-1 1,0 1-1,1-1 0,-1 1 1,0-1-1,0 0 0,1 0 1,-1 0-1,0 1 0,0-1 0,1 0 1,-1-1-1,0 1 0,0 0 1,1 0-1,-1 0 0,0-1 1,2 0-1,15-5 93,-1 0 1,31-17-1,-37 17-261,0 0 0,0 0 0,1 2-1,0-1 1,0 1 0,0 1-1,0 0 1,23-2 0,-35 5 138,1 0 0,0 1 0,0-1 0,-1 0 0,1 0 1,0 0-1,-1 1 0,1-1 0,0 0 0,-1 1 0,1-1 0,0 1 0,-1-1 1,1 1-1,-1-1 0,1 1 0,-1-1 0,1 1 0,-1-1 0,1 1 0,-1 0 1,0-1-1,1 1 0,-1 0 0,0-1 0,1 1 0,-1 0 0,0-1 1,0 1-1,0 0 0,0 0 0,1-1 0,-1 1 0,0 0 0,0 0 0,-1-1 1,1 2-1,-5 41 1156,3-5-499,5-36-608,-1-1 1,1 0-1,0-1 1,0 1 0,1 0-1,-1-1 1,0 0 0,0 0-1,0 0 1,0 0-1,0 0 1,0 0 0,6-2-1,2-1-32,0 0 0,-1 0 0,1-1 0,-1-1 0,10-5 0,-12 6-170,1 0 0,-1 0-1,0 0 1,1 1 0,0 0-1,0 1 1,0 0-1,15-1 1,42 15 1287,-52-13-1077,-1 0-1,1-1 1,-1-1-1,0 0 1,0-1 0,0 0-1,0-1 1,-1 0-1,1-1 1,-1-1-1,-1 0 1,1 0-1,-1-1 1,-1-1 0,1 0-1,-2 0 1,1-1-1,12-16 1,-17 7 293,-16 17-331,-21 20-50,25-12 53,0 1 1,0 0-1,1 1 0,-9 14 1,13-19-21,1-1 0,-1 1 1,1 0-1,-1 0 1,1 0-1,0 0 1,0 0-1,1 1 0,-1-1 1,0 0-1,1 0 1,0 1-1,0-1 0,0 0 1,0 0-1,1 1 1,-1-1-1,2 4 0,-1-5-54,0-1 0,0 1 0,0-1 0,0 1 0,1-1 0,-1 0 0,0 1-1,1-1 1,-1 0 0,1 0 0,-1 0 0,1 0 0,0 0 0,-1 0 0,1-1-1,0 1 1,0 0 0,-1-1 0,1 0 0,0 1 0,0-1 0,3 0 0,50 1-2878,-42-1 1666,19-3-4611,2-9-1655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04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45 17360,'0'0'4517,"-51"0"-3460,38 0-897,4 0-160,7 0-256,2 5-1090,0-3-864,5-1 256,8-1-288,2 0 833,-3-10-993,6-7-1090,0-8-415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05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40 128 7015,'6'-13'4356,"-1"4"-3088,25-50 3253,-28 54-3333,0-1 0,0 0 0,-1 1-1,0-1 1,0 0 0,1-6 0,-12 28 2106,3-8-3198,-6 20 229,1 1 0,1 0 0,2 0 0,0 1 1,3 1-1,0-1 0,2 1 0,1 0 0,1 0 1,2 0-1,7 56 0,-2-72-325,3-23 0,5-26 0,-7 5 0,-2 0 0,0-1 0,-1-37 0,-1 67 0,0 1 0,0 0 0,-1-1 0,1 1 0,0 0 0,0 0 0,-1 0 0,1 0 0,-1 1 0,1-1 0,-1 0 0,1 1 0,1 2 0,5 3 0,0-2 0,0-1 0,0 0 0,1 0 0,0-1 0,-1 0 0,1 0 0,0-1 0,1 0 0,12 1 0,-6-1 0,-1-2 0,1 1 0,0-2 0,28-4 0,-39 4 0,1-1 0,-1 0 0,0 0 0,0 0 0,0 0 0,0-1 0,-1 0 0,1 0 0,-1 0 0,1 0 0,-1-1 0,0 0 0,0 0 0,-1 0 0,1 0 0,-1 0 0,5-9 0,-34 38 0,23-20 0,0-1 0,1 1 0,-1 0 0,1 0 0,0 0 0,0 0 0,1 0 0,-1 0 0,1 1 0,0-1 0,0 7 0,1-10 0,0 0 0,1 0 0,-1 0 0,0 0 0,1-1 0,-1 1 0,1 0 0,0 0 0,0-1 0,-1 1 0,1-1 0,0 1 0,1 0 0,-1-1 0,0 0 0,0 1 0,0-1 0,1 0 0,-1 0 0,1 1 0,-1-1 0,1 0 0,-1 0 0,1-1 0,0 1 0,0 0 0,-1-1 0,1 1 0,0-1 0,0 1 0,-1-1 0,1 0 0,0 1 0,0-1 0,2-1 0,2 2-296,0-1 1,0 0-1,0 0 1,0 0-1,0-1 0,0 0 1,0-1-1,0 1 0,8-4 1,-8 2-319,-1 0 0,1 0 1,-1 0-1,0-1 1,0 0-1,-1 0 0,1 0 1,-1 0-1,0-1 0,0 0 1,0 1-1,-1-2 0,0 1 1,0 0-1,3-7 0,7-23-8488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05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18546,'0'0'12748,"-33"65"-12428,39-47-224,13 2-288,6-2-1826,1-2-1890,0-5-1665,-2-4-2755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05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15054,'0'0'8125,"-3"9"-5845,-32 64 677,35-73-2951,-1 1 0,0 0 0,1 0 0,0 0 0,-1 0 0,1 0 0,0 0 0,-1 0 0,1 0 1,0 0-1,0 0 0,0 0 0,0 0 0,0 0 0,0 0 0,0 0 0,0 0 0,0 0 0,0 0 0,1 0 0,-1 0 0,0 0 0,1 0 0,-1 0 0,1 0 0,0 1 0,1-1-43,-1 0 0,0 0 1,1 0-1,-1-1 0,1 1 0,-1-1 0,1 1 1,-1-1-1,1 0 0,0 1 0,-1-1 0,1 0 1,-1 0-1,1 0 0,2 0 0,12-2-769,0-1-1,30-9 1,-28 7-192,61-7-481,-27 10 7511,-36 10-4035,-15-6-1860,1-1 0,0 1 0,0-1 0,0 0 0,0 0 0,0 0 0,0 0 0,0 0 0,0 0 0,0-1 0,3 1 0,30 2-1995,10 0-5605,-35-3-4100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8:05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16400,'0'0'2306,"18"71"-1313,-7-26 256,3 6 160,-1 1-896,2-5-129,0-5-192,-1-8-128,-2-9-64,-2-9-160,-2-6-961,-8-9-1025,-12-8-8424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06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0 181 19186,'0'0'1490,"9"-9"298,-7 7-1651,6-7 476,1 1 0,0-1 0,16-10 1,-22 17-561,0 0 0,0 0 1,1 0-1,-1 0 0,0 1 1,1-1-1,-1 1 0,1 0 1,0 0-1,-1 0 1,1 1-1,0-1 0,-1 1 1,1 0-1,0 0 0,0 0 1,-1 1-1,1-1 0,7 3 1,-10-2-60,0 0 0,0 0 0,0 1 0,0-1 1,0 0-1,0 1 0,0-1 0,0 1 0,-1-1 0,1 1 1,-1 0-1,1-1 0,-1 1 0,1-1 0,-1 1 0,0 0 1,0-1-1,0 1 0,0 0 0,0-1 0,0 1 0,0 0 1,-1-1-1,0 4 0,-9 42 206,10-46-185,-1 0-10,1 0-1,-1 0 1,1 0-1,-1 1 1,1-1 0,0 0-1,-1 0 1,1 0-1,0 0 1,0 0 0,0 1-1,0-1 1,0 0-1,0 0 1,0 0 0,0 0-1,0 1 1,0-1-1,1 0 1,-1 0 0,0 0-1,1 0 1,-1 0-1,1 0 1,0 0 0,-1 0-1,1 0 1,0 0-1,-1 0 1,1 0 0,0 0-1,0 0 1,0-1-1,0 1 1,0 0-1,0-1 1,0 1 0,0-1-1,1 1 1,3 0 44,-1-1 1,1 0-1,-1 0 1,1 0-1,-1-1 0,0 0 1,1 0-1,-1 0 1,9-3-1,13-8 212,0-1-1,0-1 1,-1-2-1,-1 0 1,-1-2-1,-1 0 1,0-1-1,-1-2 1,21-26-1,-28 25 306,-11 15-139,-11 15-400,-1 2-35,1 1 1,0 0 0,0 1-1,1-1 1,1 1-1,0 0 1,1 1 0,0 0-1,1-1 1,0 1 0,1 1-1,-2 19 1,5-32 17,0 0 1,0 0-1,0-1 0,0 1 1,0 0-1,0 0 1,0 0-1,0 0 0,0 0 1,1-1-1,-1 1 1,0 0-1,1 0 0,-1 0 1,0-1-1,1 1 1,-1 0-1,1 0 0,-1-1 1,1 1-1,0 0 1,-1-1-1,1 1 0,-1-1 1,1 1-1,0-1 1,0 1-1,-1-1 0,2 1 1,0-1 43,0 0 0,0 1 1,0-1-1,0 0 0,0 0 1,0-1-1,0 1 0,-1 0 1,1-1-1,0 1 0,0-1 1,3 0-1,3-3 190,0 0-1,0 0 1,0-1 0,12-9 0,-5 0-203,0-1 1,0 0 0,16-23-1,-25 29-44,0 1-1,0-1 0,-1 0 1,-1-1-1,0 1 0,0-1 0,0 0 1,3-17-1,-20 66 4,10-32 0,0 1 0,0 0 0,1-1 0,0 1 0,1 0 0,-1 0 0,1 11 0,1-19 0,0 1 0,0-1 0,0 1 0,0 0 0,0-1 0,1 1 0,-1-1 0,0 1 0,0 0 0,1-1 0,-1 1 0,0-1 0,0 1 0,1-1 0,-1 1 0,1-1 0,-1 1 0,0-1 0,1 1 0,-1-1 0,1 0 0,-1 1 0,1-1 0,0 0 0,-1 1 0,1-1 0,-1 0 0,1 0 0,-1 1 0,2-1 0,24-1 0,20-17 0,-38 13-331,0-1-1,-1-1 1,0 1-1,0-1 1,0 0 0,-1-1-1,0 1 1,-1-1-1,0-1 1,0 1 0,-1 0-1,4-11 1,-10 34-2429,0 6-2262,1-8-1797,1-2-6783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07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33 19026,'0'0'3609,"-7"14"-1874,-34 67 574,-30 88 1,61-142-1838,1 2 0,1-1 1,2 1-1,1 0 0,1 1 0,1-1 1,3 53-1,0-81-472,0-1 1,0 1-1,0 0 0,0 0 1,0 0-1,0 0 0,0 0 1,0 0-1,0 0 0,1 0 1,-1 0-1,0 0 0,1 0 1,-1-1-1,1 1 0,-1 0 1,1 0-1,0 0 0,-1-1 0,1 1 1,-1 0-1,1-1 0,0 1 1,0-1-1,0 1 0,-1-1 1,1 1-1,0-1 0,0 1 1,0-1-1,0 0 0,1 1 1,-1-1-4,0 0 1,1-1 0,-1 1-1,0 0 1,0-1 0,1 1-1,-1-1 1,0 0 0,0 1-1,0-1 1,0 0 0,0 0 0,0 1-1,0-1 1,0 0 0,0 0-1,0 0 1,0 0 0,0 0-1,-1 0 1,1-1 0,0-1-1,12-23-436,-2-2 0,11-36-1,8-23-521,-29 85 972,1 0 1,0-1 0,0 1-1,0 1 1,1-1-1,-1 0 1,0 1 0,1-1-1,-1 1 1,1-1-1,-1 1 1,1 0-1,0 0 1,-1 1 0,1-1-1,0 0 1,0 1-1,-1 0 1,1-1 0,3 1-1,20-5 317,-6-3-209,-1 0 1,0-1-1,0-2 1,-1 0-1,0 0 1,-1-2-1,27-24 1,-32 25-41,0 0 1,0-1-1,-1 0 1,-1-1-1,0 0 1,-1-1-1,-1 0 1,0 0-1,11-32 1,-17 41-79,-1 1-1,0 0 1,0-1 0,0 1-1,0 0 1,-1-1 0,-1-7-1,1 12 0,0 0-1,0 0 1,-1 0-1,1 1 0,0-1 1,-1 0-1,1 0 1,-1 0-1,1 0 0,-1 0 1,0 0-1,1 1 1,-1-1-1,0 0 0,1 0 1,-1 1-1,0-1 1,0 0-1,0 1 0,0-1 1,0 1-1,1 0 1,-1-1-1,0 1 1,0-1-1,0 1 0,0 0 1,0 0-1,0 0 1,0 0-1,0 0 0,0 0 1,0 0-1,0 0 1,-1 0-1,1 0 0,0 0 1,0 0-1,1 1 1,-1-1-1,0 1 0,0-1 1,0 0-1,-2 2 1,-6 2-17,1 0 0,-1 1 0,1 0 0,0 0 1,0 1-1,1 0 0,-1 0 0,1 1 0,-9 11 1,-5 8 41,-26 39 0,41-55-3,0-1 0,1 1-1,0 0 1,1 0 0,-4 15 0,7-24-27,0 1 1,0 0-1,1 0 1,-1 0 0,1 0-1,0 0 1,0 0-1,0 0 1,0 0 0,0 0-1,0 0 1,0 0 0,0 0-1,1-1 1,-1 1-1,1 0 1,-1 0 0,1 0-1,0 0 1,0-1-1,0 1 1,0 0 0,0-1-1,0 1 1,0 0-1,1-1 1,-1 0 0,1 1-1,-1-1 1,1 0 0,-1 0-1,1 0 1,0 0-1,-1 0 1,1 0 0,3 1-1,12 2-178,-1-1-1,1 0 0,30 0 1,-35-4-351,-1 1 0,1 1 0,0 0 0,-1 1 0,1 0 0,-1 1-1,0 0 1,1 1 0,-2 0 0,13 7 0,-20-10 526,-1 1 1,0 0-1,0 0 0,0 0 0,0 0 0,0 0 0,-1 0 0,1 1 1,-1-1-1,1 1 0,-1-1 0,0 1 0,0-1 0,0 1 1,0 0-1,0 0 0,-1-1 0,1 1 0,-1 0 0,0 3 1,0-1 177,0 1 1,0 0-1,-1 0 1,0 0-1,-1 0 1,1-1-1,-1 1 1,0-1-1,-5 11 1,4-11-167,0 1 1,-1 0-1,0-1 0,0 0 1,0 0-1,0 0 1,-1-1-1,-9 8 0,11-10-290,0 0-1,1 0 0,-1-1 0,0 1 0,0-1 1,0 0-1,0 0 0,0 0 0,0 0 1,-1 0-1,1-1 0,0 1 0,0-1 0,0 0 1,-1 0-1,1 0 0,-5-1 0,-16-9-6904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07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21428,'0'0'3331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09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61 20083,'0'-1'172,"-1"-1"-1,1 1 1,-1 0 0,1 0-1,-1-1 1,0 1 0,0 0-1,1 0 1,-1 0 0,0 0-1,0 0 1,0 0 0,0 0-1,0 0 1,0 0 0,-1 0-1,1 1 1,0-1 0,0 0-1,-1 1 1,1-1 0,0 1-1,-1 0 1,1-1 0,0 1-1,-1 0 1,1 0 0,0-1-1,-1 1 1,1 0 0,-1 1-1,1-1 1,0 0 0,-1 0-1,-1 1 1,-4-1-112,0 1-1,-1 0 1,1 0 0,0 1 0,0 0-1,-7 3 1,4 0 71,0 1 0,0 0 0,1 1 0,0 0 0,1 0 0,-1 1 0,1 0 0,-7 10 0,11-13-35,-1 1-1,2-1 0,-1 1 0,0 0 0,1 0 0,0 0 0,1 0 0,-1 0 0,1 1 0,0-1 0,1 1 0,-1 0 0,1-1 0,0 13 0,1-19-96,0 1 0,1 0 0,-1 0 1,0-1-1,0 1 0,0 0 0,1-1 0,-1 1 0,0 0 0,1 0 0,-1-1 0,0 1 0,1-1 0,-1 1 0,1 0 0,-1-1 0,1 1 0,0-1 0,-1 1 0,1-1 0,-1 1 0,1-1 0,0 0 0,-1 1 0,1-1 0,0 0 0,-1 1 0,2-1 0,27-1 48,-21 0-9,0-2-1,0 1 1,-1-1 0,1 0 0,8-5 0,-9 3 49,1 1 0,-1-1 1,0-1-1,-1 1 0,1-1 1,-1 0-1,0-1 0,-1 1 0,1-1 1,-1 0-1,-1-1 0,1 1 0,-1-1 1,-1 0-1,1 0 0,-1 0 1,-1 0-1,0-1 0,0 1 0,0-1 1,-1 1-1,0-10 0,-1 17-84,0 0 0,1 1 0,-1-1 0,0 0 0,0 0 1,0 0-1,0 1 0,-1-1 0,1 0 0,0 0 0,0 1 0,0-1 0,-1 0 0,1 0 0,0 1 0,-1-1 0,1 0 0,0 1 0,-1-1 0,1 0 0,-1 1 0,1-1 1,-1 1-1,0-1 0,1 1 0,-1-1 0,1 1 0,-1-1 0,0 1 0,0 0 0,1-1 0,-1 1 0,0 0 0,1 0 0,-1-1 0,0 1 0,0 0 0,1 0 0,-1 0 1,0 0-1,0 0 0,0 0 0,1 0 0,-1 0 0,0 0 0,0 1 0,-1-1 0,1 1-14,-1 0 1,0-1-1,1 1 1,-1 0-1,1 0 1,-1 0-1,1 0 0,0 1 1,-1-1-1,1 0 1,0 1-1,0-1 1,0 0-1,0 1 1,0-1-1,0 1 1,0 0-1,1-1 0,-1 1 1,0 0-1,1 1 1,-1-2 2,1 0 0,0 0 0,0 0 1,-1 0-1,1 0 0,0 0 0,0 0 0,0 0 1,0 0-1,0 1 0,1-1 0,-1 0 0,0 0 1,0 0-1,1 0 0,-1 0 0,1 0 0,-1-1 1,1 1-1,-1 0 0,1 0 0,-1 0 0,1 0 1,0 0-1,-1-1 0,1 1 0,0 0 0,0-1 1,1 2-1,0-1 3,1-1 0,-1 1 0,1 0 1,-1-1-1,1 0 0,-1 0 0,1 1 1,-1-1-1,1-1 0,0 1 0,4-1 0,7-2 30,-1-1 0,1-1 0,19-8 0,-2-2 13,50-22-25,-74 34-37,1 1 0,-1 0 0,0 0 0,1 1 0,0 0 0,-1 0-1,1 1 1,15 0 0,-21 1 13,0 0 1,0-1-1,0 1 1,0 0-1,0 0 0,0 0 1,0 0-1,-1 1 0,1-1 1,0 0-1,-1 1 0,1-1 1,-1 1-1,1 0 1,-1-1-1,0 1 0,1 0 1,-1 0-1,0 0 0,0 0 1,-1 0-1,1 0 1,0 0-1,-1 0 0,1 0 1,-1 0-1,0 0 0,1 3 1,0 9 73,0 0 0,0 0 0,-3 18-1,1-19 91,-16 73 312,38-105 68,17-33-277,-29 37-251,1 1-1,1 1 0,0 0 1,21-19-1,-32 32-11,1-1-1,-1 1 1,0 0 0,0 0 0,0-1-1,1 1 1,-1 0 0,0 0-1,1 0 1,-1 0 0,0-1 0,0 1-1,1 0 1,-1 0 0,0 0-1,1 0 1,-1 0 0,0 0-1,1 0 1,-1 0 0,0 0 0,1 0-1,-1 0 1,0 0 0,1 0-1,-1 0 1,0 0 0,1 0 0,-1 0-1,0 0 1,0 1 0,1-1-1,-1 0 1,0 0 0,1 0 0,-1 1-1,5 14-150,-6 25 79,0-35 90,-15 106 42,16-111-52,0 1 0,1-1 0,-1 1 0,0-1 0,1 0 0,-1 1 0,0-1 0,1 1-1,-1-1 1,0 0 0,1 1 0,-1-1 0,0 0 0,1 0 0,-1 1 0,1-1 0,-1 0 0,1 0 0,-1 1 0,1-1 0,-1 0 0,1 0 0,-1 0 0,1 0 0,-1 0 0,1 0 0,-1 0-1,1 0 1,-1 0 0,1 0 0,-1 0 0,2-1 0,18-1 320,-8-3-284,0-1 0,-1 1 0,0-2 0,1 1 0,-2-2 0,1 1-1,14-15 1,-6 3-5,-1 0-1,28-36 1,-43 51-32,0 1 0,-1-1 0,1 0 0,-1 1 0,0-1 0,0 0 0,0-1 0,0 1 0,-1 0 0,1 0 0,-1-1 0,0 1 0,-1-1 0,1-8 0,-1 13 0,-1-1 0,1 0 0,-1 0 0,1 1 0,-1-1 0,1 1 0,-1-1 0,0 0 0,1 1 0,-1-1 0,0 1 0,1 0 0,-1-1 0,0 1 0,0 0 0,0-1 0,1 1 0,-1 0 0,0 0 0,0-1 0,0 1 0,0 0 0,1 0 0,-1 0 0,0 0 0,0 0 0,0 0 0,0 1 0,1-1 0,-2 0 0,-29 8 0,26-4 0,0-1 0,1 0 0,0 1 0,0 0 0,0 0 0,0 0 0,1 0 0,-1 1 0,1-1 0,0 1 0,1 0 0,-1 0 0,1 0 0,0 0 0,0 0 0,0 1 0,0 6 0,1-9 0,0 1 0,1-1 0,0 0 0,-1 1 0,1-1 0,1 1 0,-1-1 0,0 0 0,1 1 0,0-1 0,0 0 0,0 1 0,0-1 0,0 0 0,1 0 0,-1 0 0,1 0 0,0 0 0,0 0 0,0-1 0,0 1 0,0-1 0,1 1 0,-1-1 0,1 0 0,0 0 0,-1 0 0,1 0 0,4 2 0,8 2-433,-1-1 0,1 0 0,1-1 0,-1 0 0,0-2 0,1 1-1,20-1 1,15-1-6256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10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39 16496,'0'0'2813,"-9"-6"-480,1 1-2054,0 1 1,-1 0 0,1 0-1,-1 1 1,1 0 0,-1 0-1,0 1 1,0 0-1,0 1 1,-1 0 0,1 0-1,0 1 1,0 0 0,0 1-1,-1 0 1,1 0 0,0 1-1,0 0 1,0 1-1,-15 6 1,11 0-83,-1 1 0,1 0 0,1 1 0,0 0 0,0 1 0,1 1 0,1-1 0,0 2 0,1-1 0,0 1 0,1 1 0,1 0 0,0 0 1,1 0-1,1 1 0,0-1 0,1 1 0,1 1 0,0-1 0,1 0 0,1 26 0,1-38-199,1 0 1,-1-1-1,1 1 1,0-1-1,0 1 1,1-1-1,-1 1 1,1-1-1,0 0 1,-1 0-1,1 1 1,1-1 0,-1-1-1,0 1 1,1 0-1,0-1 1,-1 1-1,1-1 1,0 0-1,0 1 1,0-2-1,1 1 1,-1 0-1,0-1 1,1 1-1,-1-1 1,1 0-1,-1 0 1,1 0-1,0-1 1,7 1-1,5 1-301,1-2-1,0 1 1,0-2-1,0-1 1,29-5-1,-22 1-856,0-1-1,-1-1 1,27-13-1,25-18-6464,-27 7-3490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10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12812,'0'0'2093,"-9"0"523,5 0-2312,0 0 0,-1 0 0,1 0 0,0 1 0,0-1 0,-1 1 0,1 0 0,0 0 0,0 1 0,0-1 1,0 1-1,0 0 0,1 0 0,-1 1 0,0-1 0,1 1 0,0-1 0,-1 1 0,1 0 0,0 0 0,1 1 1,-1-1-1,0 0 0,1 1 0,0 0 0,-3 6 0,2-4 48,0 0-1,0 1 1,0-1-1,1 1 1,0 0-1,1 0 1,-2 8-1,3-13-326,-1-1 0,1 1 1,0-1-1,0 1 0,0-1 0,0 1 0,0-1 0,0 1 0,1-1 0,-1 1 0,0-1 0,1 1 0,-1-1 0,1 1 0,0-1 1,-1 0-1,1 1 0,0-1 0,0 0 0,0 0 0,0 0 0,0 1 0,0-1 0,0 0 0,0 0 0,0 0 0,0-1 0,1 1 0,-1 0 1,0 0-1,1-1 0,-1 1 0,1-1 0,-1 1 0,0-1 0,1 1 0,-1-1 0,3 0 0,5 0-13,0 0-1,0 0 0,0-1 0,0 0 1,0-1-1,0 0 0,0 0 1,-1-1-1,1 0 0,-1-1 1,0 0-1,0 0 0,10-7 1,10-9 33,-1-1 1,28-29-1,-39 36-41,-15 13 0,-1 1-1,0-1 1,1 1-1,-1 0 0,1-1 1,-1 1-1,0 0 1,1 0-1,-1-1 1,1 1-1,-1 0 1,1 0-1,-1 0 1,1 0-1,-1-1 0,1 1 1,-1 0-1,1 0 1,-1 0-1,1 0 1,-1 0-1,1 0 1,-1 0-1,1 0 1,-1 1-1,1-1 0,-1 0 1,1 0-1,-1 0 1,0 0-1,1 1 1,-1-1-1,1 0 1,-1 0-1,1 1 1,-1-1-1,0 0 0,1 1 1,-1-1-1,0 1 1,1-1-1,-1 0 1,0 1-1,0-1 1,1 1-1,-1-1 1,0 1-1,0-1 0,0 1 1,1-1-1,-1 0 1,0 1-1,0-1 1,0 1-1,0-1 1,0 1-1,0-1 1,0 1-1,0 0 0,6 52 385,-1-10-171,-4-41-216,0 0 1,0-1-1,-1 1 1,2 0-1,-1 0 1,0-1-1,0 1 1,0-1-1,1 1 1,-1-1-1,1 1 0,-1-1 1,1 0-1,0 0 1,0 0-1,-1 0 1,1 0-1,0 0 1,3 1-1,0-1 26,0 0-1,0 0 1,0 0-1,0-1 1,0 0-1,1 0 1,8-1-1,1-2 38,0 0 0,0-1 0,0-1-1,18-8 1,17-12-58,-36 17-340,0 0 0,0 1 0,1 1 0,0 0 0,0 1 0,1 1 0,-1 0 0,28-2 0,-41 6 124,0 1 1,0-1-1,0 1 1,0-1-1,0 1 1,0 0-1,0 0 1,0 0-1,0 0 1,0 0-1,0 1 0,-1-1 1,3 2-1,-2-1-200,0 0 0,0 0 1,1-1-1,-1 1 0,0-1 0,1 1 0,-1-1 0,1 0 0,-1 0 0,1 0 0,3 0 0,-3-1-128,0 1 0,0-1-1,0 0 1,0-1-1,1 1 1,-1 0 0,0-1-1,0 0 1,0 1 0,0-1-1,-1-1 1,5-1 0,20-15-5500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11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13357,'0'0'3785,"-3"10"-1858,-11 22-635,2 2-1,2-1 1,1 2 0,1-1 0,3 1 0,-3 44 0,8-63-1145,-1-8-109,0 0 0,1 0 0,0 1 0,1-1 0,0 0-1,0 0 1,0 0 0,1 0 0,1 0 0,-1 0 0,1 0 0,1-1 0,-1 1-1,7 8 1,-9-15-34,0 0 0,0 1 0,1-1 0,-1 0 0,1-1 0,-1 1 0,1 0 0,-1 0-1,1-1 1,-1 1 0,1-1 0,0 1 0,-1-1 0,1 1 0,0-1 0,-1 0 0,1 0 0,0 0 0,-1 0 0,1 0-1,0-1 1,-1 1 0,1 0 0,0-1 0,-1 1 0,1-1 0,-1 1 0,1-1 0,-1 0 0,3-1 0,46-33 116,-42 28-132,9-8-52,-14 11 82,1 0 0,-1 0-1,1 1 1,0-1 0,0 1 0,0 0-1,1 1 1,-1-1 0,1 1 0,-1-1 0,7-1-1,-7 46 576,-4-40-591,0-1 1,1 1-1,-1-1 1,0 1-1,1-1 1,0 1-1,-1-1 1,1 0-1,0 1 1,0-1-1,-1 0 1,1 0-1,0 1 0,0-1 1,1 0-1,-1 0 1,0 0-1,0 0 1,0-1-1,1 1 1,-1 0-1,0 0 1,1-1-1,1 2 1,1-2-5,-1 1 0,1 0 0,0-1 1,0 0-1,0 0 0,-1 0 0,1 0 1,0-1-1,6-1 0,2-1-111,-1-1 0,0 0-1,1 0 1,-2-1 0,16-10 0,-14 7-69,0 0 1,0-1-1,0 0 1,-2-1-1,1-1 1,14-18-1,-28 33 276,1 1 0,0-1 0,-1 1 0,1 0 0,1 0 0,-3 9 0,4-12-81,-1 0 0,1-1-1,0 1 1,0 0 0,0 0-1,0 0 1,0 0 0,0 0-1,1 0 1,-1 0 0,1 0-1,-1 0 1,1 0 0,0 0-1,-1 0 1,1-1 0,0 1-1,0 0 1,0-1 0,1 1-1,-1-1 1,0 1 0,1-1-1,-1 1 1,3 1 0,15 10 135,6 4-795,39 35 1,-55-43 443,-1 0-1,0 0 1,0 1 0,-1 0 0,0 1-1,-1 0 1,7 15 0,-6-6 203,0 1-1,-1-1 1,-1 1 0,0 0-1,-2 0 1,1 34-1,-3-41 164,-2-1 0,1 1 1,-2 0-1,0-1 0,0 1 0,-1-1 0,-1 0 0,0 0 0,-1 0 0,-1 0 0,-7 14 0,10-23 8,0 0 0,0 0 0,0-1 0,0 1-1,0-1 1,-1 1 0,0-1 0,1 0 0,-1 0 0,0-1 0,-1 1 0,1-1 0,0 0 0,-9 3 0,10-5-100,1 1 0,-1-1 1,1 0-1,-1 1 0,0-1 1,1-1-1,-1 1 0,1 0 0,-1-1 1,1 1-1,-1-1 0,1 1 1,0-1-1,-1 0 0,1 0 1,0 0-1,-1-1 0,1 1 1,0-1-1,0 1 0,0-1 1,0 1-1,1-1 0,-1 0 0,0 0 1,1 0-1,-1 0 0,1 0 1,-2-3-1,-6-13-71,1 0 0,0 0 0,2-1 0,0 0 0,1 0 0,0-1 0,2 1 0,1-1 0,0 0 0,1 0 0,1 0 0,1 0 0,5-28 0,-4 41-141,-1 0 0,1 1 0,0-1 0,0 0-1,1 1 1,0 0 0,0 0 0,1 0 0,0 0 0,0 0 0,0 1 0,0 0 0,1 0 0,0 0-1,6-5 1,6-2-1292,0 2 0,0 0 0,36-15 0,-30 15-47,17-10-8492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11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19891,'0'0'4644,"0"70"-3138,0-28-610,0 6-415,0-1-97,0-7 33,8-6-353,5-12-96,2-11-673,1-10-608,-6-1-32,-2-17-930,-8-12-1568,0-7-3492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12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15631,'0'0'5317,"44"56"-5189,-19-37-64,8-1-64,6-5-897,1 0-1153,3-4-1569,-2 0-1987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12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10282,'0'0'15401,"-10"9"-14077,-9 7-926,2-2 91,1 0 0,0 1 0,-14 19 0,30-34-496,0 0-1,0 0 1,1-1-1,-1 1 1,0 0 0,0 0-1,1 0 1,-1 0-1,0 0 1,0 0-1,1 0 1,-1 0 0,0 0-1,1 0 1,-1 0-1,0 0 1,0 0-1,1 0 1,-1 0-1,0 1 1,0-1 0,1 0-1,-1 0 1,0 0-1,0 0 1,0 0-1,1 0 1,-1 1 0,0-1-1,0 0 1,0 0-1,1 0 1,-1 1-1,0-1 1,0 0 0,0 0-1,0 1 1,0-1-1,0 0 1,1 0-1,-1 1 1,0-1 0,0 0-1,0 0 1,0 1-1,0-1 1,0 0-1,0 0 1,0 1 0,0-1-1,0 0 1,0 0-1,0 1 1,0-1-1,0 0 1,-1 0 0,1 1-1,0-1 1,0 0-1,0 0 1,0 1-1,0-1 1,-1 0 0,32-8-435,-22 5 163,4 0 65,0 1-1,0 1 0,0 0 1,0 0-1,-1 1 1,1 1-1,0 0 0,24 6 1,-32-6 278,-1 0 1,0 0 0,0 0 0,0 1-1,0 0 1,0-1 0,0 1 0,0 0-1,-1 1 1,1-1 0,-1 1 0,1 0-1,-1-1 1,0 2 0,0-1 0,0 0-1,-1 0 1,1 1 0,-1 0 0,0-1-1,0 1 1,0 0 0,0 0 0,-1 0-1,1 0 1,-1 0 0,0 0-1,0 1 1,0 7 0,-2-9 22,1 0-1,-1-1 1,0 1 0,0 0-1,0-1 1,0 1 0,0-1-1,-1 1 1,1-1 0,-1 0-1,1 1 1,-1-1 0,0 0-1,0 0 1,0 0 0,0 0-1,0 0 1,-1-1 0,1 1-1,0-1 1,-1 0 0,0 1-1,1-1 1,-1 0-1,1 0 1,-1-1 0,0 1-1,0 0 1,-3-1 0,-12 4 411,0-1-1,0-2 1,-22 1 0,33-2-523,-2 1-423,1-1 0,-1-1 0,0 1 0,0-1 0,1-1 0,-13-3 0,19 5 192,0-1 0,0 0 1,0 0-1,0-1 1,0 1-1,1 0 1,-1-1-1,0 1 1,1-1-1,-1 1 1,1-1-1,0 0 1,-1 1-1,1-1 0,0 0 1,0 0-1,0 0 1,0 0-1,1 0 1,-1 0-1,0 0 1,1 0-1,0-1 1,-1 1-1,1 0 1,0 0-1,0 0 0,0 0 1,0-1-1,1 1 1,0-4-1,4-18-13741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8:06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14 408 11819,'-3'-12'2114,"0"2"-1686,1 0-1,0-1 1,0 1-1,1-1 1,1 0-1,0 1 1,0-1-1,1 0 1,0 1-1,1-1 0,0 1 1,5-13-1,3 0 198,2 0 0,0 1-1,1 1 1,1 0 0,2 1-1,20-23 1,-30 37-536,0-1-1,1 1 1,0 0 0,0 0-1,0 1 1,1 0 0,0 0-1,0 1 1,0 0 0,0 0 0,1 1-1,0 0 1,-1 0 0,1 1-1,0 0 1,0 1 0,0 0 0,0 0-1,1 1 1,12 2 0,-17-1-97,1 0 0,-1 0 1,1 1-1,-1 0 0,0 1 0,0-1 1,0 1-1,0 0 0,0 0 1,0 0-1,-1 1 0,1-1 0,-1 1 1,0 0-1,-1 1 0,1-1 1,-1 1-1,1-1 0,-1 1 1,-1 0-1,1 0 0,-1 1 0,0-1 1,0 0-1,0 1 0,1 8 1,-1-5 94,-1 1 1,0-1 0,0 1 0,-1 0-1,-1-1 1,1 1 0,-2 0 0,1-1-1,-1 0 1,-1 1 0,0-1 0,0 0-1,0 0 1,-1 0 0,-6 9-1,-45 58 1202,50-70-1296,1 0 1,-1-1-1,-1 0 1,1 0-1,-1-1 1,0 1-1,0-1 1,0 0 0,0-1-1,-13 6 1,19-9-49,-1 0 1,1 0 0,-1 0-1,1 0 1,0 0 0,-1 0-1,1 0 1,0 0 0,-1 0 0,1 0-1,-1 0 1,1 0 0,0 0-1,-1 0 1,1 0 0,0 0-1,-1 0 1,1 0 0,0-1-1,-1 1 1,1 0 0,0 0-1,-1 0 1,1-1 0,0 1 0,-1 0-1,1 0 1,0-1 0,0 1-1,-1 0 1,1-1 0,0 1-1,0 0 1,0-1 0,-1 1-1,1 0 1,0-1 0,0 1 0,0 0-1,0-1 1,0 1 0,0-1-1,0 1 1,0 0 0,0-1-1,0 1 1,0-1 0,0 1-1,0 0 1,0-1 0,0 1-1,0 0 1,0-1 0,1 1 0,-1 0-1,0-1 1,0 1 0,10-25-3229,-1 12 1711,0 1-1,1 0 1,0 1 0,1 0-1,1 0 1,0 2 0,0-1 0,1 1-1,21-11 1,23-5 705,-4 14 3780,-51 11-2725,-1 0-1,1 0 1,-1 0-1,1 0 1,-1 1-1,1-1 1,-1 1 0,1-1-1,-1 1 1,0 0-1,1-1 1,-1 1 0,0 0-1,1 0 1,-1 0-1,0 0 1,0 0-1,0 0 1,0 0 0,0 1-1,0-1 1,0 0-1,0 1 1,0-1 0,-1 0-1,1 1 1,-1-1-1,1 1 1,-1-1-1,1 1 1,-1-1 0,0 1-1,0 2 1,4 62 3610,-4-49-2929,-1 64 2231,0-36-841,4 46 0,-3-90-2214,0 1 1,0-1-1,1 0 0,-1 1 1,0-1-1,0 0 1,1 0-1,-1 1 0,0-1 1,1 0-1,-1 0 0,1 0 1,0 1-1,-1-1 1,1 0-1,0 0 0,0 0 1,-1 0-1,1 0 0,1 1 1,-1-2-14,0 0 0,0 0 0,0 0 0,-1 0 0,1 0 0,0 0 0,0 0 0,-1 0 1,1 0-1,0 0 0,0-1 0,0 1 0,-1 0 0,1 0 0,0-1 0,-1 1 0,1-1 0,0 1 0,-1 0 0,1-1 1,0 1-1,-1-1 0,2 0 0,2-4 93,0 1 0,1-1 1,-1 0-1,-1-1 0,1 1 0,3-8 1,-1-2-66,0 0-1,-1-1 1,-1 0 0,-1 0 0,0 0 0,-1 0 0,1-23 0,-3 31-64,0 0 1,0 1-1,-1-1 1,0 0-1,0 1 1,-1-1-1,0 1 1,0 0-1,0-1 1,-1 1-1,-1 0 1,1 0-1,-1 1 1,0-1 0,0 1-1,-1 0 1,-8-9-1,12 14-8,0 0 0,1 1 0,-1-1 0,0 0 0,1 0 0,-1 1 0,0-1 0,0 1 0,0-1 0,1 1 0,-1-1 1,0 1-1,0 0 0,0-1 0,0 1 0,0 0 0,0 0 0,0-1 0,0 1 0,0 0 0,0 0 0,0 0 0,0 0 0,0 0 0,-1 1 0,2 0-9,-1-1 1,1 1-1,-1 0 0,0 0 0,1 0 1,-1-1-1,1 1 0,0 0 1,-1 0-1,1 0 0,0 0 0,0 0 1,-1 0-1,1 0 0,0 0 1,0 0-1,0 0 0,0 0 0,1 1 1,-1 5-125,1 0-1,0 0 1,0-1 0,1 1 0,4 12 0,-3-15-169,-1 1 1,1-1-1,1 1 1,-1-1-1,0 0 0,1 0 1,0 0-1,0-1 1,0 0-1,0 1 0,1-1 1,0 0-1,-1-1 1,1 0-1,0 1 0,0-1 1,0-1-1,0 1 1,7 1-1,-6-2-432,0-1-1,0 1 0,-1-1 1,1 0-1,0-1 1,0 1-1,0-1 1,-1 0-1,1 0 1,0-1-1,6-3 1,20-14-6050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13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135 276 18898,'0'0'6022,"-4"-9"-4015,-15-24-956,18 32-1024,0 0 0,1 0 0,-1 1 0,0-1-1,0 1 1,0-1 0,1 0 0,-1 1-1,0 0 1,0-1 0,0 1 0,0 0 0,0-1-1,0 1 1,0 0 0,0 0 0,0 0 0,0 0-1,0 0 1,0 0 0,0 0 0,0 0-1,0 0 1,0 0 0,0 1 0,0-1 0,0 0-1,0 1 1,0-1 0,0 0 0,0 1-1,0 0 1,0-1 0,0 2 0,-26 22 462,26-24-474,-4 6 36,0 0 1,0 0 0,1 0-1,-1 0 1,1 1-1,1 0 1,-1 0 0,1 0-1,0 0 1,1 0-1,0 1 1,0-1 0,1 1-1,-2 15 1,4-22-46,-1 0-1,1 0 1,0 0-1,-1-1 1,1 1 0,0 0-1,0 0 1,0 0 0,0-1-1,0 1 1,0 0-1,0-1 1,0 1 0,0-1-1,0 1 1,0-1 0,0 0-1,0 1 1,1-1 0,-1 0-1,0 0 1,0 0-1,0 0 1,0 0 0,1 0-1,-1 0 1,0 0 0,0 0-1,0 0 1,0-1-1,0 1 1,2-1 0,42-12 304,13-24-133,-51 31-173,0 0 1,0 1-1,1-1 0,0 2 1,0-1-1,0 1 1,1 0-1,-1 1 1,1 0-1,0 0 0,15-2 1,-23 6-13,1-1 0,-1 1 0,0-1 0,1 1 0,-1-1 0,0 1 0,0 0 0,0 0 0,0-1 0,0 1 0,0 0 0,0 0 0,0 0 0,0 0 0,0 0 0,0 1 0,-1-1 0,1 0 0,0 0 0,-1 0 0,1 1 0,-1-1 0,1 0 0,-1 1 0,0-1 0,0 0 0,1 3 0,6 48-30,-6-39 38,0-8 11,0 9-6,0 0 0,2 0-1,0 0 1,0-1-1,10 26 1,-12-37-4,0 0 1,1 0-1,-1 0 0,0 0 1,0 0-1,1-1 0,-1 1 1,1-1-1,0 1 0,-1-1 1,1 1-1,0-1 0,0 0 0,0 0 1,0 0-1,0 0 0,0 0 1,3 1-1,-1-2 8,-1 0 0,0 0-1,1 0 1,-1 0 0,0-1 0,1 1 0,-1-1 0,0 0-1,0 0 1,0 0 0,0-1 0,0 1 0,0-1-1,0 1 1,0-1 0,4-3 0,15-12 21,0-2 0,-1 0 0,-1-1 0,-1-1 0,0 0 0,-2-2 0,0 0 0,19-38 0,-22 35-667,-2 0 0,-1-1 0,-1-1 0,12-49 0,-22 75 301,-5 39-241,5-37 589,0 0 1,-1 1-1,1-1 0,0 0 0,0 0 0,0 0 0,0 0 0,0 0 0,0 0 1,0 1-1,0-1 0,0 0 0,1 0 0,-1 0 0,0 0 0,0 0 0,0 0 0,0 1 1,0-1-1,0 0 0,0 0 0,0 0 0,0 0 0,0 0 0,0 0 0,0 0 1,1 1-1,-1-1 0,0 0 0,0 0 0,0 0 0,0 0 0,0 0 0,0 0 1,0 0-1,1 0 0,-1 0 0,0 0 0,0 0 0,0 0 0,0 0 0,0 0 1,0 0-1,1 0 0,-1 0 0,0 0 0,0 0 0,0 0 0,0 0 0,0 0 1,1 0-1,-1 0 0,0 0 0,0 0 0,0 0 0,0 0 0,0 0 0,0 0 1,0 0-1,1-1 0,-1 1 0,0 0 0,0 0 0,0 0 0,0 0 0,0 0 1,0 0-1,0-1 0,19-8 174,17-16-307,-27 19-48,31-29-211,-39 34 415,1-1 1,-1 1-1,0-1 0,0 1 0,0-1 0,0 1 1,0-1-1,0 0 0,0 1 0,-1-1 0,1 0 1,-1 0-1,1 1 0,-1-1 0,0 0 1,1 0-1,-1 0 0,0 0 0,0 1 0,0-1 1,-1 0-1,1 0 0,0 0 0,-1-2 0,0 3-38,0 0 0,0 0-1,0 1 1,0-1-1,-1 0 1,1 1 0,0-1-1,0 1 1,0-1 0,0 1-1,-1-1 1,1 1-1,0 0 1,0 0 0,-1 0-1,1 0 1,0 0-1,-3 0 1,-32 1 7,25-1-18,4 25-4029,4-18-853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14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166 129 7143,'0'0'3075,"3"-10"-187,10-37 459,6-25 8232,-29 105-11050,-1 0 0,-2-1 0,-24 46 0,2-5 499,21-42-799,0-3-34,1 1-1,1 1 1,1 0-1,2 1 1,1 0-1,-4 41 1,11-70-195,1-1 0,0 1 0,0 0 0,-1-1 0,1 1 0,0-1 0,1 1 0,-1-1 0,0 1 0,0-1 0,1 1 0,-1-1 0,1 1 0,-1-1 0,1 1 0,0-1 0,-1 0 0,1 1 0,0-1 0,0 0 0,0 0 0,0 1 0,0-1 0,0 0 0,0 0 0,1 0 0,-1 0 0,0-1 0,0 1 0,1 0 0,-1 0 0,1-1 0,-1 1 0,1-1 0,-1 1 0,1-1 0,-1 0 0,1 1 0,-1-1 0,1 0 0,-1 0 0,1 0 0,-1 0 0,3-1 0,2 0 0,0 0 0,0-1 0,0 1 0,-1-1 0,1 0 0,0-1 0,-1 0 0,0 0 0,0 0 0,7-5 0,6-9 0,-1-1 0,-1 0 0,-1-2 0,0 1 0,22-43 0,-7 12 0,-39 95 0,-2-18 0,7-21 0,1 0 0,0 1 0,0 0 0,1 0 0,0-1 0,0 1 0,1 1 0,0-1 0,-1 10 0,5-16 0,-1 0 0,1-1 0,0 1 0,-1-1 0,1 1 0,0-1 0,0 0 0,-1 0 0,1 0 0,3-1 0,-2 1 0,4 0-4,1 0-1,-1-1 1,1 0 0,-1-1-1,0 1 1,1-1 0,-1-1-1,0 0 1,0 0 0,-1-1-1,12-6 1,-5 0-21,-1-1 0,0 0 0,-1 0 1,20-25-1,-27 29-44,-3 4 50,-1 1 0,1-1 0,1 0 0,-1 1 0,0-1 0,1 1 0,-1 0 0,1 0 0,-1 0 0,6-3 0,-8 41-354,-8 45 349,3-52 68,2 0 0,1 1 0,2-1 0,0 1 0,9 54 0,-3-61-32,4 17 84,-1 0 0,-2 1 0,-2 1-1,-1-1 1,-3 55 0,-2-92-96,1-1 0,-1 1 0,1 0 0,-1-1 0,0 1 0,0 0 0,-1-1 0,1 1 0,-1-1 0,0 0 0,0 1 0,0-1 0,0 0 0,0 0 0,-1-1 0,0 1 0,1 0 0,-1-1 0,0 1 0,0-1 0,0 0 0,0 0 0,-1 0 0,1-1 0,-1 1 0,1-1 0,-8 2 0,7-2 0,-1 0 0,1-1 0,-1 1 0,1-1 0,-1 0 0,1-1 0,-1 1 0,0-1 0,1 0 0,0 0 0,-1 0 0,1-1 0,0 0 0,0 1 0,0-1 0,0-1 0,0 1 0,0-1 0,0 1 0,1-1 0,-1 0 0,1 0 0,-3-4 0,-2-4 0,1 1 0,1-1 0,0 0 0,1-1 0,0 1 0,0-1 0,1 0 0,1 0 0,0 0 0,1-1 0,0 1 0,1-1 0,0 1 0,1-1 0,0 1 0,1-1 0,1 0 0,0 1 0,0 0 0,2 0 0,-1-1 0,1 2 0,1-1 0,0 0 0,1 1 0,0 0 0,15-19 0,-4 12-887,2 1 1,0 1-1,1 1 0,0 1 1,1 0-1,1 2 0,44-19 0,12-8-3635,-32 13-7084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15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12556,'0'0'15385,"0"0"-15385,0 0 0,0 0-1,0 0 1,0 0 0,0 0-1,0 0 1,0 0 0,1 0 0,-1 0-1,0 0 1,0 0 0,0 0 0,0 0-1,0 0 1,0 0 0,1 0-1,-1 0 1,0 0 0,0 0 0,0 0-1,0 0 1,0 0 0,0 0 0,0 0-1,0 0 1,1-1 0,-1 1 0,0 0-1,0 0 1,0 0 0,0 0-1,0 0 1,0 0 0,0 0 0,0 0-1,0 0 1,0-1 0,0 1 0,0 0-1,0 0 1,0 0 0,0 0-1,0 0 1,0 0 0,0 0 0,0-1-1,0 1 1,0 0 0,0 0 0,0 0-1,0 0 1,0 0 0,0 0-1,0 0 1,0-1 0,0 1 0,0 0-1,0 0 1,156-10 102,-146 8-77,5-1-19,-1 1-1,1 0 1,17 0-1,-29 2 12,1 0 1,0 0-1,-1 1 0,1-1 0,-1 1 0,1 0 0,-1 0 0,1 0 1,-1 1-1,0-1 0,0 1 0,1 0 0,-1-1 0,0 1 1,-1 1-1,1-1 0,0 0 0,3 4 0,19 31 877,-18-25-768,0 0 0,1-1 1,1-1-1,0 1 1,15 13-1,-22-22-64,0-1-1,0 1 1,0-1 0,1 1-1,-1-1 1,1 0 0,-1 0-1,1 0 1,-1 0 0,1-1-1,-1 1 1,1-1-1,0 1 1,-1-1 0,1 0-1,0 0 1,-1 0 0,1 0-1,0-1 1,-1 1-1,1-1 1,0 1 0,-1-1-1,1 0 1,-1 0 0,1 0-1,-1-1 1,0 1 0,1-1-1,-1 1 1,0-1-1,0 1 1,2-4 0,2 0-26,-1-1-1,0 0 1,0 0 0,0 0 0,-1-1 0,0 1 0,0-1-1,-1 0 1,0 0 0,0-1 0,0 1 0,-1 0 0,2-15 0,-1 1-7,-1 0 0,-1-1 1,-3-38-1,-2 46-77,-2 14-160,5 1 132,0 0 1,1 0 0,-1 0-1,0 0 1,1 0 0,-1 0-1,1 1 1,-1-1-1,1 0 1,-1 0 0,1 1-1,0-1 1,0 0 0,-1 1-1,1-1 1,0 2 0,1 34-7944,1-25 471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15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1 379 17713,'0'0'6203,"11"0"-4158,-1-1-1694,0-1 0,0 0 0,0-1 1,0 0-1,0 0 0,-1-1 0,0 0 1,0-1-1,0 0 0,0 0 0,-1-1 1,0 0-1,0-1 0,11-11 1,27-25-45,-3-3 1,-1-1-1,-3-2 1,44-71-1,-98 151-530,2 1-1,1 0 1,2 0-1,1 1 1,1 0-1,-2 37 1,9-64-217,0 0 1,1 0 0,0 0-1,0 0 1,0-1 0,1 1-1,0 0 1,0 0 0,4 11-1,-4-15 105,0 0 1,1-1-1,-1 1 0,1 0 1,-1-1-1,1 1 0,-1-1 0,1 0 1,0 1-1,0-1 0,0 0 1,0 0-1,0 0 0,0 0 0,0 0 1,0-1-1,0 1 0,0-1 1,0 1-1,0-1 0,1 0 1,-1 0-1,0 0 0,0 0 0,0 0 1,0 0-1,1-1 0,-1 1 1,4-2-1,25-6-5254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15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13036,'0'0'9620,"-11"15"-8638,-10 15-160,1 0 0,-31 64-1,44-78-491,0 0 0,1 0 0,1 1 0,0 0 0,1 0 1,1 0-1,1 1 0,1-1 0,0 29 0,1-43-317,1 0 0,-1 0 0,1 0-1,0 0 1,0-1 0,0 1 0,0 0 0,0 0 0,0 0 0,1-1 0,0 1 0,-1-1-1,1 1 1,0-1 0,0 0 0,0 1 0,1-1 0,-1 0 0,0-1 0,1 1 0,-1 0-1,1-1 1,0 1 0,0-1 0,-1 0 0,1 0 0,0 0 0,3 1 0,-2-1 51,1-1 1,-1 1-1,0-1 1,0 0 0,0 0-1,1 0 1,-1-1-1,0 1 1,0-1 0,0 0-1,1 0 1,-1-1-1,-1 1 1,1-1-1,0 0 1,0 0 0,0 0-1,-1-1 1,6-4-1,1-3 14,-2 0-1,1-1 0,-1 0 0,-1 0 0,0-1 0,-1 0 1,0 0-1,-1-1 0,0 0 0,-1 1 0,0-2 0,-1 1 1,-1 0-1,0 0 0,0-1 0,-2 0 0,0 1 0,0-1 1,-1 1-1,-1-1 0,-3-12 0,3 21-84,1 0 0,-1 1 1,0 0-1,0 0 0,-1-1 0,1 1 1,-1 1-1,0-1 0,0 0 0,0 1 1,0-1-1,-1 1 0,0 0 0,1 0 1,-1 0-1,0 1 0,-1-1 0,1 1 1,0 0-1,0 0 0,-1 1 0,0-1 0,1 1 1,-1 0-1,1 0 0,-1 1 0,0-1 1,0 1-1,-7 0 0,10 1-126,1-1 0,-1 0-1,1 1 1,0-1 0,-1 0 0,1 1 0,0 0-1,-1-1 1,1 1 0,0 0 0,0-1 0,0 1-1,-1 0 1,1 0 0,0 0 0,0 0-1,0 0 1,1 0 0,-1 1 0,0-1 0,0 0-1,0 0 1,1 1 0,-2 1 0,-3 35-8586,5-23 1240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16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0 13229,'0'0'16132,"-5"10"-14861,-11 20-820,-2 0 1,-2-1 0,0-1 0,-47 48-1,36-42-545,2 1-1,-40 62 1,61-78-1387,8-19 1403,0 0 0,0 0 0,0 1 0,0-1 0,0 0 0,0 0 0,0 0 0,0 0 0,0 0 1,0 1-1,0-1 0,1 0 0,-1 0 0,0 0 0,0 0 0,0 0 0,0 0 0,0 0 0,0 1 0,0-1 1,1 0-1,-1 0 0,0 0 0,0 0 0,0 0 0,0 0 0,0 0 0,1 0 0,-1 0 0,0 0 0,0 0 1,0 0-1,0 0 0,0 0 0,1 0 0,-1 0 0,0 0 0,0 0 0,0 0 0,0 0 0,0 0 0,1 0 0,-1 0 1,0 0-1,0 0 0,0 0 0,0 0 0,0-1 0,0 1 0,1 0 0,-1 0 0,0 0 0,3-2-639,-1 0 0,1 0 1,-1 0-1,1 0 0,-1 0 0,0-1 0,0 1 0,0-1 0,2-3 0,13-28-6399,-2-9-4058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16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52 12748,'-14'2'3358,"-8"2"-2548,0 1-1,0 0 1,0 2 0,1 1-1,0 0 1,1 2-1,0 0 1,-28 19 0,36-20-43,0 0 0,0 1 0,-11 12 0,20-19-627,1 0-1,-1 1 1,0-1-1,1 1 1,0-1 0,0 1-1,0 0 1,0 0-1,1 0 1,0 0-1,-1 0 1,1 0-1,1 0 1,-1 0-1,0 6 1,2-8-118,-1 0 0,0-1 0,1 1 1,-1-1-1,1 1 0,0 0 0,0-1 1,0 0-1,-1 1 0,1-1 0,0 1 0,1-1 1,-1 0-1,0 0 0,0 0 0,0 0 1,1 0-1,-1 0 0,1 0 0,-1 0 0,1 0 1,-1 0-1,1-1 0,-1 1 0,1-1 0,-1 1 1,1-1-1,0 0 0,-1 0 0,4 1 1,60 1 409,-57-2-384,3-1-20,0 0 1,0-1-1,-1 0 1,1-1-1,0 0 1,-1-1 0,0 0-1,0-1 1,0 0-1,0 0 1,-1-1-1,0 0 1,13-12-1,-16 14-5,-1-1 0,0 0 0,0-1 1,-1 1-1,1-1 0,-1 0 0,0 0 0,-1 0 0,0-1 0,0 1 0,0-1 0,0 0 1,-1 0-1,0 0 0,-1 0 0,0 0 0,0 0 0,0 0 0,-1-1 0,0 1 0,-2-13 0,1 17-14,0-1-1,-1 0 0,1 0 0,-1 0 0,0 1 0,0-1 0,0 1 1,0-1-1,-1 1 0,1 0 0,-1 0 0,0 0 0,0 0 0,0 0 1,0 1-1,0-1 0,-1 1 0,1 0 0,-1 0 0,0 0 0,1 1 1,-1-1-1,0 1 0,0 0 0,0 0 0,0 0 0,0 1 0,0-1 1,0 1-1,-6 0 0,2 0-26,1 0-1,0 0 1,0 1 0,0 0-1,-1 0 1,1 0 0,0 1-1,0 0 1,1 1 0,-1-1 0,0 1-1,1 1 1,-1-1 0,1 1-1,0 0 1,-9 8 0,11-7-112,0 0 0,0 0 0,1 0 0,-1 1 0,1-1 0,1 1-1,-1 0 1,1 0 0,-1 0 0,2 0 0,-1 0 0,1 0 0,0 0 0,0 0 0,1 1 0,-1-1 0,1 0 0,1 1 0,-1-1 0,1 0 0,0 0 0,1 1 0,0-1 0,2 7 0,1-2-977,1 0-1,-1 0 1,1-1 0,1 1-1,0-2 1,1 1 0,0-1 0,0 0-1,1-1 1,0 1 0,17 11-1,24 10-7876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16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18417,'-10'6'2611,"10"-6"-2593,-20 11 1546,0 2 1,-25 20-1,40-30-1228,1 1 0,-1 0 1,1 0-1,0 0 0,0 0 0,1 1 0,-1-1 0,1 1 1,0 0-1,0 0 0,1 0 0,-1 0 0,1 1 0,0-1 1,1 0-1,-1 1 0,0 10 0,2-15-317,1 1 0,-1-1 0,0 1 0,1-1-1,-1 0 1,1 1 0,0-1 0,-1 0 0,1 0 0,0 1 0,0-1-1,0 0 1,0 0 0,0 0 0,0 0 0,0 0 0,0 0 0,0 0-1,1-1 1,-1 1 0,0 0 0,0-1 0,1 1 0,-1 0 0,0-1 0,1 0-1,-1 1 1,1-1 0,-1 0 0,3 0 0,51 4 221,-46-4-141,0-1-92,1 0 0,-1 0 1,0-1-1,0 0 1,0 0-1,0-1 1,0 0-1,14-8 0,-20 9-7,1 1-1,-1-1 1,1 0-1,-1-1 0,0 1 1,0 0-1,0-1 1,0 0-1,0 0 1,-1 0-1,1 0 0,-1 0 1,0 0-1,0-1 1,0 1-1,0-1 1,-1 1-1,1-1 0,-1 0 1,0 0-1,0 1 1,1-9-1,-3 10 1,0 0 0,1 0 0,-1 0 0,0 0 0,0 0 0,0 0 0,0 1 0,-1-1 0,1 0 0,0 1 0,-1-1 0,1 1 0,-1-1 0,0 1 0,1-1 0,-1 1 0,0 0 0,0 0 0,0 0 0,0 0 0,0 1 0,0-1 0,0 0 0,0 1 0,0-1 0,0 1 0,0 0 0,-4 0 0,-64-6 0,69 5 0,-7 1-30,-1 0-240,0 0-1,0 0 1,0 1 0,-11 2-1,19-3 172,0 0-1,0 0 1,0 1-1,-1-1 0,1 0 1,0 1-1,0-1 0,0 1 1,0-1-1,0 1 0,0 0 1,0-1-1,0 1 1,0 0-1,0 0 0,0 0 1,0-1-1,1 1 0,-1 0 1,0 0-1,1 0 1,-1 0-1,1 0 0,-1 1 1,1-1-1,-1 0 0,1 0 1,0 0-1,-1 0 0,1 0 1,0 1-1,0-1 1,0 0-1,0 0 0,0 0 1,0 1-1,0-1 0,0 0 1,1 0-1,-1 2 0,6 7-7822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26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1259 63 9385,'-21'-11'364,"-1"2"-1,1 0 1,-2 1 0,1 2-1,-1 0 1,0 1 0,0 2-1,0 0 1,-24 1 0,13 3-21,1 1 1,0 2 0,0 1 0,0 2 0,-54 18 0,20 1 393,1 4 1,2 2 0,1 3 0,2 3 0,-70 56 0,89-62 73,2 2 1,0 2 0,-36 44 0,64-67-642,1 1 0,0 1 0,1-1 0,1 1 0,0 1 0,1 0-1,1 0 1,1 1 0,0 0 0,1 0 0,0 0 0,2 0 0,-2 20 0,5-31-164,0-1-1,0 1 0,0 0 0,1 0 1,0-1-1,0 1 0,1-1 0,-1 1 0,1-1 1,1 1-1,-1-1 0,1 0 0,0 0 1,0 0-1,5 7 0,-2-6-6,0-1 0,0 0 0,0 0 0,1 0 0,-1 0 0,1-1 0,0 0 0,0-1 0,16 6 0,5-1 11,0-2 0,0-1 0,1-1 0,0-1 0,31-2 0,45-1 176,0-6 1,0-3-1,203-47 1,-231 35-39,-1-2 1,-1-4 0,-1-4 0,-1-2 0,128-82 0,-169 93-104,0-1 1,47-47-1,-70 61-32,0-1-1,0 0 1,-1-1 0,-1 1-1,1-1 1,-2-1 0,0 0-1,0 1 1,-1-2 0,0 1-1,4-22 1,-8 28-8,-1 1 0,1-1 0,-1 1-1,0-1 1,-1 1 0,1-1 0,-1 1 0,0-1 0,-1 1-1,1 0 1,-1 0 0,0 0 0,-1-1 0,1 2 0,-1-1-1,0 0 1,0 1 0,0-1 0,-1 1 0,1 0 0,-1 0-1,0 0 1,0 0 0,-1 1 0,1 0 0,-1 0 0,1 0-1,-8-3 1,-8-3 9,-1 0 1,1 1-1,-1 1 0,-1 2 1,1 0-1,-23-3 0,-21 1-663,0 2 0,0 3-1,0 3 1,0 3 0,0 3-1,1 2 1,0 4 0,1 2-1,0 3 1,-87 37 0,84-22-4994,26-6-3662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28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7317 9001,'0'0'3795,"-3"11"-3234,0-2-375,1-1 1,0 0 0,1 1-1,-1 0 1,1 16-1,2-21-112,-1 0 0,1 0 0,0 0 0,0 0 0,0 0 0,0 0 0,1-1 0,-1 1 0,1 0 0,0-1 0,0 0 0,0 1 0,1-1 0,-1 0 0,1 0 0,0 0 0,0 0 0,0-1 0,4 3 0,1 0 54,0 0-1,1-1 0,-1 0 0,1-1 1,0 0-1,0-1 0,0 1 0,0-2 1,1 1-1,-1-1 0,0-1 0,1 0 0,-1 0 1,1 0-1,-1-2 0,13-2 0,10-3 168,0-2 0,-1-1 0,40-18-1,38-23-200,-3-4 0,-2-5 0,-2-4 0,105-89 0,-98 60 13,-3-5-1,-5-4 1,102-133-1,-100 97 84,-6-4 0,-6-5 0,-7-3 0,-6-4 0,-8-3 0,82-266 0,-123 314 3,-5 0 0,-4-1 0,-6-2-1,-4 1 1,-5-1 0,-5 0 0,-5 0 0,-31-179-1,-109-389-2080,65 327 979,64 276 1023,4-1 1,3 0-1,1-86 0,10 109-1,1 0-1,3 1 0,3 0 1,1 0-1,24-68 1,-2 40-60,3 1 1,4 1-1,3 3 1,4 1 0,2 3-1,4 1 1,3 3-1,89-86 1,-28 45 78,4 6-1,5 6 1,242-147 0,146-20-46,54-34 36,-528 272-63,-61 27-951,1 5-387,0 1 0,1 1 0,-39 19 0,35-14-321,-1-2 0,-37 12 0,54-20 1475,0-1 0,1 1 1,-1-1-1,0-1 1,0 1-1,-1-2 0,1 1 1,0-1-1,0 0 1,1 0-1,-1-1 0,-12-4 1,13 2 202,-1 0 0,1 0 0,0-1 0,0 1 0,1-2 0,-1 1 0,1-1 0,0 0 0,1 0 0,-1 0 0,1-1 0,0 0 0,-6-12 0,9 15 64,0 0 0,0 1 0,1-1 0,-1 0 0,1 0 0,-1-1 0,1 1 0,1 0-1,-1 0 1,1 0 0,-1-1 0,1 1 0,0 0 0,1-1 0,-1 1 0,1 0 0,0 0 0,0 0 0,0-1 0,0 1 0,1 0-1,-1 1 1,1-1 0,0 0 0,1 0 0,-1 1 0,5-6 0,7-3 37,0 0 0,0 1 1,1 1-1,1 0 0,-1 2 0,1-1 0,28-8 1,123-33 975,-120 38-948,1 2 1,0 2-1,1 2 0,-1 2 1,95 6-1,-139-2-183,-1 0 0,1 1-1,0 0 1,-1 0 0,1 0 0,-1 0 0,1 0 0,-1 1-1,0-1 1,0 1 0,1 0 0,-1 0 0,4 5-1,-5-6 9,0 1-1,-1 0 0,0 0 0,1 0 0,-1 0 0,0 0 0,0 0 0,0 1 0,-1-1 0,1 0 0,0 0 0,-1 1 0,0-1 0,1 0 0,-1 1 0,0 3 0,-1 1 70,0 0-1,-1 1 1,0-1-1,0 0 1,-1 0-1,0-1 1,0 1-1,0-1 0,-1 1 1,0-1-1,0 0 1,-8 8-1,-136 140 717,-19 22-215,148-153-1299,1 1 0,1 1 0,1 1 1,2 0-1,0 1 0,-9 28 0,8 1-7134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8:06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59 11979,'0'0'4068,"-8"8"-2386,2-3-1514,1 0 0,0 0 1,1 0-1,-1 1 0,1 0 1,0 0-1,1 0 0,-1 0 1,1 0-1,0 1 0,1 0 1,-1-1-1,2 1 0,-1 0 1,1 0-1,-1 8 0,1-11-111,0 11 365,0 1 0,0-1 0,1 1 0,4 24 0,-4-38-386,1 0 1,-1 0-1,0 0 1,1 0-1,-1 0 1,1 0-1,-1 0 1,1 0-1,0-1 1,0 1-1,0 0 1,0-1-1,0 1 1,0-1-1,1 1 1,-1-1-1,0 1 1,1-1-1,-1 0 1,1 1-1,-1-1 1,1 0-1,0 0 1,0 0-1,-1-1 1,1 1-1,0 0 1,0-1-1,0 1 1,0-1-1,0 1 1,0-1-1,0 0 1,-1 0-1,1 0 1,0 0-1,0 0 1,0-1-1,0 1 1,0 0-1,0-1 1,0 1-1,0-1 1,0 0-1,-1 0 1,1 0-1,3-2 1,1 0-5,1-2 0,0 1 0,-1-1 1,0 1-1,0-2 0,-1 1 0,0-1 1,1 0-1,-2 0 0,1 0 0,-1-1 1,0 1-1,0-1 0,-1 0 0,0 0 1,0-1-1,3-14 0,0 1-73,-2 0-1,-1 0 0,0 0 1,-2 0-1,-1-29 1,0 47-213,0 1 0,0-1 1,0 1-1,0-1 1,-1 1-1,1-1 0,-1 1 1,1-1-1,-1 1 1,0 0-1,0-1 1,0 1-1,0 0 0,0 0 1,-1 0-1,1 0 1,-3-3-1,3 9-2928,3 14 1645,0-15 1032,-1 0 0,1 1 0,0-1 0,0 0 0,0-1 1,1 1-1,-1 0 0,1 0 0,0-1 0,-1 0 0,5 3 0,21 9-4732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29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294 123 12011,'0'0'2798,"1"-11"-268,3-37-368,-4 45-2040,0 1 0,0-1 1,0 1-1,0 0 0,0-1 0,0 1 0,-1-1 0,1 1 1,-1 0-1,0 0 0,1-1 0,-1 1 0,0 0 0,-1 0 0,1 0 1,0 0-1,0 0 0,-1 0 0,1 0 0,-1 0 0,0 1 1,0-1-1,1 1 0,-1-1 0,0 1 0,0-1 0,0 1 1,-1 0-1,1 0 0,0 0 0,0 0 0,0 1 0,-1-1 1,1 1-1,0-1 0,-1 1 0,1 0 0,-1 0 0,-2 0 0,-1 0-31,-1 0-1,0 0 0,1 1 0,-1 0 0,1 0 1,-1 1-1,1 0 0,0 0 0,0 0 1,-1 1-1,2 0 0,-8 4 0,-2 5 4,2 1-1,-1-1 1,2 2 0,-1 0-1,2 1 1,0 0 0,1 0-1,0 1 1,2 0-1,-1 1 1,2 0 0,-8 27-1,15-44-87,-1 1 0,1 0-1,0-1 1,0 1-1,-1 0 1,1 0-1,0-1 1,0 1 0,0 0-1,0 0 1,0 0-1,0-1 1,0 1 0,0 0-1,0 0 1,0 0-1,1-1 1,-1 1-1,0 0 1,0 0 0,1-1-1,-1 1 1,1 0-1,-1-1 1,0 1 0,1 0-1,-1-1 1,1 1-1,-1-1 1,1 1-1,0-1 1,-1 1 0,1-1-1,0 1 1,0 0-1,2-1 17,-1 0-1,1 0 1,-1 0-1,1 0 1,-1 0-1,1-1 1,-1 1-1,0-1 0,1 1 1,-1-1-1,4-2 1,60-34 432,98-87-259,-100 74-182,-63 49-7,-1 1 0,1-1-1,0 0 1,-1 1 0,1-1-1,0 0 1,0 1 0,0-1-1,0 1 1,-1-1 0,1 1-1,0-1 1,0 1 0,0 0-1,0 0 1,0-1 0,0 1-1,0 0 1,0 0-1,0 0 1,0 0 0,0 0-1,2 0 1,-2 1 10,-1 0 1,1 0-1,-1 0 0,0 0 1,1 0-1,-1 0 1,0-1-1,0 1 0,0 0 1,1 0-1,-1 0 0,0 0 1,0 0-1,0 0 0,-1 0 1,1 0-1,0 0 0,0 0 1,-1 1-1,-21 63 733,17-53-610,1-1-80,1 0-1,0 0 1,0 0 0,1 0 0,-1 21-1,3-31-54,0 0 0,0-1 0,1 1-1,-1-1 1,0 1 0,0 0 0,1-1-1,-1 1 1,0-1 0,1 1 0,-1-1-1,0 1 1,1-1 0,-1 1-1,1-1 1,-1 1 0,1-1 0,-1 1-1,1-1 1,-1 0 0,1 1 0,0-1-1,-1 0 1,1 0 0,-1 1 0,1-1-1,0 0 1,-1 0 0,1 0 0,0 0-1,-1 0 1,1 0 0,0 0 0,-1 0-1,1 0 1,-1 0 0,1 0 0,0 0-1,1-1 1,28-7 284,-13-2-209,-1-1 0,0 0-1,-1-1 1,0-1 0,0-1 0,-2 0-1,14-17 1,-6 8 25,35-32 0,-56 55-103,0 0 0,1 0 0,-1 0 0,0-1-1,0 1 1,0 0 0,1 0 0,-1 0 0,0 0 0,0 0 0,1-1-1,-1 1 1,0 0 0,0 0 0,1 0 0,-1 0 0,0 0 0,0 0-1,1 0 1,-1 0 0,0 0 0,1 0 0,-1 0 0,0 0 0,0 0-1,1 0 1,-1 0 0,0 0 0,0 0 0,1 1 0,-1-1 0,0 0-1,0 0 1,1 0 0,-1 0 0,0 0 0,0 1 0,0-1 0,1 0-1,-1 0 1,0 0 0,0 1 0,0-1 0,0 0 0,1 0 0,-1 1-1,0-1 1,5 22 96,-5 38 100,0-48-174,0-10-19,0-1 0,-1 1 0,1 0 1,0-1-1,0 1 0,1 0 0,-1-1 0,0 1 0,1-1 1,-1 1-1,0-1 0,1 1 0,0-1 0,-1 1 0,1-1 1,0 1-1,0-1 0,0 0 0,0 1 0,1 1 0,0-3 8,0 1-1,0-1 1,0 0-1,-1 0 0,1 0 1,0 0-1,0 0 0,0 0 1,-1 0-1,1 0 1,0-1-1,0 1 0,0-1 1,-1 1-1,1-1 0,0 0 1,-1 0-1,1 0 0,1-1 1,47-29 191,-43 26-304,0-1 0,1 1 0,0 0 0,0 1 0,0-1 0,0 2 0,1-1 0,0 1 0,-1 1 0,1-1 0,12 0 0,-20 3 10,-1 0 1,1 0-1,0 1 1,-1-1-1,1 1 0,0-1 1,-1 1-1,1-1 1,-1 1-1,1-1 1,-1 1-1,1-1 0,-1 1 1,1-1-1,-1 1 1,1 0-1,-1-1 0,0 1 1,0 0-1,1-1 1,-1 1-1,0 0 1,0 0-1,0-1 0,1 1 1,-1 0-1,0 0 1,0-1-1,0 1 1,-1 1-1,1 32-3964,0-25 743,0 1-2480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29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19667,'0'0'1489,"-10"11"59,-2 4-1173,1 0-1,1 0 1,0 1-1,1 0 1,1 0 0,0 1-1,1 1 1,1-1-1,1 1 1,0 0-1,-3 25 1,8-40-351,0 1 0,0 0 0,0 0 0,0 0 0,0 0 1,1 0-1,0-1 0,0 1 0,0 0 0,0 0 0,0-1 0,1 1 0,0-1 0,-1 1 0,1-1 0,1 0 0,2 4 1,-3-5-14,1 0 1,-1-1 0,0 1-1,1-1 1,0 0 0,-1 0-1,1 0 1,0 0 0,-1 0 0,1-1-1,0 1 1,0-1 0,0 1-1,-1-1 1,1 0 0,0 0-1,0-1 1,0 1 0,0 0 0,-1-1-1,1 0 1,0 0 0,0 0-1,4-2 1,-1 0-3,1-1 0,-1 0 1,0-1-1,0 1 0,-1-1 0,0 0 0,1-1 0,-2 1 0,1-1 1,-1 0-1,0 0 0,0-1 0,3-6 0,-28 95 82,17-68-41,0 1-1,2 0 1,-1 0 0,1 23-1,1-35-31,1-1 1,0 1-1,0 0 0,0 0 0,0 0 0,0 0 0,1-1 1,0 1-1,-1 0 0,1 0 0,0-1 0,0 1 0,0 0 1,1-1-1,-1 1 0,1-1 0,-1 0 0,1 1 0,0-1 1,0 0-1,0 0 0,0 0 0,0 0 0,0 0 0,0-1 1,1 1-1,-1-1 0,1 0 0,-1 1 0,5 0 0,2 0 22,0-1-1,0-1 1,-1 0-1,1 0 1,0-1-1,-1 0 0,1 0 1,0-1-1,-1 0 1,0-1-1,12-4 0,40-10 6,-58 17-50,-1 0 0,0-1-1,0 1 1,0 0 0,0 0-1,0 0 1,0 0 0,0 0-1,1 0 1,-1 1 0,0-1-1,0 0 1,0 1 0,0-1-1,0 0 1,0 1 0,0 0-1,0-1 1,0 1-1,0-1 1,0 1 0,0 0-1,-1 0 1,1-1 0,0 1-1,0 0 1,-1 0 0,1 0-1,-1 0 1,1 0 0,0 1-1,1 2 26,-1 1 0,0-1-1,0 0 1,-1 0-1,1 1 1,-1-1-1,0 0 1,-1 9-1,-1 6 124,-1 0 0,-1 0 0,-7 20 0,9-36-137,-13 43 711,-28 57 0,37-91-589,0 0 0,-1 0-1,-1-1 1,0 0 0,0 0-1,-1 0 1,-1-2 0,0 1-1,-17 12 1,27-21-128,-1 0 0,0 0 0,0 0 0,0 0 0,1-1 0,-1 1 0,0 0 0,0-1 0,0 1 0,0-1 0,0 1 0,0-1 0,0 0 0,0 1 0,0-1 0,0 0 0,0 0 0,0 1 0,-1-1 0,1 0 0,0 0 0,0 0 0,0 0 0,0-1 0,0 1 0,0 0 0,0 0 0,0-1 0,0 1 0,0 0 0,0-1 0,0 1 0,0-1 0,0 0 0,0 1 0,0-1 0,0 0 0,0 1 0,1-1 0,-1 0 0,0 0 0,0 0 0,1 0 0,-1 0 0,1 1 0,-1-1 0,1 0 0,-1 0 0,1-1 0,0 1 0,-1 0 0,1 0 0,0 0 0,0 0 0,0 0 0,0 0 0,0 0 0,0-2 0,-1-10 0,0-1 0,1 1 0,3-24 0,-2 30 0,1-13 10,2 0-1,0 0 1,0 1 0,2-1-1,1 1 1,0 1 0,14-26-1,-14 32-41,0 1 0,1-1 0,0 1-1,1 1 1,0-1 0,1 2 0,0-1-1,0 1 1,1 1 0,1 0 0,20-11-1,52-24-6090,-42 16-865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30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19090,'0'0'1249,"-14"73"-64,-2-18 449,0 12-801,1 9-481,5 0-96,1-7-32,7-7-127,2-13-65,0-16-96,15-14-353,4-16 129,-1-3-481,-3-23-576,-8-7-1089,-7-6-1794,-4-5-2915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31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65 124 11435,'0'0'5957,"-54"-29"-3811,43 26-384,11 2-577,2 1-672,20-1-353,16-4 256,10-1 385,14-4-64,8-3-385,6 0-256,-2 2-192,-7-1-2018,-11 2-2274,-19 0-3844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31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85 104 11755,'0'0'11755,"-9"1"-10783,7-1-930,-1 0-1,1 0 1,-1 1 0,1-1 0,0 1-1,-1 0 1,1-1 0,-1 1 0,1 0-1,0 1 1,0-1 0,0 0 0,-1 0-1,1 1 1,0 0 0,1-1 0,-4 4-1,2-1 18,1 1-1,-1 0 0,1 0 1,0 0-1,0 0 0,0 0 1,1 0-1,0 1 0,-1 7 0,-1 4 7,-6 49 88,9-61-133,0 0 0,0 0 0,0 0 0,0 0 0,1 0-1,-1 1 1,1-1 0,1-1 0,3 10 0,-4-12 6,0 0-1,0-1 1,0 1 0,1-1-1,-1 1 1,1-1 0,-1 0-1,1 1 1,0-1 0,-1 0-1,1 0 1,0 0 0,0-1-1,0 1 1,0 0 0,-1-1-1,1 1 1,0-1 0,0 1-1,0-1 1,0 0 0,0 0-1,1 0 1,-1 0 0,0 0-1,0 0 1,0-1 0,0 1-1,0-1 1,-1 1 0,1-1-1,0 0 1,0 0 0,0 0-1,0 0 1,2-2 0,6-2 179,0-1 0,-1 0 0,1-1 0,15-15 0,-11 8-135,-1 0 0,-1-1 0,11-18 1,-18 27-1,-1-2 0,0 1 0,0 0 0,-1-1 0,0 0 1,0 0-1,-1 0 0,0 0 0,2-12 0,-23 58-43,17-31-17,-3 7 0,0 0-1,1 0 1,1 0-1,0 1 1,1 0-1,1-1 1,0 1 0,2 18-1,-1-32-2,1 1 0,-1-1 0,1 0 0,0 0 0,0 1 0,-1-1 0,1 0 0,0 0 0,0 0 0,0 0 0,0 0 0,0 0 0,1 0 0,-1-1 0,0 1 0,0 0 0,1-1 0,-1 1 0,0 0 0,0-1 0,1 0 0,-1 1 0,1-1 0,-1 0 0,0 0 1,1 0-1,-1 0 0,1 0 0,-1 0 0,1 0 0,-1 0 0,0 0 0,1-1 0,-1 1 0,0 0 0,2-2 0,6 0 40,0 0 0,0-1 1,0 0-1,11-6 1,15-11 20,44-34 1,-2 1-62,-75 52-11,-1-1 0,1 1 0,0 0 0,-1 1 0,1-1 0,0 0 0,0 0 1,0 1-1,0-1 0,0 1 0,0 0 0,-1-1 0,1 1 0,4 0 0,-6 0-4,1 1 0,0-1 0,0 0 0,0 1-1,-1-1 1,1 1 0,0-1 0,-1 1 0,1-1 0,0 1-1,-1-1 1,1 1 0,-1 0 0,1-1 0,0 1 0,-1 0-1,0-1 1,1 1 0,-1 0 0,1 0 0,-1-1 0,0 1-1,1 1 1,0 6-38,0 0-1,0 0 1,-1 0-1,0 1 0,-2 12 1,0-3 115,-7 34 383,9-52-421,-1 0 0,1 0 0,0 0-1,0 0 1,0 0 0,0 0 0,0 0 0,0 0 0,0 0 0,0 0 0,0 0 0,0 0 0,0 0-1,-1 0 1,1 0 0,0 0 0,0 0 0,0 0 0,0 0 0,0 0 0,0 0 0,0 0 0,0 0-1,0 0 1,0 0 0,-1 0 0,1 0 0,0 0 0,0 0 0,6-31 838,47-237-1003,-53 267-180,1-1-1,-1 1 1,1 0-1,-1 0 1,1 0-1,0 0 1,0 0-1,0 0 1,-1 1-1,1-1 1,0 0-1,0 0 1,0 0-1,0 1 0,0-1 1,0 1-1,1-1 1,-1 1-1,0-1 1,0 1-1,0 0 1,1-1-1,-1 1 1,0 0-1,0 0 1,0 0-1,1 0 1,-1 0-1,0 0 1,0 0-1,3 1 1,19-4-7436,1-7-3797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32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18642,'0'0'3913,"-6"11"-2509,-10 27-634,2-1 0,2 2 0,1 0 0,1 0 0,3 1 0,1 0 0,-1 61 0,7-98-717,0 0-1,0 1 0,0-1 1,1 0-1,-1 0 1,1 0-1,-1 0 0,1 0 1,0 0-1,0 0 1,0 0-1,1 0 0,-1-1 1,1 1-1,-1 0 1,1-1-1,0 1 0,0-1 1,0 0-1,1 1 1,-1-1-1,4 2 0,-3-3 7,-1 1-1,2-1 0,-1-1 1,0 1-1,0 0 0,0-1 1,0 1-1,0-1 0,0 0 1,1 0-1,-1 0 0,0-1 0,0 1 1,0-1-1,0 0 0,0 0 1,0 0-1,0 0 0,0 0 1,0 0-1,0-1 0,3-2 1,7-5-47,-1 0 1,0 0 0,0-2-1,-1 1 1,0-1 0,-1-1-1,-1 0 1,1 0 0,12-25-1,-11 17-15,-1 0-1,-1-1 0,-1 0 1,-1-1-1,0 0 1,2-22-1,-8 25-780,-6 22-1249,-15 31-3875,13-20 2899,-9 11-4571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32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14798,'0'0'4324,"51"40"-3523,-26-34-641,2-6-1505,0 0-3011,5-9-3428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32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69 7847,'0'0'8633,"-6"8"-7870,-2 6-580,-5 7-35,-4-2 2799,34-29 567,19 1-2670,-6 1-531,-26 5-241,0 0 1,0 0-1,0 0 0,0 0 1,-1 0-1,0-1 0,1 0 1,-1 0-1,-1 0 0,1 0 1,0 0-1,1-5 0,-3 8-53,0-1-1,0 1 1,0 0-1,-1 0 1,1 0-1,0-1 1,-1 1-1,0 0 0,1-1 1,-1 1-1,0 0 1,1-1-1,-1 1 1,0 0-1,0-1 0,0 1 1,0-1-1,0 1 1,0 0-1,-1-1 1,1 1-1,0 0 0,-1-1 1,1 1-1,-1 0 1,1-1-1,-1 1 1,0 0-1,0 0 0,1 0 1,-1 0-1,0 0 1,0-1-1,0 2 1,0-1-1,0 0 0,0 0 1,-1 0-1,1 0 1,0 1-1,0-1 1,-1 0-1,1 1 0,0 0 1,-2-1-1,0 1 37,-1 0 0,1 0 0,0 1 0,0-1 1,0 1-1,1 0 0,-1 0 0,0 0 0,0 0 0,0 0 0,1 0 0,-1 1 0,0 0 0,1-1 0,0 1 0,-1 0 0,1 0 0,0 1 0,-3 2 0,2-2-9,-1 1-1,0-1 0,1 0 0,-1 0 0,0-1 1,-1 1-1,-7 2 0,8-3-172,6-1 648,1 0-3569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33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1 177 2434,'0'0'19090,"11"-2"-17211,8-2-1178,0-1-1,-1-1 1,0-1-1,28-13 0,-41 17-533,1 1 0,-1-1 0,1 0-1,-1-1 1,0 1 0,0-1 0,0 0-1,-1-1 1,0 1 0,1-1 0,-2 1-1,1-1 1,0 0 0,-1-1 0,0 1 0,0-1-1,-1 1 1,1-1 0,-1 0 0,2-10-1,-4 15-144,0-1 0,0 1 0,0 0-1,0 0 1,0 0 0,0 0-1,0 0 1,-1 0 0,1 0 0,0 0-1,-1 0 1,1 0 0,-1 0 0,1 0-1,-1 0 1,0 0 0,1 0-1,-1 0 1,0 0 0,1 0 0,-1 1-1,0-1 1,0 0 0,0 1-1,0-1 1,0 0 0,0 1 0,0-1-1,0 1 1,0 0 0,0-1 0,0 1-1,0 0 1,0-1 0,0 1-1,0 0 1,-1 0 0,1 0 0,0 0-1,0 0 1,0 0 0,0 1-1,0-1 1,0 0 0,0 0 0,0 1-1,0-1 1,-2 1 0,-2 1-45,-1-1 0,0 1 1,1 0-1,-1 0 0,1 1 0,0 0 0,0 0 1,-6 4-1,-3 6 9,1 0 1,0 1 0,-21 30-1,29-36 25,0 0 1,0 1-1,1-1 0,0 1 0,1 0 1,0 0-1,0 0 0,1 1 0,-2 15 1,3-24-9,1 0 1,0 1-1,0-1 1,0 0-1,0 0 1,1 0-1,-1 0 1,0 0-1,0 0 1,1 1-1,-1-1 1,0 0-1,1 0 1,0 0 0,-1 0-1,1 0 1,-1 0-1,1-1 1,0 1-1,0 0 1,-1 0-1,1 0 1,0-1-1,0 1 1,1 0-1,0 1 8,1-1 1,-1 0-1,1-1 0,-1 1 0,1 0 0,0-1 0,-1 0 0,1 1 0,-1-1 0,6-1 1,1 1 20,0-2 0,0 1-1,0-1 1,-1-1 0,16-5 0,-8 0-45,-1 1 0,0-2-1,-1 0 1,0-1 0,0 0-1,-1-1 1,0-1 0,-1 0-1,-1-1 1,1 0 0,-2 0-1,0-1 1,13-26 0,-18 21-182,-15 28-118,-16 30 137,25-38 184,0 1-1,0-1 1,0 1 0,1 0-1,-1 0 1,0-1 0,1 1-1,0 0 1,-1 0 0,1-1-1,0 1 1,0 0-1,0 0 1,0 0 0,0 0-1,0-1 1,0 1 0,1 0-1,-1 0 1,1 0 0,0 2-1,1-3 4,-1 1 1,0-1-1,0 0 0,1 0 0,-1 0 0,1 0 0,-1 0 0,1 0 1,-1 0-1,1-1 0,-1 1 0,1 0 0,0-1 0,-1 1 0,1-1 1,0 0-1,0 1 0,1-1 0,7 0-6,0 0 1,-1-1-1,1 0 0,-1 0 0,0-1 0,1 0 1,9-4-1,7-5-280,24-7-496,-49 22 727,0 0 0,0 1 1,0-1-1,0 0 1,-1 1-1,1-1 0,-1 1 1,0-1-1,-2 7 0,2-6 107,1 38 2,-1 35 729,-17 153-1,13-210-697,0 1 1,-1-1-1,-1 0 0,-1-1 1,-1 1-1,0-2 0,-2 1 1,0-1-1,-2 0 0,0-1 0,0-1 1,-17 17-1,28-32-96,0-1 0,-1 1 0,1-1 0,-1 1 0,0-1 0,1 1 0,-1-1 0,0 0 0,0 0 0,0 0 0,0 0 0,0 0 0,0 0 0,0-1 0,0 1 0,-3 0 0,4-1 0,0-1 0,0 1 0,0 0 0,0-1 0,0 1 0,1 0 0,-1-1 0,0 1 0,0-1 0,0 1 0,1-1 0,-1 0 0,0 1 0,1-1 0,-1 0 0,1 0 0,-1 1 0,0-1 0,1 0 0,0 0 0,-1 0 0,1 1 0,-1-1 0,1 0 0,0-1 0,-3-9 0,1 0 0,1 0 0,0 0 0,1-20 0,0 25 0,0-15 0,1 0 0,1 0 0,1 0 0,0 1 0,2-1 0,1 1 0,0 0 0,12-25 0,-10 30 0,0 1 0,1-1 0,1 1 0,0 1 0,1 0 0,0 0 0,1 1 0,0 1 0,1 0 0,0 1 0,15-9 0,2 2-1060,0 2-1,52-18 1,-28 12-1605,12-8-4173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34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70 12107,'1'-10'4778,"0"-29"-1473,-1 38-3114,0 0 0,0 0 0,0 0 0,0 0 0,0 0-1,0 0 1,0 0 0,0 0 0,-1 0 0,1 0 0,0 0 0,-1 0 0,1 0 0,0 0 0,-1 0 0,1 1 0,-1-1 0,0 0 0,1 0 0,-2 0 0,2 1-122,-1 0 0,1 0 1,-1 0-1,0 0 1,1 0-1,-1 0 0,1 0 1,-1 0-1,1 0 0,-1 1 1,0-1-1,1 0 1,-1 1-1,1-1 0,-1 0 1,1 1-1,0-1 0,-1 0 1,1 1-1,-1-1 1,1 1-1,0-1 0,-1 1 1,1-1-1,0 1 0,-1-1 1,1 1-1,0-1 1,0 1-1,0-1 0,-1 2 1,-8 17 234,2 1 0,0 0 0,0 0 0,2 0 0,-4 32 1,-4 109 859,12-157-1136,1 4 28,0 0 0,0 0 1,0 1-1,1-1 1,0 0-1,3 8 0,-4-14-42,1 0-1,0 0 0,0-1 0,0 1 1,0 0-1,0 0 0,1-1 0,-1 1 1,0-1-1,1 1 0,-1-1 0,1 1 0,0-1 1,-1 0-1,1 0 0,0 0 0,0 0 1,0 0-1,0 0 0,0 0 0,0-1 1,0 1-1,0-1 0,0 0 0,0 1 1,0-1-1,0 0 0,2 0 0,4 0 69,-1 0-1,1-1 0,-1 0 1,1 0-1,-1-1 1,1 0-1,-1 0 0,0-1 1,0 0-1,0 0 1,0-1-1,-1 1 0,12-10 1,3-4 3,-1-1 1,29-34-1,15-13 73,-64 65-160,0 0 0,0 1 1,-1-1-1,1 0 0,0 0 1,0 0-1,0 0 0,0 0 1,0 0-1,0 0 0,0 1 1,0-1-1,0 0 0,0 0 0,0 0 1,0 0-1,0 0 0,0 0 1,0 1-1,0-1 0,0 0 1,0 0-1,0 0 0,0 0 1,0 0-1,0 1 0,0-1 1,0 0-1,0 0 0,0 0 1,0 0-1,0 0 0,0 0 0,0 1 1,0-1-1,0 0 0,0 0 1,0 0-1,1 0 0,-1 0 1,0 0-1,0 0 0,0 0 1,0 1-1,0-1 0,0 0 1,0 0-1,1 0 0,-1 0 1,0 0-1,0 0 0,0 0 0,0 0 1,0 0-1,0 0 0,1 0 1,-1 0-1,0 0 0,0 0 1,0 0-1,0 0 0,0 0 1,1 0-1,-1 0 0,0 0 1,0 0-1,0 0 0,0 0 1,0 2-33,-1 23 24,-2-1 0,-7 34 0,5-33-71,1 0 1,-2 37-1,6-62 32,0 1 0,0 0-1,0-1 1,0 1 0,0 0 0,0-1-1,0 1 1,0 0 0,0-1 0,0 1-1,1-1 1,-1 1 0,0 0 0,0-1-1,1 1 1,-1-1 0,0 1 0,1-1-1,-1 1 1,0-1 0,1 1 0,-1-1-1,1 1 1,-1-1 0,1 1 0,-1-1-1,1 0 1,-1 1 0,1-1 0,-1 0-1,1 0 1,0 1 0,-1-1 0,2 0-1,24-6-1527,22-26-1283,-26 11 817,-1-1 0,32-43-1,-45 53 2355,-1 0 0,1 0 0,-2-1 0,8-20 1,-21 47 4330,-6 7-3312,-21 40-1398,28-47 125,3-8-24,0 0 1,1 0 0,-1 1-1,1-1 1,1 1-1,-1 0 1,0 11-1,2-18-20,0 1-1,0-1 1,1 1-1,-1-1 0,0 1 1,0 0-1,0-1 1,1 1-1,-1-1 1,0 1-1,1-1 0,-1 1 1,0-1-1,1 1 1,-1-1-1,1 0 0,-1 1 1,0-1-1,1 1 1,-1-1-1,1 0 0,-1 1 1,1-1-1,-1 0 1,1 0-1,0 0 1,-1 1-1,1-1 0,-1 0 1,1 0-1,0 0 1,-1 0-1,1 0 0,-1 0 1,1 0-1,-1 0 1,1 0-1,0 0 0,-1 0 1,1-1-1,-1 1 1,1 0-1,-1 0 1,1 0-1,0-1 0,-1 1 1,1 0-1,-1-1 1,0 1-1,1-1 0,0 1 1,29-18 724,-18 8-673,-1 0-1,0 0 1,0-1 0,-1-1-1,-1 0 1,0 0-1,0-1 1,-1 0 0,-1-1-1,-1 1 1,8-22-1,-52 118-4,38-81-71,-3 5 19,1 1 0,1-1 0,-1 0 1,1 1-1,0 12 0,1-19-46,0 1 1,0-1-1,0 1 0,0-1 1,1 1-1,-1-1 0,1 0 1,-1 1-1,1-1 0,-1 1 1,1-1-1,0 0 0,0 0 1,0 0-1,0 1 0,0-1 1,0 0-1,0 0 0,0 0 1,0 0-1,0 0 0,0-1 1,1 1-1,-1 0 0,0-1 1,1 1-1,-1 0 0,0-1 1,1 0-1,-1 1 0,1-1 1,-1 0-1,1 0 0,-1 1 1,3-1-1,9-1-720,1 0 1,0 0-1,-1-2 1,0 1 0,1-2-1,-1 0 1,0 0-1,-1-1 1,1-1-1,-1 0 1,0 0-1,14-12 1,28-17-6401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8:07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123 228 7399,'-9'1'5894,"4"0"-5612,-1 0 1,1 0-1,-1 0 1,1 1-1,0 0 1,0 0 0,0 1-1,0 0 1,0-1-1,0 1 1,1 1-1,-1-1 1,1 1 0,0 0-1,0 0 1,0 0-1,1 0 1,-1 1-1,1-1 1,0 1-1,1 0 1,-1 0 0,1 0-1,0 0 1,0 1-1,0-1 1,1 1-1,-1 5 1,1-8-231,1 0 0,-1 0-1,1 0 1,0 0 0,0 1 0,0-1 0,0 0 0,0 0-1,1 0 1,-1 0 0,1 0 0,0 0 0,0 0-1,0 0 1,1 0 0,-1 0 0,0 0 0,3 3 0,-1-4-40,-1-1 0,0 1 0,1 0 0,-1-1 0,1 0 0,0 1 0,-1-1 0,1 0 0,0-1 0,0 1 1,0 0-1,0-1 0,-1 1 0,1-1 0,0 0 0,0 0 0,0 0 0,0-1 0,0 1 0,3-1 1,2-1-28,1-1 1,-1 0 0,0 0-1,0-1 1,0 0 0,0-1 0,0 1-1,-1-1 1,0-1 0,0 1 0,-1-1-1,1-1 1,-1 1 0,-1-1 0,1 0-1,7-13 1,0 0-21,-2 0 0,0-1-1,-1 0 1,-1 0 0,8-29 0,-13 37 113,0-1 0,-1 1 1,-1-1-1,0 0 0,-1 0 1,-1 0-1,0 0 0,-3-26 0,3 39-83,0 1-1,-1-1 0,1 1 1,0-1-1,0 0 0,0 1 1,0-1-1,-1 1 0,1-1 0,0 1 1,0-1-1,-1 1 0,1-1 1,0 1-1,-1-1 0,1 1 1,-1-1-1,1 1 0,0-1 0,-1 1 1,1 0-1,-1-1 0,1 1 1,-1 0-1,0 0 0,1-1 1,-1 1-1,1 0 0,-1 0 0,0-1 1,-12 14-6,-4 28 337,9-7-30,2 1 0,2 0-1,1 1 1,3 62 0,0-94-264,0-1 0,1 1 1,-1-1-1,0 1 0,1-1 1,0 1-1,0-1 0,0 1 0,0-1 1,1 0-1,-1 0 0,1 1 0,0-1 1,0 0-1,0 0 0,0-1 0,0 1 1,1 0-1,-1-1 0,1 0 0,0 1 1,0-1-1,-1 0 0,1 0 1,1-1-1,-1 1 0,0 0 0,0-1 1,1 0-1,-1 0 0,6 1 0,-3-2 10,0 1 0,0-1 0,1-1 0,-1 1 0,0-1 0,0 0 0,0-1 0,0 0 0,-1 1 0,1-2 0,0 1 0,-1-1 0,1 0 0,-1 0 0,0 0 0,0-1 0,8-7 0,-3 1-22,0 0 0,0 0 0,-1-1-1,-1-1 1,0 1 0,-1-1 0,0-1 0,0 1-1,-1-1 1,-1 0 0,-1-1 0,0 1-1,0-1 1,-1 0 0,-1 0 0,1-15 0,-3 27-18,0 1 1,0-1-1,0 1 1,0-1-1,0 1 0,0-1 1,-1 1-1,1-1 1,-1 1-1,1-1 1,-1 1-1,1 0 1,-1-1-1,0 1 1,-1-2-1,2 3-3,-1-1 0,1 1 1,0 0-1,-1-1 0,1 1 0,-1 0 0,0 0 0,1-1 0,-1 1 0,1 0 1,-1 0-1,1 0 0,-1 0 0,1 0 0,-1 0 0,0 0 0,1 0 1,-1 0-1,1 0 0,-1 0 0,1 0 0,-1 0 0,1 1 0,-1-1 0,1 0 1,-2 1-1,0 0 33,-1 1 1,1-1 0,0 1 0,-1 0 0,1 0-1,0 0 1,0 0 0,0 1 0,1-1 0,-1 0-1,0 1 1,1-1 0,-2 5 0,-2 8 138,0-1 1,1 1 0,-2 18 0,5-26-89,1-1 0,-1 1-1,1-1 1,0 1 0,0 0 0,1-1 0,0 1 0,0-1 0,4 12 0,-4-16-74,0 0 0,0-1 0,1 1-1,-1 0 1,0-1 0,1 1 0,-1-1 0,1 1 0,0-1 0,-1 0 0,1 1 0,0-1 0,0 0 0,0 0 0,0-1-1,0 1 1,0 0 0,0-1 0,0 1 0,0-1 0,0 1 0,0-1 0,0 0 0,0 0 0,1 0 0,-1 0-1,0 0 1,0-1 0,0 1 0,2-1 0,3-1 29,-1 1 0,0-1 0,1 0 1,-1-1-1,0 1 0,0-1 0,-1 0 0,9-7 0,7-9-86,-1-1 0,-1-1-1,-1-1 1,-1-1 0,27-48 0,-37 60-191,-1 83-2708,-5-68 2587,0-1 1,0 0-1,1 0 0,-1-1 1,1 1-1,-1 0 0,1 0 1,0-1-1,0 1 0,0-1 1,0 1-1,1-1 1,-1 0-1,1 0 0,-1 0 1,1 0-1,0-1 0,-1 1 1,1-1-1,0 1 1,0-1-1,0 0 0,0 0 1,0-1-1,1 1 0,-1 0 1,0-1-1,0 0 1,7 0-1,24 0-5897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35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15695,'-12'10'2744,"-6"5"-1710,-49 44 2393,60-53-2736,0 2 1,0-1-1,1 1 0,-1 0 0,2 0 0,-9 16 0,14-24-674,0 1 0,0-1-1,1 1 1,-1-1 0,0 0-1,0 1 1,0-1 0,1 0 0,-1 1-1,0-1 1,0 0 0,1 1-1,-1-1 1,0 0 0,1 1 0,-1-1-1,0 0 1,1 0 0,-1 0-1,0 1 1,1-1 0,-1 0-1,1 0 1,-1 0 0,0 0 0,1 0-1,-1 0 1,1 0 0,-1 0-1,1 0 1,-1 0 0,0 0-1,1 0 1,-1 0 0,1 0 0,-1 0-1,0 0 1,1 0 0,-1 0-1,1-1 1,20-1 72,62-26-551,-69 22 163,0 0-1,0 1 1,1 1 0,0 0 0,0 1 0,0 0-1,24 0 1,-38 3 309,0 0 0,0 0 0,0 0 0,0 0-1,0 0 1,0 0 0,-1 1 0,1-1 0,0 0 0,0 1-1,0-1 1,0 0 0,0 1 0,0-1 0,0 1 0,0 0-1,-1-1 1,1 1 0,0 0 0,-1-1 0,1 1 0,0 0-1,-1 0 1,1-1 0,-1 1 0,1 0 0,-1 0 0,1 0-1,-1 0 1,0 0 0,1 0 0,-1 0 0,0 0 0,0 0-1,0 0 1,0 0 0,0 0 0,0 0 0,0 0 0,0 0-1,0 0 1,0 0 0,0 0 0,-1 0 0,1 0 0,0 0-1,-1-1 1,1 1 0,-1 0 0,1 0 0,-2 1 0,0 4 87,0-1 0,-1 0 1,0 0-1,0-1 1,0 1-1,-1-1 0,1 1 1,-5 3-1,-5 2-48,-1-1-1,0 0 1,0 0-1,-30 12 1,-2-11-2443,29-12-2496,6-8-4319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3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66 11275,'2'-9'5872,"7"-48"449,-6 74-2602,1 2-3787,-6 120 1731,-22 159 0,90-450 659,-45 92-2322,22-93 0,-46 184 0,2 55 0,2-46 0,-2-35 0,1 1 0,1 0 0,-1-1 0,1 1 0,0 0 0,0-1 0,0 1 0,1-1 0,0 1 0,4 7 0,-4-11 0,-1 0 0,1 0 0,0 0 0,0-1 0,0 1 0,0 0 0,0-1 0,0 0 0,0 1 0,0-1 0,0 0 0,1 0 0,-1 0 0,1 0 0,-1-1 0,1 1 0,-1-1 0,1 0 0,-1 1 0,1-1 0,-1 0 0,1 0 0,-1-1 0,1 1 0,-1 0 0,5-2 0,2 0 0,0-1 0,0-1 0,0 1 0,0-1 0,-1-1 0,1 0 0,-1 0 0,0 0 0,0-1 0,12-12 0,3-5 0,37-47 0,-53 61 0,0 0 0,-1-1 0,0 0 0,0 1 0,-1-2 0,0 1 0,-1-1 0,0 1 0,-1-1 0,3-18 0,-6 29 0,0 0 0,1 0 0,-1 0 0,0-1 0,0 1 0,0 0 0,0 0 0,0 0 0,0-1 0,0 1 0,0 0 0,0 0 0,0 0 0,0-1 0,0 1 0,0 0 0,0 0 0,0-1 0,0 1 0,0 0 0,0 0 0,0 0 0,0-1 0,0 1 0,0 0 0,0 0 0,0 0 0,0-1 0,-1 1 0,1 0 0,0 0 0,0 0 0,0 0 0,0-1 0,-1 1 0,1 0 0,0 0 0,0 0 0,0 0 0,0 0 0,-1 0 0,1 0 0,0-1 0,0 1 0,0 0 0,-1 0 0,1 0 0,-1 0 0,-10 9 0,-8 20 0,11-12 0,0 1 0,1 0 0,1 0 0,1 1 0,1-1 0,1 1 0,0 0 0,0 35 0,3-51 0,0-1 0,0 0 0,0 1 0,1-1 0,-1 1 0,1-1 0,0 0 0,-1 1 0,1-1 0,0 0 0,0 0 0,0 1 0,1-1 0,-1 0 0,1 0 0,-1-1 0,1 1 0,-1 0 0,1 0 0,0-1 0,2 3 0,0-2 0,0-1 0,0 1 0,0 0 0,0-1 0,0 0 0,0 0 0,0 0 0,0 0 0,0-1 0,1 0 0,5 0 0,3-1 0,1 0 0,-1-1 0,1-1 0,-1 0 0,0-1 0,24-11 0,-15 4 0,0-1 0,38-27 0,-55 35 0,0 1 0,0-1 0,-1 0 0,1 0 0,-1-1 0,0 1 0,0-1 0,-1 0 0,0 0 0,1 0 0,-2-1 0,1 1 0,0-1 0,-1 0 0,0 1 0,-1-1 0,2-9 0,-3 14 0,0 0 0,0 0 0,0 0 0,-1 0 0,1 1 0,0-1 0,-1 0 0,1 0 0,0 0 0,-1 1 0,1-1 0,-1 0 0,1 1 0,-1-1 0,0 0 0,1 1 0,-1-1 0,0 1 0,1-1 0,-1 1 0,0-1 0,1 1 0,-1 0 0,0-1 0,0 1 0,0 0 0,0-1 0,1 1 0,-1 0 0,0 0 0,0 0 0,0 0 0,0 0 0,0 0 0,1 0 0,-1 0 0,0 0 0,0 0 0,-1 1 0,-2-1 0,0 1 0,0 0 0,0 0 0,0 0 0,0 0 0,1 0 0,-1 1 0,-4 2 0,3-1-29,1 1 0,0-1 0,0 1 1,0 0-1,1 0 0,-1 1 0,1-1 0,0 1 0,0 0 0,1-1 0,-1 1 1,1 1-1,0-1 0,0 0 0,1 0 0,0 1 0,0-1 0,-1 7 0,2-9-30,0 0-1,0 0 0,0-1 0,0 1 0,1 0 0,-1 0 0,1 0 0,0 0 0,-1 0 0,1-1 0,1 1 0,-1 0 0,0-1 0,1 1 0,-1-1 0,1 1 0,0-1 0,0 0 1,0 0-1,0 0 0,0 0 0,0 0 0,0 0 0,1 0 0,-1-1 0,1 1 0,-1-1 0,1 0 0,0 0 0,-1 0 0,1 0 0,0 0 0,0 0 0,0-1 0,3 1 0,6 0-1676,0 0-1,0-1 1,0 0-1,0-1 1,-1 0-1,23-5 1,32-18-13254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36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9 228 4004,'41'-38'2374,"65"-62"4605,-47 29 500,-52 57-3225,-9 10-1585,-19 12-687,-29 28-1647,29-20-92,-53 49 253,67-59-475,1 0-1,0 1 1,1 0-1,-1 0 1,1 0-1,1 1 1,-1 0-1,-4 11 1,9-18-37,0-1 0,0 0 1,0 1-1,0-1 0,0 1 0,0-1 1,0 1-1,0-1 0,0 1 0,0-1 0,0 1 1,0-1-1,0 1 0,0-1 0,0 0 1,0 1-1,1-1 0,-1 1 0,0-1 0,0 1 1,0-1-1,1 0 0,-1 1 0,0-1 0,1 0 1,-1 1-1,0-1 0,1 0 0,-1 1 1,0-1-1,1 0 0,19 6-245,34-6-91,-41 0 87,17-1-312,-8 1 308,1 0 0,22 3 0,-39-2 238,-1 0 0,1 0 0,-1 1 0,1-1 0,-1 1 0,1 0 0,-1 1 0,0-1-1,0 1 1,0 0 0,0 1 0,7 6 0,-10-9 29,-1 1 1,1-1-1,-1 0 0,0 1 0,0-1 1,0 1-1,0-1 0,0 1 1,0 0-1,0-1 0,0 1 0,-1 0 1,1 0-1,-1 0 0,1-1 1,-1 1-1,0 0 0,1 0 0,-1 0 1,0 0-1,0 0 0,0 0 1,-1-1-1,1 1 0,-1 2 1,0-1 88,-1 0 1,0 1 0,0-1 0,0-1-1,0 1 1,-1 0 0,1 0-1,-1-1 1,1 1 0,-1-1 0,0 0-1,-4 2 1,-7 5 281,-1-1 0,0-1 0,0-1 0,-24 7 0,23-8-316,0-1-1,0-1 1,0 0-1,-1-2 1,-23 1-1,40-2-100,-1 0-1,1 0 0,0 0 0,-1 0 1,1 0-1,0 0 0,-1 0 0,1 0 0,0 0 1,-1 0-1,1 0 0,0 0 0,-1 0 1,1 0-1,0 0 0,-1-1 0,1 1 1,0 0-1,0 0 0,-1 0 0,1-1 0,0 1 1,0 0-1,-1 0 0,1-1 0,0 1 1,0 0-1,-1 0 0,1-1 0,0 1 1,0 0-1,0-1 0,0 1 0,0 0 0,0-1 1,0 1-1,-1 0 0,1-1 0,0 1 1,0 0-1,0-1 0,0 1 0,0 0 1,1-1-1,-1 1 0,0 0 0,0-1 0,0 1 1,0 0-1,0-1 0,0 1 0,0 0 1,1-1-1,-1 1 0,0 0 0,0 0 1,0-1-1,1 1 0,-1 0 0,0 0 0,1-1 1,15-16-3068,50-26-7998,-19 18 1638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37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17 9385,'0'0'8104,"-8"-3"-4373,3 2-3533,1-1-1,-1 1 1,0 0-1,0 1 1,0-1-1,0 1 1,0 0-1,0 0 1,1 0-1,-1 1 1,0 0-1,0 0 1,0 0-1,1 0 1,-1 1-1,0 0 1,1 0-1,-1 0 1,1 0-1,0 1 1,0 0 0,0 0-1,-6 6 1,-4 1 88,2 2 0,-1 0 1,2 1-1,-15 19 0,22-26-207,0-1 1,0 1-1,1 0 0,0 0 0,0 1 1,0-1-1,1 0 0,0 1 0,0 0 1,1-1-1,0 1 0,0 0 0,0 13 1,2-18-72,-1-1 1,0 1 0,1 0 0,-1 0 0,1-1 0,-1 1 0,1 0-1,0-1 1,0 1 0,0-1 0,0 1 0,0-1 0,0 0-1,0 1 1,0-1 0,0 0 0,1 0 0,-1 0 0,1 0-1,-1 0 1,1 0 0,2 1 0,0 0 20,1 0 0,0 0 0,0-1 0,0 0 0,1 0 0,-1-1-1,10 1 1,-1-2 26,0 0 0,-1 0 0,1-1-1,0-1 1,15-5 0,-13 1-54,0-1 1,0-1-1,-1 0 0,0-1 0,-1 0 1,0-1-1,-1-1 0,0 0 0,0-1 1,-2 0-1,1-1 0,-2 0 0,0-1 1,-1 0-1,0-1 0,9-22 0,-11 16-102,-16 33-94,-18 35 166,7 8 406,20-53-353,-1 0 0,1 0-1,-1 0 1,1 0 0,0 0 0,0 1 0,0-1-1,0 0 1,0 0 0,0 0 0,0 1 0,0-1 0,0 0-1,0 0 1,1 0 0,-1 0 0,0 1 0,1-1-1,-1 0 1,1 0 0,-1 0 0,1 0 0,0 0-1,-1 0 1,1 0 0,0 0 0,0 0 0,0-1-1,0 1 1,0 0 0,-1 0 0,1-1 0,1 1 0,-1-1-1,0 1 1,0-1 0,0 1 0,0-1 0,0 1-1,0-1 1,2 0 0,8 1 148,0 0 0,0-1-1,0-1 1,0 0 0,0-1 0,0 0 0,0 0 0,16-7-1,3-3-130,45-25 1,17-9-53,-92 46 7,0 0 0,0 0 0,0 0 1,0 0-1,1 0 0,-1 0 1,0 0-1,0-1 0,0 1 1,0 0-1,0 0 0,0 0 0,1 0 1,-1 0-1,0 0 0,0 0 1,0 0-1,0 0 0,1 0 1,-1 0-1,0 0 0,0 0 1,0 0-1,0 0 0,0 0 0,1 0 1,-1 1-1,0-1 0,0 0 1,0 0-1,0 0 0,0 0 1,0 0-1,1 0 0,-1 0 0,0 0 1,0 0-1,0 1 0,0-1 1,0 0-1,0 0 0,0 0 1,0 0-1,0 0 0,0 0 0,1 1 1,-1-1-1,0 0 0,0 0 1,0 0-1,0 0 0,0 1 1,-3 11 78,-10 14 247,12-25-315,-10 32 137,11-32-137,0-1 1,0 1-1,0 0 0,0 0 1,0-1-1,0 1 1,0 0-1,1-1 1,-1 1-1,0 0 1,0-1-1,1 1 1,-1-1-1,0 1 1,1 0-1,-1-1 1,0 1-1,1-1 1,-1 1-1,1-1 1,-1 1-1,1-1 1,-1 1-1,1-1 0,-1 0 1,2 1-1,2 0 13,0-1 0,0 1 0,0-1 0,0 0-1,0 0 1,0 0 0,0 0 0,0-1 0,0 0 0,0 0-1,0 0 1,7-3 0,15-6-20,41-22 0,-53 23 0,1 1 0,0 1 0,0 0 0,0 1 0,1 1 0,0 0 0,0 1 0,25-2 0,-40 6 0,0 1 0,0 0 0,0-1 0,1 1 0,-1 0 0,0-1 0,0 1 0,0 0 0,0 0 0,0 0 0,-1 0 0,1 0 0,0 0 0,0 0 0,-1 1 0,1-1 0,0 0 0,-1 0 0,0 0 0,1 1 0,-1-1 0,1 0 0,-1 1 0,0-1 0,0 0 0,0 0 0,0 1 0,0-1 0,0 0 0,0 2 0,0 0 0,0-1 0,0 0 0,0 1 0,1-1 0,-1 0 0,1 1 0,0-1 0,0 0 0,0 1 0,0-1 0,0 0 0,0 0 0,0 0 0,4 3 0,-1-2 0,1-1 0,0 0 0,0-1 0,0 1 0,0-1 0,0 0 0,0 0 0,0-1 0,0 1 0,0-1 0,0 0 0,10-2 0,63-13 0,-22-3-189,-34 9 29,0 2 0,1 1 1,0 0-1,0 2 0,29-2 0,-51 6 153,-1 0 1,1 0-1,0 0 0,-1 0 0,1 0 0,0 0 1,0 1-1,-1-1 0,1 0 0,-1 0 0,1 1 1,0-1-1,-1 0 0,1 1 0,0-1 0,-1 1 1,1-1-1,-1 1 0,1-1 0,-1 1 0,1-1 0,-1 1 1,0-1-1,1 1 0,-1-1 0,0 1 0,1 0 1,-1-1-1,0 1 0,0 0 0,1-1 0,-1 1 1,0 0-1,0-1 0,0 1 0,0 0 0,0 0 1,0-1-1,0 1 0,0 0 0,0-1 0,0 1 1,-1 0-1,1-1 0,0 2 0,-15 43-118,8-28-3572,4-5-3907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37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19026,'0'0'9305,"12"1"-8173,20 0-643,0-1 1,0-1 0,55-10 0,-47 1-363,64-26 0,-88 30-87,0-2 0,0-1 0,0 0 0,-1 0 0,0-2 0,17-15 0,-29 23-29,0 0 0,0-1 1,0 1-1,-1 0 1,1-1-1,-1 0 1,0 0-1,0 1 0,2-7 1,-4 9-11,0 1 0,1-1 0,-1 0 0,0 0 0,0 0 0,0 0 0,0 0 0,0 0 0,0 0 0,0 1 0,0-1 0,-1 0 0,1 0 0,0 0 0,-1 0 0,1 0-1,0 1 1,-1-1 0,1 0 0,-1 0 0,1 0 0,-1 1 0,1-1 0,-1 0 0,0 1 0,1-1 0,-1 1 0,0-1 0,1 1 0,-1-1 0,0 1 0,0-1 0,0 1 0,1-1 0,-1 1 0,0 0 0,0 0 0,0 0 0,0-1 0,0 1 0,0 0 0,0 0 0,1 0 0,-1 0 0,0 0 0,-2 1 0,-12-1 1,0 0 0,-1 2 0,1 0 0,0 0 0,0 2 0,0-1 0,1 2 0,-1 0 0,1 1 0,0 1 0,-20 12 0,8-3-1,1 1 1,1 1-1,1 1 1,-41 44 0,56-54 27,1 0 0,0 0 0,1 1 1,0 0-1,0 0 0,1 0 0,-5 15 0,9-22-28,-1 0 0,2 0 0,-1 0 0,0 0 0,1 0 0,-1 0 0,1 0-1,0 0 1,0 1 0,0-1 0,0 0 0,0 0 0,1 0 0,0 0 0,0 0-1,-1 0 1,2 0 0,-1 0 0,0 0 0,0 0 0,1-1 0,0 1-1,0 0 1,-1-1 0,1 0 0,1 1 0,-1-1 0,0 0 0,1 0 0,-1 0-1,4 2 1,4 1-107,1 0 0,-1-1-1,1 0 1,0 0 0,0-1 0,0-1-1,1 0 1,11 0 0,94-1-5675,-49-5-1281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38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351 111 16944,'1'-11'2167,"-1"9"-2099,1-4 380,0 0 0,-1 0 1,0-1-1,0 1 0,-1 0 0,-2-12 0,3 15-303,-1 1 1,0-1 0,0 1 0,-1 0 0,1 0-1,0 0 1,-1 0 0,1 0 0,-1 0 0,0 0-1,0 0 1,1 0 0,-1 1 0,0-1 0,-1 1-1,1-1 1,0 1 0,0 0 0,-1 0 0,1 0-1,0 0 1,-1 0 0,1 1 0,-5-1 0,-1 0 68,0 0 0,0 1 0,0 0 0,0 1 0,0 0 0,0 0 0,1 0 1,-1 1-1,0 0 0,1 1 0,0 0 0,-1 0 0,1 0 0,0 1 0,1 0 1,-1 1-1,-8 7 0,8-7-183,1 0 0,0 1 0,0 0 0,0 0 0,1 1 0,0-1 0,0 1 1,1 0-1,0 1 0,0-1 0,1 1 0,0-1 0,0 1 0,1 0 0,-1 0 0,0 13 0,3-19-67,0 0-1,0 0 1,1-1-1,-1 1 0,0 0 1,1 0-1,-1-1 0,1 1 1,0 0-1,0-1 1,0 1-1,0-1 0,0 1 1,0-1-1,0 1 1,0-1-1,0 0 0,1 1 1,-1-1-1,0 0 1,1 0-1,-1 0 0,1 0 1,-1 0-1,1 0 0,0-1 1,-1 1-1,1 0 1,0-1-1,3 1 0,9 2-295,0 0 0,-1-1-1,18 0 1,-1 1-118,-26-2 445,-1-1 0,1 1 1,-1 0-1,1 0 0,-1 0 1,0 0-1,1 1 0,-1 0 1,0-1-1,0 1 0,0 0 1,0 1-1,0-1 1,-1 0-1,1 1 0,-1-1 1,1 1-1,-1 0 0,0 0 1,0 0-1,0 0 0,2 6 1,-2-3 132,-1-1 0,1 1 0,-2 0 0,1 0 0,0 0 0,-1 0 1,0 0-1,-1-1 0,1 1 0,-1 0 0,0 0 0,-1 0 0,-2 8 1,-1-3 37,0 0 0,-1-1 0,0 1 0,0-1 0,-1 0 0,-1-1 1,0 0-1,0 0 0,0-1 0,-1 0 0,-17 12 0,14-12 0,0 0 0,0-1 0,-1 0-1,1-1 1,-1 0 0,-1-1 0,1 0-1,-1-2 1,-20 4 0,33-6-179,-1-1 1,1 0-1,0 1 0,-1-1 0,1 0 1,-1 0-1,1 0 0,-1 0 1,1 0-1,0-1 0,-1 1 1,1 0-1,0-1 0,-1 1 0,1-1 1,0 1-1,-1-1 0,1 0 1,0 1-1,0-1 0,0 0 0,0 0 1,-2-1-1,3 1-30,-1-1 0,1 1 1,-1 0-1,1-1 0,0 1 0,0-1 0,0 1 1,0 0-1,0-1 0,0 1 0,0-1 0,0 1 0,0 0 1,1-1-1,-1 1 0,1 0 0,-1-1 0,2-1 1,2-6-382,1 0 0,0 1 0,0 0 0,1 0 0,9-9 0,21-17-5351,1 2-1,70-47 1,-102 75 5004,41-28-7739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39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14638,'0'0'12908,"22"67"-11723,-23-29-608,-6 4-129,0-4-63,2-1-321,5-7-32,0-8-193,5-11-1152,10-7-961,1-4-384,1-8-1474,-3-13-3171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39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17873,'0'0'7100,"0"13"-6283,-4 74 765,-1 12-216,4-1 0,12 104 0,-4-178-1192,-1-17-30,-1-18 152,-1-11-286,-2 0 1,0 0 0,-2 0-1,0-1 1,-1 1 0,-2 0-1,-7-35 1,-5 31-160,6 21-25,3 18-37,5-5 217,1-1 0,-1 0 0,1 0 0,0 0 0,1 0 0,0 0 0,0 0-1,0 0 1,1 0 0,0 0 0,1 0 0,-1-1 0,1 1 0,0-1 0,1 0 0,5 8 0,-5-10 11,-1 0 1,1 0-1,1 0 1,-1-1-1,1 0 1,-1 0-1,1 0 1,0 0-1,0-1 1,0 1-1,0-1 1,1-1-1,-1 1 1,0-1-1,1 0 1,-1 0-1,1 0 1,0-1-1,-1 0 1,1 0 0,8-2-1,-8 2 1,0-1 0,0-1 0,0 1 0,0-1 0,-1 0 0,1 0 0,-1-1 0,1 0 0,-1 0 0,0 0 0,0 0-1,0-1 1,0 0 0,-1 0 0,1 0 0,-1-1 0,0 1 0,-1-1 0,6-7 0,-4 3 8,-1 0 0,1 0 0,-2-1 0,1 1 0,-1-1 1,-1 0-1,1 0 0,-2 0 0,1 0 0,-1-17 0,-1 27-26,0 0 0,0-1 0,0 1 0,0 0 0,0-1 0,0 1 0,0 0 0,0-1 0,0 1 0,0 0 0,0-1 0,0 1 0,0 0 0,0-1 0,0 1 0,0 0 0,-1-1 0,1 1 0,0 0 0,0-1 0,0 1 0,-1 0 0,1 0 0,0-1 0,0 1 0,-1 0 0,1 0 0,0 0 0,0-1 0,-1 1 0,1 0 0,0 0 0,-1 0 0,1 0 0,0 0 0,0 0 0,-1-1 0,1 1 0,0 0 0,-1 0 0,1 0 0,0 0 0,-1 0 0,1 0 0,0 0 0,-1 0 0,1 0 0,0 1 0,-1-1 0,-15 12 0,11-3 0,0 0 0,0 0 0,1 1 0,0 0 0,1 0 0,0 0 0,1 0 0,-2 14 0,1-4 0,2 1 0,0-1 0,3 29 0,-2-47 0,0-1 0,0 1 0,0 0 0,0-1 0,0 1 0,0-1 0,1 1 0,-1-1 0,1 1 0,-1-1 0,1 1 0,-1-1 0,1 1 0,0-1 0,0 0 0,0 1 0,0-1 0,0 0 0,0 0 0,0 0 0,0 0 0,0 0 0,0 0 0,1 0 0,-1 0 0,0 0 0,1 0 0,-1-1 0,1 1 0,-1-1 0,1 1 0,-1-1 0,1 1 0,-1-1 0,1 0 0,-1 0 0,1 0 0,0 0 0,-1 0 0,1 0 0,-1 0 0,1 0 0,-1-1 0,1 1 0,-1-1 0,1 1 0,1-2 0,3 0 0,0-1 0,0 0 0,0 0 0,0 0 0,0-1 0,-1 0 0,0 0 0,1-1 0,7-8 0,-3-1 0,0 0 0,-1 0 0,-1 0 0,0-1 0,-1-1 0,0 1 0,-2-1 0,1 0 0,3-25 0,-12 72 0,2 0 0,1 0 0,5 36 0,-4-63-263,-1 0 1,1 0-1,1 0 0,-1 0 0,1-1 1,-1 1-1,1 0 0,0-1 0,0 1 1,1-1-1,-1 0 0,1 0 0,0 0 1,-1 0-1,1 0 0,0 0 1,1-1-1,-1 1 0,0-1 0,1 0 1,5 2-1,-2-1-508,1-1 1,-1 0-1,0 0 0,0-1 1,1 1-1,-1-2 1,1 1-1,-1-1 0,1 0 1,-1-1-1,8-1 0,18-7-7071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40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159 204 12844,'0'0'10768,"-10"-4"-9674,5 2-954,3 0-93,0 1-1,1 0 1,-1 0-1,0 0 1,0 1-1,0-1 1,0 0-1,0 1 1,0-1-1,0 1 1,0-1-1,0 1 0,0 0 1,0 0-1,0 0 1,0 0-1,0 1 1,0-1-1,0 0 1,0 1-1,0-1 1,0 1-1,0 0 1,0 0-1,0 0 1,0 0-1,1 0 1,-1 0-1,0 0 1,1 0-1,-1 1 1,1-1-1,-1 1 1,-1 1-1,-6 10 415,0 0-1,0 0 1,1 0-1,1 1 1,1 1-1,0-1 1,0 1 0,1 0-1,1 0 1,-3 27-1,7-41-439,-1 0 0,1 1 1,0-1-1,0 1 0,0-1 0,0 0 0,0 1 0,1-1 0,-1 1 1,0-1-1,1 0 0,-1 1 0,1-1 0,-1 0 0,1 1 0,-1-1 1,1 0-1,0 0 0,0 0 0,0 0 0,0 0 0,0 1 0,0-2 0,0 1 1,0 0-1,2 1 0,-1-1 1,1 0 0,-1-1 0,1 1 0,-1-1 0,1 0 0,-1 1 0,1-1 0,-1 0 0,1-1 0,-1 1 0,1 0 0,-1-1 0,5-1 0,2-1 10,0 0 0,0-1 1,-1 0-1,0 0 0,1-1 1,-1 0-1,8-8 0,-7 4-28,-1 0 0,1 0 0,-2-1 0,0 0 0,0 0 0,0-1 0,-2 0 0,1 0 0,-1 0 0,-1-1 0,0 0-1,-1 0 1,0 0 0,-1 0 0,0 0 0,-1 0 0,0-1 0,-2-17 0,1 29-8,0 1 0,1 0 0,-1-1-1,0 1 1,0 0 0,0-1 0,-1 1 0,1 0 0,0-1 0,0 1-1,0 0 1,0 0 0,0-1 0,0 1 0,0 0 0,0-1-1,-1 1 1,1 0 0,0 0 0,0-1 0,0 1 0,-1 0 0,1 0-1,0-1 1,0 1 0,-1 0 0,1 0 0,0 0 0,0 0 0,-1-1-1,1 1 1,0 0 0,-1 0 0,1 0 0,0 0 0,0 0 0,-1 0-1,1 0 1,0 0 0,-1 0 0,1 0 0,0 0 0,-1 0 0,1 0-1,0 0 1,-1 0 0,1 0 0,0 0 0,0 0 0,-1 0 0,1 1-1,0-1 1,-1 0 0,1 0 0,0 0 0,0 0 0,-1 1-1,1-1 1,0 0 0,0 0 0,0 1 0,-1-1 0,-13 17-114,7-3 126,1 0 0,1 1 0,1-1 0,0 1 0,1 0 0,0 0 0,1 1 0,1-1 0,1 29 0,0-42-1,0 1 0,0-1 0,0 1 0,1-1 1,-1 0-1,1 1 0,-1-1 0,1 0 0,0 1 0,0-1 0,0 0 0,0 0 0,0 0 1,0 0-1,1 0 0,-1 0 0,1 0 0,-1 0 0,1 0 0,0-1 0,0 1 0,0-1 1,0 1-1,0-1 0,0 0 0,0 0 0,0 1 0,0-2 0,1 1 0,-1 0 0,0 0 0,1-1 1,-1 1-1,0-1 0,1 0 0,-1 0 0,1 0 0,3 0 0,0-1-33,1 1 0,-1-2 1,0 1-1,1-1 0,-1 0 0,0 0 0,0 0 0,0-1 0,0 0 0,0 0 0,-1-1 0,1 1 1,6-8-1,0-1-715,-1 0 0,-1-1 1,0-1-1,0 0 0,-2 0 1,1 0-1,-2-1 0,8-21 1,-5 5-2971,-1-1 1,-1 0-1,4-39 0,-6 20-7147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4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99 1089,'0'0'21076,"-6"11"-20265,-2 8-243,2 1-1,0 0 0,1 0 0,1 0 0,1 0 1,1 1-1,0 38 0,4-27-187,1-1 0,1 0 0,1 0 0,2 0 0,18 50 0,-25-81-371,0 1 1,0-1 0,0 1 0,0-1 0,0 0-1,0 1 1,0-1 0,0 1 0,0-1 0,1 1-1,-1-1 1,0 0 0,0 1 0,0-1 0,1 1-1,-1-1 1,0 0 0,0 1 0,1-1 0,-1 0-1,0 1 1,0-1 0,1 0 0,-1 1 0,0-1-1,1 0 1,-1 0 0,1 0 0,-1 1 0,0-1 0,1 0-1,-1 0 1,1 0 0,3-16 211,-2-36-50,-2 48-170,0-19 14,1 9-23,-1 0 0,0 0 0,-1 0-1,0-1 1,-2 1 0,1 0-1,-2 1 1,-5-17 0,9 30 4,0 0-1,0 0 1,0 0 0,0 0 0,0-1 0,0 1 0,0 0-1,0 0 1,0 0 0,0 0 0,0-1 0,0 1 0,0 0-1,0 0 1,0 0 0,0 0 0,0 0 0,0-1 0,0 1-1,0 0 1,0 0 0,0 0 0,0 0 0,0 0 0,0 0 0,-1 0-1,1-1 1,0 1 0,0 0 0,0 0 0,0 0 0,0 0-1,0 0 1,-1 0 0,1 0 0,0 0 0,0 0 0,0 0-1,0 0 1,0 0 0,-1 0 0,1 0 0,0 0 0,0 0-1,0 0 1,0 0 0,0 0 0,-1 0 0,1 0 0,0 0-1,0 0 1,0 0 0,0 0 0,0 0 0,-1 0 0,1 0-1,0 0 1,0 0 0,0 0 0,0 0 0,0 1 0,0-1-1,-1 0 1,-1 14 1,6 23 145,-1-33-134,-1-1 0,0 1 1,1 0-1,0-1 0,0 1 1,0-1-1,0 0 0,1 0 1,-1 0-1,1 0 0,0 0 1,0-1-1,0 0 0,0 0 1,0 0-1,0 0 0,0-1 1,1 0-1,-1 1 0,1-1 1,-1-1-1,9 1 0,-4 0 10,-1-1 0,1 0 0,0 0 0,-1-1-1,1 0 1,-1 0 0,1-1 0,-1 0 0,0-1 0,0 0 0,11-5-1,-8 2-16,-1-1 0,1-1 0,-1 0 0,-1 0 0,12-13 0,-17 17-3,0-1 0,0 0 0,-1 0-1,1 0 1,-1-1 0,0 1 0,-1-1 0,1 1 0,-1-1 0,0 0 0,-1 0 0,2-11 0,-2 17 4,-1-1-1,0 1 0,0 0 1,0-1-1,0 1 1,0 0-1,0-1 1,1 1-1,-1 0 1,0-1-1,0 1 1,0 0-1,0-1 1,0 1-1,0 0 1,0-1-1,-1 1 0,1 0 1,0-1-1,0 1 1,0 0-1,0-1 1,0 1-1,0 0 1,-1-1-1,1 1 1,0 0-1,0 0 1,0-1-1,-1 1 1,1 0-1,0 0 0,0-1 1,-1 1-1,1 0 1,0 0-1,-1 0 1,1 0-1,0-1 1,0 1-1,-1 0 1,1 0-1,0 0 1,-1 0-1,1 0 1,0 0-1,-1 0 0,1 0 1,0 0-1,-1 0 1,1 0-1,0 0 1,-1 0-1,1 0 1,0 0-1,-1 0 1,1 0-1,0 1 1,-1-1-1,1 0 0,-17 16 289,14-10-230,0 1 1,0-1-1,0 1 0,1 0 0,0 0 0,1 0 1,-1 0-1,1 0 0,1 1 0,-1-1 1,1 0-1,1 0 0,-1 1 0,3 8 1,-2-13-36,0 1 1,0-1-1,0 0 1,1 1 0,-1-1-1,1 0 1,0 0-1,0 0 1,0 0-1,0-1 1,1 1 0,-1 0-1,1-1 1,-1 0-1,1 1 1,0-1-1,0 0 1,0-1 0,0 1-1,0 0 1,1-1-1,-1 0 1,0 0 0,1 0-1,-1 0 1,1 0-1,-1-1 1,1 1-1,6-1 1,-5 0-91,1 0-1,-1 0 1,1 0-1,-1-1 1,1 1 0,-1-1-1,0-1 1,1 1-1,-1-1 1,0 0 0,9-5-1,-11 5-16,-1 0-1,1 0 1,0-1-1,-1 1 1,0-1-1,1 1 1,-1-1-1,0 0 1,0 0-1,-1 0 1,1 0 0,-1 0-1,1-1 1,-1 1-1,0 0 1,0-1-1,-1 1 1,1-1-1,0-5 1,-1-10-1371,0 0 0,-1 0 0,-1 1 1,0-1-1,-2 0 0,0 1 0,-13-34 0,6 23-586,-2 2 0,0-1 0,-2 1 0,-20-26 0,35 51 2332,-1 1 0,1 0 0,-1 0 0,1 0 0,-1 0 0,0 0 0,1 0 0,-1 0 0,0 0 0,0 0 0,1 1 0,-1-1 0,0 0 0,0 0 1,0 1-1,0-1 0,0 0 0,0 1 0,0-1 0,0 1 0,-1-1 0,1 1 0,0 0 0,0 0 0,0-1 0,0 1 0,-3 0 0,3 1-91,0 1 0,0-1 0,1 0 0,-1 1 0,0-1-1,0 1 1,1-1 0,-1 1 0,1-1 0,0 1 0,-1-1 0,1 1-1,0 0 1,0-1 0,0 1 0,0 2 0,0 10 286,1-1 0,0 0 0,1 0 0,4 13 0,25 38 1162,-7-34-2779,-22-28 413,0 0-1,0 0 0,0 0 0,0-1 1,1 1-1,-1-1 0,1 0 0,-1 0 1,5 2-1,1-2-9207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1:07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47 14798,'0'0'9470,"-9"1"-9379,6-2-92,1 2-1,-1-1 1,0 0-1,1 0 1,-1 1 0,0 0-1,1-1 1,-1 1-1,1 0 1,-1 0 0,1 0-1,-1 1 1,1-1 0,0 1-1,0-1 1,-3 3-1,2 0-4,1-1 0,0 0-1,0 1 1,0 0 0,0-1-1,1 1 1,-1 0 0,1 0-1,0 0 1,0 0 0,0 0 0,1 0-1,-1 7 1,1-7-10,-1 0 1,1 0-1,0 0 0,0 0 1,0 0-1,0 0 0,1 0 1,0 0-1,-1-1 1,1 1-1,1 0 0,-1 0 1,1 0-1,-1-1 0,1 1 1,2 3-1,0-4 13,-1 0 0,1-1-1,0 1 1,0-1 0,0 0-1,0 0 1,0 0 0,0 0 0,0-1-1,1 1 1,-1-1 0,1 0 0,-1 0-1,5-1 1,6 2 28,0 0-28,-1 1 0,1 0 0,26 9 0,-39-11-4,0-1 0,0 1 0,0 0 0,0-1 0,0 1 0,0 0 0,-1 0 0,1 1 0,0-1 0,0 0 0,-1 1 0,1-1 0,-1 1 0,0-1 0,1 1 0,-1 0 0,0-1-1,0 1 1,0 0 0,0 0 0,0 0 0,0 0 0,-1 0 0,1 0 0,0 0 0,-1 0 0,0 0 0,1 0 0,-1 0 0,0 0 0,0 0 0,0 0 0,-1 0 0,1 1 0,-1 1 0,-1 0 87,0-1 0,0 1 0,0-1 1,0 1-1,-1-1 0,1 0 0,-1 0 0,0 0 1,0 0-1,0-1 0,0 1 0,-1-1 0,1 0 1,0 0-1,-1 0 0,0 0 0,1-1 1,-1 1-1,-7 0 0,-1 2 530,-1-1 0,0 0 0,0-1 1,-24 0-1,34-2-570,1 1 0,-1-1 0,0-1 1,0 1-1,1 0 0,-1-1 0,0 1 1,1-1-1,-1 0 0,0 0 0,1 0 0,-1 0 1,1-1-1,-1 1 0,1-1 0,0 1 1,0-1-1,0 0 0,0 0 0,0 0 0,0 0 1,0 0-1,0 0 0,1 0 0,-1-1 1,1 1-1,0 0 0,0-1 0,0 0 1,0 1-1,0-1 0,0 1 0,1-1 0,-1 0 1,1 0-1,0 1 0,-1-1 0,2-3 1,-1-2-61,0-1 0,1 1 1,1 0-1,-1-1 1,1 1-1,1 0 1,-1 0-1,2 0 1,-1 1-1,1-1 1,8-12-1,8-6 35,45-42 0,-5 5 73,-59 62-53,-1 1-1,1-1 1,0 0 0,0 1-1,-1-1 1,1 0 0,-1 0-1,1 0 1,-1 0 0,1 1-1,-1-1 1,1 0 0,-1 0-1,1 0 1,-1 0 0,0 0-1,0 0 1,0 0 0,0 0 0,1 0-1,-1 0 1,0 0 0,-1 0-1,1 0 1,0 0 0,0 0-1,-1-2 1,0 2-21,0 0 0,0 1 1,0-1-1,0 0 0,0 1 0,0-1 0,0 1 1,0-1-1,0 1 0,0-1 0,0 1 0,0 0 1,-1-1-1,1 1 0,0 0 0,0 0 0,0 0 1,0 0-1,-2 0 0,0 0-212,1 0 0,-1 0 0,1 0 0,0 1 0,-1-1 0,1 1 0,0-1 0,-1 1 0,1 0 0,0 0 0,0 0 0,0 0 0,0 0 0,0 0 0,0 1 0,0-1 1,0 1-1,0-1 0,1 1 0,-1 0 0,0-1 0,1 1 0,0 0 0,-3 4 0,4-5-22,0-1 1,-1 1-1,1-1 0,0 0 1,0 1-1,0-1 1,-1 1-1,1-1 1,0 1-1,0-1 1,0 1-1,0-1 0,0 1 1,0-1-1,0 1 1,0-1-1,0 1 1,0-1-1,1 1 1,-1-1-1,0 1 0,0-1 1,0 0-1,0 1 1,1-1-1,-1 1 1,0-1-1,0 1 1,1-1-1,-1 0 0,0 1 1,1-1-1,-1 0 1,1 1-1,-1-1 1,0 0-1,1 0 1,-1 1-1,1-1 0,-1 0 1,1 0-1,-1 0 1,0 0-1,1 1 1,-1-1-1,2 0 1,14 0-5862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8:08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131 556 15567,'0'0'4094,"-11"1"-2321,6-1-1634,0 0 1,0 0-1,0 1 1,0 0-1,0 0 1,0 0-1,0 1 1,1-1-1,-1 1 1,1 0-1,-1 0 1,1 1 0,0 0-1,-1-1 1,1 1-1,1 1 1,-1-1-1,0 0 1,1 1-1,0 0 1,0 0-1,0 0 1,0 0-1,1 0 1,-1 1 0,1-1-1,0 1 1,-2 8-1,3-10-121,0-1 0,0 1 0,0-1 0,1 1 0,-1 0 0,1-1 0,-1 1 0,1 0 0,0-1 0,0 1 0,1 0-1,-1-1 1,0 1 0,1 0 0,0-1 0,-1 1 0,1 0 0,0-1 0,0 1 0,1-1 0,-1 0 0,0 1 0,1-1 0,3 4 0,-3-5-39,0 0 1,1 0-1,-1 1 1,1-1-1,0-1 1,-1 1-1,1 0 1,0-1-1,-1 1 1,1-1-1,0 0 1,0 0-1,-1 0 1,1 0-1,0 0 1,0-1-1,-1 1 1,1-1-1,0 0 1,-1 0-1,1 0 1,-1 0-1,1 0 1,3-3-1,11-7-368,-1-1 1,0-1-1,-1 0 0,-1-1 1,0-1-1,0 0 0,11-18 0,-7 10-40,12-14 63,-2-1-1,42-75 1,-60 95 70,-2 0 0,0 0-1,-1-1 1,-1 0-1,0-1 1,-2 1-1,0-1 1,-2 0 0,1-25-1,-3 44 327,1 0 0,-1 0 0,0 0 0,0 0 0,0 0 0,0 0-1,-1 0 1,1 0 0,0 0 0,0 0 0,-1 0 0,1 0 0,0 0 0,-1 0 0,1 1-1,-1-1 1,1 0 0,-1 0 0,1 0 0,-1 1 0,-1-2 0,2 2 45,-1 0 0,0-1 0,0 1 0,1 0 1,-1 0-1,0 0 0,1 0 0,-1 1 0,0-1 0,1 0 0,-1 0 1,0 0-1,1 0 0,-1 1 0,0-1 0,1 0 0,-1 1 0,1-1 1,-1 1-1,0-1 0,1 0 0,-1 2 0,-3 1 254,0 1 0,0 0-1,0 0 1,1 1 0,0-1 0,-4 8-1,-4 11 194,2 1 0,1 0 1,0 0-1,2 1 0,1 0 0,1 0 0,1 0 0,1 0 0,3 50 0,0-70-494,0 0 0,0 0 0,0 0 0,1 0 0,0 0 0,0 0-1,0 0 1,1-1 0,0 1 0,-1-1 0,2 0 0,-1 0 0,0 0 0,1 0-1,0-1 1,7 7 0,-9-9-15,0 1 0,0-1 0,0 1 0,1-1 0,-1 0-1,0 0 1,0 0 0,1 0 0,-1-1 0,1 1 0,-1 0 0,1-1 0,-1 0-1,1 0 1,-1 1 0,1-2 0,-1 1 0,0 0 0,1 0 0,-1-1 0,1 1-1,-1-1 1,1 0 0,-1 0 0,0 0 0,0 0 0,1 0 0,-1 0-1,0-1 1,0 1 0,0-1 0,0 1 0,0-1 0,-1 0 0,1 0 0,2-3-1,1-2-23,-1 0 0,0 0 0,0-1 0,-1 1-1,0-1 1,0 0 0,0 0 0,-1 0-1,1-14 1,0 3-15,-2 0-1,-1 0 0,-2-22 1,3 45 45,0 0 1,0 0-1,0-1 0,0 1 1,1 0-1,-1-1 1,1 1-1,0-1 1,0 1-1,0-1 1,1 0-1,-1 0 1,1 0-1,0 0 1,0-1-1,4 4 1,-2-2-3,1-1 1,0 1-1,0-1 1,0-1-1,0 1 1,0-1-1,1 0 1,-1 0 0,1-1-1,-1 0 1,1 0-1,-1 0 1,1-1-1,0 0 1,-1 0-1,1-1 1,0 0-1,-1 0 1,1 0 0,-1-1-1,11-4 1,-4 1-64,0-1-1,-1-1 1,0 0 0,0 0 0,0-1 0,-1-1 0,0 0 0,-1 0 0,12-14 0,-16 17 42,-1 0 0,1-1 0,-1 1 0,-1-1 0,1 0 0,-1-1 0,0 1 0,-1-1 0,0 1 0,0-1 0,2-11 0,-5 18-28,-1 4 21,-11 39 559,9-34-414,0 1 1,0-1 0,1 1-1,0 0 1,0-1-1,1 1 1,0 0 0,1 0-1,0 0 1,2 13 0,-2-21-149,1-1 0,0 1 1,-1 0-1,1 0 0,0 0 1,0-1-1,0 1 0,-1 0 1,1-1-1,0 1 0,0-1 1,0 1-1,0-1 0,0 0 1,0 1-1,0-1 0,0 0 1,0 1-1,0-1 0,0 0 1,0 0-1,1 0 0,-1 0 1,0 0-1,0 0 0,0 0 1,0-1-1,0 1 0,0 0 1,0-1-1,0 1 0,2-1 1,34-14-1645,-28 9 710,-1-1 0,1-1 0,-1 0 0,0 0 0,-1-1-1,0 1 1,0-1 0,-1-1 0,0 0 0,-1 1 0,0-2 0,-1 1 0,0-1 0,0 1 0,-1-1 0,2-15-1,-3 13 583,0 0-1,-1 0 1,0 0-1,-1 0 0,-1 0 1,-2-15-1,1 19 703,0 1 0,0-1-1,-1 0 1,0 1 0,-1 0 0,1-1-1,-2 2 1,1-1 0,-7-8 0,10 14-117,0 1 0,0-1 0,0 1 0,0-1 0,-1 1 0,1 0 0,0 0 0,-1 0 0,1-1 0,-1 1 0,1 0 0,-1 1 0,0-1 0,1 0 0,-1 0 0,0 1 0,0-1 0,0 1 0,1 0 0,-4-1 0,4 1-132,0 1 0,-1-1 0,1 0 0,-1 1 0,1-1 1,-1 1-1,1 0 0,0-1 0,-1 1 0,1 0 0,0 0 0,0 0 0,0 0 1,0 0-1,0 0 0,0 0 0,0 0 0,0 1 0,-1 1 0,0 0-60,0 1 0,0-1 0,1 1 0,-1 0 0,1 0 0,0-1 0,0 1 0,0 0 0,1 0 0,-1 0 0,1 0 0,0 0 0,0 0 0,0 0 0,1 0 0,0 0 0,-1 0 0,3 4 0,-1-5-116,0 1-1,1-1 1,0 1 0,-1-1-1,1 0 1,0 0 0,1 0 0,-1-1-1,0 1 1,1-1 0,0 0-1,-1 0 1,1 0 0,0 0-1,0 0 1,0-1 0,0 0 0,1 0-1,7 1 1,9 1-1113,0-1 0,33 0 0,-42-2 1382,-1-1-1,1-1 1,-1 0-1,0 0 1,14-6-1,-4 2 3602,-21 6-3567,1 0 0,-1 1 0,0-1 0,1 0 0,-1 0-1,0 0 1,1 0 0,-1 0 0,0 1 0,0-1 0,1 0 0,-1 0 0,0 0 0,1 1-1,-1-1 1,0 0 0,0 0 0,0 1 0,1-1 0,-1 0 0,0 1 0,0-1-1,0 0 1,0 1 0,0-1 0,1 0 0,-1 1 0,0-1 0,0 0 0,0 1 0,0-1-1,0 0 1,0 1 0,0-1 0,0 0 0,0 1 0,0-1 0,0 0 0,-1 1-1,1-1 1,0 0 0,0 1 0,-4 28 1065,1-4-619,4-24-651,0 0 0,0-1 0,-1 1 0,1 0 0,0-1 0,0 1 0,0-1 0,0 1 0,0-1 0,0 1 0,0-1-1,0 0 1,0 1 0,0-1 0,0 0 0,0 0 0,0 0 0,1 0 0,-1 0 0,0 0 0,0 0 0,2 0 0,27-3 95,-7-2-205,-1-1 1,1-1-1,-1-1 0,39-20 1,-44 18-67,0 2-1,1 0 1,0 1 0,1 1 0,-1 1 0,1 0 0,0 2 0,25-3-1,-43 6 196,-1 1-1,1-1 0,0 0 1,0 1-1,-1-1 0,1 0 1,0 1-1,-1-1 1,1 1-1,0-1 0,-1 1 1,1-1-1,-1 1 0,1 0 1,-1-1-1,1 1 0,-1-1 1,1 1-1,-1 0 0,0 0 1,1-1-1,-1 1 0,0 0 1,0 0-1,0-1 0,1 1 1,-1 0-1,0 0 1,0 0-1,0-1 0,0 2 1,0 39 869,1-8 106,0-31-967,1 0-1,-1-1 0,0 1 0,0 0 1,1-1-1,-1 1 0,1-1 0,0 1 0,-1-1 1,1 0-1,0 0 0,0 0 0,0 0 1,0 0-1,-1 0 0,1 0 0,1-1 0,-1 1 1,0-1-1,0 1 0,0-1 0,0 0 1,0 0-1,0 0 0,0 0 0,0 0 1,1 0-1,-1-1 0,4 0 0,5-1-61,-1 0-1,1-1 0,0 0 1,14-7-1,-9 3-280,23-11-2060,-15 4-2187,-2 1-3176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1:41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17777,'-11'6'3101,"0"0"-2235,-7 4 1047,0 0-1,-24 19 1,39-27-1763,0 0 0,-1 1 0,1 0 0,0-1 0,0 1 0,1 0 0,-1 1 0,1-1 0,-1 0 0,1 1 0,0-1 0,0 1 0,1 0 0,-1 0 0,1-1 0,0 1 0,0 0 0,0 0 0,0 0 0,0 7 0,2-9-147,-1-1 1,1 1 0,-1-1 0,1 0 0,0 1-1,-1-1 1,1 0 0,0 1 0,0-1 0,0 0-1,0 0 1,0 0 0,0 0 0,0 0-1,1 0 1,-1 0 0,0 0 0,1 0 0,-1-1-1,0 1 1,1 0 0,-1-1 0,1 1 0,-1-1-1,1 0 1,-1 1 0,1-1 0,2 0 0,51 2-94,-42-2 11,-4-1-7,-1 0 1,1-1-1,-1 1 0,0-2 1,1 1-1,-1-1 0,0 0 1,0-1-1,10-7 1,-8 6 120,0 0 1,1 0 0,-1 1-1,17-5 1,-25 9 57,0 0 0,-1 0 1,1 1-1,0-1 0,0 0 0,0 1 0,0-1 1,-1 1-1,1-1 0,0 1 0,0 0 0,-1 0 0,1 0 1,-1 0-1,1 0 0,-1 0 0,1 0 0,-1 0 1,3 3-1,-2-2-81,0 0 0,0 0-1,0 0 1,1-1 0,-1 1 0,0-1 0,1 1 0,-1-1-1,1 0 1,0 0 0,-1 0 0,7 1 0,4-2-75,1-1 1,-1-1-1,1 0 0,-1-1 1,1 0-1,-1-1 1,0-1-1,-1 0 0,16-8 1,-12 6-14,0 0-1,0 1 1,0 1 0,1 0-1,19-2 1,-24 6 131,1 1 0,-1 0 0,1 1 0,-1 0 0,1 1-1,-1 1 1,0 0 0,0 0 0,14 7 0,-22-9-43,5 2-238,0-1 1,0 0 0,0 0-1,0-1 1,0-1 0,1 1-1,-1-2 1,16-1 0,6-7-4110,-4-6-3764,-10-2-3288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21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859 1338 7399,'0'0'-422,"-10"1"1122,3 0-370,-1 1 0,1 0 0,-1 0 0,1 1 0,0 0 0,0 0 0,0 1 0,-10 7 0,13-8-112,0 0 0,0 0 0,0 0 1,1 1-1,-1 0 0,1 0 0,0 0 0,0 0 0,0 0 1,1 0-1,0 1 0,-1-1 0,2 1 0,-1 0 0,0-1 0,1 1 1,-1 8-1,1-9-130,1 0 0,0 0 1,0 0-1,0 0 0,1 0 1,0-1-1,-1 1 0,1 0 1,0 0-1,1 0 0,-1-1 1,1 1-1,0 0 0,0-1 0,0 1 1,0-1-1,0 0 0,1 0 1,-1 0-1,1 0 0,0 0 1,0-1-1,0 1 0,0-1 1,1 0-1,-1 0 0,1 0 1,6 3-1,7 2 43,1-1 0,0-1 0,0 0 0,0-2 0,19 3 0,39 1-25,0-3 0,0-4 0,1-2 0,94-17 0,300-75-84,-444 88-14,-3 0-7,519-128 35,-378 86-9,196-86 0,-316 114 154,-1-1 0,0-3-1,-2-1 1,-1-2-1,-1-2 1,53-49 0,-80 64 107,0 0 1,-1-1 0,-1 0 0,0-1-1,-1 0 1,-1-1 0,0 0 0,9-27-1,-14 30-53,0 0 0,-1-1-1,-1 1 1,0-1 0,-1 0-1,-1 1 1,0-1-1,-1 0 1,-1 1 0,0-1-1,-1 1 1,-6-19-1,1 12-197,0 1-1,-2 0 0,-1 1 0,0 0 0,-1 0 0,-1 2 0,-1-1 0,0 2 0,-2-1 0,0 2 1,0 0-1,-20-12 0,-5-3-45,-2 3 1,-1 1-1,-1 2 1,-57-21 0,17 14-15,-1 5 1,-1 3-1,-171-22 1,-278 16 15,348 32 18,-252 34-1,315-17-26,1 5 0,-237 80 1,308-84 9,1 2 1,0 2-1,2 3 0,1 2 1,1 2-1,2 1 1,-45 44-1,68-55 10,1 0 0,0 2 0,2 0 0,1 2 0,1 0 0,2 1 0,0 0 0,2 1 0,1 1 1,1 0-1,1 1 0,2 1 0,1-1 0,-5 40 0,12-53-41,0 1 1,1 0 0,0-1-1,2 1 1,0-1-1,1 1 1,1-1 0,0 0-1,14 33 1,-8-29-52,1-1 0,1 0 0,0 0 0,2-1 1,0 0-1,30 28 0,-2-9-297,3-3 0,0-1 0,3-2 0,0-3 0,75 34 0,-43-26-1360,1-3-1,99 26 0,-2-19-3747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22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11531,'3'9'699,"9"26"53,-2 0-1,-1 1 0,-2-1 1,4 67-1,-7 159 371,-5-151 58,0-21-509,11 289 888,-4-317-1500,2 0 0,3-1 0,3 0 0,25 68 0,-28-96-29,2-1 0,1 0-1,1 0 1,2-2-1,1 0 1,1-1 0,2-1-1,1-1 1,0 0-1,35 28 1,30 18-932,-25-22 672,71 75 1,-113-104 454,-2 1 0,0 1 0,-2 1-1,0 0 1,-2 1 0,-1 1 0,13 35 0,-12-17-26,-2 1 1,-2 0-1,-1 0 0,-3 1 1,-2 0-1,-2 0 0,-2 0 1,-2 0-1,-2 0 1,-14 66-1,-17 32 40,-103 268-1,-2 6 1021,115-317-1229,-16 147 0,35-185-39,3 1 1,3-1 0,12 100-1,-8-134 33,2 0 0,1-1 0,1 1-1,1-2 1,2 1 0,1-2-1,24 42 1,-27-54 7,0-1-1,0 0 1,2-1-1,-1 0 1,1 0-1,1-1 1,0-1-1,1 0 1,0-1-1,0 0 1,1-1-1,0 0 1,1-1-1,0-1 1,21 7-1,-8-8 48,-1 0-1,1-2 0,-1-1 0,1-1 0,0-2 0,0-1 0,-1-1 0,1-1 0,42-12 0,-20 2-557,55-25 1,38-28-4676,-87 37-1556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23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20820,'0'0'582,"8"2"-988,25 5 443,-1-2 1,1-1 0,0-2-1,62-3 1,-34 0 83,57-1 249,-46-1 144,130 12 1,-195-8-492,-1 0 0,0 0 0,0 0 0,0 1 0,0 0 1,0 1-1,0-1 0,-1 1 0,1 0 0,-1 0 0,0 1 0,0 0 0,0 0 0,0 0 0,5 6 0,-7-6 36,-1 0-1,1 0 1,-1 0-1,0 1 0,0-1 1,0 1-1,0 0 1,-1-1-1,0 1 0,0 0 1,0 0-1,0 0 1,-1 0-1,0 0 1,0 0-1,0 0 0,-1 0 1,1-1-1,-3 9 1,-2 4 127,-1-1 1,-1-1-1,0 1 0,0-1 1,-2 0-1,-16 22 1,-73 82 132,69-87-251,3-2-375,-80 99 602,94-112-2334,1 2 0,-18 37 0,21-30-5659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24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551 76 18770,'-8'-10'1014,"2"4"-766,1 0 1,-2 0-1,1 1 0,0 0 1,-1 0-1,0 1 1,0-1-1,-1 2 0,1-1 1,-1 1-1,1 0 0,-1 0 1,0 1-1,0 0 0,-1 1 1,1-1-1,0 2 1,0-1-1,-1 1 0,-9 1 1,9 1-139,-1 1 0,0 0 1,0 0-1,1 1 0,0 0 0,0 0 1,0 1-1,0 0 0,1 1 1,0 0-1,0 0 0,0 1 1,1 0-1,-11 14 0,-6 9 65,1 0-1,-28 52 1,30-47-32,2 1 1,2 1 0,1 0-1,2 2 1,1-1-1,2 2 1,2-1 0,2 1-1,-4 70 1,10-101-148,1 1 1,1-1 0,0 0-1,0 0 1,1 0 0,0 0-1,1 0 1,0 0-1,0-1 1,1 1 0,7 13-1,-7-17 5,0 1-1,1-1 1,-1 0-1,1 0 1,0-1-1,1 1 1,-1-1-1,1 0 1,0-1-1,0 1 1,0-1-1,0-1 1,0 1-1,1-1 1,-1 0-1,9 2 1,-3-2 17,-1 0-1,1 0 1,-1-1 0,1-1 0,-1 0 0,1 0-1,-1-1 1,1-1 0,-1 0 0,1 0 0,-1-1 0,0-1-1,0 0 1,0 0 0,-1-1 0,0 0 0,12-9-1,-14 8 34,0-1 0,0 0 0,-1 0-1,0-1 1,0 0 0,0 0-1,-1 0 1,-1-1 0,0 0-1,0-1 1,0 1 0,-1-1-1,-1 1 1,0-1 0,0 0 0,-1-1-1,0 1 1,0 0 0,-1-14-1,-1 17 55,0 1 0,0-1-1,-1 1 1,0-1-1,0 1 1,0 0 0,-1-1-1,0 1 1,0 0-1,-1 0 1,0 0 0,0 1-1,0-1 1,-7-8-1,7 11-82,0 0 0,0 0 1,0 0-1,0 0 0,0 1 0,-1 0 0,1 0 0,-1 0 0,1 0 0,-1 0 0,0 1 0,0-1 0,0 1 0,0 0 0,0 0 0,0 1 0,0-1 0,0 1 0,0 0 0,0 0 0,0 0 0,0 0 0,0 1 0,-7 2 0,8-2-21,0 0 0,0 1 1,0-1-1,0 1 1,0 0-1,0 0 1,1 0-1,-1 1 0,1-1 1,-1 1-1,1-1 1,0 1-1,0 0 1,0 0-1,1-1 0,-1 2 1,0-1-1,1 0 1,0 0-1,-2 7 1,3-9-4,-1 1 1,1-1-1,-1 1 1,1 0-1,0-1 1,0 1 0,-1 0-1,1-1 1,0 1-1,1 0 1,-1-1 0,0 1-1,0-1 1,1 1-1,-1 0 1,1-1 0,-1 1-1,1-1 1,0 1-1,0-1 1,0 1 0,-1-1-1,1 0 1,1 1-1,-1-1 1,0 0 0,0 0-1,0 0 1,1 0-1,-1 0 1,0 0 0,1 0-1,-1 0 1,1 0-1,-1-1 1,1 1-1,-1-1 1,1 1 0,0-1-1,-1 0 1,1 1-1,0-1 1,2 0 0,7 0 0,-1 0 0,1-1 1,-1 0-1,0-1 0,1 0 1,-1 0-1,0-1 0,0-1 1,-1 0-1,16-8 0,8-7 11,50-39 0,-56 38-3,57-33 0,-84 53-5,1-1 1,-1 1-1,1-1 0,-1 1 0,1 0 0,0 0 0,-1-1 0,1 1 1,-1 0-1,1 0 0,0 0 0,-1 0 0,1 0 0,-1 0 0,1 0 1,0 0-1,-1 0 0,1 0 0,-1 0 0,1 0 0,0 0 1,-1 0-1,1 1 0,-1-1 0,1 0 0,0 0 0,-1 1 0,1-1 1,-1 0-1,1 1 0,-1-1 0,1 0 0,-1 1 0,0-1 0,1 1 1,-1-1-1,1 1 0,4 30 189,-16 46 195,10-70-356,-13 53 15,8-42-50,2 0 0,0 0 0,1 0 0,0 1 0,2 0 0,0-1 0,2 22 0,-1-39-56,0-1 0,0 1 0,0-1 0,0 1 0,1 0-1,-1-1 1,0 1 0,0 0 0,0-1 0,0 1 0,1-1 0,-1 1 0,0 0-1,1-1 1,-1 1 0,0-1 0,1 1 0,-1-1 0,1 1 0,-1-1-1,0 0 1,1 1 0,-1-1 0,1 1 0,0-1 0,-1 0 0,1 0-1,-1 1 1,1-1 0,-1 0 0,1 0 0,0 0 0,-1 1 0,1-1-1,0 0 1,-1 0 0,1 0 0,-1 0 0,1 0 0,0 0 0,-1 0 0,1 0-1,0-1 1,-1 1 0,1 0 0,0 0 0,2-2-702,-1 1-1,1 0 1,-1-1 0,0 0 0,0 1-1,1-1 1,-1 0 0,0 0 0,3-4-1,19-32-11557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25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135 282 13421,'0'0'3923,"11"-4"-1814,-2 0-1742,-1 0-1,0 0 0,0 0 1,0-1-1,-1 0 1,1 0-1,-1-1 1,-1 0-1,1-1 1,-1 1-1,0-1 1,0 0-1,-1-1 1,0 1-1,0-1 0,4-10 1,-6 11-216,-1 0-1,1 0 1,-1 0-1,0 0 1,-1 0-1,0 0 1,0-1-1,-1 1 1,1 0 0,-1-1-1,-1 1 1,0 0-1,0-1 1,-3-10-1,3 15-112,-1 0-1,1 0 1,-1 0-1,0 1 0,1-1 1,-1 0-1,-1 1 0,1-1 1,0 1-1,0 0 0,-1 0 1,0 0-1,1 0 0,-1 0 1,0 1-1,0-1 1,0 1-1,0-1 0,0 1 1,0 0-1,0 0 0,0 1 1,0-1-1,-1 1 0,1-1 1,0 1-1,0 0 0,-1 0 1,1 1-1,0-1 1,0 1-1,-1-1 0,1 1 1,-4 2-1,-2-1-39,1 1-1,0 1 1,0 0 0,0 0-1,0 0 1,0 1 0,1 0-1,0 1 1,0 0 0,0 0-1,1 0 1,0 1 0,0 0-1,0 0 1,1 0 0,-4 9-1,1-3 7,1 0 0,1 0 0,0 0 0,1 1 0,0 0 0,1 0 0,1 0 0,0 1 0,-1 16 0,4-29-3,0 0-1,-1 0 1,1 0 0,0 0-1,0 0 1,0 0 0,0 0-1,1 0 1,-1 0-1,1 0 1,-1 0 0,1-1-1,-1 1 1,1 0 0,0 0-1,0 0 1,0-1 0,0 1-1,0 0 1,1-1 0,-1 1-1,0-1 1,1 0-1,-1 1 1,1-1 0,-1 0-1,1 0 1,0 0 0,-1 0-1,1 0 1,0 0 0,0-1-1,-1 1 1,1 0-1,0-1 1,0 1 0,0-1-1,0 0 1,0 0 0,3 0-1,3 0 13,0-1-1,0 0 0,0-1 1,0 0-1,-1 0 0,1-1 1,-1 0-1,1 0 0,7-5 0,21-15 48,0-2-1,-2-2 0,45-45 0,-19 17-2,-55 51-57,-1 0 0,2 0-1,-1 0 1,0 1 0,12-6 0,-16 8-6,0 1 1,0 0 0,0-1-1,0 1 1,0 0 0,0 0-1,0-1 1,0 1 0,0 0 0,0 0-1,0 0 1,0 1 0,0-1-1,0 0 1,0 0 0,0 0-1,0 1 1,0-1 0,0 0 0,0 1-1,0-1 1,0 1 0,-1 0-1,1-1 1,0 1 0,0-1-1,0 1 1,-1 0 0,1 0-1,0-1 1,-1 1 0,1 0 0,-1 0-1,1 0 1,-1 0 0,1 0-1,-1 0 1,0 0 0,1 0-1,-1 0 1,0 0 0,1 1 0,2 14 4,0 0 0,-1 1 1,1 25-1,-4-30 17,2 0 1,-1 0-1,2 0 0,-1-1 1,2 1-1,-1 0 0,2-1 0,8 21 1,-11-31 1,0 0 0,0 1 1,0-1-1,0 0 0,1 1 0,-1-1 1,0 0-1,1 0 0,-1 0 1,1 0-1,-1 0 0,1 0 0,-1-1 1,1 1-1,0 0 0,-1-1 1,1 0-1,0 1 0,-1-1 0,1 0 1,0 0-1,0 0 0,-1 0 1,1 0-1,0 0 0,0 0 0,-1 0 1,1-1-1,0 1 0,2-2 1,2 0 81,0 0 1,0-1-1,-1 0 1,1 0 0,0 0-1,-1-1 1,6-4 0,63-64 367,-53 50-349,2 0 1,40-31 0,-62 52-116,-1 1 0,1-1 0,0 0 0,-1 1 0,1-1 0,0 1 0,0-1 0,0 1 0,0-1 0,-1 1 0,1-1 0,0 1-1,0 0 1,0 0 0,0-1 0,0 1 0,0 0 0,0 0 0,0 0 0,0 0 0,0 0 0,0 0 0,0 0 0,0 1 0,0-1 0,0 0 0,0 0 0,0 1 0,-1-1 0,1 1 0,0-1 0,0 1 0,0-1 0,0 1 0,-1-1-1,1 1 1,0 0 0,-1-1 0,1 1 0,0 0 0,-1 0 0,1-1 0,-1 1 0,1 0 0,-1 0 0,1 0 0,-1 0 0,0 0 0,1 0 0,-1 0 0,0 0 0,0-1 0,0 1 0,0 2 0,2 9 87,0 1 1,-2-1-1,0 21 1,0-11 2,0-14-67,1 0-1,0 1 1,0-1-1,0 0 1,1 0-1,5 10 1,-7-17-25,0 0 1,1 0 0,-1 0 0,1 0 0,-1 0 0,1 0 0,0 0 0,-1-1 0,1 1 0,0 0 0,0 0-1,0-1 1,-1 1 0,1-1 0,0 1 0,0-1 0,0 1 0,0-1 0,0 1 0,0-1 0,0 0 0,0 0-1,1 1 1,1-1-1,-1-1 0,0 1 0,0-1-1,0 0 1,0 1 0,1-1-1,-1 0 1,0 0 0,0 0 0,-1-1-1,1 1 1,0 0 0,0-1 0,-1 1-1,4-4 1,24-25-2,26-36 0,-35 39 0,2 2 0,47-45 0,-67 68 0,1 1 0,-1-1 0,0 0 0,0 0 0,1 1 0,-1-1 0,1 1 0,0 0 0,-1 0 0,1 0 0,0 0 0,0 0 0,-1 1 0,1-1 0,3 1 0,-4 0 0,0 1 0,-1-1 0,1 1 0,-1 0 0,1 0 0,-1-1 0,1 1 0,-1 0 0,0 0 0,1 1 0,-1-1 0,0 0 0,0 0 0,0 0 0,0 1 0,0-1 0,0 1 0,0-1 0,0 1 0,0-1 0,-1 1 0,1-1 0,-1 1 0,1 3 0,2 2 0,-1 0 0,1 0 0,0 0 0,0 0 0,1-1 0,7 11 0,-9-15 0,-1-1 0,0 0 0,0 0 0,1 0 0,-1 0 0,1 0 0,-1 0 0,0 0 0,1-1 0,0 1 0,-1 0 0,1-1 0,-1 1 0,1-1 0,0 0 0,0 1 0,-1-1 0,1 0 0,0 0 0,-1 0 0,1 0 0,0-1 0,-1 1 0,1 0 0,0-1 0,-1 1 0,1-1 0,0 1 0,-1-1 0,1 0 0,-1 0 0,0 0 0,1 0 0,-1 0 0,1 0 0,1-2 0,34-31 0,-33 29 0,0 0 0,1 0 0,0 0 0,0 1 0,0-1 0,0 1 0,1 0 0,0 1 0,0-1 0,0 1 0,0 1 0,0-1 0,1 1 0,-1 0 0,12-2 0,-17 4-2,0 1 1,1 0-1,-1-1 0,0 1 1,0 0-1,1 0 0,-1-1 1,0 1-1,0 0 0,0 0 1,0 0-1,0 0 0,-1 0 1,1 1-1,0-1 0,0 0 1,-1 0-1,1 1 0,0-1 1,-1 0-1,0 1 0,1-1 1,-1 0-1,0 1 0,1-1 1,-1 0-1,0 1 0,0-1 1,0 1-1,-1 1 0,2 57-659,-2-46 125,1 6-2069,0-8-6407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26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63 104 20275,'0'0'4698,"-9"0"-2403,8 0-2216,-1 0 0,0 0-1,0 0 1,0 0 0,0 0-1,0 1 1,1-1 0,-1 1-1,0-1 1,0 1 0,1-1-1,-1 1 1,0 0-1,1 0 1,-1 0 0,0 0-1,1 0 1,0 0 0,-1 1-1,1-1 1,0 0 0,-3 3-1,2 1 34,0 1 0,0-1-1,0 0 1,1 0 0,0 1-1,0-1 1,0 1 0,0-1-1,1 7 1,0-5-66,-1 0 1,1 0 0,1 0-1,-1 0 1,1 0-1,1 0 1,-1-1 0,1 1-1,0 0 1,6 11-1,-6-15-45,-1-1 0,1 1 0,0-1 0,0 0 0,0 0 0,0 0 0,1 0 0,-1 0 0,0 0 0,1-1-1,0 1 1,-1-1 0,1 1 0,0-1 0,-1 0 0,1 0 0,0-1 0,0 1 0,0 0 0,0-1 0,0 0 0,0 0 0,0 0-1,0 0 1,0 0 0,0 0 0,0-1 0,5-1 0,3-1 25,-1-1-1,-1 0 1,1-1-1,0 0 0,-1 0 1,0-1-1,0-1 1,-1 1-1,0-1 1,0 0-1,0-1 1,-1 0-1,0 0 1,5-10-1,0 1 6,0-1 0,-1 0 0,-1 0 0,-1-1-1,0-1 1,6-24 0,-10 10 42,-6 24-39,-7 24-98,2 6 71,0 0 1,1 1 0,1-1 0,-2 40-1,5 89 171,2-73-159,16 141 54,-10-162 135,-1 1-1,-4 0 0,-2 0 1,-7 57-1,7-111-199,-12 52 44,12-52-53,0 0 1,-1-1-1,1 1 1,-1 0-1,0 0 1,0 0-1,0-1 1,0 1-1,0 0 1,0-1-1,0 1 1,0-1-1,0 1 1,-1-1-1,1 0 1,-1 1-1,1-1 1,-1 0-1,1 0 1,-1 0-1,0 0 1,1 0-1,-5 0 1,5-1 0,0 0 0,-1-1 0,1 1 0,0 0 0,-1-1 0,1 0 0,0 1 0,-1-1 0,1 0 0,0 0 0,0 1 0,0-1 0,0 0 0,0 0 0,0 0 0,0 0 0,0-1 0,0 1 0,0 0 0,1 0 0,-1 0 0,0-1 0,1 1 0,-1 0 0,1-1 0,-1-1 0,-12-44 0,11 37 0,-7-39 0,2-2 0,3 1 0,1-1 0,7-74 0,-4 111-9,1 0-1,1 0 1,0 0-1,1 0 1,1 0-1,0 1 1,0 0-1,1-1 1,1 2-1,0-1 1,1 1-1,1 0 1,-1 0 0,2 1-1,0 0 1,0 0-1,1 1 1,0 0-1,1 1 1,0 0-1,20-11 1,0 2-742,41-26-6981,-18 5-5390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26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15086,'0'0'13325,"8"94"-12140,-8-30-480,0 0-513,3-1-96,4-12-96,3-13-609,4-14-608,-2-16-448,-2-8-610,-2-28-1600,-7-17-2499,-1-16-5670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27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15118,'0'0'5734,"-2"70"-5446,3-33-128,11 0-96,8-6-416,7-5-2082,3-11-3460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2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18417,'-9'9'2509,"-168"161"6054,186-177-8618,1 0 0,-1 0 0,1 1 0,0 0-1,0 1 1,1 0 0,-1 1 0,21-6 0,-11 4-80,2 1 1,-1 1-1,0 0 1,28 0-1,-44 4 121,0 0 0,0 0-1,0 0 1,0 0 0,0 1 0,0 0-1,0 0 1,0 0 0,0 1 0,-1-1 0,1 1-1,0 0 1,-1 1 0,0-1 0,1 1-1,-1 0 1,0 0 0,0 0 0,-1 0-1,1 1 1,-1 0 0,1 0 0,-1 0-1,0 0 1,-1 0 0,1 0 0,-1 1 0,1-1-1,-2 1 1,1 0 0,0 0 0,-1-1-1,0 1 1,0 0 0,0 0 0,-1 0-1,0 0 1,0 6 0,0-2 188,0 1 0,-1-1 0,0 0 0,-1 0 0,0 0-1,-1 0 1,1 0 0,-2 0 0,1-1 0,-1 1 0,-1-1 0,1 0 0,-1 0 0,-1-1 0,1 0 0,-1 1 0,-1-2 0,1 1 0,-9 6-1,6-6-80,0-1-1,0 0 0,0 0 0,-1-1 1,0 0-1,0-1 0,0 0 0,0 0 0,-1-1 1,1-1-1,-1 1 0,0-2 0,0 0 1,0 0-1,-21-2 0,31 1-197,-1 0 1,1 0-1,-1 0 1,1-1-1,-1 1 1,1-1-1,0 1 0,-1-1 1,1 0-1,0 1 1,0-1-1,-1 0 1,1 0-1,0 0 0,0 0 1,0 0-1,0 0 1,0 0-1,0 0 1,0 0-1,1-1 1,-1 1-1,0 0 0,1-1 1,-1 1-1,0 0 1,1-1-1,0 1 1,-1-3-1,0-1-1169,1 0 0,0-1 0,-1 1 0,2 0-1,-1 0 1,1-1 0,1-5 0,9-22-10300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8:0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19218,'8'-9'4901,"-4"9"-2883,-2 27-1570,1 22-320,3 16 225,0 14-65,1 8-32,2 3-192,3 0 0,6 3-128,4-5-1121,7-7-2114,3-7-1858,0-13-5189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28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12011,'1'-12'3198,"2"-7"-1938,2-15 257,-4 12 5240,-4 271-2527,1 131-2721,2-376-1500,0 0-1,0 0 1,0 0 0,1 0-1,0 0 1,-1 0 0,1 0-1,1 0 1,-1 0 0,1 0-1,-1-1 1,1 1 0,0-1-1,0 1 1,4 4 0,-5-7-9,1 0 0,-1-1 0,0 1 1,0 0-1,0 0 0,1-1 0,-1 1 0,0-1 1,1 1-1,-1-1 0,0 0 0,1 1 1,-1-1-1,1 0 0,-1 0 0,0 0 0,4 0 1,-2-1 12,0 0 1,1 0-1,-1 0 1,1 0-1,-1 0 1,0-1-1,0 0 1,0 0-1,5-3 1,12-14 76,-1 0 0,-1 0 1,-1-2-1,0 0 0,25-46 0,0 4-39,-42 62-53,1 0-1,0-1 0,0 1 0,0 0 1,0 0-1,0 0 0,0-1 1,0 1-1,0 0 0,0 0 0,0 1 1,1-1-1,-1 0 0,0 0 1,1 1-1,2-2 0,-4 2 0,1 0 1,-1 1-1,1-1 0,0 0 0,-1 0 0,1 1 0,-1-1 1,1 0-1,-1 1 0,0-1 0,1 1 0,-1-1 0,1 1 1,-1-1-1,0 1 0,1-1 0,-1 1 0,0-1 1,1 1-1,-1-1 0,0 1 0,0-1 0,0 1 0,1-1 1,-1 1-1,0 0 0,0-1 0,0 1 0,2 63-65,-2-46 142,0 19-5,0-6-24,1 0 1,2 0-1,9 43 0,-12-71-33,1-1-1,-1 0 1,1 0-1,-1 0 1,1 0-1,0 0 0,0 0 1,0 0-1,0 0 1,0 0-1,1 0 0,-1-1 1,1 1-1,-1 0 1,1-1-1,-1 1 1,4 1-1,-4-3 9,0 1 0,1-1 0,-1 0 0,0 1 0,0-1 0,1 0 1,-1 0-1,0 0 0,1 0 0,-1 0 0,0-1 0,1 1 0,-1 0 0,0-1 0,0 1 0,1-1 0,-1 1 0,0-1 0,0 1 1,0-1-1,2-1 0,4-3 71,-1-1 0,1 0 1,-1 0-1,-1-1 0,1 0 1,8-14-1,14-29-91,-3-1 0,-2-2 0,24-83 0,-35 102 0,-10 108 0,-4-4 0,0-35 0,2 0 0,6 56 0,-6-89 1,1-1 0,-1 1 0,0 0 0,1 0-1,-1-1 1,1 1 0,-1 0 0,1-1 0,0 1 0,0 0 0,0-1 0,0 1 0,0-1-1,0 0 1,0 1 0,0-1 0,0 0 0,1 0 0,-1 1 0,1-1 0,-1 0 0,1 0-1,-1-1 1,1 1 0,-1 0 0,3 0 0,0 0 1,-1-1 0,1 0 0,0 0-1,-1 0 1,1 0 0,0-1 0,-1 1 0,1-1 0,-1 0 0,1 0-1,-1 0 1,4-2 0,8-4-50,-1-1 0,0 0 0,-1 0 0,21-19 0,-30 24-365,-1 0 1,0 0-1,0-1 1,0 1 0,0-1-1,-1 0 1,3-4-1,-3 3-972,0 1-1,-1-1 0,1 1 1,-1-1-1,0 0 0,0-8 1,0-22-9287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28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17328,'0'0'10699,"34"62"-11532,9-50-2114,1-3-2242,-1-3-3459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29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168 364 11819,'-2'9'5253,"-6"25"-2836,2 0 1,2 1-1,-1 57 0,5-73-1945,1 0-1,1 0 1,1 0-1,1 0 0,0-1 1,1 1-1,1-1 1,15 30-1,-13-33-390,0 1 0,-2 0 0,1 0 0,-2 0 0,0 1 0,-1 0 0,-1 0 0,0 0 0,-1 0 0,-1 1 0,-1-1 1,0 0-1,-2 0 0,0 1 0,0-1 0,-2 0 0,0-1 0,-1 1 0,0-1 0,-2 1 0,-15 27 0,20-40-81,-1 0 0,0 0 0,0-1 0,0 1 0,-1-1 0,1 0 0,-1 0 0,1 0 0,-1 0 0,0 0 0,0-1 0,-8 4 0,9-6 0,1 1 0,0 0 0,-1-1 0,1 0 0,0 1 0,-1-1 0,1 0 0,-1 0 0,1 0 0,0 0 0,-1-1 0,1 1 0,0-1 0,-1 0 0,1 1 0,0-1 0,0 0 0,0 0 0,-1 0 0,1-1 0,0 1 0,0 0 0,1-1 0,-1 1 0,0-1 0,0 0 0,-1-2 0,-6-7-41,1-1 0,1 0 0,0-1 0,1 1 0,0-1 0,1-1 1,0 1-1,1-1 0,1 1 0,0-1 0,-1-15 0,1-10-198,1-1 1,5-67 0,1 71-23,1 0 0,2 0 0,2 1 0,1 1 1,26-60-1,96-154-3884,-102 197 2754,-13 17 1114,-1-1-1,22-70 1,-33 86 1969,0 0 0,4-30 0,-38 246-1046,17-135 753,-6 91 0,18-151-1382,0 0 0,-1 0 0,1 0 0,0 0 0,0 0 0,0-1 0,1 1 1,-1 0-1,0 0 0,1 0 0,-1 0 0,1-1 0,0 1 0,-1 0 0,1 0 0,0-1 1,0 1-1,0-1 0,0 1 0,1-1 0,-1 1 0,0-1 0,0 1 0,1-1 0,-1 0 0,3 1 1,-2-1-10,1-1 0,0 1 0,-1-1 1,1 0-1,0 0 0,0 0 1,0 0-1,-1 0 0,1-1 0,0 1 1,-1-1-1,1 0 0,0 1 1,-1-1-1,1-1 0,-1 1 0,1 0 1,2-2-1,11-8-8,-1 0 0,0-1 0,0-1 0,-1 0 0,-1-1 0,16-20 0,3-4 0,-31 38 0,-1 0 0,0-1 0,0 1 0,1-1 0,-1 1 0,0-1 0,0 1 0,1 0 0,-1-1 0,1 1 0,-1 0 0,0-1 0,1 1 0,-1 0 0,1 0 0,-1-1 0,1 1 0,-1 0 0,1 0 0,-1 0 0,1 0 0,-1-1 0,1 1 0,-1 0 0,1 0 0,-1 0 0,1 0 0,-1 0 0,1 0 0,-1 0 0,1 0 0,-1 1 0,1-1 0,-1 0 0,0 0 0,2 1 0,5 20 0,-7 48 0,-1-52 0,1-7 0,-1 2 0,1-1 0,1 0 0,3 22 0,-4-32 0,0 0 0,0 0 0,0 0 0,0 0 0,0 0 0,1 0 0,-1 0 0,0 0 0,1 0 0,-1 0 0,1-1 0,-1 1 0,1 0 0,-1 0 0,1 0 0,0-1 0,-1 1 0,1 0 0,0 0 0,-1-1 0,1 1 0,0-1 0,0 1 0,0-1 0,0 1 0,0-1 0,0 1 0,-1-1 0,1 0 0,0 0 0,0 1 0,0-1 0,0 0 0,0 0 0,0 0 0,0 0 0,0 0 0,0 0 0,0 0 0,0 0 0,0-1 0,0 1 0,0 0 0,0-1 0,0 1 0,0 0 0,0-1 0,0 1 0,-1-1 0,1 0 0,0 1 0,0-1 0,-1 1 0,1-1 0,0 0 0,0-1 0,15-12-1115,-2 0 0,0-2 0,0 1 1,14-26-1,-23 36 715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29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11915,'0'0'13464,"-4"14"-12167,-9 47-358,1 0 1,4 2 0,-1 122-1,9-178-908,0 0-1,0 0 1,1 0-1,0 0 1,0 0-1,0 0 1,1 0-1,3 9 1,-3-14-25,-1 0 0,1 0 0,-1 1-1,1-1 1,0 0 0,0 0 0,0-1 0,0 1 0,0 0 0,0-1 0,1 1-1,-1-1 1,0 0 0,1 1 0,-1-1 0,1-1 0,0 1 0,-1 0 0,1 0-1,0-1 1,-1 0 0,1 1 0,0-1 0,3 0 0,3-1 19,1 0 0,-1 0 1,1-1-1,-1 0 0,0-1 0,1 0 1,-1 0-1,-1-1 0,1 0 1,0 0-1,-1-1 0,0 0 0,14-12 1,-11 7-56,1 0 0,-2 0 0,1-1 0,-1-1 1,-1 0-1,0 0 0,-1-1 0,9-17 0,-20 39-26,0-1 0,1 1 0,0 0 0,0 12-1,-2 9 98,3-28-32,-1 7 16,0 0 0,1 0 1,0 0-1,1 0 0,-1 0 0,3 11 0,-2-18-20,0 0 0,1-1-1,0 1 1,-1 0 0,1-1-1,0 1 1,0-1 0,0 1 0,0-1-1,0 1 1,0-1 0,0 0-1,0 0 1,0 1 0,1-1-1,-1 0 1,1 0 0,-1 0-1,1 0 1,-1-1 0,1 1 0,-1 0-1,1-1 1,0 1 0,-1-1-1,1 1 1,0-1 0,0 0-1,-1 0 1,1 0 0,0 0 0,-1 0-1,1 0 1,0 0 0,0 0-1,-1-1 1,1 1 0,2-2-1,4 0 23,0 0 0,0-1 0,0 0-1,0-1 1,-1 1 0,1-2-1,-1 1 1,10-9 0,-11 8-50,0 1 1,1-1 0,-1 1-1,1 0 1,0 1 0,0 0-1,0 0 1,0 0 0,1 1-1,11-2 1,-17 4 8,0 0 0,0 1 0,0 0 1,0-1-1,0 1 0,-1 0 0,1 0 0,0 0 0,0 0 0,0 0 0,-1 0 1,1 0-1,0 1 0,-1-1 0,1 1 0,-1-1 0,0 1 0,1-1 1,-1 1-1,0 0 0,0 0 0,0-1 0,0 1 0,-1 0 0,1 0 0,0 0 1,-1 0-1,1 0 0,-1 0 0,0 3 0,11 69 46,-11-70-45,2 22 43,3 33 539,-5 76 0,0-119-483,-2-1 0,0 1 0,-1-1 0,0 1 0,-1-1 0,-1 0 0,0-1 0,-1 1 0,-1-1 0,-9 14 0,16-27-86,-1 0 0,1 0 0,-1 0 0,0 1 0,1-1 0,-1 0 0,0 0 0,0 0 0,0 0 0,0-1 0,0 1 0,0 0 0,0 0 0,0 0 0,0-1 0,0 1 0,0-1 0,0 1 0,-1-1 0,1 1 0,0-1 0,0 0 0,-1 1 0,1-1 0,0 0 0,-1 0 0,1 0 0,0 0 0,0 0 0,-1 0 0,1-1 0,0 1 0,-1 0 0,1-1 0,0 1 0,0-1 0,0 1 0,-1-1 0,1 1 0,0-1 0,0 0 0,0 0 0,0 1 0,0-1 0,0 0 0,0 0 0,0 0 0,1 0 0,-2-2 0,-5-6 0,1 0 0,0 0 0,0-1 0,-6-15 0,9 19 0,-5-13-11,0 0 0,1-1 0,1 0 0,1 0-1,1 0 1,1 0 0,0-1 0,2 1 0,0-1 0,1 0 0,7-40 0,-6 55-309,1 0 1,1 0-1,-1 0 1,1 0 0,0 0-1,0 0 1,1 1-1,0-1 1,0 1 0,0 0-1,8-7 1,34-27-9840,-3 6-8291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30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14125,'0'0'9690,"6"12"-7603,3 17-1528,-1 0-1,-1 0 1,-2 1 0,0 0 0,-1 55-1,-4-41-469,-1-29-74,1 1 0,0 0 0,1-1 0,1 1 0,0-1 0,2 0 0,5 21 0,-9-36 2,0 0 0,0 0 0,0 1 0,0-1 0,0 0 0,0 0 0,1 0 0,-1 0 0,0 1 0,0-1 0,0 0 0,0 0 0,0 0 0,0 0 0,0 0 0,0 0 0,0 1 0,0-1 0,0 0 0,1 0 0,-1 0 0,0 0 0,0 0 0,0 0 0,0 0 0,0 0 0,0 0 0,1 1 0,-1-1 0,0 0 0,0 0 0,0 0 0,0 0 0,0 0 0,1 0 0,-1 0 0,0 0 0,0 0 0,0 0 0,0 0 0,0 0 0,1 0 0,-1 0 0,0 0 0,0 0 0,0-1 0,0 1 0,0 0 0,1 0 0,-1 0 0,0 0 0,0 0 0,0 0 0,0 0 0,0 0 0,0 0 0,0 0 0,1-1 0,-1 1 0,0 0 0,0 0 0,0 0 0,0 0 0,6-16 708,0-19-93,-4-146-132,-3 99-456,3 86-81,-1 0 0,1 0-1,0 0 1,1 0 0,-1 0 0,1-1-1,-1 1 1,7 5 0,-2 0 20,1 1 19,1 0 1,0-1 0,0 0-1,0 0 1,1-1 0,1 0-1,0-1 1,0 0 0,23 10-1,-27-14 3,0-1 1,0 0-1,0 0 0,0 0 0,0-1 0,0 0 0,0-1 0,0 0 0,1 0 0,-1 0 0,0-1 0,0 0 0,0 0 0,0-1 0,0 0 1,0 0-1,0-1 0,0 0 0,9-5 0,-7 2 16,0 0 1,0 0 0,0-1-1,-1 0 1,0-1-1,0 0 1,-1 0-1,0-1 1,-1 1-1,0-2 1,0 1 0,-1 0-1,0-1 1,0 0-1,-1-1 1,-1 1-1,0 0 1,0-1 0,-1 0-1,0 0 1,-1 0-1,0 1 1,-1-1-1,-2-19 1,1 26-22,1 1 0,-1 0 0,0-1 0,-1 1 0,1 0 0,-1 0 0,1-1 0,-1 1 0,0 1 0,0-1 0,-1 0 0,1 0 0,0 1 0,-1-1 0,1 1 0,-1 0 0,0 0 0,-5-3 0,6 3 0,0 1 0,0 0 0,0 1 0,-1-1 0,1 0 0,0 1 0,0-1 0,-1 1 0,1-1 0,0 1 0,-1 0 0,1 0 0,0 0 0,0 0 0,-1 1 0,1-1 0,0 1 0,-1-1 0,1 1 0,0 0 0,0 0 0,0 0 0,0 0 0,0 0 0,0 0 0,0 1 0,0-1 0,0 0 0,-2 4 0,-4 5 0,0 1 0,0 0 0,1 1 0,1 0 0,0 0 0,0 0 0,2 0 0,-5 16 0,1-1 0,2 1 0,-5 51 0,10-76-64,1-1 0,0 0 0,-1 1-1,1-1 1,0 1 0,0-1 0,0 0 0,0 1 0,1-1-1,-1 1 1,1-1 0,0 0 0,-1 1 0,1-1 0,0 0 0,0 0-1,0 0 1,1 0 0,-1 1 0,0-2 0,1 1 0,0 0-1,-1 0 1,1 0 0,0-1 0,0 1 0,0-1 0,0 1-1,0-1 1,2 1 0,5 0-394,-1 0 0,1-1 0,0 0 0,-1 0 0,1-1 0,0 0 1,10-1-1,-18 1 403,11-1-1571,-1-1-1,1 0 0,-1 0 1,1-1-1,-1-1 0,16-7 0,19-11-12316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31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46 15439,'0'0'6705,"-11"-5"-3646,-35-17-833,42 21-2088,1 0 0,0 1 0,-1-1 0,1 1 0,-1 0 0,1 0 0,-1 0 0,1 0 0,0 1 0,-1-1 0,1 1 0,-1 0 0,1 0 0,0 0-1,0 0 1,-1 1 0,1-1 0,0 1 0,0 0 0,1 0 0,-1 0 0,0 0 0,1 0 0,-4 4 0,0 0-47,0 0 0,1 1-1,0-1 1,0 1 0,0 0-1,1 1 1,0-1-1,-3 10 1,4-6 5,0 0 0,1 0 0,0 0 0,1 1 0,0-1 0,1 1 0,0-1 0,4 18 0,-4-22-93,1 0 0,1 0 0,0 0 0,0 0 0,0-1 0,0 1-1,1-1 1,1 1 0,-1-1 0,1 0 0,0 0 0,0-1 0,0 1 0,10 8-1,-12-12 0,-1-1-1,1 0 0,0 1 1,0-1-1,-1 0 0,1 0 0,0 0 1,0 0-1,0-1 0,0 1 0,0-1 1,0 1-1,0-1 0,0 0 0,1 1 1,-1-1-1,0 0 0,0 0 1,0-1-1,0 1 0,0 0 0,0-1 1,4 0-1,-3-1 4,0 0-1,1 0 1,-1-1 0,0 1-1,0-1 1,0 1 0,0-1-1,-1 0 1,1 0 0,-1 0 0,4-7-1,1-3 9,0-1 1,-1 1-1,-1-1 0,0-1 0,5-23 0,-8 24-13,0 1 0,-1-1 0,0 0 0,-1 1 0,-1-1 0,0 0 0,-1 1 0,0-1 0,-1 1 0,0 0 0,-2 0 0,1 0 0,-8-15 0,10 49-4297,1 12-5462,5-27 1490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3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101 201 12524,'0'0'14440,"-5"12"-13495,1-5-769,0 1 9,0 0 0,1 0 0,0 0-1,0 1 1,1-1 0,0 1-1,1 0 1,-1-1 0,1 10-1,1 8 11,-1 22 465,2-1 0,2 1 0,16 79 0,-6-77-660,29 140 0,-38-161 0,-1 0 0,-1 0 0,-1 1 0,-5 45 0,3-71 0,0 0 0,0 0 0,0 0 0,0 0 0,-1 0 0,1-1 0,-1 1 0,0 0 0,0-1 0,-1 1 0,1-1 0,-1 0 0,1 0 0,-1 0 0,0 0 0,0 0 0,-6 3 0,7-5 0,1 0 0,-1 0 0,0 0 0,0 0 0,0 0 0,0-1 0,0 1 0,0-1 0,0 0 0,0 1 0,0-1 0,0 0 0,0 0 0,0 0 0,0-1 0,0 1 0,0 0 0,0-1 0,0 1 0,0-1 0,0 0 0,0 0 0,1 0 0,-1 0 0,0 0 0,0 0 0,1 0 0,-1 0 0,0-1 0,1 1 0,0 0 0,-1-1 0,1 0 0,0 1 0,0-1 0,-2-2 0,-3-5 0,1-1 0,0 0 0,1 0 0,0 0 0,0 0 0,1-1 0,0 1 0,1-1 0,0 0 0,1 0 0,0 0 0,1 0 0,0 1 0,1-1 0,0 0 0,0 0 0,5-17 0,6-12 0,2 0 0,1 1 0,24-45 0,-30 66 0,123-277-144,-105 224 96,-2-1 0,17-93 0,-35 112 192,-8 53-143,1 0 1,0 0-1,0 0 1,0 0-1,0 0 1,0 0-1,0 0 1,-1 0-1,1 0 0,0 0 1,0 0-1,0 0 1,0 0-1,0 0 1,-1 0-1,1 0 1,0 0-1,0 0 1,0 0-1,0 0 0,0 0 1,0-1-1,-1 1 1,1 0-1,0 0 1,0 0-1,0 0 1,0 0-1,0 0 1,0 0-1,0 0 0,0-1 1,0 1-1,0 0 1,-1 0-1,1 0 1,0 0-1,0 0 1,0 0-1,0-1 1,0 1-1,0 0 1,0 0-1,0 0 0,0 0 1,0 0-1,0 0 1,0-1-1,0 1 1,0 0-1,0 0 1,0 0-1,0 0 1,0 0-1,1 0 0,-1-1 1,0 1-1,0 0 1,0 0-1,0 0 1,0 0-1,0 0 1,0 0-1,0 0 1,0-1-1,0 1 0,1 0 1,-11 26 43,1 10-45,1 0 0,1 1 0,2-1 0,2 1 0,3 65 0,0-99 0,0 0 0,0 0 0,0 0 0,1 0 0,-1 0 0,1 0 0,0 0 0,0 0 0,0 0 0,0 0 0,0-1 0,1 1 0,-1 0 0,1-1 0,0 1 0,-1-1 0,1 0 0,1 0 0,-1 0 0,0 0 0,0 0 0,1 0 0,-1 0 0,1-1 0,-1 1 0,1-1 0,0 0 0,0 1 0,4 0 0,-3-2 0,-1 0 0,1 1 0,0-2 0,-1 1 0,1 0 0,0-1 0,-1 1 0,1-1 0,-1 0 0,1-1 0,-1 1 0,1 0 0,-1-1 0,0 0 0,0 0 0,0 0 0,0 0 0,0 0 0,0-1 0,-1 1 0,1-1 0,-1 0 0,1 1 0,1-5 0,2-2-63,-1-1 1,0 0-1,-1 0 1,0 0-1,-1-1 1,0 1-1,0-1 1,-1 0-1,0 0 1,-1 0-1,-1 0 1,1 0-1,-3-14 1,2 24-163,0-1 0,0 1 1,0-1-1,0 1 1,0-1-1,0 1 0,-1-1 1,1 1-1,0-1 1,-1 1-1,0-1 0,1 1 1,-1-1-1,0 1 1,0 0-1,-1-2 1,-17-4-6347,5 7-358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33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54 442 18449,'-6'-8'1340,"-41"-50"2792,46 57-3737,19 38-3155,-11-20 1016,1 0 0,0-1 0,0 0-1,16 20 1,-14-24 1119,0 0-1,0-1 1,2 0 0,-1-1 0,1-1-1,1 1 1,-1-2 0,2 0 0,15 7-1,-2-2-348,18 10 2249,17 14 5078,-54-31-5343,1 1 0,-1 0 0,0 1-1,0 0 1,-1 0 0,0 1 0,-1 0 0,0 0-1,6 13 1,-11-20-920,0 0 0,0 0 0,0 0 0,0 0 0,0 0 0,1 0 0,-1-1 0,1 1 0,-1 0 0,1-1-1,0 1 1,-1-1 0,1 1 0,0-1 0,0 0 0,0 0 0,0 0 0,0 0 0,0 0 0,0 0 0,1-1 0,-1 1 0,0-1 0,0 1 0,1-1 0,-1 0 0,0 0 0,0 0-1,1 0 1,-1 0 0,0-1 0,0 1 0,1-1 0,-1 1 0,0-1 0,0 0 0,0 0 0,2-1 0,9-5-92,0-1 1,-1 0 0,0 0-1,21-20 1,-14 11 184,-4 4-191,-12 9 6,1 0 0,0 0 1,1 0-1,-1 1 1,1 0-1,-1 0 1,1 0-1,0 0 1,0 1-1,0 0 0,9-3 1,-13 6-2,0 1 1,1 0 0,-1-1-1,0 1 1,0 0-1,-1-1 1,1 1 0,0 0-1,0 0 1,-1 0-1,1 0 1,-1 0 0,0-1-1,0 1 1,1 4-1,4 15 47,-4-19-52,1-1 0,-1 0 0,1 1 0,-1-1 0,1 0 0,0 0 0,-1 0 0,1-1 0,0 1 0,0 0 0,0 0 0,0-1 0,0 0 0,-1 1 0,1-1 0,0 0 0,0 0 0,0 0 0,0 0 0,4 0 0,41-10-1180,-16-4-734,0-2 1,-1-1-1,0-2 0,49-41 0,30-18-1270,-109 78 3236,0-1 0,0 1 0,0 0 0,0 0 0,0 0 1,0 0-1,0 0 0,0 0 0,0 0 0,0 0 0,1 0 0,-1-1 1,0 1-1,0 0 0,0 0 0,0 0 0,0 0 0,0 0 0,0 0 0,0 0 1,1 0-1,-1 0 0,0 0 0,0 0 0,0 0 0,0 0 0,0 0 0,0 0 1,0 0-1,1 0 0,-1 0 0,0 0 0,0 0 0,0 0 0,0 0 1,0 0-1,0 0 0,0 0 0,1 0 0,-1 0 0,0 0 0,0 0 0,0 0 1,0 0-1,0 1 0,0-1 0,0 0 0,0 0 0,0 0 0,1 0 1,-1 0-1,0 0 0,0 0 0,0 0 0,0 1 0,0-1 0,0 0 0,0 0 1,0 0-1,0 0 0,0 0 0,0 0 0,0 0 0,0 1 0,0-1 0,0 0 1,-4 13 1350,-11 15 24,11-21-1155,-36 66 2174,37-66-2154,0 0 1,1 0-1,-1 0 0,2 0 1,-1 0-1,1 0 1,0 1-1,0-1 1,1 8-1,0-14-266,0 0-1,0-1 1,0 1-1,0 0 1,0-1-1,0 1 1,1 0-1,-1-1 1,0 1-1,1-1 1,-1 1-1,0 0 1,1-1-1,-1 1 1,0-1-1,1 1 1,-1-1 0,1 1-1,-1-1 1,1 1-1,-1-1 1,1 0-1,0 1 1,-1-1-1,1 0 1,-1 1-1,1-1 1,0 0-1,1 0 1,24-2 174,-18 0-160,0-1-1,0 0 1,0-1-1,11-6 1,12-13-11,-1-2 0,-1-1 0,-1-1 0,-1-1 0,-2-1 0,-1-1 0,-1-2 0,-2 0 0,-1-1 0,-1-1 0,-2-1 0,-2-1 0,-1 0 0,13-56 0,-23 51-41,-4 41 28,0-1 0,0 1 0,0 0-1,0 0 1,0 0 0,0-1 0,-1 1-1,1 0 1,0 0 0,0 0 0,0 0-1,0-1 1,0 1 0,0 0 0,0 0-1,0 0 1,-1 0 0,1 0 0,0 0-1,0-1 1,0 1 0,0 0 0,0 0-1,-1 0 1,1 0 0,0 0 0,0 0-1,0 0 1,0 0 0,-1 0 0,1 0-1,0 0 1,0 0 0,0 0 0,0 0-1,-1 0 1,1 0 0,0 0 0,0 0-1,0 0 1,-1 0 0,1 0 0,0 0-1,0 0 1,0 0 0,0 0 0,-1 0-1,1 0 1,-16 17 625,-8 17 499,-26 47 1,44-70-982,0 0 0,1 0 0,1 1 0,0-1 0,0 1-1,2 0 1,-1 0 0,1 0 0,0 14 0,2-24-151,0 0 1,0 0-1,0 0 1,0 0 0,1 0-1,-1 0 1,0 0-1,1 0 1,-1 0-1,1 0 1,0 0-1,0 0 1,0 0-1,0 0 1,0-1 0,0 1-1,0 0 1,1-1-1,-1 1 1,1-1-1,-1 1 1,1-1-1,2 2 1,0-1-6,-1-1 1,0 0-1,1 0 1,-1 0-1,1 0 0,-1-1 1,1 1-1,-1-1 1,1 0-1,0 0 0,-1-1 1,7 0-1,2-1 12,-1-1-1,1-1 1,-1 0-1,0 0 1,0-1-1,-1 0 1,18-12-1,-10 3 2,-1-2 1,0 0-1,-1-1 0,-1-1 1,0 0-1,-1-1 0,18-34 1,-10 11 49,-3-1-1,26-79 1,-43 114-64,1-1 0,-1 1-1,-1-1 1,2-14-1,-14 35 135,-11 22 221,-33 75 0,50-97-230,0 0 1,1 1-1,0 0 1,1-1 0,1 1-1,0 0 1,0 0-1,2 1 1,-1-1-1,3 20 1,-1-31-115,0 1 0,0-1 1,0 1-1,0-1 0,1 1 0,-1-1 0,1 0 0,-1 1 1,1-1-1,0 0 0,0 0 0,0 0 0,0 0 0,0-1 1,0 1-1,1-1 0,-1 1 0,1-1 0,-1 0 0,1 0 1,-1 0-1,1 0 0,-1 0 0,1 0 0,0-1 1,0 1-1,-1-1 0,1 0 0,0 0 0,0 0 0,4-1 1,3 1 10,1-1 1,0 0 0,-1 0-1,1-2 1,-1 1 0,0-1-1,11-5 1,0-2-17,-2-2 0,1 0 0,-2-1 0,0-1 0,0-1 0,-1 0 0,-1-1 0,-1-1 0,0-1 0,-2 0 0,1-1 0,-2 0 0,-1-1 0,16-38 0,-63 124-101,31-53 103,1 0 1,0 1 0,2-1-1,-1 1 1,2 0 0,-1 0-1,2-1 1,0 1 0,1 0-1,0 0 1,1 0 0,1 0-1,4 14 1,2-2-153,1 0-1,2-2 1,0 1 0,2-1-1,27 37 1,-22-36-121,-2 0 0,-1 2 1,0 0-1,15 40 0,-28-58 313,0-1-1,0 0 0,-1 1 1,0-1-1,-1 1 0,0-1 1,0 1-1,-1 0 0,0-1 1,-1 1-1,0 0 0,0-1 0,-1 1 1,0-1-1,0 1 0,-1-1 1,0 0-1,0 0 0,-1 0 1,-8 12-1,4-9 33,0-1 0,-2 0 1,1 0-1,-1-1 0,0 0 0,-1-1 0,0 0 1,-1-1-1,-20 10 0,28-14-52,0-1 0,0 0 1,0 0-1,-1-1 0,1 1 0,-1-1 0,1 0 0,-1-1 1,0 1-1,1-1 0,-1 1 0,0-1 0,1-1 1,-1 1-1,0-1 0,1 0 0,-1 0 0,1 0 1,-1 0-1,1-1 0,0 0 0,-1 0 0,1 0 0,0 0 1,0-1-1,1 1 0,-1-1 0,0 0 0,1-1 1,0 1-1,-4-4 0,0-5-25,0 0 0,0 0 0,1 0 0,0-1-1,1 0 1,1 0 0,0-1 0,1 1 0,0-1 0,1 0 0,0 0 0,2 0 0,-1 0-1,3-21 1,0 19-3,0-1-1,1 1 0,1 0 1,0 0-1,1 1 0,0-1 1,2 1-1,0 0 0,0 1 1,2 0-1,-1 0 0,12-13 1,-7 14 31,-1 0 0,2 1 0,0 1 0,1 0 0,0 1 0,0 0 0,1 1 0,0 1 0,0 0 0,22-6 0,70-15-1618,2 10-5380,-53 9-2828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33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229 509 19474,'0'-6'383,"0"1"0,0 0 0,-1 0 0,1-1 0,-2 1 0,1 0 0,0 0-1,-1 0 1,0 0 0,0 0 0,-4-6 0,5 10-283,-1-1-1,1 1 1,0-1 0,-1 1-1,0 0 1,1 0 0,-1 0 0,1-1-1,-1 2 1,0-1 0,0 0-1,0 0 1,0 1 0,0-1-1,1 1 1,-1-1 0,0 1 0,0 0-1,0 0 1,0 0 0,0 0-1,0 0 1,0 0 0,0 0-1,0 1 1,0-1 0,0 1 0,0-1-1,0 1 1,0 0 0,1 0-1,-1 0 1,0 0 0,1 0-1,-3 2 1,-4 2-39,1 1 0,0 0 0,1 0 0,-1 1 0,1 0 0,0 0 0,1 0 0,0 1 0,0 0 0,1 0 1,-5 11-1,-8 19 250,-11 43 1,26-76-253,-4 14 286,1 1 1,0 0 0,-2 31-1,7-51-334,0 0-1,0 0 0,-1 0 0,1 1 0,0-1 0,0 0 0,0 0 1,0 0-1,0 1 0,0-1 0,0 0 0,0 0 0,0 1 0,0-1 1,0 0-1,0 0 0,0 0 0,0 1 0,0-1 0,0 0 0,0 0 1,1 1-1,-1-1 0,0 0 0,0 0 0,0 0 0,0 1 0,0-1 1,0 0-1,1 0 0,-1 0 0,0 0 0,0 0 0,0 1 0,0-1 1,1 0-1,-1 0 0,0 0 0,0 0 0,1 0 0,-1 0 0,0 0 1,0 0-1,0 0 0,1 0 0,-1 0 0,0 1 0,0-1 0,1 0 0,-1-1 1,0 1-1,1 0 0,14-10 308,15-22 220,36-51-355,-3-3 1,-4-3 0,-4-2-1,45-104 1,-98 190-184,5-8 0,-1 0 0,-1 0 0,0 0 0,-1-1 0,0 0 0,-1 0 0,-1 0 0,0 0 0,-1-27 0,0 41 0,-1-1 0,0 1 0,0-1 0,0 1 0,0-1 0,0 1 0,0-1 0,0 1 0,0-1 0,0 0 0,0 1 0,0-1 0,-1 1 0,1 0 0,0-1 0,0 1 0,0-1 0,-1 1 0,1-1 0,0 1 0,-1-1 0,1 1 0,0 0 0,-1-1 0,1 1 0,0 0 0,-1-1 0,1 1 0,-1 0 0,1-1 0,-1 1 0,1 0 0,0 0 0,-1 0 0,1-1 0,-1 1 0,1 0 0,-1 0 0,1 0 0,-1 0 0,1 0 0,-1 0 0,0 0 0,1 0 0,-1 0 0,1 0 0,-1 0 0,1 0 0,-1 1 0,1-1 0,0 0 0,-1 0 0,1 0 0,-1 1 0,1-1 0,-1 0 0,1 1 0,0-1 0,-1 0 0,1 1 0,-1-1 0,1 0 0,0 1 0,-1-1 0,1 1 0,0-1 0,-1 1 0,-21 30 0,9 1 0,2-1 0,0 1 0,3 1 0,-6 38 0,-8 136 0,21-190 8,-1 0 5,1 1 0,0-1 0,2 0-1,3 23 1,-4-38-21,0 0 1,0 0-1,0 0 0,1 0 0,-1 0 0,1 0 0,0 0 0,-1 0 0,1 0 0,0 0 0,0-1 1,0 1-1,0 0 0,1-1 0,-1 1 0,0-1 0,1 1 0,-1-1 0,1 0 0,-1 1 0,1-1 1,-1 0-1,1 0 0,0 0 0,0 0 0,0-1 0,-1 1 0,1 0 0,0-1 0,0 1 0,0-1 1,0 0-1,0 1 0,0-1 0,0 0 0,0 0 0,0-1 0,0 1 0,0 0 0,0 0 0,0-1 1,0 0-1,0 1 0,0-1 0,-1 0 0,3-1 0,1 0-435,-1-1 0,0 1-1,0-1 1,0 0 0,0 0 0,0 0-1,-1-1 1,1 1 0,-1-1 0,0 0 0,0 0-1,0 0 1,-1 0 0,0 0 0,1-1-1,2-8 1,1-5-2646,-1 0 0,0 0 0,1-20 0,0-5-5356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34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7527,'0'0'13421,"16"53"-13389,-21-35 0,0 3-128,-1 1 64,2 3 64,1 5-64,0 1 32,3 1-609,0-3-2946,0-2-4645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28:08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22998,'0'0'4100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3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10570,'0'0'15716,"5"6"-14547,0 0-977,-1 1 1,0 0-1,0 0 0,-1 0 0,0 0 0,0 1 1,0-1-1,-1 1 0,0 0 0,-1 0 0,0-1 0,0 1 1,0 0-1,-2 14 0,0 20 56,-11 76 1,27-143-13526,-6-2 3438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35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1 333 15855,'0'0'15700,"8"-11"-14995,1-2-622,55-72 221,-57 77-290,0 0-1,0 1 0,1 0 1,0 0-1,0 1 0,1 0 0,0 0 1,15-7-1,-24 13-13,0 0 0,1-1 0,-1 1 0,1 0 0,-1 0 0,1 0 0,-1 0 0,1 0 0,-1 0 0,1 0 0,-1 0 0,1 0 0,-1 0 0,1 0 0,-1 0 0,1 0 0,-1 0 0,1 0 0,-1 0 0,1 1 0,-1-1 0,1 0 0,-1 0 0,0 1 0,1-1 0,-1 0 0,1 0 0,-1 1 0,0-1 0,1 1 0,-1-1 0,0 0 0,1 1 0,-1-1 0,0 1 0,0-1 0,1 0 0,-1 1 0,0-1 0,0 1 0,0-1 0,0 1 0,0 0 0,2 25 0,-2-20 0,-3 272 0,3-275 0,0-1 0,0 1 0,1 0 0,-1-1 0,0 1 0,1 0 0,0-1 0,-1 1 0,1-1 0,0 1 0,1-1 0,-1 0 0,0 1 0,1-1 0,2 4 0,-3-5 0,1 0 0,-1 0 0,0-1 0,1 1 0,-1 0 0,0-1 0,1 1 0,-1-1 0,1 1 0,-1-1 0,1 1 0,-1-1 0,1 0 0,-1 0 0,1 0 0,0 0 0,-1 0 0,1 0 0,2-1 0,2-1 0,0 0 0,0 0 0,0-1 0,0 0 0,0 0 0,-1 0 0,0-1 0,1 0 0,-1 0 0,-1 0 0,7-7 0,4-5 0,-1-1 0,0 0 0,-2-1 0,0-1 0,0 0 0,-2 0 0,-1-1 0,0 0 0,-1-1 0,-1 0 0,-2 0 0,0 0 0,-1-1 0,3-42 0,-11 89 0,3-20 0,0 0 0,0-1 0,0 1 0,1 0 0,-1 0 0,1 0 0,1 5 0,0-9 0,-1 1 0,0-1 0,1 1 0,0-1 0,-1 0 0,1 1 0,0-1 0,0 0 0,0 1 0,0-1 0,0 0 0,0 0 0,0 0 0,0 0 0,0 0 0,1 0 0,-1 0 0,0-1 0,1 1 0,-1 0 0,0-1 0,1 1 0,-1-1 0,1 1 0,-1-1 0,1 1 0,-1-1 0,3 0 0,8 2 0,0-1 0,1-1 0,-1 0 0,0-1 0,1 0 0,-1-1 0,0 0 0,0-1 0,0 0 0,0-1 0,-1 0 0,1-1 0,-1 0 0,16-11 0,-21 13 0,0-1 0,-1 0 0,1-1 0,-1 0 0,0 1 0,0-2 0,0 1 0,-1 0 0,0-1 0,0 0 0,0 0 0,-1 0 0,0 0 0,0-1 0,-1 1 0,1-1 0,-2 0 0,1 0 0,-1 0 0,0 0 0,0 0 0,0 0 0,-1 0 0,0 0 0,-1 0 0,-2-12 0,3 18 0,0-1 0,-1 1 0,1 0 0,-1 0 0,1-1 0,-1 1 0,1 0 0,-1 0 0,0 0 0,1 0 0,-1 0 0,0 0 0,0 0 0,0 0 0,0 0 0,0 0 0,0 0 0,0 0 0,0 1 0,0-1 0,0 0 0,-1 1 0,1-1 0,0 1 0,0 0 0,-1-1 0,1 1 0,0 0 0,-1 0 0,1-1 0,0 1 0,-1 0 0,1 0 0,0 1 0,-1-1 0,1 0 0,-2 1 0,-1 0 0,0 0 0,1 0 0,-1 0 0,0 0 0,1 1 0,-1 0 0,1 0 0,-1 0 0,1 0 0,0 0 0,-4 5 0,-5 5 0,1 2 0,1 0 0,0 0 0,1 1 0,1 0 0,0 0 0,1 1 0,1 0 0,0 0 0,1 1 0,1-1 0,1 1 0,0 0 0,1 0 0,1 1 0,1 30 0,1-46 0,-1 1 0,1-1 0,0 0 0,-1 1 0,1-1 0,0 0 0,0 0 0,1 0 0,-1 0 0,0 0 0,1 0 0,-1 0 0,1 0 0,0 0 0,-1-1 0,1 1 0,0-1 0,0 1 0,0-1 0,0 0 0,0 1 0,1-1 0,-1 0 0,0-1 0,0 1 0,1 0 0,-1-1 0,0 1 0,1-1 0,3 1 0,-1-1 0,0 0 0,-1 0 0,1 0 0,-1-1 0,1 0 0,-1 1 0,1-2 0,-1 1 0,0 0 0,1-1 0,-1 0 0,0 0 0,0 0 0,0 0 0,5-5 0,71-72 0,-62 58 0,0 2 0,1 0 0,1 1 0,1 1 0,1 1 0,0 1 0,35-17 0,-56 31 0,1 0 0,0 0 0,-1 1 0,1-1 0,0 1 0,0-1 0,0 1 0,-1 0 0,1-1 0,0 1 0,0 0 0,0 0 0,0 0 0,-1 1 0,1-1 0,0 0 0,2 2 0,-3-2 0,0 1 0,0 0 0,0-1 0,0 1 0,0 0 0,0 0 0,-1 0 0,1 0 0,0 0 0,0 0 0,-1 0 0,1 0 0,-1 0 0,1 0 0,-1 0 0,1 0 0,-1 0 0,0 1 0,1 1 0,-1 5 0,0 0 0,0 1 0,0-1 0,-1 0 0,-1 0 0,-2 11 0,-19 48 0,17-52 0,0 1 0,1 0 0,-6 29 0,11-45 0,0-1 0,1 1 0,-1 0 0,0 0 0,0 0 0,0 0 0,0 0 0,1 0 0,-1 0 0,0 0 0,0-1 0,0 1 0,0 0 0,1 0 0,-1 0 0,0 0 0,0 0 0,0 0 0,1 0 0,-1 0 0,0 0 0,0 0 0,0 0 0,0 0 0,1 0 0,-1 0 0,0 1 0,0-1 0,0 0 0,1 0 0,-1 0 0,0 0 0,0 0 0,0 0 0,0 0 0,0 0 0,1 1 0,-1-1 0,0 0 0,0 0 0,0 0 0,0 0 0,0 1 0,0-1 0,0 0 0,0 0 0,1 0 0,-1 0 0,0 1 0,0-1 0,0 0 0,0 0 0,0 0 0,0 1 0,0-1 0,10-13 0,2-8 0,0-1 0,-2 0 0,-1-1 0,-1 0 0,0-1 0,-2 1 0,-1-1 0,-1-1 0,-1 1 0,-1-1 0,-1-40 0,-4 52 0,0 14 0,3 0 0,1 1 0,-1-1 0,0 0 0,0 0 0,0 0 0,1 0 0,-1 0 0,0 0 0,1 0 0,-1 0 0,1 0 0,-1 0 0,1 0 0,0 0 0,-1 0 0,1 0 0,0 0 0,0 0 0,-1-1 0,1 1 0,0 0 0,0-1 0,1 2 0,37 13-1231,3-11-3314,-12-3-3580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36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58 12396,'-2'-4'1449,"-22"-39"7940,23 42-9272,1 1 1,-1-1-1,1 0 0,-1 0 0,0 1 1,1-1-1,-1 1 0,0-1 1,0 0-1,0 1 0,1-1 1,-1 1-1,0 0 0,0-1 0,0 1 1,0 0-1,0-1 0,0 1 1,0 0-1,0 0 0,0 0 0,0 0 1,0 0-1,1 0 0,-1 0 1,0 0-1,0 0 0,0 1 1,0-1-1,0 0 0,0 0 0,0 1 1,0-1-1,0 1 0,1-1 1,-1 1-1,0-1 0,0 1 0,0 0 1,1-1-1,-1 1 0,0 0 1,1-1-1,-2 2 0,-31 37 308,-50 76-1,82-115-424,1 0-1,0 0 1,0 0-1,0 1 1,0-1-1,0 0 1,0 0-1,0 0 0,0 1 1,0-1-1,0 0 1,0 0-1,0 0 1,0 1-1,0-1 1,0 0-1,0 0 1,0 0-1,0 0 1,0 1-1,0-1 1,0 0-1,0 0 1,1 0-1,-1 1 1,0-1-1,0 0 1,0 0-1,0 0 1,0 0-1,0 0 1,1 1-1,-1-1 1,0 0-1,0 0 1,0 0-1,0 0 1,1 0-1,-1 0 1,0 0-1,0 0 1,0 0-1,1 0 1,-1 0-1,17 4 17,24-4 48,-34 0-57,26-1 27,-14-1-62,0 2-1,-1 0 1,1 1 0,0 1 0,26 6 0,-41-7 20,-1 0 1,1 1-1,0-1 1,-1 1-1,1 0 1,-1 0 0,1 0-1,-1 0 1,0 0-1,0 1 1,0 0-1,0 0 1,-1-1-1,1 1 1,-1 1 0,1-1-1,-1 0 1,0 1-1,0-1 1,-1 1-1,1-1 1,-1 1-1,0 0 1,0 0 0,0 0-1,0 0 1,-1 0-1,1-1 1,-1 1-1,0 0 1,-1 6-1,0-1 113,-1-1 0,0 1-1,-1-1 1,1 0-1,-2 0 1,1 0-1,-1 0 1,0-1-1,-1 1 1,1-1-1,-2 0 1,1 0 0,-1-1-1,0 0 1,0 0-1,-1 0 1,-9 6-1,9-7-7,1 0-1,-1 0 1,0-1-1,-1 0 1,1 0-1,-1-1 1,1 1-1,-1-2 1,0 1-1,0-1 1,0-1-1,-1 1 1,1-1-1,0-1 1,-1 0-1,1 0 1,0 0-1,-11-3 1,16 2-127,0 0 0,1-1 0,-1 1 1,1-1-1,0 1 0,-1-1 0,1 0 0,0 0 0,0 0 1,0 0-1,0-1 0,0 1 0,1 0 0,-1-1 0,1 1 1,0-1-1,-1 0 0,1 1 0,0-1 0,0 0 0,1 0 1,-1 0-1,1 0 0,-1 1 0,1-1 0,0 0 0,0-5 1,0 1-194,1-1 0,-1 1 0,1-1 0,0 1 0,1-1 0,-1 1 0,1 0 1,1 0-1,5-12 0,-2 10-834,0 0 0,1 1 0,0 0 0,0 0-1,1 1 1,8-7 0,32-20-6950,-2 5-3246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36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19859,'0'0'2498,"-33"57"-384,18-20 128,3 2-1089,6 0-608,3-3-385,3-4-160,0-8-256,12-10-1057,12-11-769,1-3-1186,-2-17-1472,2-12-4613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38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165 163 13741,'8'-143'8536,"-8"142"-8484,0 1 1,0-1-1,0 0 0,0 1 1,0-1-1,0 0 0,0 1 0,0-1 1,0 0-1,0 1 0,0-1 1,0 0-1,0 1 0,0-1 1,-1 1-1,1-1 0,0 0 0,-1 1 1,1-1-1,0 1 0,-1-1 1,1 1-1,-1-1 0,1 1 1,0-1-1,-1 1 0,1-1 0,-1 1 1,1 0-1,-1-1 0,0 1 1,1 0-1,-1-1 0,1 1 0,-1 0 1,0 0-1,1-1 0,-1 1 1,0 0-1,1 0 0,-1 0 1,0 0-1,1 0 0,-1 0 0,-1 0 1,0 1-32,1 0-1,-1-1 1,0 1 0,0 0 0,1 0 0,-1 0-1,1 0 1,-1 0 0,1 0 0,-1 0 0,1 1-1,0-1 1,-1 1 0,1-1 0,-2 3 0,-9 24 329,1 0 1,0 1-1,3 0 1,0 0-1,-6 55 1,3-25 327,-9 45 625,5 1-1,-4 178 1,19-281-1298,0 1 0,0-1 0,1 1 0,-1-1 0,0 0 0,1 1 0,0-1 0,-1 1 0,1-1 0,2 4 0,-2-5-2,-1 0 1,0-1-1,1 1 0,-1-1 0,1 1 0,-1-1 1,1 0-1,-1 1 0,1-1 0,-1 1 0,1-1 0,0 0 1,-1 0-1,1 1 0,-1-1 0,1 0 0,0 0 1,-1 1-1,1-1 0,0 0 0,-1 0 0,1 0 0,0 0 1,-1 0-1,2 0 0,1-1 7,-1 0 0,1-1-1,-1 1 1,0 0 0,1-1 0,-1 1 0,0-1 0,0 0-1,0 0 1,0 0 0,0 0 0,0 0 0,-1 0-1,1 0 1,-1-1 0,1 1 0,0-3 0,9-18-26,-2-1 1,0 0 0,-2 0-1,0-1 1,-2 0-1,4-49 1,-5-154-197,-4 207 227,-2 14-27,-2 19-4,-2 24-4,4-10 28,0-9 2,1-1 1,1 1-1,1-1 0,0 1 0,3 17 1,-3-32-11,-1-1 0,0 1 0,1-1 0,-1 1 0,1-1 0,-1 0 0,1 1 0,-1-1 0,1 0 0,0 1 0,0-1 0,0 0 0,0 0 0,0 0 0,0 1 0,0-1 0,0 0 0,0-1 0,1 1 0,-1 0 0,0 0 0,0 0 0,1-1 0,-1 1 1,1-1-1,1 1 0,0-1 24,0 0 0,-1 0 1,1 0-1,0-1 1,-1 1-1,1-1 1,0 0-1,-1 0 0,1 0 1,-1 0-1,1 0 1,-1 0-1,4-3 1,4-4 105,1 0 0,-1-1 0,0 0 0,14-18 0,-10 9-125,-2 0 0,0-1 1,0 0-1,-2 0 0,0-1 1,12-40-1,-24 69-20,0-1 0,1 1-1,0 0 1,1 13 0,-2 16-37,1-29 44,-2 11 11,1 0-1,0 0 1,2 0 0,3 35-1,-3-54 0,1 0-1,-1 0 1,1 0 0,-1 1-1,1-1 1,-1 0 0,1 0-1,0 0 1,-1 0 0,1 0-1,0 0 1,0 0-1,0-1 1,0 1 0,0 0-1,0 0 1,0-1 0,0 1-1,0 0 1,0-1 0,0 1-1,1-1 1,-1 0-1,0 1 1,0-1 0,0 0-1,1 0 1,-1 0 0,0 0-1,0 0 1,1 0 0,-1 0-1,0 0 1,0 0-1,1 0 1,-1-1 0,0 1-1,0 0 1,2-2 0,4 0 6,-1 0 0,0 0 0,0-1 0,0 0 1,0 0-1,6-5 0,1-1-8,-1-1 0,0 0 0,-1-1 0,0 0 0,-1-1 0,0 0 0,-1-1 0,0 0 0,-1 0 0,0-1 0,-1 0 0,-1 0 0,0 0 0,-1-1 0,-1 0 0,0 0 0,-1 0 0,3-31 0,-6 45 0,0 1 0,0 0 0,0 0 0,0 0 0,0-1 0,0 1 0,0 0 0,0 0 0,0-1 0,0 1 0,0 0 0,0 0 0,-1 0 0,1-1 0,0 1 0,0 0 0,0 0 0,0 0 0,0-1 0,0 1 0,0 0 0,-1 0 0,1 0 0,0 0 0,0-1 0,0 1 0,0 0 0,-1 0 0,1 0 0,0 0 0,0 0 0,0 0 0,-1 0 0,1-1 0,0 1 0,0 0 0,0 0 0,-1 0 0,1 0 0,0 0 0,0 0 0,-1 0 0,1 0 0,0 0 0,0 0 0,0 0 0,-1 0 0,1 0 0,0 1 0,0-1 0,-1 0 0,1 0 0,0 0 0,0 0 0,0 0 0,-1 0 0,1 0 0,0 1 0,0-1 0,0 0 0,0 0 0,0 0 0,-1 1 0,-11 11 0,3 2 0,0 1 0,1 0 0,1 0 0,1 1 0,0-1 0,1 2 0,1-1 0,0 0 0,1 1 0,-1 24 0,4-39-36,0 0 0,0 1 0,0-1-1,0 0 1,1 0 0,-1 0 0,1 0 0,-1 0 0,1 0 0,0 0 0,0 0-1,-1 0 1,2 0 0,-1 0 0,0-1 0,0 1 0,0 0 0,1-1-1,-1 1 1,1-1 0,-1 1 0,1-1 0,3 3 0,-1-2-149,0-1 0,0 1 0,0-1 0,0 0 1,0 0-1,1 0 0,-1 0 0,0-1 0,0 1 0,1-1 0,7-1 0,-7 1-96,0-1-1,1 1 1,-1-1 0,0 0-1,0-1 1,0 1-1,0-1 1,0 0-1,0 0 1,-1-1-1,1 1 1,-1-1-1,0 0 1,1 0-1,-1-1 1,0 1-1,-1-1 1,1 0-1,-1 0 1,0 0-1,5-7 1,-2-14-6744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3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16528,'0'0'9993,"-43"53"-8648,43-30-1088,3 4-193,14-5-577,7 1-2145,5-7-1570,1-4-2723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38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149 249 18129,'0'0'2461,"-12"7"272,2-2-2274,0 1-1,1 0 0,-1 1 0,2 0 0,-1 0 1,1 1-1,0 0 0,0 0 0,1 1 1,1 0-1,-12 19 0,14-20-224,0 0 0,1 0-1,0 1 1,0-1 0,1 1 0,0 0 0,0-1 0,1 1-1,0 16 1,1-24-227,0 1-1,1-1 0,-1 1 1,0-1-1,1 0 0,-1 1 1,1-1-1,-1 0 1,1 0-1,0 0 0,0 1 1,-1-1-1,1 0 1,0 0-1,0 0 0,0 0 1,0 0-1,0 0 0,1 0 1,-1-1-1,0 1 1,0 0-1,0-1 0,1 1 1,-1-1-1,0 1 0,1-1 1,-1 1-1,0-1 1,1 0-1,-1 0 0,1 0 1,-1 0-1,0 0 1,1 0-1,-1 0 0,1 0 1,-1-1-1,0 1 0,2-1 1,5 0 13,0-1 1,0 0-1,-1 0 1,1-1-1,14-7 1,-4-1 6,0-1 1,0-1-1,-1-1 1,-1 0-1,0-1 1,-1-1-1,-1 0 1,0-1-1,-1 0 1,14-26 0,-15 20 41,0 0 1,-1-2-1,-2 1 1,0-1-1,-2 0 1,-1-1-1,0 0 1,1-29-1,-7 53-73,1 0 0,-1-1-1,0 1 1,0 0 0,0 0 0,0-1-1,0 1 1,-1 0 0,1-1-1,-1 1 1,-1-4 0,2 6 1,-1 0-1,1 0 1,0-1 0,-1 1 0,1 0 0,0 0-1,-1 0 1,1 0 0,-1 0 0,1 0 0,0 0-1,-1 0 1,1 0 0,-1 0 0,1 0 0,0 0-1,-1 1 1,1-1 0,0 0 0,-1 0 0,1 0-1,0 0 1,-1 1 0,1-1 0,0 0 0,-1 0-1,1 1 1,0-1 0,0 0 0,-1 1 0,1-1-1,0 0 1,0 1 0,-1-1 0,1 0 0,0 1-1,0 0 1,-29 50 16,20-30 33,1 0-1,1 1 0,0 0 1,2 0-1,1 0 0,0 1 1,2-1-1,0 1 1,4 44-1,-1-62-285,0-1 0,0 1 0,0 0 1,0 0-1,1-1 0,0 1 0,0-1 0,1 0 0,-1 1 0,1-1 0,0 0 1,0 0-1,0-1 0,6 7 0,-5-7-509,1 0 0,-1 0 0,1 0 0,-1 0 0,1-1 1,0 1-1,0-1 0,0-1 0,0 1 0,1-1 0,-1 0 0,0 0 0,6 0 0,20 0-17487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39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16335,'0'0'9642,"-1"13"-8980,-1 5-402,-4 77 793,6-88-1003,0-1 0,0 0 0,0 0 0,1 1 0,0-1 0,0 0 0,1 0 1,0 0-1,0 0 0,1 0 0,-1 0 0,7 10 0,-7-14 5,0-1 1,1 1-1,-1 0 0,0-1 0,1 0 1,-1 1-1,1-1 0,-1 0 1,1 0-1,0 0 0,-1-1 0,1 1 1,0-1-1,-1 1 0,1-1 0,0 0 1,0 0-1,0 0 0,-1 0 1,1-1-1,0 1 0,5-2 0,1-1 185,1 0-1,-1 0 0,0-1 0,0 0 0,10-7 1,4-3-116,-1 0 1,0-2 0,-1-1 0,-1 0 0,-1-1-1,0-2 1,31-41 0,-53 101-333,-3-4 181,0-10 57,2 0 0,-1 34 1,5-59-22,1-1 0,-1 1 0,0-1 0,1 0 0,-1 1 0,1-1-1,-1 0 1,0 1 0,1-1 0,-1 0 0,1 0 0,-1 0 0,1 1 0,-1-1 0,1 0 0,-1 0 0,1 0 0,-1 0 0,1 0 0,-1 0 0,1 0 0,-1 0 0,1 0 0,-1 0 0,1 0 0,-1 0 0,1 0 0,-1 0 0,1 0 0,-1 0 0,1-1 0,-1 1-1,0 0 1,1 0 0,-1-1 0,1 1 0,-1 0 0,1-1 0,-1 1 0,23-12 188,2-3-228,70-38 180,-87 49-221,0 1 1,1 0 0,-1 1-1,0-1 1,1 1-1,-1 1 1,1 0 0,0 0-1,-1 1 1,11 0 0,-19 0 65,1 1 0,0-1 0,0 1 0,0-1 0,0 1 0,0-1 0,0 1 0,0-1 0,0 1 0,-1 0 0,1-1 0,0 1 0,-1 0 0,1 0 0,0 0 0,-1-1 0,1 1 0,-1 0 0,1 0 1,-1 0-1,1 0 0,-1 0 0,0 0 0,0 0 0,1 0 0,-1 0 0,0 0 0,0 0 0,0 0 0,0 0 0,0 0 0,0 1 0,-2 12-2389,0-38-13869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39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6790,'0'0'19507,"-20"73"-20724,14-47-2723,-3-1-3267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39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16015,'0'0'6759,"0"80"-4710,5-23-895,2 6-450,3 1-95,0 0-321,-1-2-96,1-5-64,-2-5-32,-1-7-63,-2-5-290,-3-11-1088,-2-7-961,0-11-1666,-10-11-3587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8:50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0 244 6566,'0'0'12679,"16"0"-11227,326-16 2926,-131 1-2724,-93 9-957,1170-69 2082,-319 34-2097,3 41-458,-419 2-308,-550-2 20,-32 2-214,-909-16 270,359-2-139,-1332 12-1420,1028 6 2008,985 17-580,793 19 313,-609-36-263,683 7-1049,973 32-1898,-1799-37 3468,-143-5-414,0 1 0,1 0-1,-1 0 1,0 0 0,0-1 0,0 1-1,0 0 1,0 0 0,0 0-1,0-1 1,0 1 0,0 0 0,0 0-1,0 0 1,0-1 0,0 1-1,0 0 1,0 0 0,0 0 0,0-1-1,0 1 1,0 0 0,0 0-1,0 0 1,0-1 0,-1 1 0,1 0-1,0 0 1,0 0 0,0-1-1,0 1 1,0 0 0,-1 0 0,1 0-1,0 0 1,0 0 0,0 0 0,0-1-1,-1 1 1,1 0 0,0 0-1,0 0 1,0 0 0,-1 0 0,1 0-1,0 0 1,-12-5-16,1 0 0,-1 1 0,0 1 0,0 0 0,0 0 0,-17-1 1,-5-1-7,-752-77-109,665 74 71,-2148-37 1937,2151 47-1860,-11-1-36,-162 23-1,276-21-154,18 0-444,27-1-267,421-7-2756,2-12-3473,-206 5 1239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40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45 230 16624,'-6'-8'2103,"0"-1"-1252,1-1 1,0 0-1,1 0 0,0 0 0,1-1 1,0 1-1,-3-23 0,5 29-725,0 1-1,1-1 1,-1 0-1,1 0 1,0 0-1,1 0 1,-1 0-1,1 0 1,-1 0-1,1 0 1,0 0-1,0 0 1,1 1-1,-1-1 1,1 1-1,0-1 1,0 1-1,0-1 1,1 1-1,-1 0 1,1 0-1,-1 0 1,1 0-1,0 1 1,0-1-1,0 1 1,1-1-1,-1 1 1,6-2-1,5 0-141,1 0 0,0 2 0,0-1 0,0 2 0,0 0 0,0 1-1,23 2 1,8 0-47,143 6-2880,-95-3-1506,1-2-3688,-40-3-3490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40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13837,'4'10'3950,"11"28"-1592,-3 0-1,-1 1 1,7 46-1,-13-45-730,2 66 1,-7-81-1256,1-16-187,0 0 0,-1 0 0,0-1 1,-1 1-1,0 0 0,-1 0 0,0-1 1,-4 13-1,6-21-182,0 1 1,0 0-1,0-1 1,0 1-1,0-1 1,0 1-1,0-1 1,-1 1 0,1-1-1,0 1 1,0-1-1,-1 1 1,1-1-1,0 1 1,-1-1-1,1 0 1,-1 1-1,1-1 1,0 0-1,-1 1 1,1-1-1,-1 0 1,1 1-1,-1-1 1,1 0 0,-1 0-1,1 1 1,-1-1-1,1 0 1,-1 0-1,1 0 1,-1 0-1,0 0 1,1 0-1,-1 0 1,1 0-1,-1 0 1,1 0-1,-1 0 1,1 0-1,-1 0 1,1-1 0,-1 1-1,0 0 1,1 0-1,-1 0 1,1-1-1,0 1 1,-1 0-1,1-1 1,-1 1-1,1 0 1,-1-1-1,1 1 1,0-1-1,-1 1 1,1-1-1,-1 0 1,-13-31 44,2-22-145,2 0-1,3 0 1,-1-87-1,8 139 72,0-1 0,0 1-1,1 0 1,-1 0 0,0 0-1,1 0 1,-1 0-1,1 1 1,0-1 0,0 0-1,0 0 1,0 0 0,0 0-1,0 1 1,0-1 0,0 1-1,1-1 1,-1 1 0,1-1-1,-1 1 1,1 0-1,0-1 1,-1 1 0,1 0-1,0 0 1,0 0 0,0 1-1,-1-1 1,1 0 0,0 1-1,0-1 1,0 1 0,0 0-1,0-1 1,1 1 0,-1 0-1,0 0 1,3 1-1,11 0-536,-1 0-1,0 1 0,1 1 0,14 5 0,-20-5-169,11 2-1597,0-2 1,33 3-1,11-7-6189,-22-6-54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41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74 11755,'0'0'2317,"-10"-1"149,4 0-2077,-1 0-1,1 1 0,0 0 0,-1 0 0,1 0 1,0 1-1,-1 0 0,1 0 0,0 1 1,0 0-1,0 0 0,0 0 0,0 1 0,0-1 1,1 1-1,-1 1 0,-8 6 0,4 0-70,0 0 0,1 0 0,0 1-1,0 1 1,1-1 0,1 1 0,0 0 0,0 1-1,2 0 1,-1 0 0,2 0 0,0 1 0,0-1-1,1 1 1,1 0 0,-1 21 0,3-34-316,-1 0 1,1 1-1,0-1 1,1 0-1,-1 0 1,0 0-1,0 0 1,0 1-1,1-1 1,-1 0-1,1 0 1,-1 0-1,1 0 1,-1 0 0,1 0-1,0 0 1,-1 0-1,1 0 1,0 0-1,0 0 1,0 0-1,-1-1 1,1 1-1,0 0 1,0-1-1,0 1 1,0 0-1,1-1 1,-1 1-1,0-1 1,0 0-1,0 1 1,0-1-1,0 0 1,1 0-1,-1 1 1,0-1 0,0 0-1,0 0 1,0-1-1,1 1 1,-1 0-1,0 0 1,0 0-1,0-1 1,2 0-1,4-1 13,1 0-1,-1 0 0,0-1 1,0 0-1,0-1 0,7-4 1,5-5 15,-1-1 0,-1-1 0,0 0 0,-1-1 1,0-1-1,17-25 0,-25 31-20,-1 0 0,0-1 0,0 0 0,-1 0 0,-1 0 0,0-1 0,0 0 0,-2 0 0,1 0 0,-2-1 0,3-24 0,-5 36-5,0 0 0,0 1 0,0-1 0,0 1 0,0-1 0,-1 1 0,1-1 0,0 1 0,-1-1 0,1 1 0,-1-1 0,1 1 0,-1-1 0,0 1 0,0 0 0,1-1 0,-3-1 0,3 3 0,-1 0 1,0-1-1,1 1 1,-1 0-1,0-1 1,1 1-1,-1 0 1,0 0-1,0 0 1,1 0-1,-1-1 0,0 1 1,0 0-1,1 0 1,-1 1-1,0-1 1,0 0-1,1 0 1,-1 0-1,0 0 1,0 1-1,1-1 1,-1 0-1,-1 1 0,-1 1 9,0 0 0,-1 1 0,1-1-1,0 1 1,1-1 0,-1 1 0,0 0-1,1 0 1,-1 0 0,1 0 0,0 1 0,-2 3-1,-6 19-29,1 0 0,-9 39 0,16-53-46,-1 0 0,2 1 0,-1-1 0,2 1 0,0 0 0,0-1 0,4 21 0,-4-32-48,1 0 0,-1 0 0,0 0-1,1 0 1,-1 0 0,1 0 0,-1 0 0,1 0 0,0 0 0,-1 0 0,1 0 0,0 0 0,0 0 0,-1-1 0,1 1 0,0 0-1,0-1 1,0 1 0,0 0 0,0-1 0,0 1 0,0-1 0,0 0 0,0 1 0,2-1 0,1 1-246,0-1 1,-1 0 0,1 0-1,-1 0 1,1 0 0,-1-1-1,1 1 1,5-2-1,2-2-905,-1 0-1,1 0 0,-1-1 0,16-9 1,23-24-4820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41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176 380 12588,'-8'3'4959,"-2"3"-4455,1-1 0,-1 1 0,1 1 0,0-1 0,1 2 0,0-1 0,0 1 0,0 0 0,1 1 0,1 0 0,-1 0 0,1 0 0,1 1-1,-8 18 1,5-9-409,0-1-1,2 1 0,0 0 0,1 0 0,1 1 0,1 0 0,-1 23 0,4-42-81,0-1 1,0 1-1,0 0 0,0-1 0,-1 1 1,1 0-1,0-1 0,1 1 0,-1 0 0,0-1 1,0 1-1,0 0 0,0-1 0,0 1 1,1 0-1,-1-1 0,0 1 0,1-1 1,-1 1-1,0-1 0,1 1 0,-1-1 0,1 1 1,-1-1-1,1 1 0,-1-1 0,1 1 1,-1-1-1,1 1 0,-1-1 0,1 0 0,-1 0 1,1 1-1,1-1 0,0 0 41,-1 0-1,1 0 1,0-1 0,0 1-1,0-1 1,-1 0-1,1 1 1,0-1 0,0 0-1,-1 0 1,1 0-1,1-2 1,43-39 1130,-10 1-679,-2-2 0,-2-1 1,-2-1-1,37-75 0,-52 88-278,-2 0-1,-1 0 0,-1-1 1,-1-1-1,-3 0 1,0 0-1,-2 0 1,0-40-1,-5 72-226,0 1 0,0-1 0,0 0 0,0 1 0,0-1 0,0 1 0,-1-1 0,1 0 0,0 1 0,-1-1 0,1 1 0,-1-1 0,0 1 0,0-1 0,-1-1 0,2 2 0,-1 1 0,1 0 0,-1 0 0,1-1 0,-1 1 0,1 0 0,-1 0 0,0 0 0,1 0 0,-1 0 0,1 0 0,-1 0 0,1 0 0,-1 0 0,1 0 0,-1 0 0,1 0 0,-1 0 0,0 0 0,1 0 0,-1 0 0,1 1 0,-1-1 0,1 0 0,-1 0 0,1 1 0,0-1 0,-1 0 0,0 1 0,-2 2 0,-1 0 0,1 0 0,0 1 0,0-1 0,0 1 0,1 0 0,-1 0 0,1-1 0,-4 10 0,-22 71 0,3 2 0,-20 138 0,43-210-446,0 0 0,0 0 0,2 0 0,0 1 0,3 23 0,-3-36 306,1 1-1,-1-1 1,1 0 0,-1 0 0,1 0-1,0 0 1,0 0 0,0 0-1,0 0 1,1 0 0,-1 0-1,0 0 1,1-1 0,-1 1-1,1-1 1,-1 1 0,1-1-1,2 2 1,-1-2-7,0 0-1,-1 0 1,1-1-1,0 0 1,-1 1-1,1-1 1,0 0 0,-1 0-1,1-1 1,0 1-1,0 0 1,-1-1-1,1 0 1,-1 1 0,1-1-1,-1 0 1,1 0-1,-1-1 1,4-1-1,23-21-7384,-2-9-4191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2:41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41 132 17168,'0'0'1463,"2"10"443,-1-4-1545,1-1-1,-1 0 1,1 0 0,0 0 0,1 0 0,-1-1-1,6 9 1,-6-11-238,0 0 1,0 0-1,0-1 0,0 1 1,0-1-1,0 1 0,0-1 0,0 0 1,1 0-1,-1 0 0,0 0 1,1 0-1,-1-1 0,1 1 0,-1-1 1,1 1-1,-1-1 0,1 0 0,-1 0 1,1 0-1,0-1 0,-1 1 1,1 0-1,3-2 0,7-3 191,-1 0 1,0-1-1,0 0 0,0-1 0,-1-1 1,0 1-1,-1-2 0,1 0 0,-1 0 1,-1 0-1,0-1 0,-1-1 0,1 0 1,9-17-1,-17 26-285,0 0 0,1 0 0,-1 0 0,0 0-1,0 0 1,0 0 0,-1 0 0,1 0 0,0 0 0,-1 0 0,1 0 0,-1-1 0,0 1 0,0 0 0,0 0 0,0 0 0,0-1 0,0 1-1,-1 0 1,1 0 0,-1 0 0,-1-4 0,1 5-5,0 0 1,-1-1-1,1 1 0,-1 0 0,0 0 1,1 0-1,-1 0 0,0 0 0,0 0 1,1 0-1,-1 1 0,0-1 0,0 1 1,0-1-1,0 1 0,0 0 1,0-1-1,0 1 0,-3 1 0,-5-1 20,0 1 1,0 0-1,0 1 0,0 0 0,1 1 0,-1 0 1,1 0-1,-17 9 0,13-4-44,1 1 0,0 1 0,0 0 0,1 0 0,0 1 0,0 1 0,1 0 0,-13 21 0,17-23 0,1 0 0,0 0 0,0 0 0,1 1 0,0 0 0,0 0 0,2 0 0,-1 0 0,1 1 0,1-1 0,0 0 0,1 15 0,0-23 2,0 0 0,1-1 0,-1 1 0,1-1 0,-1 1-1,1 0 1,0-1 0,0 0 0,0 1 0,1-1 0,-1 0 0,0 1 0,1-1 0,-1 0 0,1 0-1,0 0 1,0 0 0,0-1 0,2 3 0,0-2 2,0 0 0,1 1-1,-1-1 1,0-1 0,1 1 0,0-1 0,-1 0-1,1 0 1,9 1 0,4-2-80,-1 0 0,1-1 0,0-1 0,30-8 0,-10 1-2367,60-25 1,-11-7-5870,-17 2-8231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3:51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1992 102 7495,'-74'-23'1226,"-1"2"0,-1 4-1,-137-13 1,-235 19-182,376 14-569,0 4 0,0 2 0,1 4 0,-98 30 1,122-28-283,1 2 1,1 2-1,1 2 1,1 2-1,1 1 1,1 3-1,-54 46 1,72-52-148,1 1 1,1 1 0,1 1-1,1 1 1,2 1 0,0 0-1,2 1 1,0 1 0,2 0-1,-12 40 1,15-32 4,1 0 0,1 1 0,3 1 0,0-1 0,3 1 0,1 0-1,2-1 1,6 46 0,-3-56-50,2-1-1,0 0 1,1 0-1,2-1 0,0 0 1,2-1-1,1 0 1,0 0-1,22 28 0,-14-26 5,2 0-1,0-1 1,2-2-1,1 0 1,0-2-1,50 32 1,-16-20 12,1-2 0,2-3 0,1-2 0,1-3 0,2-3 0,124 20 0,-45-19-12,1-6 1,0-7-1,191-13 1,-227-5 100,0-4 0,-1-5 0,-1-5 0,-2-5 0,0-4 1,-2-5-1,-2-4 0,148-84 0,-212 102-102,0 0 0,-2-3 0,0-1 0,-2-1 0,-2-2 0,0-2 0,52-71-1,-70 84 194,0-2-1,-2 0 0,-1 0 0,-1-1 1,0 0-1,-2-1 0,-1 0 0,0 0 1,-2-1-1,-1 1 0,-1-1 0,-1 0 0,-2 0 1,0 0-1,-7-45 0,5 55-18,-2 1-1,0-1 1,0 1-1,-1 1 1,-1-1-1,0 1 0,-1-1 1,-1 2-1,0-1 1,0 1-1,-16-16 1,8 12-71,0 1-1,-2 0 1,0 2-1,0 0 1,-1 0-1,-37-16 1,-1 6-92,-1 2 0,-1 3 1,0 3-1,-97-13 0,-509-20-38,350 34-2201,302 13 1862,-1 1-579,1-1 0,-1 0 0,1-2 1,-14-3-1,15-2-3933,10-4-3374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3:52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2150 121 9001,'-257'-82'632,"207"70"-583,-1 2-1,-1 2 1,-60-1 0,51 10 106,0 3 1,0 3-1,0 2 1,1 2-1,1 3 0,0 3 1,1 3-1,-55 26 1,19-1 2,2 3 1,2 5 0,-156 121 0,194-131 172,2 1 1,2 3 0,3 2-1,1 2 1,3 1-1,-44 72 1,63-86-243,2 0 1,1 1-1,3 1 0,0 1 1,3 0-1,2 1 1,1 0-1,2 0 1,2 1-1,-1 71 0,7-96-77,1 1 0,1-1 0,0 1 0,1-1 0,1 0 0,1 0 0,1 0-1,0 0 1,1-1 0,1 0 0,1-1 0,0 0 0,1 0 0,1-1 0,0 0 0,1-1-1,1 0 1,0-1 0,1 0 0,0-1 0,23 15 0,-4-8 49,0-2 1,1-1-1,0-1 0,1-2 1,1-2-1,0-1 0,1-1 1,51 4-1,19-3 162,176-8 0,-170-9-164,-1-5-1,0-4 0,-1-6 1,-2-4-1,0-5 1,195-84-1,-195 63 301,-3-4 0,-2-4-1,-3-5 1,-3-5 0,-3-3 0,114-115-1,-164 143-43,-1-2 0,-3-1 0,-2-2 0,-2-3 0,58-110 0,-87 147-88,-1-1 1,-1 0-1,-1 0 0,0-1 1,-1 0-1,-1 1 1,1-24-1,-4 35-131,1 0 0,-2-1 0,1 1 0,-1 0 1,0 0-1,0 0 0,0 0 0,-1 0 0,0 0 0,0 0 1,-1 0-1,0 1 0,0-1 0,0 1 0,0 0 0,-1 0 1,0 0-1,0 0 0,0 1 0,-1-1 0,0 1 0,1 0 1,-10-5-1,-2 1-58,0 2 1,0-1-1,0 2 1,-1 0-1,0 1 1,0 1 0,0 1-1,0 0 1,0 1-1,0 1 1,-19 2-1,2 1-237,1 1 0,0 2-1,0 1 1,-55 20 0,80-24-88,-1 0 0,0 0 0,1 1 0,0 0 0,0 1 0,0-1 0,0 1 0,1 1 0,0 0 0,0 0 1,-7 9-1,13-15 160,0 1 0,1 0 0,-1 0 0,1 0 1,-1-1-1,1 1 0,0 0 0,-1 0 0,1 0 1,0 0-1,0 0 0,-1 0 0,1 0 0,0-1 1,0 1-1,0 0 0,0 0 0,0 0 0,0 0 1,1 0-1,-1 0 0,0 0 0,0 0 0,1 1 1,0-1-152,0 0 1,0 0-1,1 0 1,-1 0 0,0 0-1,0-1 1,1 1 0,-1 0-1,0-1 1,1 1 0,-1-1-1,0 1 1,1-1 0,-1 1-1,1-1 1,-1 0 0,3 0-1,53 2-5706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3:5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3482 1613 16912,'-15'-13'512,"-58"-41"373,-3 2-1,-84-41 1,-312-109-748,-17 40-68,393 132-67,-936-280 687,943 281-446,2-4 0,-86-46 0,120 50-190,2-2 0,0-2-1,3-2 1,-55-50-1,-17-37-35,-52-45-429,164 161-288,-1 0 0,0 0 0,0 1 0,0 0 0,0 0 0,-1 1 0,-20-6 0,2 3-4798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3:54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2765 0 15086,'0'0'2077,"-10"6"-983,-6 4-913,0 1 1,1 0-1,1 2 0,0-1 0,0 2 0,1 0 1,-21 31-1,-76 133 162,68-104-305,-296 587 270,54 25-212,51-115-57,-294 589 9,145-331 876,233-485-135,15 7 0,16 5-1,-135 693 1,248-1017-781,-13 69-39,-7 180 1,25-280 1,0 0 0,-1 0-1,1 0 1,0 0 0,1 0 0,-1-1 0,0 1 0,0 0 0,0 0 0,0 0 0,1 0 0,-1 0 0,0-1 0,1 1 0,-1 0 0,1 0 0,-1 0 0,1-1 0,-1 1 0,1 0-1,12-3-1438,13-26-1696,-9-23-4053,-11 23 1062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3:54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90 9129,'-2'-11'149,"-3"-6"150,-4-19 247,6 10 2923,3 275-302,-8 997-404,5-1168-2709,0-24 215,3 1-1,6 54 1,-5-106-243,-1 1 1,1-1-1,-1 1 1,1-1-1,0 1 1,0-1-1,1 0 0,-1 1 1,1-1-1,-1 0 1,1 0-1,0 0 1,0 0-1,1 0 0,-1-1 1,0 1-1,4 2 1,-3-4-18,-1 0 1,0 0 0,1 0-1,-1-1 1,0 1 0,1-1 0,-1 1-1,1-1 1,-1 0 0,1 0-1,-1 0 1,1 0 0,-1-1 0,1 1-1,-1-1 1,0 1 0,1-1-1,-1 0 1,0 0 0,0 0-1,1 0 1,-1 0 0,0-1 0,0 1-1,0-1 1,0 1 0,1-3-1,20-17 278,0-2 1,-2 0-1,-1-1 0,33-51 0,-37 52-110,406-627 916,-170 199-4140,-137 219-1534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9:21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1778 353 4644,'2'-13'5333,"0"3"-4418,0 6-668,-1-1 0,0 0 0,0 0-1,0 1 1,-1-1 0,1 0 0,-1 0 0,-1 0 0,1 0 0,0 1 0,-1-1 0,0 0-1,0 0 1,-1 1 0,1-1 0,-1 1 0,0-1 0,-3-4 0,-1 2-39,-1 1 0,0 0 0,0 0-1,-1 1 1,1 0 0,-1 0 0,0 0 0,0 1 0,-1 0 0,0 1 0,-14-4 0,-17-3 363,-51-7 0,81 16-402,-90-12 1060,0 4 0,-1 5 1,-176 15-1,213-3-940,0 3 0,1 3 0,1 3 1,0 3-1,1 2 0,2 2 0,0 4 1,2 1-1,1 4 0,-90 67 0,128-85-245,1 0 0,1 1-1,0 1 1,1 0 0,0 2 0,2-1-1,0 2 1,1-1 0,1 2-1,1 0 1,-11 30 0,17-35-9,0-1 1,1 1-1,0 1 0,2-1 1,0 0-1,0 1 1,2-1-1,0 0 0,0 0 1,2 1-1,0-1 1,1-1-1,1 1 1,0 0-1,1-1 0,14 26 1,-6-17-15,0-1 0,2 0 0,1-1 0,1-1 0,0 0 1,2-1-1,0-2 0,35 26 0,-25-24-5,0-2 0,2-1-1,0-2 1,0 0 0,1-3 0,37 10 0,-8-8 9,1-3 0,-1-3 0,2-3 0,-1-2 0,1-3 0,-1-2 0,76-14 1,-65 3 10,-1-2 0,0-4 0,-1-3 0,-2-3 0,130-67 0,-154 68 116,-2-3 0,-1-2 0,-1-2 0,-1-1-1,-2-2 1,-2-2 0,-1-1 0,-2-2 0,42-62 0,-58 74-26,-2-2 1,-1 1 0,-2-2-1,0 0 1,-2-1 0,-2 0-1,0 0 1,-3-1 0,6-48-1,-11 65-99,-1 0 0,0 0 0,0 1 0,-2-1-1,0 0 1,0 1 0,-2 0 0,1-1 0,-2 1 0,0 1 0,-1-1 0,0 1-1,-1 0 1,0 0 0,-1 1 0,-1-1 0,0 2 0,0 0 0,-1 0-1,-1 0 1,0 2 0,-22-17 0,9 12-23,0 1 1,0 1-1,-1 2 1,0 0-1,-1 2 1,0 0-1,-1 2 1,-42-5-1,17 7-6,-1 1 0,1 3 0,-78 10 0,79-3-718,1 3 0,-93 30 1,115-30 83,0 1 0,1 1 1,0 2-1,1 0 0,1 2 1,-30 23-1,22-4-5701,28-14-4259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4:29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3825 6758,'0'0'12065,"3"-10"-11440,-1 5-536,-1-1 1,2 1 0,-1 0-1,0 0 1,1 0 0,0 0-1,0 1 1,0-1-1,1 1 1,-1-1 0,1 1-1,0 1 1,1-1 0,-1 0-1,0 1 1,1 0-1,0 0 1,7-3 0,71-42 604,86-67 0,-163 110-636,0 0 0,0 0 0,0 0-1,1 1 1,0 0 0,0 0 0,0 0 0,1 1 0,-1 0 0,1 1 0,-1 0 0,1 0 0,16-2 0,-19 3 12,1-1 1,-1-1-1,1 1 0,-1-1 0,0 0 0,0 0 1,0 0-1,0-1 0,-1 0 0,1 0 1,-1 0-1,0 0 0,0-1 0,3-5 0,15-13-61,-16 20 17,-1-1 0,1 1 0,0 0 0,0 0 0,1 1 0,-1 0 0,0 0-1,1 0 1,-1 1 0,1 0 0,-1 0 0,1 1 0,0-1 0,-1 2 0,11 0-1,-6 0 11,0-1-1,0-1 0,0 0 0,0 0 0,13-4 0,44-16 333,-39 15-317,-1-3-1,-1 0 1,1-2 0,-2 0 0,1-2 0,-2-1-1,30-21 1,-26 13-16,-17 14 97,0 0-1,-1-1 1,-1-1-1,1 1 1,-1-2-1,10-13 1,-19 22-81,-1 1 0,1 0 1,-1-1-1,1 1 0,-1-1 1,0 1-1,0-1 1,0 1-1,0-1 0,0 1 1,0-1-1,0 1 0,0-1 1,0 1-1,-1-1 0,1 1 1,0 0-1,-1-1 0,0 1 1,1 0-1,-1-1 1,0 1-1,1 0 0,-1-1 1,0 1-1,0 0 0,0 0 1,0 0-1,0 0 0,-1 0 1,1 0-1,0 0 0,-2-1 1,-50-31 301,41 27-151,-291-157 406,288 156-607,1 0 1,0 1-1,-1 1 0,0 0 1,-1 1-1,1 0 0,-16-1 1,30 5 3,0-1 1,0 1-1,0-1 1,1 1-1,-1-1 1,0 0-1,1 0 1,-1 1-1,0-1 1,1 0-1,-1 0 1,1 0-1,0 1 1,-1-1-1,1 0 1,-1 0-1,1 0 1,0 0-1,0 0 1,0 0-1,-1 0 1,1 0-1,0 0 1,0 0-1,0 0 1,1-1-1,0-35-12,-1 30 5,1 0 0,0 0 1,1 0-1,0 1 1,0-1-1,1 1 1,0-1 0,0 1-1,0 0 1,1 0-1,0 0 1,0 1-1,0 0 1,1-1 0,5-4-1,8-7-170,1 0-1,32-21 0,-29 22 95,1 2-1,1 0 0,0 2 0,1 1 1,0 0-1,1 2 0,0 1 0,0 2 1,1 0-1,0 2 0,53-3 0,-76 7 73,0 1-1,0-1 0,0 1 1,0 0-1,0 0 0,-1 1 1,1-1-1,0 1 0,-1-1 1,1 1-1,-1 0 0,1 1 1,-1-1-1,0 1 0,0-1 1,0 1-1,0 0 0,0 0 1,-1 0-1,1 0 0,-1 1 1,0-1-1,0 1 0,0-1 1,-1 1-1,1 0 0,-1-1 1,0 1-1,0 0 0,1 4 1,1 14-38,0 0 1,-1 1 0,-1-1-1,-3 30 1,1-14 23,2-30 30,0 0-1,0 1 0,1-1 0,0 0 0,1 0 0,0 0 0,0 0 1,0 0-1,1-1 0,0 1 0,1-1 0,0 0 0,0-1 0,0 1 1,1-1-1,0 0 0,0 0 0,1-1 0,10 8 0,-10-8 7,0 0 0,0-1 0,1 0 0,0 0 0,0 0 0,0-1 0,0 0 0,1-1 0,-1 1 0,1-2 0,0 1 0,-1-1 0,1-1-1,0 1 1,0-2 0,-1 1 0,1-1 0,15-4 0,-10-1 103,-1-1 0,0 0-1,-1 0 1,0-2 0,0 0 0,15-14 0,25-19 5,-42 36-87,0 1 1,0 0 0,21-6-1,11-6 16,-4-25 101,-22 17-74,-15 24-93,-1 1 0,0-1 0,1 1 0,-1-1-1,0 0 1,0 1 0,0-1 0,0 0 0,1 1-1,-1-1 1,0 0 0,0 1 0,0-1-1,0 0 1,0 1 0,-1-1 0,1 0 0,0 1-1,0-1 1,0 0 0,0 1 0,-1-1 0,1 1-1,0-1 1,-1 0 0,1 1 0,0-1 0,-1 1-1,1-1 1,-1 1 0,1-1 0,-1 1-1,1 0 1,-1-1 0,1 1 0,-1-1 0,1 1-1,-1 0 1,-1-1 0,1 0-32,-1 0-1,1 0 1,0-1 0,-1 1 0,1-1-1,0 1 1,0-1 0,0 1-1,0-1 1,0 1 0,0-1-1,0 0 1,0 0 0,1 0 0,-1 1-1,1-1 1,-1 0 0,1 0-1,0 0 1,0 0 0,0 0-1,0 0 1,0 0 0,0 1 0,0-1-1,1 0 1,0-3 0,14-54-87,-15 59 128,20-69-1,-3 0-1,-4 0 1,8-111 0,-11-215 355,-10 358-252,0 17-27,-1-1 1,-1 1-1,0-1 0,-2 1 1,0 0-1,-2 0 0,0 0 1,-1 1-1,-1 0 0,-1 0 0,0 1 1,-2 0-1,-15-21 0,7 14-66,0 1 0,-2 1 0,0 1 0,-2 0 0,0 2 0,-1 1-1,-1 0 1,-1 2 0,-1 1 0,-28-13 0,20 15-7,0 0 0,0 3 0,-1 1 0,-1 1 0,1 2 0,-1 2 0,-75-1 0,103 7-4,1 0 0,-1 1 0,1 0 1,-1 0-1,1 1 0,0 0 0,0 1 0,0 0 1,0 0-1,1 1 0,0 0 0,0 0 1,0 0-1,0 1 0,1 0 0,0 1 0,-6 7 1,-6 8-13,1 0 0,2 1 1,0 1-1,-12 28 1,12-19 14,2 0 1,2 1-1,1 1 1,1 0 0,-4 44-1,-5 181-11,15-184 16,2-58 64,-1 0 0,-1-1 0,0 1 0,-1-1 0,-1 0 0,-1 0 0,-1 0 0,0-1 0,-1 0 0,-18 28 0,19-34 39,-1 0-1,0 0 0,-1 0 1,0-1-1,0-1 1,-1 1-1,0-2 0,-1 1 1,1-1-1,-1-1 1,-1 0-1,1-1 1,-1 0-1,0 0 0,-22 4 1,13-5-61,-1 0 1,0-2-1,0-1 0,1 0 1,-1-1-1,-27-5 1,37 3-36,-1-1 1,1 0 0,0-1 0,0-1-1,0 0 1,1 0 0,0-1 0,0 0 0,0-1-1,1 0 1,0-1 0,-9-9 0,-18-20 15,1-2 0,3-1 0,-38-59 1,51 68-151,2-1 1,1-1-1,1-1 1,2 0-1,-14-52 1,26 81 92,1 1 0,0 0 1,0-1-1,0 1 0,0-1 1,0 1-1,1-1 0,0 1 1,0-1-1,0 1 0,1-1 1,-1 1-1,1-1 0,0 1 1,1 0-1,-1-1 0,1 1 1,-1 0-1,1 0 0,0 0 1,1 0-1,-1 0 0,1 0 1,0 1-1,0-1 0,0 1 1,0 0-1,5-4 0,13-14-175,-14 13 198,1 0 1,-1 1-1,1 0 0,17-11 0,-24 18-8,0 1 0,0 0 0,0-1-1,1 1 1,-1 0 0,0 0-1,0 0 1,0 0 0,0 0 0,0 0-1,-1 0 1,1 0 0,0 0-1,0 0 1,-1 1 0,1-1 0,-1 0-1,2 3 1,-2-4 20,1 0 0,-1 1 0,0-1 0,1 1 0,-1-1 0,0 1 1,1-1-1,-1 1 0,0-1 0,1 1 0,-1-1 0,0 1 0,0-1 0,0 1 0,1 0 0,-1-1 0,0 1 0,0-1 1,0 1-1,0 0 0,0-1 0,0 1 0,0-1 0,0 1 0,0-1 0,-1 1 0,1 0 0,0-1 0,0 1 0,0-1 0,-1 1 1,1-1-1,0 1 0,-1-1 0,1 1 0,0-1 0,-1 1 0,1-1 0,-1 1 0,1-1 0,0 0 0,-1 1 0,1-1 0,-1 0 1,0 1-1,-36-1 19,7 1 17,-1-1 0,-45-8 1,66 7-35,1-1 0,0-1 0,0 0 1,0 0-1,0-1 0,0 0 0,1 0 1,-1-1-1,1 0 0,1 0 0,-1-1 1,-9-10-1,4 4-8,-39-48-42,49 56 41,0-1 1,0 0-1,1 0 1,0 0-1,-1-1 0,2 1 1,-1-1-1,1 1 1,0-1-1,0 1 1,-1-11-1,2-18 106,-1 8-302,1 0 0,1 1-1,1-1 1,1 1 0,1 0 0,1-1-1,15-39 1,-2 25 131,2 1-1,2 2 1,1 0-1,2 1 1,1 1-1,2 2 1,34-32 0,243-196 133,-168 151-91,-67 53 29,123-76 1,-151 108-15,2 3 0,1 1 1,0 2-1,78-20 1,0 13-2,171-13 0,95-18 28,-327 44-13,1 4-1,105-4 1,128 18 8,-222-2 2,-28 2-10,0 2 0,-1 3 0,0 1 0,71 28 0,-113-37-1,-1-1 0,0 0 0,1 1-1,-1 0 1,0-1 0,0 1 0,0 0-1,-1 0 1,1 0 0,0 0 0,-1 0-1,1 1 1,-1-1 0,0 0 0,0 1-1,0-1 1,0 1 0,0-1 0,0 1-1,-1-1 1,1 1 0,-1 0 0,0 4-1,2 11 14,-2 0 0,-2 27 0,0-16-15,1 38 10,1-3 24,-16 124 0,15-180-27,1-1 1,-1 1-1,2 0 1,-1 0-1,1-1 0,0 1 1,1-1-1,0 1 1,5 14-1,-3-13-2,-1 1 1,-1-1-1,0 1 1,0 0-1,0 14 1,-20 359 85,19-382-87,-1 1 0,0-1-1,0 1 1,1-1-1,-1 1 1,1-1 0,-1 0-1,1 1 1,0-1-1,0 0 1,-1 1 0,1-1-1,0 0 1,0 0-1,0 0 1,0 0 0,0 0-1,1 0 1,-1 0-1,0 0 1,0 0 0,2 1-1,40 16 102,0 2-38,-39-16-61,1 0 1,0 0-1,0 0 0,0-1 1,0 0-1,1 0 0,-1 0 1,1-1-1,0 1 0,-1-1 1,1-1-1,0 1 0,0-1 1,0 0-1,1-1 0,-1 1 1,0-1-1,0 0 0,0-1 1,0 1-1,0-1 0,0-1 1,0 1-1,6-3 0,5-1 9,-2-2 1,1 0-1,-1 0 0,0-1 0,-1-1 0,0-1 0,0 0 0,-1-1 0,13-13 0,7-12-39,51-72-1,-53 65-19,51-54 0,-75 91 49,-1 0-1,0-1 1,0 1-1,0-1 0,-1 0 1,0 0-1,-1-1 0,1 0 1,-2 0-1,1 0 1,-1 0-1,0 0 0,0-1 1,-1 1-1,0-1 0,-1 1 1,0-1-1,0-12 1,-2 13-9,1 0 1,0 0 0,0 0 0,1 0 0,0 1 0,0-1 0,1 0 0,0 0 0,1 1 0,-1-1 0,1 1 0,1 0 0,-1 0 0,1 0 0,1 1 0,-1-1 0,1 1 0,0 0-1,1 0 1,-1 1 0,1-1 0,0 1 0,0 0 0,8-3 0,12-10-44,0 2 1,2 1-1,0 1 0,0 2 1,31-10-1,-39 17 29,1 0 1,-1 1-1,0 2 0,1 0 1,0 1-1,-1 0 1,1 2-1,32 5 0,-24-1-69,0 1 0,-1 1-1,0 1 1,0 1 0,31 16-1,-52-22 68,0 1-1,0 0 0,0 0 1,-1 1-1,1 0 0,-1 0 0,-1 0 1,1 1-1,-1 0 0,1 0 0,-2 0 1,1 1-1,-1 0 0,0 0 0,0 0 1,-1 0-1,0 0 0,0 1 0,-1-1 1,0 1-1,0 0 0,-1 0 0,1 14 1,-2-4 12,0 1 0,-1 0 0,-1 0 1,-1-1-1,-1 1 0,0-1 1,-2 0-1,0 0 0,-1-1 0,-10 20 1,6-17 16,-22 55 130,31-70-124,0-1 0,1 1 1,0-1-1,0 1 1,1 0-1,-1 0 1,1-1-1,0 1 1,0 0-1,0 0 1,1-1-1,0 1 1,0 0-1,1 4 1,1-5-8,-1 0 0,1 0 0,0 0 1,0-1-1,0 1 0,0-1 1,0 0-1,1 0 0,0 0 0,-1 0 1,8 3-1,-7-4-2,0 1 0,0 0-1,0-1 1,0 1 0,-1 1 0,1-1-1,-1 0 1,0 1 0,0 0 0,0 0 0,0 0-1,3 7 1,-4-6-8,1 0 0,-1 0 0,1 0 0,0-1-1,0 1 1,1-1 0,-1 0 0,1 0 0,0 0 0,0 0 0,0 0 0,1-1-1,-1 0 1,1 0 0,9 5 0,25 17-11,-37-23 13,1 0 0,-1 0 0,0 1 0,0-1 1,0 1-1,0-1 0,0 1 0,0 0 0,-1 0 0,1 0 0,-1 0 0,0 0 0,0 0 0,0 0 1,-1 0-1,1 0 0,0 0 0,-1 1 0,0 3 0,-1 7-7,0-1 0,0 1 0,-6 19 0,-3 26-6,11-57 19,0 1 1,1-1-1,-1 0 0,0 0 0,1 0 1,-1 0-1,1 0 0,-1 0 1,1 0-1,0-1 0,0 1 1,0 0-1,0-1 0,0 0 0,0 1 1,0-1-1,1 0 0,-1 0 1,5 1-1,24 18 44,-28-16-51,0 1 1,0 0 0,-1-1-1,1 1 1,-1 0 0,0 1-1,-1-1 1,1 0 0,-1 0-1,0 1 1,-1-1 0,1 0-1,-1 8 1,-8 78 489,2-45-263,5-38-225,1-1 1,-1 0-1,1 0 1,0 0-1,1 0 1,-1 0-1,1 0 1,1 1-1,0-2 1,0 1-1,0 0 1,0 0-1,1-1 1,0 1-1,1-1 1,0 0-1,0 0 0,0 0 1,0 0-1,1-1 1,0 0-1,0 0 1,1 0-1,-1-1 1,1 1-1,0-1 1,0-1-1,0 1 1,1-1-1,-1 0 1,1-1-1,12 4 1,16 5-207,-26-10 162,-1 2-1,0-1 1,-1 1-1,1 0 1,11 7-1,-16-8 112,0 1-1,0-1 0,-1 1 1,1 0-1,-1 0 1,1-1-1,-1 2 1,0-1-1,0 0 0,0 0 1,-1 1-1,1-1 1,-1 1-1,0-1 1,0 1-1,1 3 0,0 4 86,1 0-1,0 0 0,1 0 1,0-1-1,0 0 0,1 0 1,0 0-1,1-1 1,8 11-1,-8-14-139,0 0 0,1 0 0,-1-1 0,1 1 0,0-2 1,1 1-1,-1-1 0,1 0 0,0 0 0,0-1 0,0 0 0,13 2 0,-1-1-191,0-1 0,35 1 0,-40-4 109,0 0 0,1 2 1,-1 0-1,0 0 1,0 2-1,15 4 0,-27-6 81,0-1 1,-1 1-1,1 0 0,-1 0 0,1 0 0,-1 0 0,1 0 0,-1 0 0,0 0 0,0 1 0,0-1 1,0 1-1,-1 0 0,1-1 0,-1 1 0,3 5 0,10 55 725,-2-12-502,-10-43-241,1 0 1,1-1-1,-1 1 0,1-1 1,0 0-1,1 0 0,0 0 1,0 0-1,1-1 1,-1 0-1,1 0 0,1-1 1,-1 1-1,1-1 1,0-1-1,0 1 0,0-1 1,0 0-1,1-1 1,11 4-1,-11-3 21,0 0 1,-1 0 0,1 1-1,-1 0 1,0 1-1,-1-1 1,1 1-1,-1 1 1,0-1-1,-1 1 1,0 0-1,0 0 1,6 11-1,-5-8 41,1 0 0,0 0 0,1 0 0,0-1 0,1 0-1,15 13 1,-14-17-58,0 1-1,0-2 1,0 1 0,1-2-1,-1 1 1,1-1 0,16 2-1,-13-3-34,0 1-1,-1 1 0,23 9 1,-32-11 40,-1 1 0,1 0 1,-1-1-1,0 1 1,0 0-1,0 0 0,-1 1 1,1-1-1,-1 0 0,1 1 1,-1 0-1,0 0 0,-1-1 1,1 1-1,-1 0 1,1 0-1,0 6 0,-1-4 2,1-1 0,0 0 0,0 1-1,0-1 1,1 0 0,0 0 0,0 0-1,0 0 1,8 8 0,30 9-1980,-37-20 1581,1-1 1,-1 1 0,0 0 0,0 0 0,0 0 0,-1 0 0,1 1-1,0-1 1,-1 1 0,1 0 0,-1 0 0,5 7 0,-7-6-4582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4:31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900 345 4292,'-9'-62'9417,"7"55"-8866,0 0-1,-1 1 1,0-1 0,0 1 0,0 0-1,-6-7 1,5 8-365,0 1 0,0-1 0,0 1 0,-1 0 0,0 0 0,0 0 0,0 1 0,0 0 0,0 0 0,-1 0 0,0 1 0,1-1 0,-1 1 0,0 1-1,0-1 1,0 1 0,0 0 0,-7 0 0,1 1-26,0 0-1,0 1 1,0 1-1,1 0 1,-1 0-1,0 1 1,1 1-1,-1 0 1,1 0 0,0 1-1,1 1 1,-1 0-1,1 0 1,0 1-1,-12 11 1,-11 10 208,1 3 0,-54 66 0,31-26 213,4 2 1,2 2-1,4 3 0,3 1 0,4 2 0,3 2 1,-37 136-1,63-186-443,2 0 0,1 1 1,2 0-1,1 0 0,2 0 1,4 47-1,-2-71-133,0 1-1,0-1 1,2 0 0,-1 1-1,1-1 1,1 0-1,0-1 1,0 1 0,1 0-1,0-1 1,1 0-1,0-1 1,0 1 0,1-1-1,0 0 1,0 0 0,1-1-1,0 0 1,0-1-1,1 0 1,-1 0 0,1 0-1,1-1 1,12 4 0,-1-2 8,1-2 1,-1 0 0,1-1 0,0-2 0,0 0 0,0-1 0,1-2 0,-1 0 0,0-1 0,0-1 0,-1-1 0,1-1 0,-1-1 0,22-9 0,15-9 28,-1-1 1,-1-4-1,90-61 1,-70 37-11,-3-3 0,-3-4 1,-2-2-1,91-109 1,-114 115 24,-3-1-1,-2-1 1,-3-3 0,-2-1 0,-3-2 0,34-97 0,-56 129 33,0-1 1,-3 0-1,0 0 0,-2-1 0,-2 1 1,-1-1-1,-4-59 0,0 80-51,0 1 0,0 0 0,-2 0 0,1 0 0,-1 0 0,-1 1-1,0 0 1,-1 0 0,0 0 0,-11-15 0,10 19-26,1 0-1,-2 0 1,1 0 0,-1 1-1,0 0 1,0 0 0,-1 1-1,1 0 1,-1 1 0,0 0-1,-1 0 1,1 1 0,-1 0-1,-15-3 1,-4 3-13,1 0 0,-1 2 0,1 1 0,-1 1 0,1 1 0,-1 2 0,1 1 0,0 1 0,0 2 0,1 0 0,-43 20 0,11 1 0,0 2 0,2 2 0,-100 79 0,139-98 1,-96 82-80,104-86-2,-1 1 0,2 0 0,-1 1 0,1 0 0,1 1 0,0-1 0,-8 20 0,16-31-18,-1 0 0,1 0 0,-1 1 0,1-1 0,-1 0 0,1 0 0,-1 0 0,1 1 0,0-1 0,0 0 0,0 1 0,0-1 0,0 0 0,0 0 0,0 1 0,0-1 0,0 0 0,1 0 0,-1 1 0,1 1 0,0-3-107,0 1 0,0-1 0,0 1 0,0-1 1,0 1-1,0-1 0,1 0 0,-1 1 0,0-1 0,0 0 0,0 0 0,0 0 1,0 0-1,0 0 0,1 0 0,-1 0 0,0 0 0,0 0 0,0-1 0,0 1 1,0 0-1,0-1 0,1 0 0,50-18-6750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4:32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49 10282,'0'0'3395,"-12"-8"-368,4 2-2472,-1 1 1,0 0 0,0 0-1,0 1 1,-1 1-1,0-1 1,-17-3-1,21 7-342,1-1-1,0 1 1,-1 0-1,1 0 0,0 0 1,-1 1-1,1-1 0,0 1 1,-1 1-1,1-1 0,0 1 1,0 0-1,0 0 1,0 0-1,1 1 0,-1 0 1,1 0-1,-1 0 0,1 0 1,-5 6-1,-7 9 40,0 0 0,1 2-1,1 0 1,1 0-1,1 1 1,1 1 0,1 0-1,-12 35 1,12-27 76,2 1 0,1 1 0,1-1 0,2 1 0,-1 63 1,5-91-313,0 1 0,1 0 1,-1 0-1,1 0 1,0-1-1,0 1 1,1 0-1,-1-1 1,1 1-1,0-1 1,0 0-1,1 1 1,-1-1-1,1 0 0,0-1 1,0 1-1,0 0 1,1-1-1,-1 1 1,1-1-1,4 3 1,-3-4-9,0 1 1,0-1 0,0 0 0,0-1 0,0 1 0,0-1 0,0 0-1,0-1 1,0 1 0,1-1 0,-1 0 0,0 0 0,1 0 0,-1-1-1,0 0 1,0 0 0,0 0 0,0-1 0,8-3 0,-3 0 29,0-1 0,-1 0 0,0 0 0,0-1 0,0 0 0,-1 0 0,0-1 0,0 0 0,-1-1 0,0 0 0,0 0 0,-1 0 0,-1-1 0,1 0 0,-2 0 0,1 0 0,-1-1 0,-1 0 0,0 1 0,0-1 0,-1 0 0,-1-1 0,0 1 0,0-12 0,-1 22-25,0-1 0,0 1 0,0-1 0,0 1 0,-1-1 0,1 1-1,-1-1 1,1 1 0,-1 0 0,1-1 0,-1 1 0,0-1 0,1 1 0,-1 0 0,0 0 0,0-1 0,0 1 0,0 0 0,0 0 0,0 0-1,-1 0 1,1 0 0,0 0 0,0 1 0,-1-1 0,1 0 0,0 0 0,-1 1 0,1-1 0,-1 1 0,1 0 0,-1-1 0,1 1 0,-1 0 0,1 0-1,-1 0 1,1 0 0,-1 0 0,1 0 0,-1 0 0,1 1 0,-1-1 0,1 0 0,-1 1 0,1-1 0,-3 2 0,-1 0-10,0 0 0,0 0 1,0 1-1,0 0 0,1 0 1,-1 0-1,1 0 1,0 1-1,0-1 0,0 1 1,0 0-1,-3 6 0,4-6 2,1 0 1,0 0-1,0 0 0,0 1 0,1-1 0,-1 1 1,1-1-1,0 1 0,0-1 0,1 1 0,-1 0 0,2 8 1,-1-12-7,0 0 0,0 0 1,0 0-1,1 0 1,-1 0-1,1 0 1,-1 0-1,0 0 0,1 0 1,0 0-1,-1 0 1,1 0-1,-1-1 1,1 1-1,0 0 0,0-1 1,-1 1-1,1 0 1,0-1-1,0 1 1,0-1-1,0 1 0,1 0 1,1-1-2,-1 1 1,1-1-1,-1 0 1,1 0-1,-1 0 1,1 0-1,0 0 1,-1-1-1,1 1 0,-1-1 1,1 0-1,-1 1 1,4-3-1,3-1 16,0-1 0,0 1 0,-1-2-1,0 1 1,0-1 0,0 0 0,13-15 0,43-58 45,-40 47-15,-24 32-44,0 0 0,0-1-1,0 1 1,0 0 0,0 0 0,0 0 0,1 0 0,-1-1-1,0 1 1,0 0 0,0 0 0,0 0 0,0 0 0,0-1-1,1 1 1,-1 0 0,0 0 0,0 0 0,0 0 0,0 0-1,1 0 1,-1 0 0,0 0 0,0 0 0,0-1 0,0 1-1,1 0 1,-1 0 0,0 0 0,0 0 0,0 0 0,1 0-1,-1 0 1,0 0 0,0 0 0,0 0 0,1 0 0,-1 1-1,0-1 1,0 0 0,0 0 0,0 0 0,1 0 0,-1 0-1,0 0 1,0 0 0,0 0 0,0 0 0,1 1 0,-1-1-1,3 15-36,-2 31-9,-1-34 74,-2 11-113,2 44 328,0-65-323,0 0 0,0 0 1,0 1-1,1-1 1,-1 0-1,1 0 1,-1 0-1,1-1 0,0 1 1,-1 0-1,1 0 1,0 0-1,0 0 1,1-1-1,-1 1 0,0 0 1,0-1-1,1 1 1,-1-1-1,1 0 1,0 1-1,-1-1 0,1 0 1,0 0-1,2 1 1,-2-2-145,0 1 0,0-1 0,0 0 1,0 0-1,0 0 0,0 0 1,0-1-1,-1 1 0,1 0 0,0-1 1,0 0-1,0 1 0,0-1 1,0 0-1,0 0 0,-1 0 0,1 0 1,0 0-1,-1 0 0,1-1 1,-1 1-1,1 0 0,-1-1 0,0 1 1,0-1-1,1 0 0,0-2 1,4-5-1439,-1 0 0,-1 0 0,1-1 0,2-10 0,8-29-7899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4:32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16656,'0'0'2466,"-24"71"-544,13-28 352,-1-1-480,10-2 448,2-6-1057,0-12-1057,15-9-224,4-12-1153,0-1-577,-4-14 289,-6-6-962,-7-5-1056,-2 1-3011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4:33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3619,'0'0'16912,"49"-31"-14477,-28 22-674,5-4-575,-4 2-738,2-2-320,-6 1-128,-3 3-929,-5 2-1057,-6 4-1601</inkml:trace>
  <inkml:trace contextRef="#ctx0" brushRef="#br0" timeOffset="1">10 263 16528,'0'0'10858,"70"-13"-9705,-29-19-897,0 0-224,-2 8-640,-9 6-1891,-12 13-1248,-12 5-1378,-6 7-4612</inkml:trace>
  <inkml:trace contextRef="#ctx0" brushRef="#br0" timeOffset="2">26 515 17809,'0'0'6086,"52"-41"-4741,-21 9 32,5-1-832,-1-2-513,-2 5-1634,-3 5-1120,-6 3-1474,-4 2-1922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4:33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16047,'0'0'6855,"-14"81"-5638,12-41 96,2 4-128,0-3-544,0-2-513,4-5-96,5-3-705,0-9-1088,-3-7-1026,-1-4-256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4:33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41 369 6118,'-5'-15'2311,"-4"-10"-729,2 0 0,-8-45 0,13 61-1090,1-1 1,0 0-1,1 0 0,0 1 1,0-1-1,1 0 1,0 0-1,1 1 0,0-1 1,1 1-1,0-1 0,7-14 1,-6 17 112,1-1 1,0 0-1,1 1 0,0 0 0,0 0 1,0 1-1,1-1 0,13-8 1,-16 12-375,1 0 0,-1 1 1,1-1-1,0 1 0,0 0 0,0 1 1,0-1-1,0 1 0,0 0 0,0 0 1,0 1-1,0 0 0,0 0 1,1 0-1,-1 0 0,9 2 0,-11-1-214,-1 0-1,0 0 1,0 0 0,1 1-1,-1-1 1,0 0-1,0 1 1,0-1-1,0 1 1,0 0-1,0 0 1,-1 0-1,1 0 1,-1 0-1,1 0 1,-1 0-1,0 0 1,0 1-1,0-1 1,0 0 0,0 1-1,0-1 1,-1 1-1,1-1 1,-1 1-1,0-1 1,1 1-1,-1-1 1,0 1-1,-1-1 1,1 1-1,-1 4 1,0 2 43,-1-1-1,1 1 1,-1-1 0,-1 1 0,1-1 0,-2 0-1,1 0 1,-7 11 0,-10 7 829,-43 43-1,2-2 63,60-67-951,1 0 0,0 0 0,-1 0 0,1 1 0,0-1 0,-1 0 0,1 0 0,0 1 0,0-1 0,-1 0 0,1 1 0,0-1 0,0 0 0,0 1 0,-1-1 0,1 0 0,0 1 0,0-1 0,0 0 0,0 1 0,0-1 0,0 1 0,0-1 0,0 0 0,0 1 0,0-1 0,0 1 0,0-1 0,0 0 0,0 1 0,0-1 0,0 0 0,0 1 0,0-1 0,0 1 0,1-1 0,-1 0 0,0 1 0,0-1 0,0 0 0,1 1 0,20 0 0,39-16 0,-49 11 0,1 1-521,1 0 0,-1 0 0,1 1-1,0 0 1,0 2 0,0-1 0,25 3 0,-34-1 249,0 0 1,1 1 0,-1-1 0,0 1 0,1 0-1,-1 0 1,0 0 0,0 0 0,0 1-1,-1-1 1,1 1 0,-1 0 0,1 0 0,-1 1-1,0-1 1,0 1 0,-1-1 0,1 1-1,-1 0 1,1 0 0,-1 0 0,0 0-1,-1 0 1,1 1 0,0 4 0,4 13-7171,-3-3-4612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4:46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50 101 13965,'3'-13'3700,"0"-4"-2534,3-19-25,-4 2 3753,-34 465-241,10-212-6196,13 0-7674,8-209 3777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4:47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12268,'0'0'8333,"-10"17"-7292,1-1-805,1 1 0,0 0 0,1 0 1,1 0-1,0 1 0,1 0 0,-2 24 1,-22 508 2992,29-546-3149,0 1 0,0-1 0,1 0 0,0 1-1,0-1 1,0 0 0,0 0 0,0 0 0,1 0-1,3 5 1,-5-8-64,1 0-1,0 0 0,0 0 1,0 0-1,0-1 0,0 1 1,-1 0-1,2-1 0,-1 1 1,0 0-1,0-1 0,0 1 1,0-1-1,0 0 0,0 1 1,0-1-1,1 0 0,-1 0 1,0 0-1,0 0 0,0 0 1,1 0-1,-1 0 0,0 0 1,0 0-1,0 0 0,0-1 1,1 1-1,-1-1 0,0 1 1,0 0-1,0-1 0,0 0 1,0 1-1,0-1 0,0 0 1,0 1-1,0-1 0,0 0 1,-1 0-1,1 0 0,1-1 1,15-15 105,-1 0 1,-1-1 0,0-1-1,17-28 1,4-6 1,147-174-37,-93 140-3257,-57 56-2034,-10 2-3139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4:47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44 206 16143,'0'0'10010,"2"13"-8809,32 356 977,-30-347-1735,-1-32 432,0-36 97,-3-26-765,-11-73-1,8 119-199,-2 1-1,0 0 1,-2 1-1,0-1 1,-2 1 0,-17-33-1,26 57-11,0-1 0,0 1 0,0-1 0,0 0 0,-1 1 0,1-1 0,0 1 0,0-1 0,-1 1 0,1-1 0,0 1 0,-1-1 0,1 1 0,-1-1 0,1 1 0,0-1 0,-1 1 0,1 0 0,-1-1 0,1 1 0,-1 0 0,0-1 0,1 1 0,-1 0 0,1 0 0,-1-1 0,1 1 0,-1 0 0,0 0 0,-4 17-215,9 29 56,-3-39 161,1 0 0,0 0-1,1-1 1,0 1-1,0-1 1,0 0 0,0 0-1,1 0 1,0 0 0,1-1-1,-1 0 1,1 1-1,0-1 1,0-1 0,0 1-1,1-1 1,9 5-1,-11-7 6,0 0 0,0 0 0,1 0 0,-1-1-1,0 0 1,1 0 0,0 0 0,-1 0 0,1-1-1,-1 0 1,1 0 0,0 0 0,-1 0 0,1-1-1,0 0 1,-1 0 0,1 0 0,-1 0 0,0-1-1,1 1 1,-1-1 0,0-1 0,0 1-1,0 0 1,0-1 0,-1 0 0,6-4 0,2-4 54,0 0 0,-1-1 0,0 0 0,-1 0 0,0-1 0,-1 0 0,0-1 0,-1 0 0,-1 0 0,0-1 0,-1 1 0,0-1 0,-1 0 0,-1-1 0,-1 1 1,0-1-1,0-17 0,-4 26-35,-3 18-72,-3 22-112,-10 246 185,18-273-40,0 0 0,1 0 1,0-1-1,0 1 0,0 0 0,1 0 1,-1-1-1,1 1 0,1-1 0,-1 0 0,1 1 1,0-1-1,7 9 0,-8-12-125,-1 0 0,1-1-1,0 1 1,0-1 0,0 1-1,0-1 1,0 0 0,0 1-1,1-1 1,-1 0 0,0 0-1,1-1 1,-1 1 0,5 0 0,-4-1-227,0 0 1,0 0 0,1 0-1,-1 0 1,0-1 0,0 0-1,0 0 1,0 0 0,0 0-1,0 0 1,0 0 0,0-1-1,0 1 1,2-3 0,19-19-5803,-1-5-3228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3:55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1 176 18674,'0'0'3459,"8"-12"-3197,59-72 290,-58 74-527,1-1-1,0 2 1,1-1 0,0 2 0,0-1 0,23-11 0,-34 19-21,1 1 1,0 0-1,0-1 1,-1 1 0,1 0-1,0 0 1,0-1-1,-1 1 1,1 0 0,0 0-1,0 0 1,0 0 0,-1 0-1,1 0 1,0 0-1,0 0 1,-1 1 0,1-1-1,0 0 1,0 0-1,-1 1 1,1-1 0,0 0-1,0 1 1,-1-1 0,1 1-1,-1-1 1,1 1-1,0-1 1,-1 1 0,1-1-1,-1 1 1,1 0-1,-1-1 1,1 1 0,-1 0-1,0-1 1,1 1 0,-1 0-1,0-1 1,0 1-1,1 0 1,-1 0 0,0 0-1,0-1 1,0 1-1,0 0 1,0 0 0,0 1-1,-1 51 779,0-41-643,-11 69 395,7-62-436,2-1 1,1 1-1,0-1 1,1 1-1,2 23 0,-1-40-102,0-1 0,1 0 0,-1 0 0,0 0 1,1 0-1,-1 0 0,1 0 0,-1 0 0,1 0 0,-1 0 0,1 0 0,0 0 0,-1 0 0,1 0 0,0-1 0,0 1 0,-1 0 0,1 0 0,0-1 0,0 1 0,0-1 0,0 1 0,0-1 0,0 1 0,0-1 0,0 1 0,0-1 0,1 0 0,-1 0 0,0 1 0,0-1 0,0 0 0,0 0 0,0 0 0,0 0 0,0-1 0,1 1 0,-1 0 0,0 0 0,0-1 0,0 1 1,1-1-1,2 0-233,1 0 1,-1-1-1,1 0 1,-1 0-1,0 0 1,0 0-1,0-1 1,0 1-1,3-4 1,15-21-3982,-3-8-3214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4:48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15118,'0'0'5702,"-11"64"-2691,11-40-1058,1-2-159,9 0-641,6 5-736,2-4-321,2 0-64,-2-4-64,1-8-545,-2-6-896,-4-5-225,-5 0-896,-5-10-1186,-3-12-3715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4:48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180 213 17489,'0'0'8386,"-9"-4"-6971,6 2-1345,1 1 0,-1 0 1,0-1-1,0 1 0,0 0 1,1 1-1,-1-1 0,0 0 1,0 1-1,0 0 0,0 0 1,0 0-1,0 0 0,0 0 1,-5 1-1,4 1-37,0 0 1,0 0-1,0 0 0,0 1 1,0 0-1,0-1 1,1 1-1,-1 1 0,1-1 1,0 0-1,0 1 0,-4 7 1,-1-1 6,0 1 0,1-1 0,0 2 0,1-1 1,0 1-1,1 0 0,0 0 0,1 1 1,1 0-1,0-1 0,0 1 0,1 0 0,1 0 1,0 23-1,2-34-37,-1-1 0,0 0 0,0 1 0,1-1 0,-1 1 0,1-1 0,0 1 0,-1-1 0,1 0 0,0 1 0,0-1 0,0 0 0,-1 0 0,1 0 0,1 0 0,-1 1 0,0-2 0,0 1 0,0 0 0,0 0 0,1 0 0,-1 0 0,0-1 0,1 1 0,-1-1 0,1 1 0,-1-1 0,1 1 0,-1-1 0,1 0 0,-1 0 0,1 0 0,-1 1 0,1-2 0,-1 1 0,2 0 0,2-1 15,0 1 0,0-1 0,0 0 0,-1-1 0,1 1 0,0-1 0,-1 0 0,0 0 0,1 0 0,4-4 0,1-3 13,0 0 0,-1 0 0,0-1 0,0 0-1,-1-1 1,-1 0 0,0 0 0,0-1 0,-1 0-1,0 0 1,-1 0 0,-1-1 0,0 1-1,0-1 1,1-16 0,3-21 301,-3-1 0,-2-80 0,-4 108-139,1 15-287,-2 9 21,-3 20-15,-4 35 103,8-38-46,-2 3 85,1 1 1,2-1-1,0 1 1,1 0-1,5 21 0,-6-38-75,1-1 0,0 0 0,1 0-1,-1 0 1,1 0 0,-1 0 0,1 0-1,1 0 1,-1-1 0,0 1 0,1-1-1,0 1 1,0-1 0,0 0 0,0 0-1,0 0 1,0-1 0,1 1 0,0-1-1,-1 0 1,1 0 0,0 0 0,0 0-1,0-1 1,0 1 0,0-1 0,1 0-1,-1 0 1,0-1 0,0 1 0,7-1-1,2 0-896,0 0 0,0 0 0,17-4 0,-24 3-132,-1 0 1,1-1 0,-1 0-1,1 0 1,-1-1-1,6-3 1,8-7-5298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4:49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15695,'0'0'3491,"-10"5"-971,3-2-2183,0 0-1,1 1 1,-1 0 0,1 0 0,-1 1-1,1-1 1,1 1 0,-1 1-1,1-1 1,0 1 0,0 0 0,-8 13-1,5-4 144,4-11-425,1 1 1,0 0 0,0 0 0,1 0 0,0 1 0,0-1 0,0 1 0,-2 10 0,38-34-217,-24 10 153,0 1 0,0 1-1,1 0 1,-1 0 0,1 1-1,1 1 1,-1 0 0,1 0-1,0 1 1,0 0 0,0 1-1,0 1 1,0 0 0,0 0-1,19 2 1,-28 0 48,-1 0 0,0 0-1,0 0 1,0 0 0,1 0 0,-1 1-1,-1-1 1,1 1 0,0-1 0,0 1-1,0-1 1,-1 1 0,1 0 0,-1 0 0,1 0-1,-1 0 1,0 0 0,0 0 0,0 0-1,0 1 1,0-1 0,0 0 0,-1 1-1,1-1 1,-1 0 0,0 1 0,1-1 0,-1 0-1,0 1 1,-1 4 0,1 1 271,0 1 1,-1 0 0,0 0 0,-1-1-1,0 1 1,0-1 0,-5 11-1,2-8-110,-1-1-1,0 0 0,-1 0 1,0 0-1,-1-1 0,-14 14 1,19-20-163,0-1-1,1 1 1,-2 0-1,1-1 1,0 1 0,0-1-1,-1 0 1,1 0 0,-1-1-1,0 1 1,1-1 0,-1 1-1,0-1 1,0 0 0,0-1-1,0 1 1,0-1 0,0 0-1,0 1 1,0-2 0,0 1-1,-8-2 1,11 1-247,0 1 0,0-1 0,-1 0 0,1 0 0,0 0 0,0 0 0,0 0 0,0 0 0,1 0 0,-1 0 0,0 0-1,0 0 1,1 0 0,-1 0 0,0-1 0,1 1 0,0 0 0,-1-1 0,1 1 0,-1-3 0,-1-28-7956,2 31 7860,0-16-8167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4:49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111 302 10890,'0'0'6401,"-9"-4"-3150,3 1-3027,1 1 374,-1-1 1,0 1-1,1 0 0,-1 0 0,0 1 1,-11-2-1,15 3-497,1 0-1,-1 0 1,0 0-1,1 1 1,-1-1-1,0 0 1,1 1 0,-1-1-1,1 1 1,-1 0-1,0-1 1,1 1-1,-1 0 1,1 0 0,0 0-1,-1 0 1,1 0-1,0 0 1,0 1-1,0-1 1,-1 0 0,1 1-1,0-1 1,1 0-1,-1 1 1,0-1 0,0 1-1,1 0 1,-1-1-1,1 1 1,-1-1-1,1 1 1,-1 2 0,0 0-64,1-1 0,-1 1 0,0 0 1,1-1-1,0 1 0,0 0 0,0-1 1,0 1-1,1 0 0,0-1 0,-1 1 1,1 0-1,0-1 0,1 1 0,-1-1 1,1 0-1,-1 1 0,1-1 0,0 0 1,0 0-1,3 3 0,-3-5-24,0 1 0,0-1-1,0 1 1,1-1 0,-1 0 0,0 0-1,1 0 1,-1 0 0,1-1 0,-1 1-1,1 0 1,-1-1 0,1 0 0,0 0-1,-1 0 1,1 0 0,-1 0 0,1 0-1,-1-1 1,1 1 0,-1-1 0,1 1-1,-1-1 1,1 0 0,-1 0 0,0 0 0,1-1-1,-1 1 1,0-1 0,0 1 0,3-3-1,4-4 86,1 0-1,-1 0 0,-1-1 1,0 0-1,0 0 0,0-1 1,-1 0-1,-1-1 0,0 1 1,9-24-1,-8 17 22,-1 0-1,-1 0 1,-1-1-1,0 0 1,-2 0-1,2-32 1,-7 32-28,-3 15-180,4 4 73,1 0 1,0 0-1,0 0 0,0 0 0,0 0 0,0 1 0,0-1 0,0 0 1,1 1-1,-1-1 0,0 0 0,1 1 0,-1-1 0,1 1 1,0-1-1,-1 3 0,-3 17 9,1-1 0,1 1 0,1-1-1,1 1 1,5 40 0,-5-59 3,0 0 0,1 0 0,-1 1-1,1-1 1,0 0 0,0 0 0,-1 0 0,1 0-1,1 0 1,-1 0 0,0 0 0,0 0 0,1 0 0,-1-1-1,1 1 1,-1-1 0,1 1 0,0-1 0,0 1-1,0-1 1,0 0 0,0 0 0,0 0 0,0 0-1,0 0 1,0 0 0,0-1 0,0 1 0,1-1 0,-1 1-1,4-1 1,-2 0 10,0 0-1,0-1 1,0 1 0,0-1-1,0 0 1,0 0 0,0 0-1,0-1 1,0 1 0,-1-1-1,1 0 1,-1 0 0,1 0-1,-1-1 1,0 1 0,0-1-1,3-3 1,6-9 43,-2 0-1,0-1 0,0 0 1,-1 0-1,-2-1 1,1-1-1,-2 1 0,0-1 1,-1 0-1,-1 0 1,-1-1-1,0 1 0,-2-1 1,-1-36-1,-15 315-480,15-233 537,1 0 1,2 0-1,9 45 1,-8-56-71,1 0 0,1-1 1,0 0-1,1 0 0,1-1 1,0 0-1,15 19 0,11 7 4,-25-32-6,-1 2 1,0-1-1,0 1 0,-1 0 0,0 1 0,-1 0 1,8 16-1,-14-26-30,0-1-1,0 1 1,1-1 0,-1 1 0,0-1-1,0 1 1,0-1 0,0 1 0,0-1-1,0 1 1,0-1 0,0 1 0,0-1 0,0 1-1,0 0 1,0-1 0,0 1 0,0-1-1,-1 1 1,1-1 0,0 1 0,0-1 0,-1 1-1,1-1 1,0 0 0,-1 1 0,1-1-1,0 1 1,-1-1 0,1 0 0,0 1-1,-1-1 1,1 0 0,-1 1 0,-23 0 96,-25-17 9,35 7-108,1-1 0,0 0 0,0-1 0,1-1 0,0 0 0,1 0 0,0-1 0,-15-26 0,19 28 0,0 0 0,1-1 0,1 0 0,0 0 0,1 0 0,0 0 0,1-1 0,0 0 0,1 0 0,0 0 0,1-25 0,1 33-130,1-1 0,0 1 1,1 0-1,-1 0 0,1 0 0,0 0 1,0 0-1,1 1 0,0-1 0,-1 1 0,1-1 1,1 1-1,-1 0 0,5-4 0,8-7-1834,0 1 0,23-15 0,4-3-3724,5-9-12463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4:50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16335,'0'0'7602,"9"10"-6374,-7-8-1122,4 4 131,-1 1 0,0-1 0,0 1 0,-1 0 0,1 1 0,-1-1-1,-1 1 1,0 0 0,0-1 0,3 12 0,6 57 492,-9-48-835,2 1 0,1-1 0,10 29-1,-14-57-2773,0-11 1051,-3-14-1544,-6-8-1917,-4-8-1832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4:50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9449,'0'0'8680,"55"-48"-6694,-22 36 96,6-4 256,4-7-384,4-2-609,-6 2-704,-3 1-545,-12 7-128,-8 3-1249,-12 7-1121,-19 4-6407,-11 1-3362</inkml:trace>
  <inkml:trace contextRef="#ctx0" brushRef="#br0" timeOffset="1">88 331 15919,'0'0'8776,"79"-47"-7366,-41 17-417,3 1-833,0 4-224,-5 6-1922,-10 10-1762,-13 6-1665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4:51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0 223 14574,'0'0'5797,"57"-20"-5476,-21-8-225,4-5-192,1-2-1730,-2-2-1121,-4 3-833,-6-2-1472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4:51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6 194 9417,'0'0'5381,"-1"9"-3395,1-8-1959,-2 12 392,1-1 0,0 1-1,0-1 1,2 1 0,2 23-1,-3-34-353,1 1-1,0-1 1,-1 1-1,1-1 1,0 1-1,0-1 1,0 0-1,0 1 1,1-1-1,-1 0 1,1 0-1,-1 0 1,1 0-1,0 0 1,0 0-1,0 0 1,0-1-1,0 1 1,0-1-1,0 1 1,0-1-1,1 0 1,-1 0-1,1 0 1,-1 0-1,1 0 1,-1-1-1,1 1 1,-1-1-1,1 0 1,-1 1-1,1-1 1,0 0-1,-1-1 1,1 1-1,-1 0 1,1-1-1,-1 1 0,1-1 1,3-1-1,-1 0 47,0 0 0,1-1 0,-1 0 0,0 0 0,0 0 0,-1 0 0,1-1 0,-1 0 0,1 0 0,-1 0 0,0 0-1,-1 0 1,1-1 0,-1 0 0,0 0 0,0 0 0,4-10 0,-2 4-44,0 0 1,-1 0-1,-1-1 1,0 1-1,0-1 0,-1 0 1,1-20-1,-4 33-56,0-1-1,0 0 0,0 1 1,0-1-1,0 1 1,0-1-1,0 1 1,1-1-1,-1 1 0,0 0 1,0-1-1,1 1 1,-1 0-1,0 0 1,1 0-1,-1-1 0,1 1 1,-1 0-1,1 0 1,-1 1-1,-3 9 65,1 0 1,1 0-1,0 0 0,0 1 1,1-1-1,0 0 0,1 1 1,3 20-1,-3-31-47,0 0 0,0 0 0,0 0-1,1 0 1,-1 0 0,0 0 0,1 0 0,-1-1-1,1 1 1,-1 0 0,1 0 0,0 0 0,-1-1 0,1 1-1,0 0 1,-1 0 0,1-1 0,0 1 0,0-1 0,-1 1-1,1-1 1,0 1 0,0-1 0,0 1 0,0-1 0,0 0-1,0 0 1,0 1 0,0-1 0,0 0 0,0 0 0,0 0-1,0 0 1,0 0 0,0 0 0,0 0 0,0 0-1,0-1 1,0 1 0,-1 0 0,1-1 0,0 1 0,0 0-1,0-1 1,1 0 0,4-2 59,-1 1 0,0-1 0,0 0 0,0 0 1,0 0-1,6-7 0,-5 4-25,8-6-42,-2-1-1,0 1 0,0-2 0,-1 0 1,-1 0-1,16-30 0,-26 45 28,0-1-1,0 0 1,0 0-1,0 1 0,-1-1 1,1 0-1,0 0 1,0 1-1,0-1 1,0 0-1,0 0 0,0 1 1,0-1-1,-1 0 1,1 0-1,0 0 0,0 1 1,0-1-1,-1 0 1,1 0-1,0 0 1,0 0-1,0 1 0,-1-1 1,1 0-1,0 0 1,0 0-1,-1 0 0,1 0 1,0 0-1,0 0 1,-1 0-1,1 0 1,0 0-1,0 0 0,-1 0 1,1 0-1,0 0 1,0 0-1,-1 0 0,1 0 1,-11-10 629,-5-19-168,8 7-248,4 14-254,1 0 0,0 0 0,1 0 0,-1 0 0,2 0 0,-1 0 0,1-1 0,0 1 0,1-17 0,3 24-236,0 0-1,-1 1 1,1-1-1,0 1 1,0 0-1,0 0 1,0 0-1,0 0 1,0 1-1,5 0 1,73 23-10949,-48-22 3465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4:52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111 230 14542,'0'0'2845,"-10"7"27,-1 1-2194,0 1 1,0 0-1,1 1 0,1 0 0,-11 13 0,17-18-589,0-1 0,0 0 1,0 1-1,0 0 0,1 0 0,0 0 0,0 0 0,0 0 0,1 0 0,-1 0 0,1 0 0,0 1 0,1-1 1,-1 1-1,1-1 0,0 0 0,1 1 0,-1-1 0,3 9 0,-2-13-86,0 1-1,-1-1 1,1 0 0,0 1 0,0-1-1,0 0 1,1 0 0,-1 0-1,0 0 1,0 0 0,1 0 0,-1 0-1,1 0 1,-1 0 0,0 0-1,1-1 1,0 1 0,-1-1 0,1 1-1,-1-1 1,1 0 0,0 1-1,-1-1 1,1 0 0,-1 0 0,1 0-1,0 0 1,-1-1 0,1 1-1,0 0 1,2-2 0,1 1 22,1 0 1,-1 0-1,1-1 0,-1 0 1,0 0-1,0 0 0,0-1 1,6-4-1,-5 3 54,-1-1 0,0 0 0,0-1-1,-1 1 1,0-1 0,0 0 0,0 0 0,-1-1 0,0 1 0,0-1-1,0 1 1,-1-1 0,0 0 0,0 0 0,-1 0 0,0 0 0,0 0 0,-1 0-1,0 0 1,0-1 0,-1-7 0,1 13-53,-1 1 1,1-1-1,0 1 1,-1-1-1,1 1 1,0 0-1,-1-1 1,0 1-1,1 0 1,-1-1-1,0 1 1,0 0-1,0 0 1,0-1-1,0 1 1,0 0-1,0 0 1,0 0-1,0 0 0,0 1 1,0-1-1,-1 0 1,1 0-1,0 1 1,-1-1-1,1 1 1,-1-1-1,1 1 1,0-1-1,-1 1 1,1 0-1,-1 0 1,1 0-1,-1 0 1,1 0-1,-1 0 1,1 0-1,-3 1 1,2-1-46,0 1 0,-1-1 0,1 1 0,0 0 0,0 0 0,0 0 0,0 0 0,-1 0 0,1 0 0,1 1 0,-1-1 0,0 1 0,0-1 0,0 1 0,1 0 0,-1 0 0,1 0 0,-1-1 0,1 1 0,0 1 0,0-1 0,0 0 0,-1 3 0,1-3-126,1 1 0,-1-1 1,0 0-1,1 0 1,0 1-1,0-1 1,0 0-1,0 1 1,0-1-1,0 0 1,0 1-1,1-1 1,-1 0-1,1 1 1,0-1-1,1 3 1,-1-4-63,0 0-1,-1 0 1,1 0 0,0 0 0,0-1-1,0 1 1,0 0 0,0-1 0,0 1 0,0 0-1,0-1 1,1 1 0,-1-1 0,0 0-1,0 1 1,0-1 0,0 0 0,1 0 0,-1 0-1,0 1 1,0-1 0,2-1 0,2 1-383,-1-1 0,1 0 0,-1-1 0,1 1 0,-1-1 0,0 1 0,0-1 1,0-1-1,0 1 0,0 0 0,0-1 0,-1 0 0,1 0 0,-1 0 0,4-5 0,1-3-1315,-1-1-1,0 0 1,10-24-1,-1-6 5971,-12 31 7623,-4 49-10084,0 1 667,8 77-1,-6-101-2137,1-1 0,1 0 0,0 0-1,1 0 1,1 0 0,0-1 0,1 0-1,16 23 1,-6-13-100,6 9-31,36 63 0,-55-163 4088,-13-22-3797,-10-230 220,19 311-521,0 1 0,0-1 0,1 1 0,1-1 0,-1 1 0,1 0 0,1 0 0,0 0 0,0 0 0,0 0 0,1 0 0,0 1 0,6-9 0,-6 11 0,1 0 0,0 1 1,-1 0-1,1 0 1,1 0-1,-1 0 1,0 1-1,1 0 0,0 0 1,0 1-1,0-1 1,0 1-1,0 0 0,0 1 1,0 0-1,1 0 1,-1 0-1,8 0 0,-7 1-4,0 0-1,0 0 0,0 1 0,0 0 1,0 0-1,0 1 0,0-1 1,0 1-1,-1 1 0,1 0 0,6 3 1,-11-5 16,0 1 1,0-1 0,0 0 0,-1 1 0,1 0 0,0-1 0,-1 1 0,0 0-1,1 0 1,-1 0 0,0 0 0,0 0 0,0 0 0,0 0 0,0 0 0,0 1-1,-1-1 1,1 0 0,-1 0 0,0 1 0,1-1 0,-1 0 0,0 1 0,0-1 0,-1 0-1,1 0 1,0 1 0,-1-1 0,1 0 0,-1 0 0,0 1 0,0-1 0,0 0-1,0 0 1,0 0 0,0 0 0,0 0 0,-4 3 0,-4 8 36,0-1 0,-1 0 0,-1-1 1,0 0-1,-1-1 0,0 0 0,-19 13 0,-99 51 137,130-74-178,-5 3-2,0 0-358,1-1 0,-1 1 1,0-1-1,1 0 0,-1-1 0,0 1 0,0-1 0,-9 1 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4:54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446 354 8008,'42'-139'2202,"-38"120"-1051,-1 0-1,0 1 1,-2-1 0,0 0 0,-3-31 0,2 47-987,0 0 0,0 0 0,-1 0-1,0-1 1,1 1 0,-1 0 0,-1 0 0,1 1 0,0-1 0,-1 0 0,1 0 0,-1 0 0,0 1 0,0-1-1,0 1 1,0 0 0,0-1 0,0 1 0,-1 0 0,1 0 0,-1 0 0,1 1 0,-1-1 0,0 1-1,0-1 1,0 1 0,0 0 0,0 0 0,0 0 0,0 1 0,0-1 0,-5 0 0,2 1-20,-1 0 1,0 1-1,0-1 0,0 2 1,1-1-1,-1 0 1,1 1-1,-1 1 1,1-1-1,0 1 0,-1 0 1,1 0-1,1 1 1,-9 5-1,-8 10 47,1 2 0,1 0 0,0 1 0,2 1 0,0 1 1,2 1-1,-20 39 0,8-6 507,3 0 1,-26 88 0,36-93 89,-15 100 1,28-132-679,0-1-1,1 1 0,1 0 1,1-1-1,1 1 1,1-1-1,0 1 1,8 20-1,-8-33-100,0 0-1,1-1 0,0 0 1,1 0-1,-1 0 1,1 0-1,1-1 1,-1 0-1,1 0 0,0 0 1,1-1-1,-1 0 1,1 0-1,0 0 0,0-1 1,0 0-1,1-1 1,0 1-1,-1-1 1,1-1-1,0 0 0,1 0 1,11 1-1,2 0 66,-1-1 1,1-1-1,0-2 0,0 0 0,-1-1 0,1-1 0,41-11 1,-25 1-7,0-1 0,-1-2 1,0-2-1,-2-1 1,0-2-1,-1-1 0,-1-2 1,-2-1-1,0-1 1,-2-2-1,0-1 0,-2-1 1,-2-1-1,-1-2 1,30-51-1,-45 65-68,-1 0 0,0-1 0,-1 0 0,-2 0 0,0 0 0,0-1 0,-2 0 0,1-35 0,-4 43 0,-1-1 0,0 0 0,-1 1 0,0-1 0,-1 0 0,-1 1 0,0 0 0,0 0 0,-2 0 0,1 1 0,-2 0 0,0 0 0,0 0 0,-10-11 0,3 7 0,-1 1 0,0 1 0,-1 0 0,0 1 0,-1 1 0,0 1 0,-1 0 0,0 1 0,-1 1 0,-39-13 0,31 14 0,-1 2 0,0 0 0,0 2 0,0 1 0,0 1 0,0 2 0,-46 4 0,54-1-38,0 0-1,0 2 1,-38 14 0,50-16-32,0 0 0,0 0 1,1 1-1,-1 1 1,1-1-1,0 1 1,0 1-1,0-1 1,1 1-1,0 0 1,-9 12-1,14-17-104,0 0 0,0 0 1,0 0-1,0 0 0,0 1 0,1-1 0,-1 0 0,0 1 0,1-1 0,-1 0 0,1 1 0,0-1 0,-1 1 0,1-1 0,0 1 0,0-1 0,0 1 0,0-1 0,0 1 0,0-1 0,0 1 0,0-1 0,1 1 0,-1-1 0,1 1 0,-1-1 0,1 0 0,-1 1 0,1-1 0,0 0 1,0 0-1,0 1 0,1 0 0,1 0-632,0 0-1,1 0 1,-1 0 0,1 0 0,-1 0 0,1-1 0,0 0 0,0 0 0,0 0 0,0 0-1,4 0 1,29 1-8306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3:55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44 9257,'-5'9'8184,"-7"13"-6805,1 0 0,-10 30 1,18-44-1179,0 0 0,1 1 0,0-1 0,0 1 0,1-1 0,0 1 0,0-1 0,1 1 0,0 0 0,1-1 0,2 16 0,-2-23-187,0 1 0,0-1 0,-1 1 0,1-1 0,0 1 0,1-1 0,-1 1 0,0-1 0,0 0 1,0 1-1,1-1 0,-1 0 0,1 0 0,-1 0 0,1 0 0,-1 0 0,1-1 0,0 1 0,-1 0 0,1-1 0,0 1 1,0-1-1,-1 0 0,1 1 0,0-1 0,0 0 0,-1 0 0,1 0 0,0 0 0,0-1 0,0 1 0,-1 0 0,1-1 1,0 1-1,2-2 0,3 0 219,0 0 0,-1-1-1,1 0 1,-1 0 0,1 0 0,-1-1 0,9-7 0,-5 2 3,-1-1 1,-1 0-1,0-1 0,0 1 1,-1-2-1,-1 1 1,9-19-1,-12 24-121,-1 0 1,1 0-1,-1 0 0,0-1 0,-1 1 1,0 0-1,0-1 0,0 1 1,-1-1-1,0 1 0,0-1 1,0 1-1,-1 0 0,0-1 0,0 1 1,-1-1-1,-3-7 0,4 12-100,0-1 0,-1 1-1,1 0 1,-1 0-1,1 1 1,-1-1 0,0 0-1,0 0 1,0 1-1,0-1 1,0 1-1,0 0 1,0-1 0,0 1-1,-1 0 1,1 0-1,0 0 1,-1 1 0,1-1-1,-1 1 1,1-1-1,-1 1 1,1 0 0,-1 0-1,1 0 1,-1 0-1,1 0 1,-1 1 0,1-1-1,0 1 1,-1-1-1,-3 3 1,-1-1-27,0 1 0,0 0 0,0 0 1,1 1-1,0 0 0,0 0 0,0 0 0,0 1 0,-9 9 0,11-10-35,-1 2 0,1-1 0,0 0 0,0 1 0,0 0 0,1 0 0,0 0 0,0 0 0,0 0 0,1 1 0,0-1 0,0 1 0,1-1 0,-1 1 0,1 10 0,1-16-108,1 0 1,0 1 0,-1-1 0,1 0-1,0 0 1,0 1 0,-1-1 0,1 0 0,0 0-1,0 0 1,0 0 0,0 0 0,1 0-1,-1-1 1,0 1 0,0 0 0,1 0-1,-1-1 1,0 1 0,0-1 0,1 1 0,-1-1-1,1 0 1,-1 1 0,0-1 0,1 0-1,-1 0 1,1 0 0,-1 0 0,1 0-1,-1 0 1,0-1 0,1 1 0,-1 0 0,2-1-1,6-1-915,-1 1 0,0-1-1,0-1 1,0 1 0,8-5 0,28-18-5876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4:54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13293,'0'0'11002,"0"16"-9198,0 64-184,-1-22-914,7 73 0,-4-115-687,0-1 0,1 1 1,1 0-1,0-1 0,2 0 1,-1 0-1,2 0 0,0-1 0,14 23 1,-9-24-756,-10-16-2313,-17-26-1393,-58-75-6405,41 59 5690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4:55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36 270 8264,'0'0'8360,"-36"-64"-4997,36 46-769,18-1-928,12-4-65,9-4 97,10 1-545,0-1-704,2 5-385,-2 2 0,-11 7-417,-4 5-768,-10 6-833,-9 2-512,-9 2-897,-6 12-865,0-1-1922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4:55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0 217 15182,'0'0'3006,"5"8"-1389,9 26 520,-9-18-1089,1 0 1,1-1 0,1 0-1,11 18 1,-17-31-1000,-1 1-1,1-1 0,0 1 0,0-1 1,0 0-1,0 0 0,1 0 1,-1 0-1,1 0 0,-1 0 1,1-1-1,-1 1 0,1-1 1,0 0-1,0 0 0,0 0 1,-1 0-1,1 0 0,0-1 1,0 1-1,0-1 0,0 0 1,1 0-1,-1 0 0,0 0 1,0 0-1,0-1 0,0 1 0,0-1 1,2-1-1,1-1 9,-1 0 0,0 0 0,0-1 0,0 1 0,0-1 0,-1 0-1,0-1 1,0 1 0,0-1 0,0 0 0,0 0 0,-1 0 0,0 0 0,0 0 0,-1-1 0,0 0 0,3-6-1,1-5 21,-1-1 0,-1 1 0,0-1 0,1-26 0,-4 7 37,-2 28-30,-2 23-57,1 8 93,1 0 0,3 36 0,-2-52-90,1 1-1,0 0 1,0-1-1,1 0 1,0 1 0,0-1-1,0 0 1,1 0-1,0 0 1,0 0-1,0 0 1,1-1-1,6 7 1,-9-11-13,-1 0-1,1 0 1,0 0 0,0 0 0,0-1-1,0 1 1,0 0 0,1-1 0,-1 1-1,0-1 1,0 1 0,0-1 0,1 0 0,-1 1-1,0-1 1,0 0 0,0 0 0,1 0-1,-1 0 1,0 0 0,1 0 0,-1 0-1,0 0 1,0 0 0,0-1 0,1 1 0,-1-1-1,0 1 1,0-1 0,0 1 0,0-1-1,0 0 1,0 1 0,0-1 0,0 0 0,0 0-1,0 0 1,0 1 0,0-1 0,0 0-1,-1 0 1,2-2 0,4-6 209,0 0-1,0-1 1,8-19-1,-10 20-172,10-28-53,-12 29 0,0 0 0,1 1 0,0-1 0,0 1 0,1 0 0,0 0 0,7-9 0,-10 15 0,-1 1 0,1 0 0,-1-1 0,1 1 0,-1 0 0,1 0 0,0 0 0,-1 0 0,1 0 0,-1 0 0,1 0 0,-1 0 0,1 0 0,0 0 0,-1 0 0,1 0 0,-1 0 0,1 0 0,0 0 0,-1 1 0,1-1 0,-1 0 0,1 0 0,-1 1 0,1-1 0,-1 0 0,1 1 0,-1-1 0,1 1 0,-1-1 0,0 0 0,1 2 0,19 18 0,-11-10 0,35 39 0,-44-49 0,0 0 0,1 0 0,-1 0 0,0 0 0,0 0 0,1 0 0,-1-1 0,0 1 0,0 0 0,1 0 0,-1 0 0,0 0 0,0 0 0,1-1 0,-1 1 0,0 0 0,0 0 0,0 0 0,0-1 0,1 1 0,-1 0 0,0 0 0,0-1 0,0 1 0,0 0 0,0 0 0,0-1 0,0 1 0,1 0 0,-1 0 0,0-1 0,0 1 0,0 0 0,0 0 0,0-1 0,0 1 0,0 0 0,-1-1 0,1 1 0,0 0 0,0 0 0,0-1 0,0 1 0,1-17 0,-1 16 0,-11-180 0,10 172 0,1 8 2,0 0-1,0 0 1,1 1-1,-1-1 1,0 0-1,1 0 1,-1 0 0,1 0-1,-1 0 1,1 0-1,-1 0 1,1 1-1,-1-1 1,1 0 0,0 1-1,0-1 1,-1 0-1,1 1 1,0-1-1,0 1 1,0-1 0,0 1-1,-1-1 1,1 1-1,0 0 1,0-1-1,0 1 1,0 0 0,0 0-1,0-1 1,0 1-1,0 0 1,0 0-1,0 0 1,0 1 0,0-1-1,1 0 1,53 4-109,-37-2-108,-2 0-600,57 0-3111,-68-3 2785,0 1-1,0-1 1,0 0-1,0 0 1,-1 0-1,9-4 0,7-10-7677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21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6356 6 7271,'0'0'7821,"-11"-1"-7127,4 0-570,3 0-52,-1 0 0,1 0 0,0 1 0,-1 0 0,1 0 1,0 0-1,-1 0 0,1 1 0,0-1 0,-1 1 0,1 0 0,0 1 1,0-1-1,0 1 0,0 0 0,-5 2 0,-40 25 368,-2-3 0,-1-1 0,-91 28 0,-172 32 245,307-83-653,-163 34 65,-342 25 0,-180-43 82,229-10 975,-1369 101-690,1527-87-448,-1211 14 1031,1486-37-1019,21 0-24,0 0 0,0 1 0,0 0 0,1 0 0,-1 1 1,0 1-1,0-1 0,1 2 0,-11 3 0,19-6-15,1 0-1,0 0 1,0 0-1,-1 0 1,1 1-1,0-1 0,-1 0 1,1 0-1,0 0 1,0 0-1,-1 1 1,1-1-1,0 0 1,0 0-1,0 1 1,-1-1-1,1 0 1,0 0-1,0 1 1,0-1-1,0 0 1,-1 1-1,1-1 1,0 0-1,0 0 0,0 1 1,0-1-1,0 0 1,0 1-1,0-1 1,0 0-1,0 1 1,0-1-1,0 0 1,0 1-1,0-1 1,0 0-1,0 1 1,1-1-1,12 9-626,19 2-937,-13-8-574,-1 0 0,1-2 1,37-1-1,-19-2-4417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21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940 48 9385,'0'0'3795,"-2"-8"-1958,-6-24-289,8 32-1516,0-1 1,0 1-1,-1-1 1,1 1-1,0 0 1,0-1-1,0 1 1,0 0-1,-1-1 0,1 1 1,0 0-1,0 0 1,-1-1-1,1 1 1,0 0-1,-1 0 1,1-1-1,0 1 0,-1 0 1,1 0-1,0 0 1,-1 0-1,1-1 1,0 1-1,-1 0 1,1 0-1,0 0 0,-1 0 1,1 0-1,-1 0 1,1 0-1,0 0 1,-1 0-1,1 0 1,0 0-1,-1 0 0,1 0 1,-1 0-1,1 1 1,0-1-1,-1 0 1,1 0-1,0 0 1,-1 1-1,1-1 0,0 0 1,-1 0-1,1 1 1,0-1-1,0 0 1,-1 0-1,1 1 1,0-1-1,0 0 0,0 1 1,-1-1-1,0 2 180,-48 29 891,-2-2 1,-79 33 0,-114 29 715,-51 23-623,293-113-1187,-19 9 61,1 0 0,-33 23 0,49-31-68,1 0-1,0 0 1,0 1-1,0-1 1,0 1-1,0 0 1,0 0-1,1 0 1,-1 0-1,1 0 1,0 1-1,0-1 1,0 1 0,1 0-1,-1-1 1,1 1-1,0 0 1,0 0-1,0 0 1,0 0-1,1-1 1,-1 1-1,1 5 1,1-7-2,-1 1 1,1-1-1,0 0 1,0 0-1,0 0 1,0 1 0,0-1-1,0 0 1,0-1-1,1 1 1,-1 0-1,1 0 1,-1 0-1,1-1 1,0 1-1,0-1 1,3 3-1,41 16 28,-8-9 12,0-1-1,1-2 0,63 5 0,126-3-649,-183-9 273,78 2-878,166 1-2470,-97-11-3597,-74-7-3998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23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33 15855,'0'0'5200,"0"10"-4261,-7 31-44,-1-1-1,-3 1 0,-26 67 1,17-50-413,-15 63 1,21-17 216,17-99 390,5-11-675,8-13 11,15-28-207,-2-1 0,41-97 1,-56 111-430,-2-1 1,-2 0-1,-1 0 0,-1-2 1,3-50-1,-11 86 206,1 0 0,-1 0 0,0 0-1,1-1 1,-1 1 0,0 0 0,0 0 0,0-1 0,0 1-1,0 0 1,0 0 0,0-1 0,-1 1 0,1 0 0,0 0 0,-1-1-1,1 1 1,-1 0 0,1 0 0,-1 0 0,0 0 0,1 0 0,-1 0-1,0 0 1,0 0 0,0 0 0,-1-1 0,1 3-9,-1-1 0,1 1 0,0 0 0,0 0 0,-1-1 0,1 1 0,0 0 0,0 0 0,0 0 1,0 0-1,0 0 0,0 1 0,0-1 0,1 0 0,-1 0 0,0 1 0,1-1 0,-1 0 0,1 1 0,-1-1 0,1 0 0,-1 3 1,-4 11 67,0 0 0,1 1 0,0-1 0,2 1 0,0 0 0,0 0 0,2 31 0,1-45-25,-1 0 0,1 0 0,0 0 0,0 1 0,0-1 0,0 0 0,0 0 0,0 0 0,0 0 0,1-1 0,-1 1 0,0 0 0,1 0 0,0-1 0,-1 1 0,1-1 0,0 0 0,0 1 0,0-1-1,0 0 1,0 0 0,0 0 0,0 0 0,0-1 0,1 1 0,-1 0 0,0-1 0,0 0 0,1 1 0,-1-1 0,0 0 0,1 0 0,-1 0 0,0-1 0,3 0 0,5 1 97,1-1 1,-1-1-1,0 0 0,0-1 1,0 0-1,16-6 0,-8 0-91,-1-1 0,1-1 1,-2 0-1,20-17 0,-29 22-50,0 0 1,-1-1-1,1 0 0,-2 0 1,1 0-1,-1-1 0,0 1 1,0-1-1,-1-1 0,0 1 1,4-14-1,-8 22 9,0 0 0,0 0 1,0 0-1,0 0 0,-1 0 0,1 0 0,0 0 0,0 0 0,0 0 0,0 0 1,0 0-1,0 0 0,0 0 0,0 0 0,0 0 0,0 0 0,-1 0 1,1 0-1,0 0 0,0 0 0,0 0 0,0 0 0,0 0 0,0 0 0,0 0 1,0 0-1,0 0 0,0 0 0,0 0 0,0 0 0,0-1 0,-1 1 0,1 0 1,0 0-1,0 0 0,0 0 0,0 0 0,0 0 0,0 0 0,0 0 1,0 0-1,0 0 0,0-1 0,0 1 0,0 0 0,0 0 0,0 0 0,0 0 1,0 0-1,0 0 0,0 0 0,0 0 0,-10 11-134,-11 19 36,7-2 97,1 0 0,-15 48 0,24-65 6,2-1-1,-1 1 1,1 0 0,1 0-1,0 0 1,0 0 0,1 0-1,1 0 1,0 0-1,0 0 1,3 10 0,-2-17-92,-1-1 1,1 1-1,-1-1 1,1 0-1,0 0 1,0 0-1,0 0 1,1 0-1,-1-1 1,1 1-1,-1-1 1,1 1-1,0-1 1,0 0-1,6 3 1,-4-2-647,1-1 1,-1 1 0,1-1-1,0 0 1,0-1 0,0 0-1,0 0 1,10 1 0,11-2-5108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23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129 174 11307,'0'0'6358,"-10"5"-3326,5-2-2905,-9 4 1093,0 1-1,0 0 1,1 0 0,0 2-1,0-1 1,-20 22-1,33-31-1209,0 1 1,0-1-1,1 0 0,-1 1 0,0-1 0,0 0 1,0 0-1,0 1 0,0-1 0,1 0 1,-1 0-1,0 1 0,0-1 0,1 0 1,-1 0-1,0 1 0,0-1 0,1 0 0,-1 0 1,0 0-1,0 0 0,1 0 0,-1 1 1,0-1-1,1 0 0,-1 0 0,0 0 0,1 0 1,-1 0-1,0 0 0,0 0 0,1 0 1,-1 0-1,0 0 0,1 0 0,-1 0 0,0 0 1,1 0-1,-1-1 0,0 1 0,1 0 1,17-1 24,63-14-7,-62 10-235,-1 1 0,0 1 0,1 0-1,-1 2 1,1 0 0,0 1 0,0 0-1,27 5 1,-44-4 217,0 0 0,-1-1 0,1 1 0,0 0 0,0 0 0,-1 0 0,1 0 0,-1 0 0,1 1 0,-1-1 0,1 0 0,-1 1-1,0-1 1,1 1 0,-1-1 0,0 1 0,0 0 0,0 0 0,0-1 0,-1 1 0,1 0 0,0 2 0,4 31 2483,-5-34-2273,1-17-15,1 0 0,0 0 0,10-30 0,5-30-187,-14-32-157,3 106-555,-1 1 1,0 0-1,1 1 1,-1-1-1,1 1 1,-1 0 0,9 1-1,-7-1-330,7 0-699,0 0 0,0-2 0,-1 1-1,18-5 1,18-12-4085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23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13773,'0'0'3518,"-9"8"-400,-1 1-2487,1 0 1,0 1-1,1 0 1,0 1 0,0 0-1,2 0 1,-1 1-1,1 0 1,1 0-1,0 0 1,1 1 0,-5 18-1,7-20-402,0 0-1,1 0 1,0 1-1,1-1 0,0 0 1,0 0-1,1 0 1,5 19-1,-5-26-218,0-1-1,0 1 1,1 0-1,0-1 1,-1 1-1,1-1 1,0 0-1,1 1 1,-1-1-1,1 0 1,-1 0-1,1 0 1,0-1-1,0 1 1,0-1-1,0 0 1,1 0-1,-1 0 1,1 0-1,-1 0 1,1-1-1,0 1 1,-1-1-1,1 0 1,0 0-1,0-1 1,7 1-1,-7 0-13,1-1 0,-1 0-1,1-1 1,-1 1-1,1-1 1,-1 0 0,1 0-1,-1 0 1,0-1 0,1 1-1,-1-1 1,0 0-1,0 0 1,0-1 0,-1 1-1,1-1 1,0 0 0,-1 0-1,0 0 1,1 0-1,3-7 1,4-5-125,-1-1 0,-1 0 1,0-1-1,6-18 0,-7 18-193,-8 15-126,-1 7-3213,-6 14 1252,-18 22-6357,12-16 1890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24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4516,'0'0'10346,"-9"54"-7559,9-41-962,4-4-479,5-1-802,6-3-352,1-3-96,6-2-224,2 0-1089,-1-12-288,2-5-1314,-4-5-4612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24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1 319 11403,'0'0'10698,"9"3"-8803,-2-1-1741,0 0 1,0 0-1,0-1 1,1 0-1,-1 0 1,0-1-1,1 0 0,-1 0 1,1-1-1,-1 0 1,0 0-1,1 0 1,6-4-1,1 0-92,-1-2 1,-1 0-1,19-12 0,-30 18-26,1-1 0,-1 1-1,1-1 1,-1 0 0,0 0 0,0 0 0,0 0-1,0 0 1,0 0 0,0-1 0,0 1 0,-1-1-1,1 1 1,-1-1 0,0 1 0,0-1 0,0 0-1,0 0 1,0 0 0,-1 1 0,1-1 0,-1 0-1,1 0 1,-1 0 0,-1-4 0,0 5-8,1 1 0,-1 0 1,-1-1-1,1 1 0,0 0 1,0-1-1,0 1 0,-1 0 1,1 0-1,0 0 0,-1 0 0,1 0 1,-1 1-1,0-1 0,1 0 1,-1 1-1,1-1 0,-1 1 0,0-1 1,1 1-1,-1 0 0,0 0 1,0 0-1,1 0 0,-4 0 1,-44 3-71,43-2 46,0 1 1,1 0-1,-1 0 1,1 0-1,0 1 1,0-1-1,0 1 0,0 1 1,0-1-1,0 1 1,1 0-1,-8 8 1,10-10 19,0 1 0,-1-1-1,1 1 1,0-1 0,1 1 0,-1 0 0,0 0 0,1 0 0,0 0 0,-1 0 0,1 0 0,0 0 0,1 0 0,-1 1 0,1-1 0,-1 0 0,1 0 0,0 1 0,0-1 0,0 0 0,1 1 0,-1-1 0,1 0 0,1 4-1,-1-5-8,1 1-1,0-1 0,0 0 0,0 0 0,0 0 0,0 0 0,1 0 0,-1 0 0,1 0 0,-1-1 0,1 1 0,-1-1 0,1 0 1,0 0-1,0 0 0,0 0 0,-1 0 0,1-1 0,0 1 0,0-1 0,4 0 0,67 1 139,-69-1-135,13-3-51,0 0 0,0 0 1,-1-2-1,1 0 0,-1-1 0,0-1 0,-1 0 1,1-2-1,-2 0 0,1 0 0,-1-2 0,-1 1 1,0-2-1,0 0 0,-1-1 0,-1 0 0,0-1 1,-1 0-1,0-1 0,-1 0 0,-1-1 1,0 0-1,-1 0 0,-1-1 0,-1 0 0,0 0 1,3-21-1,-8 37 42,-1 0-1,1 0 1,-1 0 0,0 1 0,0-1 0,1 0 0,-1 0 0,0 0 0,0 0 0,0 0-1,0 1 1,0-1 0,0 0 0,0 0 0,0 0 0,0 0 0,-1 0 0,1 1-1,0-1 1,-1 0 0,1 0 0,0 0 0,-1 1 0,1-1 0,-1 0 0,0 0-1,-15 14 278,-14 39 11,23-38-201,1 1 0,1 0 0,1 0 0,0 1 0,1-1 0,1 1 0,0 0 1,1-1-1,0 1 0,2 0 0,0 0 0,1 0 0,0 0 0,1-1 0,1 1 0,0-1 0,13 27 0,-5-18-92,-8-18-37,0 0 1,-1 0-1,0 1 1,0-1-1,0 1 1,-1 0 0,3 13-1,-19-25-218,-4-10 221,1 1-1,1-2 0,-26-32 1,5 6 24,11 17-4,18 19-75,0-1 1,1 0 0,0 0-1,0-1 1,1 0-1,0 0 1,0 0 0,1-1-1,-6-13 1,11 22 75,1-1 0,-1 1 0,0-1 0,0 1 0,1-1 0,-1 1 0,0-1 0,1 1 0,-1-1 0,1 1 0,-1 0 0,1-1 0,-1 1 0,0 0 0,1-1 1,-1 1-1,1 0 0,-1 0 0,1 0 0,0-1 0,-1 1 0,1 0 0,-1 0 0,1 0 0,-1 0 0,1 0 0,-1 0 0,1 0 0,0 0 0,-1 0 0,1 0 0,0 0 0,27 0-128,-22 0 100,105 8-2837,2-1-6231,-44-7-424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3:55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17649,'0'0'2946,"-23"58"-511,2-23-385,-1 2-257,-1 4-543,2-2-674,4-6-352,8-2-128,3-8-96,6-7-64,0-7-1185,2-7-1185,6-2-193,-1-5-768,1-12-1634,-4-7-4516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25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82 14382,'0'0'4441,"1"8"-2140,5 38-662,-2 1 1,-3-1-1,-8 94 0,1 7-1486,6-147-204,0 1 0,0-1-1,0 1 1,0-1-1,0 0 1,0 1 0,0-1-1,0 1 1,0-1-1,0 0 1,0 1 0,-1-1-1,1 1 1,0-1-1,0 0 1,0 1 0,0-1-1,-1 1 1,1-1-1,0 0 1,0 1 0,-1-1-1,1 0 1,0 0-1,-1 1 1,1-1 0,0 0-1,-1 0 1,1 1-1,0-1 1,-1 0 0,1 0-1,-1 0 1,1 1 0,0-1-1,-1 0 1,1 0-1,-1 0 1,1 0 0,-21-8-1896,-18-21-1375,17 8 2607,0-2-1,1 0 1,2-1-1,-18-29 1,27 38 787,1-1 0,1 0 1,0-1-1,2 0 1,-1 0-1,2 0 1,1-1-1,-4-24 1,7 37 50,1 0 1,1 0 0,-1 0 0,1 0-1,-1 0 1,2 0 0,-1 0 0,0 0-1,1 0 1,0 1 0,0-1-1,0 1 1,1-1 0,-1 1 0,1 0-1,0 0 1,0 0 0,1 1 0,-1-1-1,1 1 1,0-1 0,0 1-1,0 0 1,0 1 0,0-1 0,1 1-1,-1 0 1,8-3 0,11-4 246,1 1 1,0 1-1,0 1 0,32-3 0,70-5 860,-113 13-1142,0 1 0,0 1-1,0-1 1,0 2 0,0 0 0,0 1 0,18 5 0,-29-7-79,0-1 0,0 1 1,0 0-1,0 0 0,0 0 0,0 0 0,0 0 1,-1 0-1,1 0 0,0 1 0,-1-1 0,1 1 1,-1-1-1,1 1 0,-1 0 0,0-1 0,1 1 1,-1 0-1,0 0 0,0 0 0,0 0 0,-1 0 1,1 0-1,0 0 0,0 3 0,-2-2 103,1 0 0,-1 0 0,1 0-1,-1 0 1,0 0 0,0 0 0,-1 0 0,1 0-1,-1 0 1,1 0 0,-1-1 0,0 1 0,0 0-1,-4 3 1,-7 6 457,1 0 0,-1-1 1,-1-1-1,-29 17 0,-85 28 708,86-40-1358,-46 26 1,161-39-11478,-30-7 4260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25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17521,'0'0'1681,"0"8"-320,-3 40 1235,-2 0-1,-14 58 0,10-63-2066,2 1 1,1 1-1,1 78 0,6-119-600,0 0 0,-1 0 0,1 0 0,1 1 0,-1-1 0,1 0 0,-1-1 0,1 1 0,0 0 0,1 0 0,2 3-1,17 10-3133,-21-17 2762,1 1 0,-1-1 0,1 0 0,-1 1 0,1-1 0,0 0 0,-1 0 0,1 0 0,-1 0 0,1-1 0,0 1 0,-1 0 0,1 0 0,-1-1 0,3 0 0,9-9-7186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25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30 21076,'-10'0'1783,"-1"1"-1309,1 0 0,0 0 1,0 1-1,-1 1 0,1 0 0,1 0 1,-1 1-1,-16 8 0,22-10-357,0 0-1,0 0 1,1 1-1,-1-1 1,1 1 0,0 0-1,0-1 1,0 1-1,0 1 1,0-1 0,0 0-1,1 1 1,0-1-1,0 1 1,0 0-1,0 0 1,0 0 0,1 0-1,-1 0 1,1 0-1,0 0 1,1 1 0,-1-1-1,1 0 1,0 0-1,0 1 1,0 4-1,1-7-110,-1-1 0,1 1-1,-1-1 1,1 1-1,-1-1 1,1 1-1,0-1 1,0 1 0,0-1-1,0 0 1,0 0-1,0 1 1,0-1 0,0 0-1,0 0 1,1 0-1,-1 0 1,0 0-1,1-1 1,1 2 0,2 0 15,0 0 0,0 0 0,0-1 0,1 1 0,-1-1 0,7 0 0,3 0 49,0-1 0,-1 0 0,28-5 0,-33 3-123,0 0 0,-1-1 1,1 0-1,-1-1 0,1 0 0,-1 0 0,0-1 0,-1 0 1,1 0-1,-1-1 0,0 1 0,0-2 0,-1 1 1,0-1-1,0 0 0,0 0 0,-1-1 0,0 0 1,-1 1-1,0-2 0,0 1 0,0 0 0,-1-1 0,0 0 1,-1 0-1,0 0 0,1-11 0,-3 19 58,0 1-1,0 0 1,0-1-1,0 1 1,0 0 0,0-1-1,-1 1 1,1 0-1,0-1 1,0 1-1,0 0 1,0-1 0,0 1-1,-1 0 1,1-1-1,0 1 1,0 0-1,-1 0 1,1-1 0,0 1-1,0 0 1,-1 0-1,1-1 1,0 1-1,-1 0 1,1 0-1,0 0 1,-1 0 0,1-1-1,0 1 1,-1 0-1,1 0 1,0 0-1,-1 0 1,1 0 0,0 0-1,-1 0 1,1 0-1,0 0 1,-1 0-1,1 0 1,-1 0 0,1 0-1,0 0 1,-1 1-1,1-1 1,0 0-1,-1 0 1,1 0 0,0 0-1,-1 1 1,1-1-1,0 0 1,0 0-1,-1 1 1,1-1-1,0 0 1,0 0 0,-1 1-1,1-1 1,0 0-1,0 1 1,0 0-1,-20 17 169,16-11-156,-1 0 0,1 1 1,1-1-1,0 1 1,0 0-1,-3 13 0,5-19-18,0 0 0,1-1 0,0 1 0,-1 0-1,1 0 1,0 0 0,0 0 0,0 0-1,0 0 1,0 0 0,1 0 0,-1 0-1,0 0 1,1-1 0,0 1 0,-1 0 0,1 0-1,0-1 1,0 1 0,0 0 0,0-1-1,0 1 1,0 0 0,0-1 0,1 0 0,-1 1-1,1-1 1,-1 0 0,1 0 0,-1 0-1,1 0 1,0 0 0,3 2 0,5 0-528,0-1 1,0 0-1,1 0 1,19 0-1,-19-2-1152,1 0-1,-1-1 0,0-1 1,17-3-1,10-11-7276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26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48 17969,'-9'4'1852,"7"-3"-1806,-87 46 3842,83-44-3567,0 1 0,0-1 0,1 1 0,0 1 0,0-1 0,0 1 0,0 0 0,1 0 1,0 0-1,0 0 0,0 1 0,0 0 0,1 0 0,-3 8 0,5-12-317,1 1 0,0-1 1,0 0-1,0 1 0,1-1 0,-1 0 0,0 1 1,1-1-1,0 0 0,0 0 0,-1 1 0,1-1 0,0 0 1,1 0-1,-1 0 0,0 0 0,0 0 0,1 0 1,0-1-1,-1 1 0,1 0 0,0-1 0,0 1 0,-1-1 1,1 0-1,3 2 0,7 5-7,1-1 0,0-1 0,15 6 0,-16-7-13,14 5-373,1 0-1,32 6 0,-48-13 117,1-1 0,-1 0 1,0-1-1,0-1 0,1 0 0,-1 0 0,0-1 0,17-3 1,-24 2 125,-1 1 1,1 0-1,-1-1 1,0 0-1,1 0 1,-1 0-1,0 0 1,0-1-1,0 1 0,-1-1 1,1 1-1,0-1 1,-1 0-1,0 0 1,0 0-1,0-1 1,0 1-1,0 0 1,-1-1-1,1 1 1,0-6-1,-1 6 39,0 1-1,0-1 1,-1 0-1,0 0 1,1 1 0,-1-1-1,0 0 1,0 0-1,0 0 1,-1 1-1,1-1 1,-1 0-1,0 0 1,1 1-1,-1-1 1,0 0-1,-1 1 1,1-1 0,0 1-1,-1 0 1,1-1-1,-1 1 1,0 0-1,0 0 1,0 0-1,0 0 1,0 0-1,-5-3 1,0 1-1002,-1 0 1,0 1-1,0 0 1,-1 0-1,1 0 1,0 1-1,-1 1 0,-15-2 1,-14 7-233,37-4 1443,0 0-1,1 0 1,-1 0 0,0 0 0,1 0 0,-1 0-1,1 0 1,-1 0 0,0 1 0,1-1-1,-1 0 1,1 1 0,-1-1 0,0 0 0,1 1-1,-1-1 1,1 0 0,-1 1 0,1-1-1,0 1 1,-1-1 0,1 1 0,-1-1 0,1 1-1,0 0 1,-1-1 0,1 1 0,0-1-1,0 1 1,0 0 0,-1-1 0,1 1-1,0 0 1,0-1 0,0 1 0,0-1 0,0 1-1,0 0 1,0-1 0,0 1 0,0 0-1,1 0 1,0 1 146,-1-1-1,1 0 1,0 0-1,0 1 1,0-1-1,0 0 1,0 0-1,0 0 1,1 0-1,-1 0 1,0 0-1,0-1 1,1 1-1,-1 0 1,0-1-1,1 1 0,-1-1 1,3 1-1,17 3 221,1 0-1,0-2 0,0 0 0,0-2 0,37-3 0,-43 1-79,-1 0 0,1-1 0,-1-1-1,0-1 1,0 0 0,0-1 0,-1 0 0,23-14-1,-31 16-67,0 1 0,0-1 0,-1-1 0,0 1 0,0-1 0,0 1 0,0-2 0,-1 1 0,0 0 0,0-1 0,0 0 0,-1 0 0,0 0 0,0 0 0,0 0 0,-1-1 0,0 1 0,0-1 0,1-11 0,-4 16-293,1 1-1,-1-1 1,0 1 0,1-1 0,-1 1-1,0 0 1,0 0 0,0-1 0,0 1-1,0 0 1,0 0 0,0 0 0,0 0-1,0 0 1,-1 0 0,1 0 0,0 1-1,0-1 1,-1 0 0,1 1 0,-1-1-1,1 1 1,-1-1 0,1 1 0,-1 0-1,1 0 1,-1-1 0,1 1 0,-1 0-1,1 0 1,-3 1 0,-55 3 52,41 1-75,0 0 0,0 1 1,1 1-1,0 1 0,1 0 0,-19 13 0,24-15 33,1 1-1,0 1 0,0-1 1,1 2-1,0-1 0,1 1 1,0 1-1,0-1 0,1 1 1,-8 14-1,14-22-8,0 0 0,0 1 0,0-1-1,0 1 1,0-1 0,0 1 0,1-1 0,-1 1 0,1-1 0,0 1 0,0 0-1,0-1 1,0 1 0,0-1 0,0 1 0,1 0 0,-1-1 0,1 1 0,0-1-1,0 1 1,1 1 0,0-1-6,0 0 1,1 0-1,-1-1 0,1 1 1,-1-1-1,1 0 0,0 1 0,0-1 1,0-1-1,0 1 0,0 0 1,1-1-1,4 2 0,12 3 3,0-2 0,0 0 0,0-2-1,27 1 1,-35-2-23,26 1-248,103 3-3112,-122-6 776,1 0 0,31-8 0,-5-8-6182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27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16912,'0'0'2306,"-22"63"-736,5-21-417,-1 8-320,3-3-193,3-2-320,6-9-159,3-6-97,3-12-32,0-9 32,9-9-32,3 0-865,-1-14-865,-4-13-1889,-4-5-2339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27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13741,'0'0'5413,"53"-9"-4132,-15 9 353,6 0-449,5 0-608,4-2-417,-7 2-64,-1 0-352,-15 0-1282,-10 0-800,-12 0-1282,-8 4-1472,-10 1-5030</inkml:trace>
  <inkml:trace contextRef="#ctx0" brushRef="#br0" timeOffset="1">51 132 9001,'0'0'15406,"87"19"-14797,-27-32-385,4 2-96,-5 3-384,-8 5-2114,-18 3-609,-15 0-1666,-15 6-2369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28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13645,'0'0'10250,"100"17"-9289,-26-38-577,8-2-224,0 1-128,-3 0-1153,-12 2-1826,-9 2-993,-12 1 1314,-11-2-2531,-7-3-4420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28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15214,'-9'10'1767,"-13"14"-112,1 2-1,-25 40 0,38-54-1050,1 1 0,0 1 0,1-1 0,0 1 0,1 0 0,1 0 0,0 1 0,-4 28 1,8-41-579,0 0 0,-1 0 0,1 0 0,0 0 0,1 0 0,-1 0 0,0 0 0,0 0 0,1 0 0,-1 0 0,1-1 0,0 1 0,-1 0 0,1 0 0,0 0 0,0-1 0,0 1 0,0 0 0,1-1 0,-1 1 0,0-1 0,1 1 0,-1-1 0,1 0 0,2 3 0,0-3 3,0 0 0,-1 0 0,1 0 1,0 0-1,0-1 0,-1 1 0,1-1 0,0 0 0,0 0 0,0 0 1,0-1-1,6-1 0,4-1 8,0-1 1,0-1 0,-1 0-1,1-1 1,-1 0 0,15-10-1,-13 5-214,-1-1-1,-1 0 1,0 0-1,0-1 1,-1-1-1,-1 0 1,-1-1-1,0 0 1,0 0-1,-2-1 1,12-29-1,-23 54 152,1 0-1,1 0 0,-1 0 1,2 1-1,-1 9 1,0 2 100,0-7-41,0-1 0,1 0 0,1 1 1,0-1-1,1 0 0,0 0 1,1 1-1,0-2 0,6 14 0,-7-20-200,1-1-1,0 1 1,1-1-1,-1 0 1,1 0-1,0 0 1,0-1-1,0 1 1,1-1-1,0 0 1,-1 0-1,2-1 1,-1 1-1,0-1 1,1 0-1,-1-1 1,1 1-1,0-1 1,0 0-1,0 0 1,10 1-1,27 0-3691,-1-3-3145</inkml:trace>
  <inkml:trace contextRef="#ctx0" brushRef="#br0" timeOffset="1">668 251 17457,'0'0'10217,"64"12"-8872,-9-14-832,9-3-385,14 2-128,-2 3-1121,-6 0-2178,-9 0-1922,-13 0-4452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29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 17232,'0'0'5205,"-11"12"-3795,-41 43-295,2 2 1,2 3 0,-59 99-1,104-147-1353,16-20-191,17-22-665,-2-5-843,28-51 0,-33 50 967,41-51 0,-61 88 1659,-1 13-413,-4 14 217,-12 49 750,8-46-692,0 0 0,2 1 0,1 0 0,3 42 0,-1-73-535,1 1-1,0 0 0,1 0 1,-1 0-1,0-1 1,1 1-1,-1 0 0,1 0 1,-1 0-1,1-1 1,0 1-1,-1-1 1,1 1-1,0 0 0,0-1 1,0 1-1,1-1 1,-1 0-1,0 1 1,0-1-1,1 0 0,-1 0 1,1 0-1,-1 0 1,1 0-1,1 1 1,-2-4-64,0 1 1,-1-1 0,1 1 0,-1-1-1,0 0 1,0 1 0,1-1 0,-1 0 0,0 1-1,0-1 1,-1 0 0,1 1 0,0-1 0,0 1-1,-1-1 1,1 0 0,-1 1 0,-1-3 0,-4-5-118,0 0 1,0 1 0,-1-1 0,-1 2 0,1-1-1,-1 1 1,-1 0 0,1 1 0,-18-11 0,-5-5 322,71 14 936,97-30-589,-99 25-496,0 2 1,55-8 0,-92 19-13,1-1 1,0 1 0,-1 0-1,1 0 1,0-1-1,0 1 1,-1 0 0,1 0-1,0 1 1,0-1-1,-1 0 1,1 1 0,0-1-1,-1 1 1,1-1-1,0 1 1,-1 0 0,1-1-1,-1 1 1,1 0-1,-1 0 1,0 0 0,1 1-1,-1-1 1,2 2-1,-2 0 59,0 0 0,0 0-1,0 0 1,-1 1-1,1-1 1,-1 0-1,0 0 1,0 1-1,0-1 1,0 0 0,-1 0-1,1 1 1,-2 2-1,-2 12 577,-2 0 1,0-1-1,-15 29 0,12-27 117,44-129-183,-26 59-876,14 62-1841,-13-4 850,-1-1-1,1 0 1,0 0 0,1-2 0,-1 1-1,1-1 1,0-1 0,0 0 0,0 0-1,1-1 1,14 1 0,11-2-7000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30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173 164 13485,'0'0'3240,"-11"-2"-747,-1 1-1637,0 1 1,0 0-1,0 0 0,0 1 0,-20 5 1,28-6-704,1 1 0,-1 0 0,1 0 1,0 0-1,-1 0 0,1 0 0,0 1 1,0 0-1,0 0 0,0-1 1,0 2-1,1-1 0,-1 0 0,1 0 1,-1 1-1,1 0 0,0-1 1,0 1-1,0 0 0,0 0 0,0 0 1,1 0-1,-1 0 0,1 1 0,0-1 1,0 0-1,0 1 0,0 5 1,1-9-152,0 1 1,0 0 0,0 0 0,0-1 0,0 1 0,0 0-1,0-1 1,1 1 0,-1 0 0,0-1 0,1 1 0,-1 0 0,0-1-1,1 1 1,-1-1 0,1 1 0,-1 0 0,1-1 0,-1 1-1,1-1 1,-1 1 0,1-1 0,-1 0 0,1 1 0,0-1-1,-1 0 1,1 1 0,0-1 0,29 6 105,28-10 27,-47 2-226,-1-2-1,0 1 1,0-1 0,0 0-1,0-1 1,0-1-1,-1 1 1,0-1-1,0-1 1,-1 0 0,0 0-1,0 0 1,-1-1-1,1-1 1,7-11 0,-14 18 58,-12 37 40,0-9 88,11-23-103,-1 0 0,0 0 0,1 0 0,0 0 0,-1 0-1,1 0 1,0 0 0,1 0 0,-1 0 0,0-1 0,1 1 0,0 0 0,0 0 0,0 0 0,0 0 0,0-1 0,0 1-1,1-1 1,-1 1 0,1-1 0,0 1 0,2 2 0,-1-3-276,0 0 0,0-1 1,1 1-1,-1-1 0,0 1 0,0-1 0,1 0 0,-1-1 1,1 1-1,-1 0 0,1-1 0,-1 0 0,1 0 0,-1 0 1,1 0-1,0-1 0,-1 1 0,7-3 0,-6 2-418,0-1-1,0 0 0,1 0 1,-1 0-1,0-1 0,-1 1 1,1-1-1,0 0 1,-1 0-1,1 0 0,-1-1 1,0 1-1,0-1 0,-1 0 1,1 0-1,-1 0 0,1 0 1,-1 0-1,2-8 0,15-43-2571,-7 4 3387,-7 30 1348,6-35 2982,-8 20 3787,-13 60-4102,2-6-3558,7-14-510,0-1 0,0 1 0,0-1 0,1 1-1,-1 0 1,1-1 0,0 1 0,0 0 0,0-1 0,0 1 0,1 0 0,0-1 0,0 1 0,-1-1 0,2 1 0,-1-1 0,0 1 0,1-1 0,0 0-1,0 0 1,0 1 0,0-2 0,0 1 0,0 0 0,1 0 0,4 3 0,4 1-476,0 0 1,1 0-1,0-1 0,0-1 0,1 0 1,13 3-1,-11-3-316,46 18-1656,-58-22 2493,-1 0-1,0 0 1,0 0-1,0 0 1,0 1-1,-1-1 1,1 0-1,0 1 1,0-1-1,-1 1 1,1 0 0,-1 0-1,1 0 1,-1 0-1,0-1 1,0 2-1,0-1 1,0 0-1,0 0 1,0 0-1,-1 0 1,1 5 0,-1-5 173,-1 1 1,0 0 0,0-1 0,0 1-1,-1-1 1,1 0 0,-1 1 0,1-1 0,-1 0-1,0 0 1,0 0 0,0 0 0,0 0-1,0 0 1,0-1 0,0 1 0,-1-1 0,1 1-1,-5 1 1,-52 25 2071,55-27-2156,-5 3 16,0 1 1,-1-2-1,0 0 0,1 0 0,-1-1 0,0 0 0,-1 0 0,1-1 1,0-1-1,-21 0 0,30-1-330,0 1 0,-1-1 0,1 1 0,0-1 0,-1 0 1,1 0-1,0 1 0,0-1 0,0 0 0,0 0 0,-1 0 0,1 0 1,1 0-1,-1 0 0,0-1 0,0 1 0,0 0 0,1 0 0,-1-1 0,0 1 1,1 0-1,-1-1 0,1 1 0,0 0 0,-1-3 0,1 2-402,-1 0-1,1 0 0,0 0 1,0 0-1,1 0 0,-1-1 1,0 1-1,1 0 0,-1 0 1,1 0-1,-1 1 0,1-1 1,0 0-1,0 0 0,0 0 1,0 0-1,0 1 0,2-3 1,17-13-5943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3:56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58 15150,'-9'0'1992,"3"1"-1746,1 0 0,-1 1 1,0-1-1,1 1 0,-1 0 1,1 1-1,-1-1 0,1 1 1,0 0-1,0 0 0,0 1 1,1-1-1,-1 1 1,1 0-1,0 0 0,0 1 1,0-1-1,0 1 0,1 0 1,0 0-1,0 0 0,0 0 1,1 1-1,0-1 0,0 1 1,-2 7-1,3-11-213,1 1-1,-1-1 1,0 1-1,1-1 1,0 0-1,0 1 1,-1-1-1,1 1 1,1-1-1,-1 1 1,0-1 0,1 1-1,-1-1 1,1 0-1,0 1 1,-1-1-1,1 0 1,0 0-1,1 1 1,-1-1-1,0 0 1,1 0-1,-1 0 1,1 0-1,-1-1 1,1 1-1,4 3 1,-3-4-6,1 1 0,-1-1-1,1 0 1,0 0 0,0 0 0,0-1 0,0 0-1,-1 1 1,1-1 0,0 0 0,0-1 0,0 1-1,0-1 1,0 0 0,-1 0 0,1 0 0,6-3-1,0 0 35,-1-1-1,1 0 0,-1 0 0,0-1 0,-1 0 0,0-1 0,0 1 1,0-2-1,-1 1 0,7-10 0,-10 13-42,0-1 0,-1 1-1,0-1 1,0 0 0,0 0 0,-1 0 0,0 0-1,0-1 1,0 1 0,0-1 0,-1 1 0,0-1 0,0 1-1,0-1 1,-1 0 0,0 0 0,0 1 0,-1-1 0,1 0-1,-3-7 1,2 11-9,0 0 1,0 0-1,0 0 0,-1 0 0,1 0 1,-1 0-1,1 0 0,-1 0 1,0 1-1,0-1 0,0 0 0,1 1 1,-2 0-1,1-1 0,0 1 0,0 0 1,0 0-1,0 0 0,-1 1 0,1-1 1,-1 0-1,1 1 0,0 0 0,-1-1 1,1 1-1,-1 0 0,1 0 0,-5 1 1,2-1 18,-1 1-1,0-1 1,1 1 0,-1 1 0,1-1 0,-1 1 0,1 0 0,0 0 0,0 0 0,-1 1-1,-6 5 1,5-2-24,-1 1 1,1 0-1,0 1 0,1 0 0,0 0 0,0 0 0,1 1 0,0 0 0,0 0 0,1 0 0,0 0 0,1 1 0,0 0 1,0-1-1,1 1 0,-2 20 0,4-29-45,0 1 0,0-1 0,0 0 0,1 0 0,-1 1 0,0-1 1,0 0-1,1 0 0,-1 1 0,1-1 0,-1 0 0,1 0 0,0 0 0,-1 0 1,1 0-1,0 0 0,0 0 0,-1 0 0,1 0 0,0 0 0,0 0 0,0 0 0,0-1 1,0 1-1,2 0 0,0 1-141,1-1-1,-1 0 1,1 0 0,-1-1 0,1 1 0,-1-1-1,1 1 1,0-1 0,4-1 0,4 0-1012,1 0-1,-1-2 1,1 0 0,17-6-1,16-11-5312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30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17136,'0'0'12876,"-41"72"-11979,33-45-384,4-1-385,4-3-96,0-6-64,8-4-673,3-6-544,2-5-769,-6-2-1409,1-4-2082,-2-17-3812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31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 15503,'0'0'13164,"-24"-2"-14125,24 15-1377,0-4-2210,6-9-5510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31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12556,'0'0'8397,"-3"13"-7473,-22 75 778,14-55-924,0 2 0,3-1 1,-8 61-1,16-93-760,0 0-1,0-1 1,0 1 0,0 0 0,0 0-1,0-1 1,1 1 0,-1 0 0,1-1-1,-1 1 1,1 0 0,0-1 0,-1 1-1,1-1 1,0 1 0,0-1 0,0 0-1,0 1 1,1-1 0,-1 0 0,2 2-1,0-1 2,0-1 0,0 1-1,0-1 1,0 0-1,0 0 1,0 0 0,0 0-1,0-1 1,0 1-1,0-1 1,4 0 0,11-1-262,1 0 0,-1-2 0,27-7 0,-23 5-686,-17 4 801,1 0 0,-1 1-1,0-1 1,0 1 0,0 0-1,0 0 1,0 1 0,6 1-1,-10-2 144,0 0-1,-1 0 1,1 1-1,0-1 1,-1 0-1,1 1 0,0-1 1,-1 0-1,1 1 1,-1-1-1,1 1 1,0-1-1,-1 1 1,1-1-1,-1 1 1,1 0-1,-1-1 1,0 1-1,1 0 0,-1-1 1,0 1-1,1 0 1,-1 0-1,0 1 89,0 0 1,0-1-1,0 1 0,0 0 0,-1-1 1,1 1-1,-1 0 0,1-1 0,-1 1 0,1-1 1,-1 1-1,0-1 0,0 1 0,0-1 1,-1 2-1,-2 2 182,-1-1-1,1 1 1,-1-1 0,0-1 0,0 1 0,0 0 0,-1-1-1,1 0 1,-1-1 0,0 1 0,0-1 0,0 0-1,0 0 1,0-1 0,0 0 0,-10 1 0,-2 0-62,-1-1 0,1-1 0,-1 0 0,-26-4 0,1-11-521,42 14 67,0 1 1,0-1-1,0 0 1,1 0-1,-1 0 1,0 0-1,1 0 1,-1 0-1,1 0 1,0-1-1,-1 1 0,1 0 1,0-1-1,-1 1 1,1-1-1,0 1 1,0-1-1,1 0 1,-1 0-1,0 1 1,-1-4-1,13 1-5207,20 3 2045,-25 2 2156,30-1-3295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31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64 168 19923,'0'0'9993,"-54"67"-9608,47-39-257,4-2-64,3-2-64,0-3-288,7-5-1122,4-4-1088,-3-7-737,-1-5-545,-3 0-1761,-2-18-8200</inkml:trace>
  <inkml:trace contextRef="#ctx0" brushRef="#br0" timeOffset="1">51 0 15118,'0'0'9545,"-29"42"-15791,41-27-1089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32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111 105 11435,'0'0'2829,"-2"-9"-90,1 3-2691,-1-4 1127,-1 0 0,1 0 0,-2 1 0,-6-16 0,9 23-1048,1 1 1,-1-1-1,0 1 1,1-1-1,-1 1 1,0 0 0,0-1-1,0 1 1,0 0-1,0 0 1,0 0 0,-1 0-1,1 0 1,0 0-1,0 0 1,-1 0-1,1 0 1,-1 1 0,1-1-1,-1 1 1,1-1-1,-1 1 1,1-1-1,-1 1 1,1 0 0,-1 0-1,1-1 1,-1 1-1,0 1 1,1-1-1,-1 0 1,1 0 0,-1 0-1,1 1 1,-1-1-1,1 1 1,-1-1 0,1 1-1,-1 0 1,1-1-1,0 1 1,-1 0-1,0 1 1,-1 0-64,1 0-1,0 0 1,0 1 0,0-1-1,0 0 1,0 1 0,0-1-1,0 1 1,1 0 0,0-1-1,-1 1 1,1 0 0,0 0-1,0 0 1,0 6 0,0-8-51,1 1 0,0-1 1,0 0-1,0 1 1,0-1-1,0 0 1,0 1-1,0-1 0,1 0 1,-1 1-1,0-1 1,1 0-1,-1 1 1,1-1-1,-1 0 1,1 0-1,0 0 0,0 0 1,-1 0-1,1 1 1,0-1-1,0 0 1,0-1-1,0 1 1,0 0-1,0 0 0,0 0 1,0-1-1,1 1 1,-1 0-1,0-1 1,0 1-1,1-1 1,-1 0-1,0 1 0,1-1 1,-1 0-1,2 0 1,19 1-42,0-1-1,-1-1 1,1-1 0,0-1 0,-1 0 0,0-2 0,0-1-1,0-1 1,20-9 0,25-6-395,-66 22 447,1 0-1,-1-1 1,0 1-1,1 0 1,-1 0 0,1 0-1,-1 0 1,1-1-1,-1 1 1,0 0 0,1 0-1,-1 0 1,1 0-1,-1 0 1,1 0-1,-1 0 1,1 0 0,-1 0-1,1 1 1,-1-1-1,1 0 1,-1 0 0,0 0-1,1 0 1,-1 1-1,1-1 1,-1 0-1,0 0 1,1 1 0,-1-1-1,0 0 1,1 1-1,-1-1 1,0 0-1,1 1 1,-1-1 0,0 1-1,0-1 1,1 1-1,-1 21 979,0 1-262,0-22-731,0 0-1,0-1 0,0 1 1,0-1-1,0 1 0,1-1 1,-1 1-1,0-1 0,0 1 1,1-1-1,-1 1 1,0-1-1,1 1 0,-1-1 1,1 1-1,-1-1 0,1 0 1,-1 1-1,0-1 0,1 0 1,-1 1-1,1-1 0,0 0 1,-1 0-1,1 1 0,-1-1 1,1 0-1,-1 0 0,1 0 1,-1 0-1,2 0 0,21 1 71,0-2-1,1-1 0,-1-1 0,35-9 1,-31 6-422,1 1 1,50-3 0,-77 8 356,0 0-1,1 1 1,-1-1-1,0 0 1,1 0-1,-1 1 1,0-1-1,0 0 1,1 1 0,-1 0-1,0-1 1,0 1-1,0 0 1,0-1-1,0 1 1,1 0-1,-2 0 1,1 0 0,0 0-1,0 0 1,0 0-1,0 0 1,-1 0-1,1 0 1,0 1-1,-1-1 1,1 0 0,-1 0-1,1 0 1,-1 1-1,0-1 1,0 0-1,1 1 1,-1-1-1,0 0 1,0 3 0,7 18-1170,-7-21 873,1 0-1,-1 0 1,1-1-1,0 1 1,0 0-1,-1-1 0,1 1 1,0 0-1,0-1 1,0 1-1,0-1 1,0 1-1,0-1 1,0 0-1,0 1 0,0-1 1,0 0-1,0 0 1,0 1-1,0-1 1,2 0-1,13 0-5844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33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51 15310,'0'0'11910,"-9"9"-11013,-41 46-447,12-12-347,-54 48 1,227-224-17399,-80 75 16079,-1 5 6744,-54 53-5453,0-1 0,0 1 0,0 0 0,0 0 0,0 0-1,0 0 1,0-1 0,0 1 0,1 0 0,-1 0 0,0 0 0,0 0 0,0-1 0,0 1 0,0 0 0,0 0-1,0 0 1,0 0 0,0 0 0,0 0 0,1-1 0,-1 1 0,0 0 0,0 0 0,0 0 0,0 0 0,0 0 0,1 0-1,-1 0 1,0 0 0,0 0 0,0 0 0,0-1 0,1 1 0,-1 0 0,0 0 0,0 0 0,0 0 0,0 0-1,1 0 1,-1 0 0,0 0 0,0 0 0,0 0 0,0 1 0,1-1 0,-1 0 0,0 0 0,0 0 0,0 0 0,0 0-1,0 0 1,1 0 0,-1 0 0,0 0 0,0 0 0,0 1 0,0-1 0,0 0 0,0 0 0,0 0 0,1 0 0,-1 0-1,0 1 1,0-1 0,0 0 0,-5 17 1390,-14 25-743,18-41-572,-9 19 368,-32 72 2203,40-86-2573,0 1-1,0 0 0,0-1 1,1 1-1,0 0 0,0 0 1,1 0-1,0 0 1,0 0-1,0 0 0,3 12 1,-3-20-200,0 1 0,0-1 0,0 1 0,0-1 0,0 1 0,0 0 0,0-1 0,0 1 0,0-1 0,0 1 0,0-1 0,1 1-1,-1-1 1,0 1 0,0 0 0,0-1 0,1 1 0,-1 0 0,0-1 0,0 1 0,1-1 0,-1 1 0,0 0 0,1 0 0,-1-1 0,0 1 0,1 0 0,-1-1 0,0 1 0,1 0 0,-1 0 0,1 0 0,-1 0 0,1-1 0,-1 1 0,0 0 0,1 0 0,-1 0 0,1 0 0,-1 0 0,1 0 0,-1 0 0,1 0 0,-1 0 0,0 0 0,1 0 0,-1 0 0,1 1 0,-1-1 0,1 0 0,-1 0 0,0 0 0,1 1 0,-1-1 0,0 0 0,1 0 0,-1 1 0,0-1 0,1 0 0,-1 1 0,0-1 0,1 0 0,-1 1 0,0-1 0,0 0 0,1 1 0,-1-1 0,0 1 0,0 0 0,0-5-29,0 0-1,0 0 1,-1 0 0,1 0 0,-1 0-1,0 0 1,-1 0 0,1 0 0,-1 0-1,1 1 1,-1-1 0,0 1 0,0-1-1,-1 1 1,1 0 0,-1 0 0,1 0-1,-1 0 1,0 0 0,-7-4 0,-7-9 1477,75 6 505,7-7-1745,-50 12-123,0 0 0,0 2 0,1 0-1,23-2 1,-38 5-30,0 1 0,0 0-1,-1-1 1,1 1 0,0 0 0,0 0 0,-1-1-1,1 1 1,-1 0 0,1 0 0,-1 0 0,1 0 0,-1 0-1,1 0 1,-1 0 0,0-1 0,0 1 0,1 0-1,-1 0 1,0 0 0,0 0 0,0 0 0,0 0-1,0 0 1,-1 2 0,1 38 129,0-31-91,-3 24 133,3-30-820,2-11-1110,3-12-1862,2-4-2377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33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16560,'0'0'1703,"-9"9"282,-6 7-1247,0 0-1,1 1 0,1 0 1,0 1-1,1 0 0,2 1 1,0 1-1,-9 21 0,2 14-578,1 1 0,3 0 0,2 1 0,-4 93 1,15-150-155,0 0 0,0 0 1,0 0-1,0 0 1,0-1-1,0 1 1,0 0-1,0 0 1,0 0-1,0 0 0,0 0 1,0 0-1,0 0 1,0 0-1,1 0 1,-1 0-1,0 0 1,0 0-1,0 0 0,0 0 1,0 0-1,0 0 1,0 0-1,0 0 1,0 0-1,1 0 1,-1 0-1,0 0 0,0 0 1,0 0-1,0 0 1,0 0-1,0 0 1,0 0-1,0 0 1,0 0-1,1 0 1,-1 0-1,0 0 0,0 0 1,0 0-1,0 0 1,0 0-1,0 0 1,0 0-1,0 0 1,0 0-1,0 1 0,0-1 1,0 0-1,1 0 1,-1 0-1,0 0 1,0 0-1,0 0 1,0 0-1,0 0 0,0 0 1,0 1-1,0-1 1,0 0-1,0 0 1,0 0-1,0 0 1,0 0-1,0 0 1,9-11 228,9-17-11,82-182-248,-65 134-463,-24 59-64,-9 28-645,-11 30 645,3-29 290,-2 14 1408,15-22-413,14-9-556,1-2 147,0-1 0,-1-2 0,0 0 0,-1-1 0,0-1 0,0-1 0,-1-1 0,-1 0 0,32-34 0,-47 63-550,-5 21 450,1-14 200,1-20-401,1 0 0,-1 0 0,1 0 0,0 0 0,0 0 0,-1 0 0,1 0 0,0 0 0,1 0 1,-1 0-1,0 0 0,1-1 0,-1 1 0,0-1 0,1 1 0,0-1 0,-1 1 0,1-1 0,0 0 0,0 0 0,0 0 0,0 0 0,0 0 0,0 0 0,0 0 0,0-1 0,0 1 0,0-1 0,0 0 0,1 1 0,-1-1 0,0 0 0,0 0 0,0-1 0,0 1 1,3-1-1,-3 2-104,1-1 1,-1 0-1,0 0 1,1 0 0,-1-1-1,1 1 1,-1 0 0,0-1-1,1 0 1,-1 1 0,0-1-1,0 0 1,0 0 0,1 0-1,-1-1 1,0 1-1,0 0 1,-1-1 0,1 0-1,0 1 1,0-1 0,-1 0-1,1 0 1,-1 0 0,1 0-1,-1 0 1,0 0 0,0 0-1,0 0 1,0 0 0,1-4-1,-3 4-662,1-1 0,0 0 0,-1 1-1,1-1 1,-1 1 0,0-1 0,0 1-1,0-1 1,0 1 0,-1 0 0,1-1-1,-2-1 1,1 1-111,-10-16-5595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34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11627,'0'0'11819,"54"38"-11723,-31-25-1089,5-3-2050,5-4-2498,-2 0-4484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34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12107,'0'0'9049,"-11"5"-6257,-9 3-1934,-59 26 2798,71-30-3349,0 0-1,1 0 1,0 1-1,0 0 1,0 1 0,0-1-1,-10 13 1,16-17-303,1-1 0,-1 1 0,1-1 0,-1 1 0,1-1 0,-1 1 0,1 0 1,0-1-1,-1 1 0,1 0 0,0-1 0,-1 1 0,1 0 0,0-1 0,0 1 1,0 0-1,0 0 0,0-1 0,0 1 0,0 0 0,0-1 0,0 1 0,0 0 1,0 0-1,0-1 0,0 1 0,1 0 0,-1-1 0,0 1 0,1 0 0,-1-1 1,0 1-1,1 0 0,-1-1 0,1 1 0,-1-1 0,1 1 0,-1-1 0,1 1 1,-1-1-1,1 1 0,0-1 0,-1 1 0,1-1 0,-1 0 0,1 0 0,0 1 1,0-1-1,-1 0 0,1 0 0,0 0 0,-1 1 0,1-1 0,0 0 0,0 0 1,1 0-1,51 2-233,-45-2 36,37 1-1494,-12 0-1873,49-4-1,-73 2 3281,0 0-1,-1-1 0,1 0 1,-1-1-1,1 1 1,-1-2-1,0 1 1,0-1-1,0 0 0,11-8 1,-18 11 452,1 0 1,-1 0 0,1 0-1,-1-1 1,1 1-1,-1 0 1,0 0-1,1-1 1,-1 1-1,0-1 1,0 1 0,0-1-1,0 0 1,0 1-1,-1-1 1,1 0-1,0 0 1,-1 0 0,1 1-1,-1-1 1,0 0-1,0 0 1,1-3-1,-2 4-27,0 0 0,0 0 0,0-1 0,0 1 0,0 0 0,0 0 0,0 0 0,0 0 0,0 1-1,0-1 1,-1 0 0,1 0 0,0 1 0,-1-1 0,1 1 0,0-1 0,-1 1 0,1-1 0,-1 1 0,1 0-1,-1 0 1,1 0 0,0 0 0,-1 0 0,1 0 0,-1 0 0,1 0 0,-3 1 0,0 0-18,-1-1-1,1 1 1,0 0 0,0 0 0,-1 1-1,1-1 1,0 1 0,0 0 0,1 0 0,-1 1-1,0-1 1,1 1 0,-1-1 0,1 1 0,0 0-1,0 1 1,0-1 0,0 0 0,1 1-1,-1-1 1,1 1 0,0 0 0,-3 6 0,6-9-111,-1 0 0,1-1 0,-1 1 0,1 0 0,-1-1 0,1 1 0,0-1 0,-1 1 0,1 0 0,0-1 0,0 0 1,-1 1-1,1-1 0,0 1 0,0-1 0,-1 0 0,1 0 0,0 1 0,0-1 0,0 0 0,0 0 0,-1 0 0,1 0 1,0 0-1,0 0 0,0 0 0,0 0 0,-1 0 0,3-1 0,28-1 121,-18-1-383,0 0 1,0-1-1,0 0 1,-1-1-1,1-1 0,-2 0 1,20-13-1,-30 18 316,-1 4-56,0 0-1,0-1 1,0 1 0,0 0 0,0-1 0,1 1 0,-1 0 0,1-1-1,0 1 1,0 0 0,0-1 0,0 0 0,0 1 0,0-1-1,1 1 1,-1-1 0,1 0 0,0 0 0,-1 0 0,1 0 0,0 0-1,0 0 1,0-1 0,1 1 0,-1-1 0,0 1 0,0-1 0,1 0-1,-1 0 1,1 0 0,0 0 0,-1 0 0,1-1 0,-1 1 0,1-1-1,4 1 1,34 2-3505,-14-6-3284,9-10-11295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35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12043,'0'0'11046,"0"8"-9285,0 1-1587,-1 0 0,0 0-1,-1 0 1,0 0 0,-1-1-1,0 1 1,0-1 0,0 0-1,-1 1 1,-10 13 0,-8 9 1062,-36 40 0,38-49-752,1 2 0,-27 43 0,50-66-975,10-7-728,13-11-1859,-4-3 154,-1 0 0,-1-2 0,25-32 0,-15 9 2642,-5-1 4978,-31 70-1513,0-2-2789,-6 9-49,-23 74 361,32-96-667,0 1 1,0-1-1,1 1 1,0-1 0,1 1-1,0-1 1,1 1-1,0-1 1,2 11-1,-3-20-72,0 0-1,0 0 1,0 1-1,0-1 0,0 0 1,0 1-1,0-1 1,0 0-1,0 0 1,0 1-1,0-1 0,1 0 1,-1 0-1,0 1 1,0-1-1,0 0 0,0 0 1,1 1-1,-1-1 1,0 0-1,0 0 1,0 0-1,1 1 0,-1-1 1,0 0-1,0 0 1,1 0-1,-1 0 0,0 0 1,0 0-1,1 1 1,-1-1-1,0 0 1,1 0-1,-1 0 0,0 0 1,0 0-1,1 0 1,0 0-1,-1-1-50,0 1-1,0 0 1,0-1 0,1 1 0,-1 0-1,0-1 1,0 1 0,0-1 0,0 1-1,1 0 1,-1-1 0,0 1 0,0-1-1,0 1 1,0-1 0,0 1-1,0 0 1,0-1 0,0 1 0,0-1-1,0 1 1,-1 0 0,1-1 0,0 1-1,0-1 1,0 1 0,0 0-1,-1-1 1,1 1 0,0-1 0,-5-6-30,0 0 0,0 1 1,0 0-1,-1 0 0,1 0 1,-11-8-1,9 9 839,2 0-1,-1 0 1,0 0 0,1-1 0,0 0-1,1 0 1,-8-13 0,12 18-653,0 1 0,0-1 1,0 1-1,0-1 1,0 1-1,0-1 0,0 1 1,0-1-1,0 1 0,0-1 1,0 1-1,1 0 1,-1-1-1,0 1 0,0-1 1,1 1-1,-1-1 0,0 1 1,1 0-1,-1-1 0,0 1 1,1 0-1,-1-1 1,0 1-1,1 0 0,-1-1 1,1 1-1,-1 0 0,1 0 1,-1 0-1,1-1 1,-1 1-1,1 0 0,-1 0 1,1 0-1,-1 0 0,1 0 1,-1 0-1,1 0 1,-1 0-1,1 0 0,-1 0 1,1 0-1,29-1-119,-26 1 257,65 1 16,21 0-1073,-31-3-6155,-37-1-2453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3:56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20 11115,'-5'15'4852,"0"-2"-4218,-2 3 234,1 0 0,1 1 0,0-1 0,1 1 0,1 0 0,1 0 0,0 1 0,1 17-1,2-34-804,-1 0 0,1 1 0,-1-1 0,1 0-1,-1 1 1,1-1 0,0 0 0,0 0 0,0 1 0,0-1-1,0 0 1,0 0 0,0 0 0,0 0 0,0 0-1,0-1 1,1 1 0,-1 0 0,0 0 0,1-1-1,-1 1 1,0-1 0,1 1 0,-1-1 0,1 0-1,-1 1 1,1-1 0,-1 0 0,0 0 0,1 0-1,-1 0 1,1 0 0,-1 0 0,1-1 0,1 0 0,5 1 114,-1-2 0,0 1 1,1-1-1,-1 0 1,13-6-1,-5 0 28,0-1-1,0 0 0,-1-2 0,26-22 1,-34 27-76,0 0 0,0 0 0,-1 0 1,0-1-1,0 0 0,0 0 0,-1 0 0,0-1 1,-1 1-1,0-1 0,0 0 0,3-12 0,-6 19-50,1-1-1,-1 0 0,0 0 0,0 1 0,0-1 0,0 0 0,0 0 0,0 1 0,-1-1 0,1 0 0,0 1 0,-1-1 0,1 0 0,-1 1 0,0-1 0,0 1 0,1-1 0,-1 1 0,0-1 0,0 1 0,0-1 0,-1 1 0,1 0 0,-2-2 1,0 1-46,1 1 1,-1 0 0,0-1 0,0 1 0,0 0 0,0 1 0,0-1 0,0 0 0,0 1-1,0-1 1,0 1 0,0 0 0,-3 1 0,0-1-42,1 0 0,-1 1 0,1 0 0,-1 0-1,1 0 1,0 1 0,-1 0 0,1 0 0,0 0 0,0 0 0,0 1 0,1 0-1,-1 0 1,1 1 0,-8 6 0,0 14-997,8-7-6606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36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32 14894,'0'-1'238,"1"0"0,-1 0-1,0 0 1,0 0 0,0 0 0,0 0-1,0 0 1,0 0 0,0 0 0,0 0-1,0 0 1,0 0 0,0 0 0,0 0-1,-1 0 1,1 0 0,0 0 0,-1 0-1,1 0 1,-1 0 0,1 1 0,-1-1-1,0 0 1,1 0 0,-1 0 0,0 1 0,1-1-1,-1 0 1,0 1 0,0-1 0,0 1-1,0-1 1,-1 0 0,0 1-80,-1-1 1,0 1 0,0 0-1,0 0 1,0 0-1,0 0 1,0 0 0,0 1-1,0-1 1,0 1-1,-4 1 1,-9 4-229,1 1-1,0 0 1,-19 12-1,22-12 68,-48 35 239,55-39-188,1 1-1,0 0 0,0 0 0,0 0 1,1 0-1,-1 0 0,1 1 0,0 0 1,0-1-1,-3 9 0,6-13-48,0 1 1,0-1-1,0 0 1,0 1-1,0-1 1,0 0-1,0 1 0,0-1 1,0 0-1,0 1 1,0-1-1,0 0 1,0 1-1,0-1 0,0 0 1,0 1-1,1-1 1,-1 0-1,0 1 1,0-1-1,0 0 0,1 0 1,-1 1-1,0-1 1,0 0-1,0 0 1,1 1-1,-1-1 0,0 0 1,1 0-1,-1 0 1,0 1-1,1-1 1,-1 0-1,0 0 0,0 0 1,1 0-1,-1 0 1,0 0-1,1 0 1,-1 0-1,1 0 0,-1 0 1,1 0-1,20 1-142,-15-2 66,189-11-4967,-193 11 5027,1 1 0,0 1 1,-1-1-1,1 0 0,-1 1 0,1-1 1,0 1-1,-1 0 0,1 0 1,-1 0-1,0 0 0,1 0 0,-1 0 1,0 1-1,4 2 0,-5-2 75,0-1-1,0 0 1,0 1-1,0-1 1,0 0-1,0 1 1,-1-1-1,1 1 1,-1-1-1,1 1 1,-1 0-1,0-1 1,0 1-1,1-1 1,-1 1-1,0 0 1,0-1-1,-1 1 1,1 2-1,-1 1 169,-1-1 0,1 1 0,-1-1 0,0 0 0,0 0 0,-1 0 0,1 0 0,-1 0 0,0 0 0,0 0 0,0-1 0,0 1 0,-1-1 0,1 0 0,-1 0 0,-5 3 0,-7 3 71,0-1-1,-1-1 1,0 0-1,0-1 1,-1-1-1,1 0 1,-1-1-1,0-2 1,0 1-1,-23-2 1,40 0-411,0-1 1,1 0-1,-1 0 0,0 0 1,0 0-1,0 0 0,1 0 1,-1-1-1,0 1 0,0 0 1,1 0-1,-1 0 1,0-1-1,0 1 0,1 0 1,-1-1-1,0 1 0,1-1 1,-1 1-1,0-1 0,1 1 1,-1-1-1,1 1 1,-1-1-1,1 0 0,-1 1 1,1-1-1,-1 0 0,1 1 1,0-1-1,-1 0 0,1 1 1,0-1-1,0 0 1,-1-1-1,1 0-315,0 1 1,1-1-1,-1 1 1,0 0-1,1-1 0,-1 1 1,1-1-1,-1 1 1,1 0-1,-1 0 0,1-1 1,0 1-1,0 0 1,0 0-1,0 0 1,0 0-1,0 0 0,0 0 1,2-2-1,19-11-4642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36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15 111 16464,'0'0'13004,"-3"49"-12203,-2-25-481,1-1-224,1-2-64,3-6-32,0-2-1121,6-8-865,4-3-736,0-2-193,-3-3-160,-1-12-513,-3-5-447,-3-7-2019</inkml:trace>
  <inkml:trace contextRef="#ctx0" brushRef="#br0" timeOffset="1">61 0 8360,'0'0'12876,"-16"52"-15502,19-35-1506,9-2-4164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3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9833,'0'0'13613,"-10"0"-13453,3 0 18,-1 0-1,0 1 1,1 0-1,-1 1 1,1-1-1,0 1 1,-1 1-1,1 0 1,0 0-1,0 0 1,0 1-1,1 0 1,0 0-1,-1 0 1,1 1-1,1 0 1,-1 0-1,1 1 1,-6 7-1,9-12-119,1 0 0,0 0 0,0 1 0,0-1 0,0 0 0,0 1 0,0-1 0,0 0 0,0 1 0,1-1 0,-1 1 0,0-1 0,1 1-1,-1 0 1,1-1 0,0 1 0,0 0 0,-1-1 0,1 1 0,0-1 0,1 4 0,-1-4-38,1 0-1,0-1 1,0 1-1,0 0 1,0-1-1,0 1 1,0-1-1,0 1 1,0-1-1,1 1 1,-1-1-1,0 0 1,0 1-1,0-1 1,0 0-1,0 0 1,1 0-1,-1 0 1,0 0-1,0 0 1,0 0-1,2-1 1,11-1-32,1-1 0,-1-1 0,21-7 1,14-11-851,-33 14 722,1 1-1,0 1 1,0 0 0,1 1 0,29-5 0,-46 10 179,0 0 1,-1 0 0,1 0-1,-1 0 1,1 0 0,0 0-1,-1 0 1,1 0 0,0 1-1,-1-1 1,1 0 0,-1 0-1,1 1 1,-1-1 0,1 1-1,-1-1 1,1 0 0,-1 1 0,1-1-1,-1 1 1,1-1 0,-1 1-1,0-1 1,1 1 0,-1-1-1,0 1 1,1-1 0,-1 1-1,0 0 1,0-1 0,1 2-1,3 28 1030,-4-28-995,0 1 0,0 0-1,0-1 1,0 1 0,0 0 0,1-1 0,-1 1 0,1-1 0,0 1 0,0-1 0,0 1 0,0-1-1,0 1 1,0-1 0,1 0 0,-1 1 0,1-1 0,2 2 0,0-2-21,1-1-1,-1 0 1,1 0 0,0 0 0,0 0-1,-1-1 1,1 0 0,0 0-1,0 0 1,0 0 0,-1-1 0,1 0-1,0 0 1,-1 0 0,8-3 0,32-15-2091,-11-2-5592,-19 8 316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37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8 9513,'0'0'13122,"-5"8"-11932,-4 8-481,0 0 0,2 0 0,-12 35-1,16-42-499,1 0-1,0 0 0,0 0 0,0 0 0,1 0 0,1 1 1,0-1-1,0 0 0,1 1 0,0-1 0,2 10 0,-1-16-178,-1-1-1,1 1 1,0-1-1,0 1 1,0-1 0,0 1-1,0-1 1,0 0-1,1 0 1,-1 0-1,1-1 1,0 1-1,-1 0 1,1-1 0,0 0-1,0 0 1,0 0-1,0 0 1,0 0-1,0 0 1,0-1 0,0 1-1,0-1 1,0 0-1,0 0 1,6-1-1,-1 1 18,1 0 0,-1-1-1,0 0 1,0-1 0,0 0 0,0 0-1,0 0 1,-1-1 0,10-5-1,-8 2-84,-1 0 0,1 0 0,-1-1-1,-1 0 1,0 0 0,0-1-1,0 0 1,-1 0 0,0 0-1,0-1 1,-1 0 0,0 0-1,-1-1 1,0 1 0,-1-1-1,3-11 1,-6 21 35,1 0 0,-1 0-1,0-1 1,0 1 0,0 0-1,1-1 1,-1 1 0,0 0-1,0-1 1,0 1 0,0 0 0,0-1-1,1 1 1,-1 0 0,0-1-1,0 1 1,0-1 0,0 1-1,0 0 1,0-1 0,0 1-1,0-1 1,-1 1 0,1 0 0,0-1-1,0 1 1,0 0 0,0-1-1,0 1 1,-1 0 0,1-1-1,0 1 1,0 0 0,0-1 0,-1 1-1,1 0 1,0 0 0,-1-1-1,1 1 1,-1 0 0,-2 3-86,-1 2 89,0 1 0,1-1 0,0 1 1,0 0-1,0 0 0,1 0 0,-1 0 0,2 0 0,-1 0 0,1 1 0,0-1 1,0 0-1,0 1 0,1-1 0,1 7 0,-1-9 55,0 0-1,0-1 0,1 1 1,0-1-1,-1 1 1,1-1-1,1 1 0,-1-1 1,0 0-1,1 0 1,0 1-1,-1-1 1,1 0-1,0 0 0,1-1 1,-1 1-1,1 0 1,-1-1-1,1 0 0,0 1 1,-1-1-1,1 0 1,0 0-1,1 0 0,-1-1 1,0 1-1,0-1 1,5 1-1,0 0-2,1 0 0,-1-1 0,1 0 0,-1 0 0,1-1 0,-1-1 0,1 1 0,-1-1 0,1-1 0,-1 1 0,0-1 0,0-1 0,0 0 0,0 0 0,0 0 0,0-1 0,7-5 0,-9 5-19,0-1 1,-1 1-1,0-1 1,0 0-1,0-1 1,-1 1-1,1-1 1,-1 0-1,-1 0 1,1 0-1,-1 0 1,0-1-1,-1 1 1,1-1-1,-1 0 1,0 0-1,-1 0 1,0 0-1,0 0 0,0-12 1,-1 11-33,0 0 0,-1 0-1,0 0 1,0 0 0,-1 0 0,0 0 0,-4-11 0,5 16-3,-1 1 1,1-1 0,0 1 0,-1 0 0,1 0-1,-1-1 1,0 1 0,0 1 0,0-1-1,0 0 1,0 0 0,0 1 0,0-1-1,0 1 1,-1-1 0,1 1 0,0 0-1,-1 0 1,1 0 0,-1 0 0,0 1-1,1-1 1,-1 1 0,0-1 0,1 1 0,-4 0-1,4 1-116,-1 0 0,1-1 1,0 1-1,0 0 0,-1 0 0,1 1 0,0-1 0,0 0 0,0 1 0,0-1 0,1 1 0,-1 0 0,0-1 0,1 1 0,-1 0 1,1 0-1,0 0 0,-1 0 0,1 0 0,0 1 0,0-1 0,0 0 0,1 1 0,-1-1 0,0 0 0,1 3 0,-2-1-423,1 0-1,0-1 0,1 1 0,-1 0 0,1 0 0,0 0 0,-1 0 0,2 0 1,-1-1-1,0 1 0,1 0 0,0 0 0,0 0 0,0-1 0,0 1 0,3 6 1,18 9-3853,7 0-1628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38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151 114 13004,'0'0'12796,"-10"-5"-11504,6 3-1174,0 0 0,0 0 0,-1 0-1,1 1 1,0-1 0,-1 1 0,1 0 0,0 1-1,-1-1 1,1 1 0,-1-1 0,1 1-1,-1 1 1,1-1 0,-1 1 0,1 0 0,-1 0-1,1 0 1,0 0 0,-1 1 0,1-1-1,0 1 1,0 1 0,0-1 0,1 0 0,-1 1-1,0 0 1,1 0 0,0 0 0,-1 0-1,-2 4 1,6-7-103,-1 1 0,1-1-1,-1 1 1,1-1 0,0 1 0,-1-1 0,1 1-1,0-1 1,-1 1 0,1-1 0,0 1-1,0-1 1,-1 1 0,1-1 0,0 1-1,0-1 1,0 1 0,0 0 0,0-1-1,0 1 1,0-1 0,0 1 0,0 0 0,0-1-1,0 1 1,0-1 0,0 1 0,0-1-1,1 1 1,-1-1 0,0 1 0,1 0-1,19 7 209,42-8-196,-48 0-38,55-5-520,-51 2 638,-1 2-1,1 0 0,0 1 0,29 3 0,-46-3-64,0 0 0,0 0-1,0 0 1,0 0 0,1 0 0,-1 0-1,0 0 1,0 0 0,0-1-1,0 1 1,0-1 0,0 1 0,0 0-1,0-1 1,0 0 0,0 1-1,0-1 1,0 0 0,0 1 0,-1-1-1,1 0 1,0 0 0,0 0-1,-1 1 1,2-3 0,15-37 193,-14 24-375,0-1-1,0 1 1,-1-21-1,-1 37 67,-1-1 1,0 0-1,0 0 0,1 1 0,-1-1 1,0 0-1,1 1 0,-1-1 0,1 0 1,-1 1-1,1-1 0,-1 0 0,1 1 0,-1-1 1,1 1-1,0-1 0,-1 1 0,1 0 1,0-1-1,-1 1 0,1-1 0,0 1 1,0 0-1,-1 0 0,1-1 0,0 1 0,0 0 1,0 0-1,-1 0 0,1 0 0,0 0 1,0 0-1,0 0 0,-1 0 0,1 0 1,0 1-1,0-1 0,-1 0 0,1 0 0,0 1 1,0-1-1,0 1 0,40 12-2569,-38-12 2356,61 20-6932,-19-13-2612,-24-8 638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38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83 165 7303,'-3'-13'3443,"-2"-18"-1592,-15-83 7802,20 114-9575,0 0-1,0-1 1,0 1-1,0 0 1,0 0-1,0-1 0,0 1 1,0 0-1,0 0 1,0 0-1,0-1 0,0 1 1,0 0-1,0 0 1,0 0-1,0-1 1,-1 1-1,1 0 0,0 0 1,0 0-1,0 0 1,0-1-1,0 1 1,-1 0-1,1 0 0,0 0 1,0 0-1,0 0 1,0 0-1,-1-1 1,1 1-1,0 0 0,0 0 1,0 0-1,-1 0 1,1 0-1,0 0 0,0 0 1,0 0-1,-1 0 1,1 0-1,0 0 1,0 0-1,0 0 0,-1 0 1,-6 10 825,-3 18-520,0 13 562,2-1-1,1 2 1,3-1 0,1 1 0,6 82 0,-1-112-949,0-1 0,0 1-1,2-1 1,-1 0 0,7 12 0,-8-18-44,0-1-1,0 0 1,0 0 0,1 1 0,0-1 0,0-1 0,0 1 0,0 0-1,0-1 1,1 0 0,0 0 0,-1 0 0,1 0 0,0 0 0,6 2 0,0-4-4365,-2-9-4926,-4-8-1546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38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96 187 16560,'0'0'11221,"-10"8"-10901,8-6-316,-50 49 942,49-47-774,-1 0 1,1 1-1,0-1 0,0 1 1,1 0-1,-1 0 1,1 0-1,0 1 0,1-1 1,-1 0-1,1 1 1,0-1-1,0 8 0,1-12-159,0 0 0,0 0 0,0 0-1,0 0 1,0 0 0,1 0 0,-1 0-1,0 0 1,1 0 0,-1-1 0,0 1-1,1 0 1,0 0 0,-1 0 0,1-1-1,-1 1 1,1 0 0,0-1-1,-1 1 1,1 0 0,0-1 0,0 1-1,-1-1 1,1 1 0,0-1 0,0 1-1,2 0 1,34 2 418,-28-4-345,1 0 0,-1-1-1,0 0 1,0 0 0,15-7 0,-3-2-100,-1-2 0,0-1-1,-1 0 1,-1-1 0,0-1 0,-1-1-1,-1 0 1,0-1 0,-2-1 0,0 0-1,-1-1 1,-1-1 0,-1 0 0,9-23-1,-12 7-55,-8 37 69,0-1 0,0 1 0,0-1 0,0 1 0,0-1 0,0 0 0,0 1 0,0-1 0,0 1 0,0-1 0,0 1 0,0-1 0,-1 0 0,1 1 0,0-1 0,0 1 0,-1-1 0,1 1 0,0-1 0,-1 1 0,1-1 0,0 1 0,-1 0 0,1-1 0,0 1 0,-1-1 0,1 1 0,-1 0 0,1-1 0,-1 1 0,1 0 0,-1 0 0,1-1 0,-1 1 0,0 0 0,1 0 0,-1 0 0,1 0-1,-1-1 1,1 1 0,-1 0 0,0 0 0,1 0 0,-1 0 0,1 1 0,-1-1 0,1 0 0,-1 0 0,0 0 0,1 0 0,-1 1 0,1-1 0,-1 0 0,1 0 0,-1 1 0,0-1 0,-2 3 11,-1-1 0,1 0 0,0 1 0,0 0 0,0-1 0,0 1 0,0 1 0,0-1 0,1 0 0,0 1 0,-1-1 0,1 1-1,1-1 1,-1 1 0,0 0 0,1 0 0,-2 7 0,0 4 31,0-1 0,1 1-1,-1 25 1,2-34-144,1 0 0,1 0-1,-1 0 1,1 0 0,0 0 0,0 0-1,1-1 1,0 1 0,0 0 0,0-1 0,1 1-1,-1-1 1,1 0 0,1 0 0,-1 0-1,1 0 1,0 0 0,0-1 0,0 0-1,0 0 1,1 0 0,9 6 0,-4-4-361,1-1 0,0 0 0,0-1-1,0 0 1,1 0 0,0-2 0,-1 1 0,1-1 0,0-1 0,20 0 0,-3-4-7079,-4-8-5526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5:39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69 316 4420,'-39'4'8122,"12"-1"-3911,24-3-2226,12 1 17,82-8 71,149-28 1,-117 13-1289,377-51 529,583-11-1,-540 84-1165,136-5 948,-583-1-352,131-26 1,-94 2-3681,-132 30 2597,14-6-2885,-11-4-4514,-4-3-5085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6:20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60 510 11371,'0'0'3897,"-9"6"-1885,-29 21-405,38-27-1515,-1 0 0,0 1-1,0 0 1,0-1 0,0 1 0,1-1-1,-1 1 1,0 0 0,1 0 0,-1-1-1,0 1 1,1 0 0,-1 0 0,1 0-1,0 0 1,-1-1 0,1 1-1,-1 0 1,1 0 0,0 0 0,0 0-1,0 0 1,0 0 0,-1 2 0,2-3-28,0 1 0,-1 0 1,1 0-1,-1-1 1,1 1-1,0 0 0,0-1 1,-1 1-1,1 0 1,0-1-1,0 1 0,0-1 1,-1 0-1,1 1 1,0-1-1,0 0 0,0 1 1,0-1-1,1 0 1,44 3 1339,-14-7-876,-1-2 1,-1-2-1,1 0 0,-1-3 0,-1 0 1,36-19-1,-33 16-419,359-175 428,-283 128-1553,150-109 0,-249 163 797,-4 3-107,1 1 1,-1-1-1,0-1 0,0 1 1,0-1-1,-1 0 0,0 0 1,7-11-1,-11 16 228,0 0-1,0-1 0,0 1 1,0 0-1,0-1 1,0 1-1,0 0 0,0-1 1,-1 1-1,1 0 1,0-1-1,0 1 1,0 0-1,-1 0 0,1-1 1,0 1-1,0 0 1,-1 0-1,1 0 0,0-1 1,-1 1-1,1 0 1,0 0-1,0 0 1,-1 0-1,1-1 0,0 1 1,-1 0-1,1 0 1,-1 0-1,1 0 0,0 0 1,-1 0-1,1 0 1,0 0-1,-1 0 0,1 0 1,0 0-1,-1 0 1,1 1-1,-22-2-2577,19 1 1782,-27 0-4568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6:20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862 1 13741,'-9'1'1858,"-1"-2"-1112,5 1-234,0-1 0,0 1 0,-1 0 0,1 1 0,0-1 0,0 1 0,-1 0 0,-9 3 0,13-2-362,1 0-1,-1 0 1,0 1-1,1-1 1,-1 0-1,1 1 1,-1-1-1,1 0 1,-1 5-1,-4 6 0,-34 51 500,-3-2 0,-91 100 1,-124 97 1204,44-47-237,202-200-1525,-33 40 105,43-50-195,0 1 0,0 0 1,0 0-1,1 0 0,-1 0 1,1 1-1,0-1 0,0 0 0,0 1 1,0-1-1,0 1 0,1-1 1,0 0-1,0 1 0,0 4 0,0-7-3,0 0 0,0 0 0,1 0 0,-1 0 0,0 0-1,1 0 1,-1 0 0,0-1 0,1 1 0,-1 0-1,1 0 1,0 0 0,-1-1 0,1 1 0,0 0 0,-1-1-1,1 1 1,0 0 0,0-1 0,-1 1 0,1-1-1,0 1 1,0-1 0,0 0 0,0 1 0,1-1 0,28 2-11,-19-2 13,30-1 67,0-2-1,0-1 1,65-17 0,124-45 30,-125 33-136,250-58-1778,-236 65-1528,-1 2-3310,-60 14-2763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1:08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18289,'0'0'5574,"-33"73"-3364,7-29-769,3 10-160,-3 4-416,3-4-545,5-5-256,5-11-64,6-4-192,4-12-512,3-7-738,0-5-896,0-6-929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3:56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10730,'0'0'10090,"0"52"-9450,5-16 577,8 9-480,0 7 256,4-3-224,4-4-545,3-7-128,-2-7-64,2-7 0,-4-6-224,-2-7-545,-9-5-640,-8-3-961,-11-3-5253,-10-8-4325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6:21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19154,'0'0'3684,"0"9"-2937,21 445 3209,-9-370-3954,4 28-180,-12-38-3458,-23-96-2492,-8-12-615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6:22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1 474 15022,'0'0'10373,"2"-10"-9049,0 4-1143,1-1 1,0 1 0,0 0 0,0 0 0,1 0 0,-1 0 0,2 1-1,-1 0 1,0 0 0,1 0 0,0 0 0,9-6 0,15-10 527,39-23 0,-24 17-392,9-8-387,167-102 953,-171 110-2507,1 2 1,84-29 0,-91 43-2811,-15 8-2919,-12 3-3713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6:22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0 460 14798,'0'0'2498,"9"-7"-603,9-8-924,-1-1 0,-1-1-1,0 0 1,-1-1-1,20-32 1,-22 29-661,-1 0 0,-1-1 1,-1-1-1,0 1 0,-2-1 0,-1-1 1,0 1-1,-2-1 0,4-40 0,-9 62-247,0-1 0,0 0 0,0 0 0,0 1 0,-1-1 0,1 0 0,-1 1-1,1-1 1,-1 0 0,0 1 0,0-1 0,0 1 0,0-1 0,-1 1 0,-2-5 0,3 6-38,-1 1 1,1-1-1,0 0 1,-1 0 0,1 1-1,0-1 1,-1 1-1,1-1 1,-1 1-1,1 0 1,-1-1 0,1 1-1,-1 0 1,1 0-1,-1 0 1,1 0-1,-1 0 1,1 1-1,-1-1 1,1 0 0,-1 1-1,1-1 1,-1 1-1,1-1 1,0 1-1,-1 0 1,1-1 0,0 1-1,0 0 1,-3 2-1,-4 4-18,0-1 0,0 2 0,1-1 0,0 1 0,0 0 1,1 1-1,0 0 0,0 0 0,1 0 0,1 0 0,-7 16 0,4-6-11,0 1 1,2 0 0,0-1-1,1 2 1,-1 22-1,4-38 4,1 1 0,-1 0-1,1 0 1,1-1 0,-1 1-1,1 0 1,0 0 0,2 5-1,-2-9 3,0-1 0,0 1 0,0-1 0,0 0 0,0 0 0,0 1 0,1-1 0,-1 0 0,0 0 0,1 0-1,-1 0 1,1 0 0,-1 0 0,1-1 0,-1 1 0,1-1 0,-1 1 0,1-1 0,0 1 0,-1-1 0,1 0 0,0 0 0,-1 1 0,1-1 0,0-1-1,0 1 1,-1 0 0,1 0 0,0-1 0,-1 1 0,3-1 0,7-2 85,0-1-1,0 0 1,0 0 0,-1-1 0,1 0-1,-1-1 1,-1 0 0,18-14-1,72-70 418,-71 62-448,-9 8 55,19-19 237,-37 38-314,1-1 0,0 0 0,0 1 0,0-1 0,0 1 0,1 0 0,-1 0 0,0 0 0,0 0 0,1 0 0,-1 0 0,1 1 1,-1-1-1,1 1 0,3-1 0,-5 2-26,0 0 0,0 0 1,0 0-1,0 0 0,0 0 1,0 0-1,0 0 0,-1 0 1,1 0-1,0 0 0,-1 0 0,1 0 1,-1 1-1,0-1 0,1 0 1,-1 0-1,0 1 0,0-1 1,1 3-1,4 36 180,-3-29-158,-2-8-30,1 4 0,0-1 0,0 0 0,1 0 0,0 1 0,0-1 0,4 9 0,-5-14 0,0 1 0,1-1 0,-1 1 0,0-1 0,0 0 0,1 0 0,-1 1 0,0-1 0,1 0 0,0 0 0,-1-1 0,1 1 0,-1 0 0,1 0 0,0-1 0,0 1 0,-1-1 0,1 0 0,0 1 0,0-1 0,-1 0 0,1 0 0,0 0 0,0 0 0,0 0 0,-1-1 0,1 1 0,3-1 0,9-4 0,-1-1 0,1-1 0,-1 0 0,0 0 0,-1-1 0,1-1 0,-2 0 0,19-19 0,2 1 0,-5 5 0,-18 13 0,1 0 0,1 0 0,-1 1 0,2 1 0,-1 0 0,1 0 0,19-7 0,-30 14 0,0 0 0,0 0 0,0 0 0,0 0 0,0 0 0,-1 0 0,1 0 0,0 1 0,0-1 0,0 0 0,0 0 0,0 1 0,-1-1 0,1 0 0,0 1 0,0-1 0,-1 1 0,1-1 0,0 1 0,-1 0 0,1-1 0,0 1 0,-1 0 0,1-1 0,-1 1 0,1 0 0,-1 0 0,1-1 0,-1 1 0,0 0 0,1 0 0,-1 0 0,0-1 0,0 1 0,1 0 0,-1 0 0,0 1 0,5 42 0,-5-33 0,0-10 0,0 1 0,0 0 0,0 0 0,0-1 0,0 1 0,1 0 0,-1 0 0,1-1 0,-1 1 0,1 0 0,0-1 0,-1 1 0,1-1 0,0 1 0,0-1 0,0 1 0,0-1 0,0 1 0,0-1 0,1 0 0,-1 0 0,0 0 0,1 1 0,-1-1 0,1-1 0,-1 1 0,1 0 0,-1 0 0,1 0 0,0-1 0,-1 1 0,1-1 0,0 0 0,0 1 0,-1-1 0,1 0 0,0 0 0,0 0 0,-1 0 0,1 0 0,0 0 0,0-1 0,-1 1 0,1-1 0,0 1 0,-1-1 0,1 1 0,3-3 0,11-4 0,1-2 0,-2 1 0,1-2 0,14-12 0,-5 5 0,-15 10 0,1-1 0,0 1 0,1 1 0,-1 0 0,1 1 0,0 0 0,1 1 0,-1 0 0,1 1 0,18-2 0,-30 5-4,0 0 0,0 0-1,0 0 1,0 0 0,0 0 0,0 1-1,0-1 1,0 0 0,0 0 0,0 1 0,-1-1-1,1 1 1,0-1 0,0 1 0,0-1 0,0 1-1,-1-1 1,1 1 0,0 0 0,0-1-1,-1 1 1,1 0 0,-1 0 0,1 0 0,-1-1-1,1 1 1,-1 0 0,1 0 0,-1 0-1,0 0 1,1 0 0,-1 1 0,1 41-545,-1-3-456,0-39 939,1 0 1,-1 0-1,0 0 1,0 0-1,1 0 1,-1 0-1,0 0 1,1 0-1,-1 0 1,1 0-1,0 0 1,-1 0-1,1 0 1,0 0-1,-1 0 1,1 0-1,0 0 1,0-1-1,0 1 0,0 0 1,0-1-1,-1 1 1,1 0-1,3 0 1,13-1-5647,5-9-2798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6:24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0 273 12588,'8'-50'1720,"-3"16"209,1 0 1,1 0 0,13-34-1,-20 67-1831,1-1 0,-1 1-1,1-1 1,-1 1 0,1 0 0,-1-1 0,1 1-1,0 0 1,0-1 0,-1 1 0,1 0-1,0 0 1,0 0 0,0 0 0,0 0-1,1 0 1,-1 0 0,0 0 0,0 0-1,1 0 1,1 0 0,-2 1-55,0 0 0,0 1 0,0-1 0,0 1 0,-1-1 0,1 1 0,0-1 0,0 1 0,0 0 1,0-1-1,-1 1 0,1 0 0,0 0 0,-1 0 0,1-1 0,-1 1 0,1 0 0,-1 0 0,1 0 0,-1 0 0,1 0 0,-1 2 0,6 13 276,-1 1-1,4 26 1,-7-34-22,22 122 797,-7 1 0,-4 1 1,-11 252-1,-8-355-835,2-20-123,1-18 195,-4-132-179,11-154 0,-1 226-283,4 1 0,2 0-1,3 0 1,25-80 0,-35 140 119,1 1 1,-1-1 0,1 1-1,0 0 1,1 0 0,0 0-1,-1 1 1,2-1-1,-1 1 1,1 0 0,0 0-1,6-5 1,-8 8 3,0 1 0,-1-1-1,1 1 1,0 0 0,0 0 0,0 0 0,0 0 0,0 0 0,0 1-1,0-1 1,0 1 0,0 0 0,1 0 0,-1 0 0,0 0-1,0 1 1,0-1 0,0 1 0,0 0 0,0 0 0,0 0 0,0 0-1,0 0 1,-1 1 0,1-1 0,0 1 0,-1 0 0,4 3-1,-2-3 12,-1 0-1,0 0 1,0 1-1,0-1 0,0 1 1,-1 0-1,1 0 1,-1 0-1,0 0 0,1 1 1,-1-1-1,-1 0 0,1 1 1,0 0-1,-1-1 1,0 1-1,0 0 0,0-1 1,0 1-1,-1 0 0,0 0 1,1 0-1,-1 0 1,0 0-1,-1 0 0,1 0 1,-1-1-1,0 1 1,0 0-1,0 0 0,0-1 1,-1 1-1,1-1 0,-1 1 1,0-1-1,-4 5 1,-4 7 28,-1 0 1,-1-1 0,-1 0-1,0-2 1,0 1-1,-22 14 1,35-27-32,-116 80 148,104-73-173,0 0-1,-1-1 0,0 0 0,0-1 0,0 0 0,-1-1 0,-25 4 0,38-8-34,0 0 0,1 0 0,-1 0 0,0-1 0,0 1 0,1 0-1,-1 0 1,0 0 0,0 0 0,1-1 0,-1 1 0,0 0 0,1-1 0,-1 1-1,0 0 1,1-1 0,-1 1 0,1-1 0,-1 1 0,1-1 0,-1 0-1,1 1 1,-1-1 0,1 1 0,-1-1 0,1 0 0,0 1 0,-1-1 0,1 0-1,0 1 1,0-1 0,-1 0 0,1 0 0,0 1 0,0-1 0,0 0 0,0 0-1,0 1 1,0-1 0,0 0 0,0 0 0,0 1 0,1-1 0,-1-1 0,12-37-3518,-4 25 1661,1 0-1,0 1 0,1 0 1,19-18-1,12-10-5689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6:24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78 132 7015,'0'0'15657,"-8"-2"-13740,5 2-1793,1-1-1,0 1 1,-1-1 0,1 1 0,0 0 0,-1 0 0,1 0 0,0 0 0,-1 1 0,1-1 0,0 1-1,0-1 1,-1 1 0,-2 1 0,3 0-77,0-1 0,1 1 0,-1 0-1,0 0 1,1 1 0,-1-1 0,1 0 0,0 0-1,0 1 1,0-1 0,0 0 0,0 1 0,0-1 0,1 1-1,-1 0 1,1-1 0,-1 5 0,-3 20-1,1 1 0,1 0 1,1 0-1,1 0 0,5 29 0,-5-55-41,0-1 0,0 0 0,1 0-1,-1 0 1,0 0 0,1 0 0,-1 0-1,1 0 1,-1 0 0,1 0 0,-1 0-1,1-1 1,-1 1 0,1 0 0,0 0-1,0 0 1,-1-1 0,1 1 0,0 0-1,0-1 1,0 1 0,0 0-1,0-1 1,0 0 0,0 1 0,0-1-1,0 1 1,0-1 0,0 0 0,0 0-1,0 0 1,0 1 0,0-1 0,0 0-1,0 0 1,0-1 0,0 1 0,0 0-1,0 0 1,0 0 0,1-1 0,-1 1-1,0 0 1,0-1 0,-1 1 0,3-2-1,3-1 93,-1 0 0,1 0 0,-1-1 0,0 1 1,0-1-1,8-8 0,6-9 243,-1-1 1,-1 0 0,-2-1 0,22-41 0,-29 48-284,-1 0 0,-1-1 1,0 0-1,-1 0 1,-1 0-1,-1-1 1,0 1-1,0-26 0,-3 41-51,0 1 0,1 0 0,-1 0-1,0 0 1,0 0 0,0-1 0,-1 1-1,1 0 1,0 0 0,0 0 0,-1 0-1,1-1 1,0 1 0,-1 0 0,1 0-1,-1 0 1,1 0 0,-1 0 0,0 0-1,0 0 1,1 0 0,-1 0-1,0 1 1,0-1 0,0 0 0,0 0-1,-1 0 1,1 1-13,0 0 0,-1 0 0,1 1 0,0-1-1,0 0 1,0 1 0,-1-1 0,1 1 0,0-1 0,0 1 0,0-1-1,0 1 1,0 0 0,0 0 0,0-1 0,0 1 0,1 0 0,-1 0-1,0 0 1,0 0 0,1 0 0,-1 0 0,1 0 0,-1 0 0,1 0-1,-1 2 1,-9 19-31,1 0-1,1 0 0,1 1 1,1 0-1,1 0 0,1 0 0,-1 47 1,5-69-22,0 0 0,0 0 0,0 0 0,0 0 0,0 1 0,0-1 0,1 0 0,-1 0 1,0 0-1,1 0 0,-1 0 0,1 0 0,0 0 0,-1 0 0,1 0 0,0 0 0,-1 0 0,1 0 1,0 0-1,0 0 0,0-1 0,0 1 0,0 0 0,0-1 0,0 1 0,0-1 0,0 1 0,0-1 0,0 1 1,0-1-1,0 0 0,0 1 0,1-1 0,-1 0 0,0 0 0,0 0 0,0 0 0,1 0 0,-1 0 1,0 0-1,0 0 0,2-1 0,4 0-398,0 0 0,-1-1 0,1 0 0,0 0 0,-1-1 0,8-3 0,-1-2-1416,-1 0-1,0 0 0,-1-1 1,1-1-1,11-13 0,14-20-11444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6:25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65 17905,'-5'10'1986,"-10"22"-881,2 1 0,2 0 1,0 1-1,3 0 0,0 0 1,-3 51-1,8-45-906,1 0 0,3 0 0,1 0 0,2 0 0,15 68 0,7 9-150,-24-103-11,0 0 0,-1 0 0,-1 0 0,0 1 0,0-1 0,-4 17 0,-2-72 1430,9-98-1625,6 1 1,51-263-1,-58 390 139,3-10-12,0 1 0,1-1 1,16-36-1,-21 54 21,0 0 0,1 0 0,-1 0 0,1 0 0,-1 0 0,1 1-1,0-1 1,0 0 0,1 1 0,-1 0 0,0-1 0,1 1 0,-1 0 0,1 0 0,0 0-1,0 1 1,0-1 0,0 1 0,0-1 0,0 1 0,0 0 0,0 0 0,0 1-1,1-1 1,-1 1 0,0-1 0,0 1 0,1 0 0,-1 0 0,0 1 0,1-1 0,4 2-1,-6-1 6,0 0 0,0 0-1,-1 0 1,1 0-1,0 0 1,-1 0-1,1 1 1,-1-1-1,0 1 1,1-1-1,-1 1 1,0 0-1,0-1 1,0 1-1,0 0 1,0 0 0,0 0-1,-1 0 1,1-1-1,-1 1 1,1 0-1,-1 0 1,0 0-1,0 0 1,1 0-1,-2 3 1,2 2 7,-2 0-1,1 0 1,-1 0 0,0 0 0,0 0-1,-4 11 1,-1-6 57,0 1-1,-1-2 1,-1 1-1,0-1 1,0 0 0,-1-1-1,0 0 1,-1-1-1,-11 10 1,-103 71 652,115-83-662,-31 18 126,39-24-172,-1 0 1,0 0 0,0 0-1,1-1 1,-1 1 0,0 0-1,0-1 1,0 1 0,0-1-1,0 0 1,0 1 0,0-1-1,0 0 1,0 0 0,0 0-1,0-1 1,-3 0 0,6-8-646,12-13-1735,1 0 0,2 2 0,0 0 0,35-34 0,-36 39-158,26-26-6771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6:25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45 490 14221,'0'0'13416,"8"-8"-12920,-5 5-400,22-23-9,28-38-1,-48 58 113,1-1-1,-1-1 0,-1 1 0,1-1 0,-2 0 0,1 0 1,-1 0-1,0 0 0,0 0 0,-1-1 0,0 1 0,1-16 1,-3 24-184,0-1 0,0 1 0,0-1 0,0 1 0,0 0 0,0-1 1,0 1-1,0-1 0,-1 1 0,1-1 0,0 1 0,0-1 0,0 1 1,0-1-1,-1 1 0,1 0 0,0-1 0,-1 1 0,1-1 0,0 1 0,0 0 1,-1-1-1,1 1 0,-1 0 0,1 0 0,0-1 0,-1 1 0,1 0 1,-1 0-1,1-1 0,-1 1 0,1 0 0,0 0 0,-1 0 0,1 0 0,-1 0 1,1 0-1,-2 0 0,-21 9 565,-17 25 38,27-16-618,0 0 0,1 0 0,1 1 0,1 1 0,1 0 0,0 0 0,2 1 0,0-1 0,-7 38 0,14-56-1,0-1 0,-1 1 0,1 0 0,0-1 0,0 1 0,0 0 1,0-1-1,0 1 0,0 0 0,0-1 0,1 1 0,-1 0 0,0-1 0,1 1 0,0-1 0,-1 1 0,1-1 0,0 1 1,0-1-1,0 1 0,0-1 0,0 0 0,0 1 0,0-1 0,0 0 0,0 0 0,1 0 0,1 2 0,0-2 2,1-1-1,-1 1 0,1 0 1,-1-1-1,1 0 1,-1 0-1,1 0 0,0 0 1,-1 0-1,1-1 1,-1 1-1,1-1 0,4-2 1,8-3 3,0 0 0,-1-1 1,0 0-1,0-2 1,21-14-1,69-60-8,-80 62 3,-10 9 1,-7 6 0,-1 1 0,0-1 0,0-1 0,0 1 0,-1-1 0,0 0 0,0-1 0,7-12 0,-12 20 0,-1-1 0,0 0 0,0 0 0,0 0 0,0 0 0,0 0 0,0 0 0,-1 0 0,1 1 0,0-1 0,0 0 0,-1 0 0,1 0 0,0 0 0,-1 1 0,1-1 0,-1 0 0,1 0 0,-1 1 0,1-1 0,-1 0 0,0 1 0,1-1 0,-1 0 0,0 1 0,1-1 0,-3 0 0,-28-17 0,14 7 0,11 7 0,0-1 0,0 0 0,1 0 0,0-1 0,0 0 0,0 0 0,1 0 0,0 0 0,0-1 0,0 0 0,-2-8 0,5 12 0,0 0 0,0 0 0,0 0 0,1 0 0,0 0 0,-1 0 0,1 0 0,1-1 0,-1 1 0,0 0 0,1 0 0,-1 0 0,1 0 0,0 0 0,0 0 0,0 0 0,0 0 0,1 1 0,-1-1 0,1 0 0,0 1 0,0-1 0,0 1 0,0-1 0,0 1 0,0 0 0,1 0 0,-1 0 0,4-2 0,16-9-651,0 2 0,1 1-1,0 0 1,0 2 0,1 1 0,0 1 0,40-6 0,23-7-4198,-7-2-7578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6:26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2291 19923,'-8'7'123,"-27"25"-203,35-32 71,-1 0 1,1 1 0,-1-1 0,1 1 0,0-1 0,-1 0 0,1 1 0,-1-1 0,1 1 0,0-1 0,0 1 0,-1-1-1,1 1 1,0-1 0,0 1 0,0 0 0,0-1 0,-1 1 0,1-1 0,0 1 0,0-1 0,0 1 0,0 0 0,0-1-1,0 1 1,1-1 0,-1 1 0,0-1 0,0 1 0,0-1 0,0 1 0,1-1 0,-1 1 0,0-1 0,1 1-1,-1-1 1,0 1 0,1-1 0,-1 1 0,0-1 0,1 0 0,-1 1 0,1-1 0,-1 1 0,1-1 0,-1 0 0,1 0-1,-1 1 1,1-1 0,0 0 0,31 6-242,-31-5 229,29 0 2,0-1-1,-1-1 1,1-2-1,0 0 1,-1-2-1,57-18 1,168-79 1479,-198 77-1113,1145-566 1374,-30-62-1739,-1037 576 82,632-334 786,-530 300-685,330-106 0,-231 132-1037,-109 47-6616,-112 23-237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6:46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11865 290 7079,'0'0'8637,"-8"-8"-8044,1 1-451,4 4-109,1 1 0,-1-1 0,0 0 0,0 1 0,0-1 0,0 1 0,0 0 0,-1 0 0,1 0 0,-1 1 0,1-1 0,-1 1 0,0 0 0,1 0 0,-1 0 0,0 0 0,-6 1 0,-418 3 597,-59-1 134,-54-29 1352,-117-5-1622,-976-48-359,-553-14-88,-823 79-37,2502 32-378,-816 132 0,1035-92 355,217-39 127,1 3 0,-75 35 1,111-40-60,1 1 1,0 2-1,1 1 1,1 2-1,-47 42 1,60-46-60,1 2 0,0 0 0,2 1 0,0 0 1,1 1-1,2 1 0,0 0 0,1 1 0,-10 30 0,18-42-28,0 0 0,1 1-1,0 0 1,1-1-1,0 1 1,1 0 0,1 0-1,0 0 1,0 0 0,1 0-1,1 0 1,4 15 0,-3-17 4,1 0 1,1-1 0,0 1 0,0-1 0,1 0 0,0 0 0,1-1 0,0 0 0,0 0-1,1-1 1,0 0 0,1 0 0,0-1 0,10 7 0,12 6 37,1-2-1,1 0 1,1-3 0,70 23 0,152 25 52,-252-62-61,358 66 96,659 34 1,379-85-12,-898-19-63,-300 3-11,1091-6-118,0-38 211,-45-41-4,573-29-42,-1549 103-21,593-40 282,-862 50-310,48-3 282,0-3 0,0-1 1,94-30-1,-133 34-140,0-1 1,-1 0-1,1-1 1,-1 0-1,-1 0 0,1-1 1,-1-1-1,0 1 1,-1-2-1,0 1 1,0-1-1,-1-1 0,0 0 1,0 0-1,-1 0 1,-1-1-1,0 0 0,0 0 1,-1-1-1,0 0 1,4-17-1,-2-8-245,2-45-1,3-14-5180,1 32-2808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6:46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41 18738,'-22'-9'85,"-1"1"1,1 2-1,-1 0 0,-1 2 1,-46-4-1,70 8-87,0 0 0,-1 0 0,1 0-1,0 0 1,-1 0 0,1 0 0,0 0 0,-1 0-1,1 0 1,0 0 0,-1 0 0,1 1 0,0-1 0,-1 0-1,1 0 1,0 0 0,-1 0 0,1 1 0,0-1-1,-1 0 1,1 0 0,0 1 0,0-1 0,-1 0-1,1 0 1,0 1 0,0-1 0,-1 0 0,1 1-1,0-1 1,0 0 0,0 1 0,0-1 0,0 0-1,0 1 1,-1-1 0,1 0 0,0 1 0,0-1-1,0 0 1,0 1 0,0-1 0,0 0 0,0 1 0,1-1-1,-1 1 1,0-1 0,0 0 0,0 1 0,0-1-1,0 0 1,1 1 0,12 19-165,-1-8 264,2 0 0,0-1 0,0-1 0,1 0 0,31 15 0,92 32 1038,-111-46-930,571 179 1627,16-40-1745,-388-98 1,-159-36-126,801 203 487,-601-139 462,308 138-1,-532-196-1447,-36-18-2276,-16-9-4482,-25-18-398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3:57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8 364 11531,'0'0'3619,"-8"-64"-2786,23 44 1089,9-2-385,1-6-63,8 2-33,6 0-288,7 3-352,5-2-417,6 1-288,-1 0-288,-1-2-1665,-11-2-2436,-9 0-5284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6:47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620 76 18097,'8'-10'1244,"-3"3"-1007,-3 2-177,1 0 0,0 1-1,0-1 1,0 1 0,1 0-1,-1 0 1,1 0 0,0 0 0,1 1-1,-1 0 1,0-1 0,1 2-1,8-5 1,-16 14-542,-11 6 217,-81 56 380,-108 57 1,-66 47 918,257-165-1014,1 1 0,0 0 0,1 1 0,0 0 0,1 1 0,0 0 0,-15 23 0,22-31-20,0 1-1,1 0 0,-1 0 0,1 0 0,0-1 0,0 1 0,0 0 1,0 0-1,1 1 0,-1-1 0,1 0 0,0 0 0,1 0 1,-1 0-1,1 0 0,-1 0 0,1 0 0,0 0 0,1 0 0,-1 0 1,1 0-1,0-1 0,0 1 0,0-1 0,0 1 0,0-1 0,1 0 1,0 0-1,-1 0 0,1 0 0,6 5 0,13 9 33,0-1-1,1-1 1,1-1 0,0-1-1,32 12 1,141 45 87,-154-57-107,457 133-3525,-324-106-1292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6:48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5 274 5669,'10'-189'10194,"-4"105"-4768,-10 140-3663,-13 314 2702,18-283-4140,2-1-1,22 116 1,-25-199-306,0 0 0,1-1 1,-1 1-1,1 0 0,0-1 0,0 1 0,0-1 1,0 1-1,0-1 0,1 1 0,-1-1 1,1 0-1,-1 0 0,1 0 0,0 0 0,0 0 1,0 0-1,3 2 0,-3-3 2,0 0 0,0-1 0,0 1 0,0 0 0,0-1 0,1 0-1,-1 0 1,0 1 0,0-1 0,0-1 0,1 1 0,-1 0 0,0 0 0,0-1 0,0 1 0,0-1 0,4-1 0,6-4 75,-1-1 0,0 1 0,0-2 0,-1 1 0,0-1 0,12-13 1,154-171 275,-82 85 473,-94 107-825,0-1 1,1 1-1,-1-1 1,0 1 0,0 0-1,1-1 1,-1 1-1,0-1 1,1 1-1,-1-1 1,1 1 0,-1 0-1,0-1 1,1 1-1,-1 0 1,1-1-1,-1 1 1,1 0-1,-1 0 1,1 0 0,-1-1-1,1 1 1,0 0-1,-1 0 1,1 0-1,-1 0 1,1 0 0,-1 0-1,1 0 1,-1 0-1,1 0 1,-1 0-1,2 0 1,-1 19 377,-12 33 69,0-16-403,2-11-61,2 0 0,0 1 0,2-1 1,-3 50-1,7-74-61,1 1 1,0 0-1,1-1 1,-1 1-1,0-1 0,0 1 1,1-1-1,-1 1 1,1-1-1,-1 1 1,1-1-1,-1 0 0,1 1 1,0-1-1,0 0 1,0 1-1,0-1 0,0 0 1,0 0-1,0 0 1,0 0-1,0 0 0,1 0 1,-1 0-1,0 0 1,1 0-1,-1-1 0,1 1 1,-1-1-1,0 1 1,1-1-1,-1 1 1,1-1-1,0 0 0,-1 0 1,1 1-1,-1-1 1,1 0-1,-1-1 0,1 1 1,-1 0-1,1 0 1,-1-1-1,1 1 0,1-1 1,6-1-581,0-1 0,0 0-1,0 0 1,-1 0 0,1-1 0,12-8 0,-4 0-1596,-1-1 0,0 0 0,27-30-1,2-12-3845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6:48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69 13004,'-8'5'2643,"-27"18"-34,0 2 0,2 1 0,-53 53 0,84-78-2575,1 1 0,-1-1 0,0 1 0,1-1 0,0 1 0,-1-1 0,1 1-1,0 0 1,0 0 0,0 0 0,0 0 0,0-1 0,0 1 0,1 0 0,-1 0 0,0 1-1,1-1 1,0 0 0,-1 0 0,1 0 0,0 0 0,0 0 0,1 0 0,-1 3 0,1-3-30,1 0 0,-1 0 1,1 0-1,-1 0 0,1 0 1,-1-1-1,1 1 0,0 0 1,0-1-1,0 1 0,0-1 1,0 0-1,0 0 0,1 0 1,-1 0-1,0 0 0,3 1 1,13 3-2,-1-1 1,1-1 0,1 0 0,17 0 0,18-2 226,-39-2-181,0 1 0,-1 0-1,1 1 1,0 1 0,0 0-1,-1 1 1,27 9 0,-40-11 26,1 0 0,-1 0 0,0-1 0,0 1 0,0 1 0,0-1 0,0 0 0,0 0 1,0 0-1,0 1 0,0-1 0,-1 0 0,1 1 0,-1-1 0,1 0 0,-1 1 1,1-1-1,-1 1 0,0-1 0,1 1 0,-1 1 0,-1 0 1955,2-23-1244,8-56-527,7-128 133,-16 140-392,2 63-196,1 1-1,-1-1 1,0 1-1,1 0 1,-1-1-1,0 1 1,1 0-1,-1 1 1,0-1-1,1 0 1,-1 1-1,0-1 1,0 1-1,5 1 1,-4-1-524,10 2-1051,0-2 0,1 1 0,-1-2 0,0 0 0,0 0 1,22-4-1,8-10-5132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6:49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60 13613,'0'-10'3929,"2"-30"-304,-5 31 730,-4 22-3289,-7 22-759,14-34-299,-9 26 436,2 1 0,0 1 0,2-1 1,0 1-1,3 0 0,1 57 0,1-82-435,1-1 0,0 0-1,0 0 1,0 0 0,1 0-1,-1 0 1,1 0-1,0 0 1,-1-1 0,1 1-1,0-1 1,1 1 0,-1-1-1,0 1 1,1-1-1,-1 0 1,1 0 0,0-1-1,0 1 1,-1 0 0,1-1-1,0 0 1,0 1 0,1-1-1,-1 0 1,0-1-1,0 1 1,0-1 0,7 1-1,11 1-226,1-2-1,-1 0 1,34-5 0,-21 2-684,-34 3 897,1 0-1,-1 0 1,1-1-1,-1 1 0,1 0 1,-1 0-1,1 0 1,-1 0-1,1 0 1,-1 0-1,1 0 1,0 1-1,-1-1 0,1 0 1,-1 0-1,1 0 1,-1 0-1,1 1 1,-1-1-1,0 0 0,1 0 1,-1 1-1,1-1 1,-1 0-1,1 1 1,-1-1-1,0 1 1,1-1-1,-1 0 0,0 1 1,1-1-1,-1 1 1,0-1-1,0 1 1,0-1-1,1 1 0,-1-1 1,0 1-1,-9 24 455,-26 20 809,24-35-1104,0 0 1,0 0-1,-1-2 1,-1 1-1,1-1 1,-1-1-1,-1 0 1,1-1-1,-1-1 1,0 0-1,-1-1 1,1 0-1,-1-1 1,1 0-1,-1-2 1,0 0-1,-17 0 1,31-1-207,-1-1 0,1 1 0,0 0 0,0 0-1,0 0 1,0-1 0,0 1 0,0 0 0,0-1 0,0 1 0,0-1 0,0 1 0,0-1 0,0 0-1,1 1 1,-1-1 0,0 0 0,0 0 0,0 0 0,1 1 0,-1-1 0,1 0 0,-1 0 0,0 0-1,1 0 1,0 0 0,-1 0 0,1 0 0,-1 0 0,1 0 0,0 0 0,0 0 0,0-1 0,0 1-1,0 0 1,0 0 0,0 0 0,0 0 0,0 0 0,0 0 0,1 0 0,-1 0 0,0 0 0,1 0-1,-1 0 1,1 0 0,-1 0 0,1 0 0,0-1 0,2-4-498,0 1 0,0 0 0,0-1 0,0 2 1,1-1-1,0 0 0,8-7 0,2 2-1365,0 1-1,1 0 1,0 1-1,0 1 1,1 1-1,28-9 1,54-9-3688,4 0 4291,-85 18 2511,1 0 1,-1-1 0,25-13 0,-40 19-785,-1 0-1,1 0 1,0-1 0,-1 1-1,1 0 1,-1 0-1,0-1 1,1 1 0,-1-1-1,0 1 1,0-1-1,0 0 1,0 1 0,0-1-1,0 0 1,0 0 0,0 0-1,-1 0 1,1 1-1,0-4 1,-1 4-228,0 1 1,-1-1-1,1 1 1,0-1-1,0 1 1,0-1-1,0 1 0,0 0 1,0-1-1,-1 1 1,1-1-1,0 1 1,0-1-1,-1 1 0,1 0 1,0-1-1,-1 1 1,1-1-1,0 1 0,-1 0 1,1 0-1,0-1 1,-1 1-1,1 0 1,-1 0-1,1-1 0,-1 1 1,0 0-1,-24 3 1708,22-1-1788,0 0 0,0 0 0,0 0 0,0 1 0,0-1 0,0 1 0,1 0 0,-1 0 0,1 0 0,0 0 0,0 0 0,0 0 0,0 1 1,1-1-1,-1 0 0,1 1 0,0 0 0,-2 6 0,2-7-43,1 0 0,-1 0 1,1 0-1,-1 0 0,1 0 0,0 0 1,0 0-1,0 0 0,0 0 0,1 0 1,-1 0-1,1 0 0,0 0 0,-1-1 1,1 1-1,1 0 0,-1 0 1,0-1-1,1 1 0,-1 0 0,1-1 1,0 0-1,0 1 0,3 2 0,2-1-11,0-1 0,0 1 0,0-1 0,1-1 0,0 1 0,-1-1 0,1-1 0,0 1-1,0-1 1,15 0 0,83-6 278,-80 1-297,0 0-1,-1-1 1,0-2 0,0-1-1,0 0 1,-1-2 0,0-1-1,-1-1 1,35-23-1,-53 31-31,-4 3 0,1 0 0,-1 0 0,1 0 0,-1 0 0,0 0 0,1 0 0,-1-1 0,0 1 0,0-1 0,0 1 0,0-1 0,0 1 0,0-1 0,1-3 1,-2 5-4,-1-1 1,0 1 0,1 0 0,-1-1-1,1 1 1,-1 0 0,0 0 0,1-1 0,-1 1-1,0 0 1,1 0 0,-1 0 0,0 0 0,1 0-1,-1 0 1,0 0 0,1 0 0,-1 0 0,0 0-1,1 0 1,-1 0 0,0 1 0,1-1 0,-1 0-1,0 0 1,0 1 0,-22 6 166,16-3-50,0 0 0,0 1 0,1 1 0,-1-1 0,-7 9 0,12-12-90,0 0-1,0 0 0,1 0 0,-1 0 1,0 1-1,1-1 0,-1 0 0,1 1 0,0-1 1,0 1-1,0 0 0,0-1 0,0 1 0,1 0 1,-1-1-1,1 1 0,0 0 0,0 0 1,0 4-1,0-6-22,1 0 1,0 0 0,-1 0-1,1 0 1,0 0-1,0 0 1,-1 0-1,1 0 1,0 0-1,0-1 1,0 1 0,0 0-1,0-1 1,0 1-1,0-1 1,0 1-1,1-1 1,-1 1 0,0-1-1,0 0 1,0 0-1,0 1 1,1-1-1,0 0 1,37 1 82,-28-2-69,26-1-36,-1-2 0,0-2-1,0-1 1,66-22 0,40-9-584,-138 40 595,-7 7 116,-11 10 183,12-18-261,-3 6 2,0 0 0,0 0 0,1 0 0,0 0 0,0 1-1,-4 11 1,8-18-29,-1 0 0,1 1-1,0-1 1,-1 0 0,1 1-1,0-1 1,0 0 0,0 1-1,0-1 1,0 0 0,1 1-1,-1-1 1,0 0 0,0 0-1,1 1 1,-1-1 0,1 0-1,-1 0 1,2 2 0,-1-2-2,1 0-1,-1 0 1,0 0 0,1 0 0,-1 0 0,1 0 0,0 0 0,-1 0 0,1-1 0,-1 1 0,1-1 0,0 1 0,0-1-1,-1 0 1,1 0 0,0 0 0,0 0 0,3 0 0,19 0-790,0-2 1,-1-1-1,1 0 0,0-2 0,-1 0 1,0-2-1,0-1 0,-1-1 0,0 0 1,0-2-1,36-24 0,-40 19-5211,-8 1-3294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6:50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12588,'0'0'12908,"-5"70"-12588,5-30-256,0 3-192,0 0-1986,5-6-2370,4-11-5125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6:57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10680 739 12908,'-778'-197'-35,"492"131"-1147,-1676-262 1815,-26 200 2695,73 108-1774,1403 49-1298,1 22 0,-579 134 0,420-16-22,558-132-57,1 5-1,3 5 0,-186 109 1,237-119-159,-68 57 1,106-77-105,0 0-1,1 1 1,1 1 0,1 1 0,0 1 0,-18 33 0,30-48 42,1-1 0,1 1 1,-1 0-1,1 0 0,0 1 0,0-1 0,1 0 1,0 1-1,0-1 0,1 1 0,-1-1 0,1 1 1,1-1-1,1 11 0,-1-13 25,1 1 0,0-1 0,0 1 0,0-1 0,0 0 0,1 1 0,0-1 0,0 0 0,0-1 0,0 1 0,0-1-1,1 1 1,0-1 0,0 0 0,-1 0 0,2 0 0,-1-1 0,0 0 0,1 0 0,4 2 0,21 7 37,1-1-1,0-1 1,0-2-1,55 6 1,140-1 585,-166-11-397,1549 2 1146,-1136-8-1273,337-3-200,4084-13-2396,-4027 33 2533,590-1 444,-1430-12-414,239-8 535,-202 4-178,0-4 0,65-17 0,-125 25-369,62-20 544,-64 20-546,1 0-1,-1 0 1,0-1 0,0 1 0,0 0 0,1-1 0,-2 0 0,1 1 0,0-1 0,0 0-1,0 0 1,-1 0 0,1 0 0,-1 0 0,0 0 0,0 0 0,1-1 0,-1 1-1,-1 0 1,1-1 0,1-4 0,-2 5-22,0-1-1,0 1 1,-1-1-1,1 1 1,-1-1-1,1 1 0,-1-1 1,0 1-1,0 0 1,0-1-1,0 1 1,-1 0-1,1 0 1,0 0-1,-1 0 1,1 0-1,-1 0 1,0 1-1,0-1 1,0 0-1,0 1 1,-4-3-1,-57-28-630,52 27 442,-297-99-7385,100 44-1180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6:58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6774 376 18097,'-113'-44'2812,"38"14"-2451,-84-22 0,15 20-1799,-168-15 0,-152 9-1035,175 17 199,-54-9 382,-754-52 2467,-1 85 1169,320 77-1165,14 75 2253,640-121-2454,2 6 0,-170 81 0,235-92-382,1 2 0,2 2 0,1 3 0,1 2 0,2 2-1,-82 88 1,114-108-91,2 0 0,0 0 1,2 2-1,0 0 0,2 0 0,0 2 0,1-1 0,-12 43 0,20-56 60,1 0-1,0 0 1,1 0-1,0 1 1,0-1-1,1 0 1,1 1-1,0-1 1,0 0 0,1 0-1,0 0 1,1 0-1,0 0 1,0 0-1,1 0 1,0-1-1,1 0 1,0 0 0,1 0-1,0-1 1,0 0-1,1 0 1,0 0-1,11 9 1,10 6 175,1-2-1,1-1 1,1-1 0,1-2-1,67 27 1,182 45 685,-276-88-812,266 67 842,3-12-1,344 24 1,570-38-221,303-136-450,-13-142-91,-461-4 16,-734 154 163,409-181-1,-586 217-148,147-93-1,-165 79-41,-81 58-49,-1 1 0,0-1 0,-1-1 0,1 1 0,-1-1 0,0 0 0,-1 0 0,0-1 0,6-13 0,-9 18-8,0-1 0,0 1 0,-1 0 0,1 0 0,-1-1 0,1 1 0,-1-1 0,0 1 0,0 0 0,-1-1 1,1 1-1,-1 0 0,0-1 0,0 1 0,0 0 0,0 0 0,0 0 0,-1 0 0,1 0 0,-1 0 0,0 0 0,0 0 1,0 1-1,0-1 0,0 1 0,-1-1 0,1 1 0,-1 0 0,0 0 0,1 0 0,-7-3 0,-7-4-19,-1 1 0,0 1-1,-1 0 1,-26-6 0,41 12-4,-109-27-191,-1 5-1,-172-12 1,-237 14-584,444 19 683,-23 0-348,-317-19-5779,282-1-407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6:58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2031 18578,'0'0'2397,"12"-13"-2152,473-553 4701,-309 348-4276,-144 179-643,939-1090-465,-955 1111 456,-8 9-100,1 0 0,-1 1 0,16-12 0,-24 20 47,0 0 1,1-1-1,-1 1 0,0 0 0,0 0 0,0 0 0,0 0 0,0 0 0,1 0 0,-1 0 0,0 0 0,0 0 0,0 0 0,0 0 0,1 0 0,-1 0 0,0 0 0,0 0 1,0 0-1,0 0 0,1 0 0,-1 0 0,0 0 0,0 0 0,0 0 0,0 0 0,1 0 0,-1 0 0,0 0 0,0 0 0,0 0 0,0 0 0,0 0 0,1 1 1,-1-1-1,0 0 0,0 0 0,0 0 0,0 0 0,0 0 0,0 0 0,0 1 0,1-1 0,-1 0 0,0 0 0,0 0 0,0 0 0,0 1 0,0-1 0,0 0 1,0 0-1,0 0 0,0 0 0,0 1 0,0-1 0,0 0 0,0 0 0,0 0 0,0 0 0,0 1 0,0-1 0,0 0 0,0 0 0,-2 14-1151,-1-4 135,0 1-1,0-1 0,-1 0 1,-10 18-1,-9 7-5172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7:00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23 146 15246,'0'0'5862,"0"8"-5376,0 40 8,-10 62 0,-2 41-511,12-150-6,0 0 0,0 0 0,0 0 0,-1 0-1,1 0 1,0 0 0,0 0 0,0 0 0,1 0-1,-1 0 1,0 0 0,0 0 0,0 0 0,1 0-1,-1 0 1,0 0 0,1 0 0,-1-1 0,1 1-1,-1 0 1,1 0 0,0 0 0,-1-1 0,1 1-1,0 0 1,-1 0 0,1-1 0,2 2 0,-2-2-6,1-1 1,-1 1-1,1 0 1,-1-1-1,0 1 1,1-1-1,-1 1 1,0-1 0,1 0-1,-1 1 1,0-1-1,0 0 1,1 0-1,-1 0 1,0 0-1,1-2 1,42-52-1602,-17 12-2486,-2-1 0,28-70 0,-18 4 1186,-24 55 5581,-6 2 4002,-5 53-6588,0 0-1,0 0 0,0 0 1,0 0-1,-1 0 1,1 0-1,0 0 1,0 0-1,0 1 1,0-1-1,0 0 1,0 0-1,0 0 1,0 0-1,0 0 0,-1 0 1,1 0-1,0 0 1,0 0-1,0 0 1,0 0-1,0 0 1,0 0-1,0 0 1,0 0-1,-1 0 1,1 0-1,0 0 0,0 0 1,0 0-1,0 0 1,0 0-1,0-1 1,0 1-1,0 0 1,0 0-1,0 0 1,-1 0-1,1 0 0,0 0 1,0 0-1,0 0 1,0 0-1,0 0 1,0 0-1,0 0 1,0-1-1,0 1 1,0 0-1,0 0 1,0 0-1,0 0 0,0 0 1,0 0-1,0 0 1,0 0-1,0-1 1,0 1-1,0 0 1,0 0-1,0 0 1,0 0-1,0 0 1,0 0-1,-8 9 679,-4 13-314,1 0 0,0 1 0,2 1 0,1-1 0,-6 26 0,4-4-83,-9 87 1,18-124-308,0 4 2,0-1-1,1 1 1,0 0-1,1-1 1,2 13-1,-3-23-41,0 1 0,1 0 0,-1 0 0,1-1-1,-1 1 1,1 0 0,0-1 0,0 1 0,0-1 0,0 1-1,0-1 1,0 1 0,0-1 0,0 0 0,0 0 0,1 1-1,-1-1 1,1 0 0,-1 0 0,0 0 0,1 0 0,0-1 0,-1 1-1,1 0 1,0-1 0,-1 1 0,1-1 0,0 1 0,-1-1-1,1 0 1,0 0 0,0 0 0,-1 0 0,1 0 0,0 0-1,0 0 1,-1-1 0,1 1 0,0 0 0,2-2 0,-1 1-194,0 0-1,0 0 1,0-1 0,0 1 0,0-1 0,0 0 0,-1 0 0,1 0-1,-1 0 1,1 0 0,-1 0 0,0-1 0,0 1 0,0-1-1,0 1 1,0-1 0,1-3 0,9-26-5239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7:00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116 430 11531,'-13'9'2472,"-1"2"-1662,1 1 230,-1-1 0,-1-1 0,1-1 0,-18 9 1,44-38 768,48-47-1162,4 4 0,2 2 0,2 3 0,3 3-1,121-70 1,-181 118-704,8-5-73,1 1 0,25-9 0,-39 17-259,0 1-1,0 1 1,0-1 0,0 1 0,1 0 0,-1 1 0,8-1 0,-14 1 287,1 0 1,-1 0 0,1 0 0,-1 1 0,1-1-1,-1 0 1,0 0 0,1 0 0,-1 0 0,1 0-1,-1 0 1,0 1 0,1-1 0,-1 0-1,1 0 1,-1 1 0,0-1 0,1 0 0,-1 0-1,0 1 1,0-1 0,1 0 0,-1 1 0,0-1-1,0 1 1,1-1 0,-1 0 0,0 1 0,0-1-1,0 1 1,0-1 0,0 0 0,1 1 0,-1-1-1,0 1 1,0-1 0,0 1 0,0-1 0,0 0-1,0 1 1,-1 0 0,-4 16-1958,-20 17-2116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3:57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16335,'0'0'6305,"6"11"-5435,95 232 2590,-101-242-3400,0 0 1,0 0-1,0 0 1,1 0-1,-1 0 1,0 0-1,1 0 1,-1 0-1,1 0 1,-1 0-1,1 0 1,-1 0 0,1 0-1,0 0 1,-1-1-1,1 1 1,0 0-1,0 0 1,0-1-1,0 1 1,-1 0-1,1-1 1,0 1 0,0-1-1,1 1 1,-1-2 12,0 1 0,0-1 0,0 0 0,0 1 1,0-1-1,0 0 0,-1 0 0,1 0 0,0 1 0,-1-1 1,1 0-1,0 0 0,-1 0 0,1 0 0,-1 0 0,0 0 1,1-1-1,-1 0 0,13-60 1020,-10 36-723,-1-52 0,-3 72-338,1 0 1,0 0-1,-1 0 1,0 0-1,-1 0 1,0 0-1,1 0 1,-2 1-1,1-1 1,-1 0-1,0 1 1,0 0-1,0 0 1,-8-9 0,6 9-334,7 8-1157,16 6-995,-8-9 1504,1 1 0,-1-2 0,1 0 0,-1 0 0,1 0 0,-1-2 0,0 1 0,0-1 0,0-1 1,12-5-1,-8 2-768,-1 0 1,1-1-1,-1 0 1,-1-1-1,1-1 1,14-15-1,-18 9 4373,-14 7 3900,-13 10-19,5 8-6666,6-1 426,1 0 0,0 0 0,0 0 0,1 1 0,0 0 0,0 0 0,1 0-1,0 0 1,1 1 0,0 0 0,1-1 0,-1 1 0,2 0 0,0 0-1,0 0 1,1 1 0,1 18 0,0-27-277,-1-1-1,1 0 1,-1 1-1,1-1 1,0 0-1,0 1 1,-1-1-1,1 0 1,0 0-1,0 0 0,0 0 1,0 0-1,0 0 1,1 0-1,-1 0 1,0 0-1,0-1 1,1 1-1,-1 0 1,0-1-1,1 1 1,-1-1-1,0 1 1,1-1-1,-1 0 1,1 1-1,-1-1 1,1 0-1,-1 0 1,1 0-1,-1 0 1,0-1-1,1 1 1,-1 0-1,2-1 1,3 0 82,0 0 1,-1-1-1,1 0 1,-1 0-1,1 0 1,-1-1-1,9-5 1,-1-2-113,0 0 0,-1-1 1,-1 0-1,0-1 1,0-1-1,-1 1 1,-1-2-1,0 1 1,-1-1-1,0 0 0,-1-1 1,-1 0-1,0 0 1,-1-1-1,-1 1 1,0-1-1,-1 0 1,1-25-1,-4 41 4,1-1 0,-1 1-1,0 0 1,0 0 0,0-1 0,0 1 0,0 0-1,0-1 1,0 1 0,0 0 0,0-1-1,0 1 1,0 0 0,0 0 0,0-1 0,0 1-1,0 0 1,0-1 0,0 1 0,0 0 0,0-1-1,-1 1 1,1 0 0,0 0 0,0-1-1,0 1 1,0 0 0,-1 0 0,1-1 0,0 1-1,0 0 1,-1 0 0,1 0 0,0-1 0,0 1-1,-1 0 1,1 0 0,0 0 0,0 0-1,-1 0 1,1 0 0,0 0 0,-1-1 0,1 1-1,0 0 1,-1 0 0,1 0 0,0 0 0,0 0-1,-1 0 1,1 0 0,-1 1 0,-11 12-428,7 1 412,0 0 0,2 1 0,-1-1 0,2 1 0,0-1 0,1 1 0,0 0 1,1 0-1,4 27 0,-4-40 16,0 0 0,0 0 0,1 0 1,-1 0-1,1-1 0,-1 1 0,1 0 0,0 0 1,0-1-1,0 1 0,0 0 0,0-1 0,0 1 1,0-1-1,1 1 0,-1-1 0,0 0 0,1 0 1,-1 1-1,1-1 0,0 0 0,-1 0 0,3 1 0,-1-2-18,0 1-1,0-1 1,0 0-1,0 1 1,0-1-1,0-1 1,0 1-1,0 0 0,0-1 1,0 1-1,0-1 1,-1 0-1,5-2 1,3-1-339,-1-1 0,0 0 1,0 0-1,0-1 0,-1 0 1,0-1-1,10-10 0,10-21-3278,-4-7-1606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7:01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1 824 12172,'0'0'9641,"75"-48"-7495,-22 13-737,12-8-800,7 2-449,0-1-128,-1 3-641,-6 3-1985,-10 0-1602,-13 3-3363</inkml:trace>
  <inkml:trace contextRef="#ctx0" brushRef="#br0" timeOffset="1">692 608 13261,'0'0'7788,"9"-11"-5204,183-247 159,-161 210-2711,-2-2 0,-2 0 1,36-99-1,-52 107-11,-26 111-142,-2-1 91,4 0 1,2 1-1,0 74 0,10-118-753,1 12-2203,1-15-1984,1-1-7452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7:01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78 104 19122,'0'0'224,"-4"13"81,-16 42 390,9-29-397,1 0-1,2 0 1,0 1 0,2 0 0,-4 34 0,10-60-311,0 0 0,0 0 0,0 0-1,0 0 1,0 0 0,0 0 0,0 0 0,0 0 0,1 0 0,-1 0 0,0 0 0,1-1-1,-1 1 1,0 0 0,1 0 0,-1 0 0,1 0 0,-1-1 0,1 1 0,0 0-1,-1 0 1,1-1 0,0 1 0,0-1 0,-1 1 0,1 0 0,0-1 0,0 0-1,0 1 1,0-1 0,0 1 0,-1-1 0,1 0 0,0 0 0,0 1 0,0-1 0,0 0-1,0 0 1,0 0 0,0 0 0,0 0 0,0 0 0,0-1 0,0 1 0,0 0-1,0 0 1,0-1 0,0 1 0,1-1 0,4-1-25,1-1-1,-1 1 1,0-1 0,0-1-1,11-7 1,6-7-625,-1-2 1,23-24-1,-26 22-612,0 0 0,-2-1 0,-1-1 0,0-1 0,-2 0 0,-1-1 0,-1 0-1,10-32 1,-19 32 3424,-4 23 2370,-20 36-3135,1 2-1,-31 73 1,43-85-1242,0 0 0,1 1 0,1 0 1,1 0-1,2 1 0,-1 29 0,3-52-132,1 0 0,0 1-1,0-1 1,0 0 0,1 0-1,-1 0 1,0 1 0,1-1-1,0 0 1,-1 0 0,1 0-1,0 0 1,0 0 0,0 0-1,0 0 1,0 0 0,1 0-1,-1-1 1,1 1 0,-1 0-1,4 2 1,-2-3-265,1 1-1,-1-1 1,1 0 0,0 0-1,-1 0 1,1 0-1,0 0 1,-1-1 0,1 0-1,0 0 1,0 0 0,4-1-1,4 0-4191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7:02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67 266 15310,'0'0'2211,"-54"11"-161,42-8 1281,20-3-2691,26-6-159,20-13 480,20-7-161,19-9-479,7-4-161,-2-1-64,-9 2-32,-14 6-192,-22 10-1986,-24 7-993,-19 7-1345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7:02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0 386 16111,'0'0'6983,"79"-77"-5574,-12 32-288,14-4 192,10-1-672,1 8-513,-2 5-64,-10 8-480,-15 6-2531,-18 5-1793,-14 2-3620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7:03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10154,'0'0'3966,"10"-6"-1211,4-2-1915,0 1-1,0 1 1,1 1 0,0 0 0,0 0 0,0 2 0,0 0 0,31-2 0,-34 5-294,-3-1-228,1 1 1,0 0 0,0 0-1,0 2 1,15 2 0,-23-4-303,-1 1 1,1 0 0,0-1 0,-1 1-1,1 0 1,-1 0 0,1 0 0,-1 0 0,1 0-1,-1 0 1,1 0 0,-1 0 0,0 1-1,0-1 1,0 0 0,0 1 0,0-1 0,0 1-1,0-1 1,0 1 0,0 0 0,-1-1 0,1 1-1,-1 0 1,1-1 0,-1 1 0,0 0-1,1 0 1,-1 0 0,0-1 0,0 1 0,0 0-1,-1 0 1,1-1 0,0 1 0,-1 0-1,1 0 1,-2 1 0,0 4 132,-1 0 0,0 0 1,0-1-1,-1 1 0,0-1 0,0 0 0,0 0 1,-1 0-1,-10 10 0,-58 46 888,47-42-955,1-1-3,-25 21 125,46-37-184,1 0 0,0 1 0,1-1 0,-1 0 0,0 1 0,1 0 0,0 0 0,0-1 0,0 1 0,0 0 0,-1 6 0,3-9-16,0 1 1,0-1 0,0 0-1,0 1 1,1-1 0,-1 0-1,0 0 1,1 1 0,-1-1-1,1 0 1,-1 0 0,1 1-1,0-1 1,0 0 0,-1 0-1,1 0 1,0 0 0,0 0 0,0 0-1,0 0 1,0 0 0,0-1-1,0 1 1,0 0 0,0 0-1,1-1 1,-1 1 0,0-1-1,0 1 1,1-1 0,-1 0-1,0 1 1,1-1 0,-1 0-1,3 0 1,57 6 133,-54-6-129,115-1-1261,-104-1-272,1-1 0,25-7-1,31-16-7726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7:03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 64 12940,'0'0'5285,"-2"-10"-2071,1 8-3037,0-1 0,1 0 1,-1 0-1,0 1 0,-1-1 0,1 1 1,0-1-1,-1 1 0,1-1 0,-1 1 1,0 0-1,0 0 0,0 0 0,0 0 0,0 0 1,0 0-1,0 0 0,-1 1 0,1-1 1,-1 1-1,1 0 0,-1-1 0,0 1 1,1 0-1,-1 1 0,0-1 0,0 0 1,1 1-1,-1 0 0,0-1 0,0 1 0,0 0 1,0 1-1,-4 0 0,-7 0-78,0 1 0,1 0 0,-1 1 0,1 1 0,0 0 0,0 0 0,0 2 0,1-1-1,0 2 1,0-1 0,0 2 0,1 0 0,0 0 0,0 1 0,1 0 0,-10 13 0,9-11-102,1 0-1,0 1 1,1 0 0,1 1 0,0 0 0,0 1-1,1-1 1,1 1 0,1 1 0,0-1 0,0 1-1,2 0 1,0 0 0,-2 22 0,5-33 3,1-1 1,-1 0 0,1 1-1,-1-1 1,1 0-1,0 1 1,0-1 0,1 0-1,-1 0 1,1 0-1,-1 0 1,1 0 0,0 0-1,0 0 1,0-1 0,1 1-1,-1-1 1,1 0-1,-1 1 1,1-1 0,0 0-1,-1 0 1,1-1-1,0 1 1,1-1 0,-1 1-1,0-1 1,0 0 0,0 0-1,1 0 1,-1-1-1,1 1 1,3-1 0,7 2 41,1-1 1,0 0 0,-1-1 0,1-1-1,-1 0 1,24-6 0,-1-7 65,-36 14-56,1-1-1,-1 0 1,0 0-1,0 0 1,0 0-1,1 0 0,-1 0 1,0 0-1,0 0 1,0-1-1,-1 1 1,1 0-1,0 0 1,0-1-1,-1 1 1,1-1-1,-1 1 1,1 0-1,-1-1 1,1 1-1,-1-1 0,0-1 1,0 2-24,-1 0-1,1 1 1,0-1 0,-1 0-1,1 0 1,-1 1 0,0-1-1,1 0 1,-1 1 0,1-1-1,-1 1 1,0-1-1,0 1 1,1-1 0,-1 1-1,0-1 1,0 1 0,0 0-1,1-1 1,-1 1 0,0 0-1,0 0 1,0 0 0,0 0-1,0 0 1,1 0 0,-1 0-1,0 0 1,0 0 0,0 0-1,-1 0 1,-30 5-102,28-3 60,0 0 0,0 0 0,1 1-1,0 0 1,-1 0 0,1 0 0,0 0-1,0 0 1,1 1 0,-1-1 0,1 1-1,-1-1 1,1 1 0,1 0 0,-1 0 0,0 0-1,1 0 1,0 0 0,0 1 0,0-1-1,0 0 1,1 1 0,0 7 0,0-10 11,0-1 0,0 1 0,1-1 0,-1 1 0,1-1 0,0 1 1,-1-1-1,1 0 0,0 1 0,0-1 0,0 0 0,0 0 0,0 1 1,0-1-1,0 0 0,0 0 0,0 0 0,0 0 0,1-1 0,-1 1 1,0 0-1,1 0 0,-1-1 0,0 1 0,1-1 0,-1 1 0,1-1 0,-1 0 1,4 1-1,50 1 26,-46-3-14,27-2 29,-1-3 0,0 0 0,0-3 0,-1 0 0,0-2-1,-1-2 1,-1-1 0,1-2 0,-2-1 0,39-27 0,-79 50 28,-63 51 182,66-52-332,0 1 0,1-1 0,-1 1 0,1 0 0,1 0 0,-1 0 0,1 1 0,0 0 0,1 0 0,-1 0 0,-1 8 0,5-15-16,-1 1 0,1 0 0,0-1 0,0 1 0,0 0 0,0-1 0,0 1 0,0 0 0,0-1 0,0 1 0,0 0 0,0-1 0,0 1 0,0 0 0,0-1 0,0 1 0,1 0 0,-1-1 0,0 1 0,0-1 0,1 1 0,-1 0 0,1-1 1,-1 1-1,0-1 0,1 1 0,-1-1 0,1 1 0,-1-1 0,1 0 0,-1 1 0,1-1 0,0 0 0,-1 1 0,1-1 0,0 0 0,31-1-2663,-20-3 491,0 0 0,0 0-1,16-9 1,18-16-12051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7:04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391 39 18770,'0'0'2947,"-4"8"-1218,-11 19-295,1 0-1,1 1 0,-10 37 1,19-54-1598,2 1 1,-1 0-1,2 0 1,-1 0-1,2 0 1,-1 0 0,2 0-1,-1 0 1,2 0-1,0 0 1,0-1-1,5 15 1,9 31-8432,-16-57 8393,0 0-1,0 1 1,0-1 0,0 0-1,0 1 1,0-1 0,0 0-1,-1 1 1,1-1 0,0 0-1,0 0 1,0 1 0,-1-1-1,1 0 1,0 0 0,0 1-1,-1-1 1,1 0 0,0 0-1,-1 0 1,1 1 0,0-1-1,0 0 1,-1 0 0,1 0-1,0 0 1,-1 0 0,1 0-1,0 0 1,-1 1-1,1-1 1,-1 0 0,1 0-1,0 0 1,-1 0 0,1-1-1,0 1 1,-1 0 0,1 0-1,0 0 1,-1 0 0,-16-5-2494,5 0 2327,1-2 0,1 0 1,-1 0-1,1-1 0,0 0 1,-8-10-1,-55-63 977,51 55-669,-31-39 3373,31 35 2100,-26-44 0,47 72-5164,-1 1 0,1-1 0,0 0 0,0 0 0,0-1 0,0 1 0,1 0 0,-1 0 0,1 0 0,-1 0 0,1-1 0,0 1 1,0 0-1,0 0 0,0-1 0,0 1 0,0 0 0,1 0 0,-1-1 0,1-1 0,0 2-146,1 0 0,-1 0 0,1 1-1,-1-1 1,1 0 0,-1 1 0,1-1 0,0 1 0,-1 0 0,1-1-1,0 1 1,0 0 0,0 0 0,0 0 0,0 0 0,4 0 0,10-3-149,0 1 0,0 1 1,0 1-1,25 0 1,-22 1 384,23-2-310,0 3 0,0 1 0,-1 2-1,1 2 1,-1 1 0,0 3 0,0 1-1,-1 2 1,42 20 0,-78-31-45,1 0-1,-1 1 1,0 0 0,0-1-1,0 2 1,0-1 0,0 0 0,-1 1-1,0 0 1,1-1 0,3 7-1,-6-8 21,0 0 0,-1 1-1,1-1 1,0 0 0,-1 0-1,1 0 1,-1 1 0,1-1-1,-1 0 1,0 0 0,0 1-1,0-1 1,-1 0-1,1 1 1,0-1 0,-1 0-1,1 0 1,-1 1 0,0-1-1,0 0 1,0 0 0,0 0-1,0 0 1,0 0 0,-1 0-1,1-1 1,-2 3-1,-7 7 342,-1-1 0,1 0-1,-1-1 1,-1 0-1,-21 12 1,-70 35 1031,78-44-1123,22-10-227,-32 17 128,-2-2 0,0-1 0,0-1 0,-78 18 0,95-35-2036,19 2 1538,1-1 0,-1 0 0,0 0 0,1 1 0,0-1 0,-1 0 0,1 0 0,-1 0 0,1 1 0,0-1 0,0 0 0,-1 0-1,1 0 1,0 0 0,0 0 0,0 0 0,0 0 0,0 0 0,0 1 0,0-1 0,0 0 0,1 0 0,-1 0 0,0 0 0,0 0-1,1-1 1,10-28-14976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7:0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16720,'0'0'2722,"49"-36"33,-37 36-513,-7 27-1665,-5 20 159,0 9 866,-12 11-929,-2 3-577,2-1-64,3-7 0,3-7-673,5-13-1025,1-7-415,0-14-866,4-14-993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7:05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29 267 12684,'0'0'3208,"-5"-11"-506,1 3-2016,1 4-448,1 0-1,0 1 1,0-1-1,0 0 1,0-1-1,0 1 1,1 0-1,0 0 1,0-1-1,0 1 1,1-1-1,-1 1 1,1-1-1,0 1 1,0-1 0,2-8-1,1 7-30,1-1-1,-1 1 1,1-1-1,1 1 1,-1 0-1,1 1 1,0-1 0,0 1-1,1 0 1,-1 0-1,1 0 1,0 1-1,10-5 1,3-2 76,0 1 1,1 1-1,31-9 0,-15 8-157,1 1 0,1 2 1,-1 2-1,1 1 0,0 2 0,0 2 0,63 7 0,-91-5-123,0 0-1,0 0 1,0 1-1,0 0 1,0 1-1,-1 0 1,0 1-1,0-1 1,0 2-1,12 9 1,-18-13-4,0 1 0,0-1 1,0 1-1,-1 0 0,1 0 0,-1 0 1,0 0-1,0 0 0,0 1 1,0-1-1,-1 1 0,0-1 1,1 1-1,-1 0 0,0-1 1,-1 1-1,1 0 0,0 0 0,-1 0 1,0 0-1,0-1 0,0 1 1,-1 0-1,1 0 0,-1 0 1,0-1-1,0 1 0,0 0 1,-1-1-1,1 1 0,-4 4 0,-2 3 53,0-1 0,0 0-1,-1-1 1,-1 0-1,0 0 1,0 0-1,0-1 1,-1-1-1,-1 0 1,1 0 0,-12 5-1,-15 7 305,0-2 0,-41 12 0,61-23-350,0 0-1,0-1 0,-1-1 1,1-1-1,-1-1 0,-35 1 1,51-3-161,1 0 0,0 0 0,0 0 0,0 0 0,0 0 0,0 0 0,0 0 0,0-1 0,0 1 1,0 0-1,0-1 0,0 1 0,0 0 0,0-1 0,1 0 0,-1 1 0,0-1 0,0 1 0,0-1 0,0 0 0,1 0 0,-1 1 0,0-1 1,1 0-1,-1 0 0,1 0 0,-1 0 0,1 0 0,-1 0 0,1 0 0,0 0 0,-1 0 0,1 0 0,0 0 0,0 0 0,0 0 0,-1 0 0,1 0 1,0 0-1,1 0 0,-1 0 0,0 0 0,0 0 0,0 0 0,1-2 0,0-36-10116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7:0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435 34 18097,'-9'-6'1612,"2"2"-1373,0 1 1,0-1-1,0 1 0,-1 0 0,1 1 0,-1-1 0,0 2 1,0-1-1,0 1 0,0 0 0,0 1 0,0 0 0,0 0 1,-15 3-1,9 1-137,0 0 1,1 2-1,-1 0 0,1 0 1,0 1-1,1 1 1,0 0-1,0 1 0,0 0 1,1 0-1,1 1 1,0 1-1,0 0 0,1 1 1,-14 20-1,10-11 12,1 1-1,1 0 0,0 0 1,2 1-1,1 0 0,0 1 1,2 0-1,-5 38 0,9-45-68,0 1 0,1-1 0,1 0 0,1 1 0,1-1 0,6 31 0,-6-42-39,-1-1 1,1 0-1,1 1 0,-1-1 0,1 0 0,0 0 1,0-1-1,0 1 0,1-1 0,-1 0 0,1 1 1,0-2-1,1 1 0,-1 0 0,1-1 0,-1 0 0,1 0 1,0 0-1,0-1 0,0 1 0,0-1 0,1 0 1,-1-1-1,11 2 0,-4-1-2,1-1 0,0 0-1,-1-1 1,1 0 0,0-1 0,-1-1-1,1 0 1,-1-1 0,1 0 0,-1-1-1,0 0 1,0-1 0,-1 0 0,1-1 0,-1 0-1,11-9 1,-15 10 4,0 0 0,0-1 0,0 0 0,0 0 0,-1 0 0,0-1 0,-1 0 0,1-1 0,-1 1 0,-1-1 0,0 0 0,0 0 0,0 0 0,-1 0 0,0-1 0,0 1 0,-1-1 0,-1 0 0,1 0 0,-1 0 0,-1 0 0,0 0 0,-1-14 0,0 20 60,1 0 0,-1 0-1,0 0 1,0 0 0,0 0-1,-1 0 1,1 0 0,-1 0-1,1 1 1,-1-1 0,0 0 0,0 1-1,0 0 1,0-1 0,-1 1-1,1 0 1,-1 0 0,1 0-1,-1 1 1,0-1 0,1 1 0,-1-1-1,0 1 1,0 0 0,0 0-1,0 0 1,-6 0 0,7 0-54,0 1-1,0 0 1,0 0 0,-1 0 0,1 0 0,0 1 0,0-1 0,0 0 0,0 1-1,-1 0 1,1-1 0,0 1 0,0 0 0,0 0 0,0 0 0,1 0-1,-1 1 1,0-1 0,0 1 0,1-1 0,-1 1 0,1-1 0,-1 1 0,1 0-1,0-1 1,-1 1 0,1 0 0,0 0 0,0 0 0,1 0 0,-1 0 0,0 0-1,1 1 1,-1-1 0,1 0 0,-1 0 0,1 0 0,0 0 0,0 4 0,0-5-22,0 0 1,0 0-1,0 0 1,0 0-1,0 0 1,1 1 0,-1-1-1,0 0 1,0 0-1,1 0 1,-1 0-1,1 0 1,-1 0 0,1-1-1,-1 1 1,1 0-1,-1 0 1,1 0-1,0 0 1,-1-1 0,1 1-1,0 0 1,0 0-1,0-1 1,0 1-1,1 0 1,1 0 5,0 0 0,0 0 0,0 0 0,0 0 0,0-1 0,1 0 0,-1 1 1,0-1-1,4-1 0,6 0 17,-1-1 0,0 0-1,22-7 1,13-12-198,-37 16-3,1 0 0,-1 1 1,1 0-1,0 0 1,13-2-1,-23 7 169,0-1 1,-1 0-1,1 0 0,0 1 0,-1-1 1,1 0-1,0 1 0,-1-1 0,1 0 1,0 1-1,-1-1 0,1 1 0,-1-1 1,1 1-1,-1 0 0,1-1 0,-1 1 1,0-1-1,1 1 0,-1 0 0,1-1 1,-1 1-1,0 0 0,0-1 0,0 1 1,1 0-1,-1 0 0,0-1 0,0 1 1,0 0-1,0 0 0,0-1 0,0 1 1,0 0-1,-1 1 0,-1 35-99,2-33 114,-16 76-60,12-66-502,0 0 1,1 0-1,0 0 0,1 1 0,1 0 0,0-1 0,1 1 0,1-1 0,3 20 0,-3-32 348,-1-1 1,1 0-1,0 1 0,-1-1 0,1 0 1,0 0-1,0 0 0,0 0 1,0 0-1,0 0 0,0 0 0,0 0 1,0 0-1,0 0 0,1 0 0,-1-1 1,0 1-1,0 0 0,1-1 0,-1 1 1,1-1-1,-1 0 0,0 1 1,1-1-1,-1 0 0,1 0 0,-1 0 1,0 0-1,1 0 0,-1 0 0,1 0 1,-1-1-1,3 0 0,28-4-5309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3:58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37 287 14318,'-5'9'3133,"1"-2"-2588,0-1 51,1 1 0,-1 0 1,1 0-1,0 0 0,1 0 0,-1 0 1,1 0-1,1 1 0,-1 7 1,2-15-568,0 1 1,0 0 0,0-1 0,0 1-1,0-1 1,0 1 0,0 0-1,0-1 1,1 1 0,-1-1-1,0 1 1,0-1 0,1 1 0,-1-1-1,0 1 1,1-1 0,-1 1-1,0-1 1,1 0 0,-1 1 0,1-1-1,-1 1 1,1-1 0,-1 0-1,1 0 1,-1 1 0,1-1 0,-1 0-1,1 0 1,1 1 0,23-2 448,-19 0-405,-1 0-1,1-1 0,0 0 1,-1 0-1,0 0 0,8-5 0,-4-1-29,-1 0-1,0-1 0,0 0 0,-1 0 0,0-1 0,-1 0 0,0 0 0,-1-1 0,0 1 0,0-1 0,-1 0 0,-1-1 0,1 1 0,0-12 0,1-10 1,-1 1-1,-1-1 1,-4-58-1,-6 69 162,7 22-189,-1-1-1,1 1 1,-1 0-1,1 0 1,0-1-1,-1 1 1,1 0-1,-1 0 1,1-1-1,-1 1 1,1 0-1,-1 0 1,1 0-1,-1 0 1,1 0-1,-1 0 0,1 0 1,-1 0-1,1 0 1,-1 0-1,0 0 1,1 0-1,-1 0 1,1 0-1,-1 1 1,-2 0 22,1 0 1,0 1-1,-1-1 1,1 1-1,0 0 1,0 0-1,1 0 1,-1 0-1,0 0 0,0 0 1,1 0-1,0 0 1,-3 4-1,-4 13 4,1 0 0,1 1 0,0-1 0,2 1 0,0 0 0,1 1 0,1-1 0,1 0 0,1 1 0,0-1-1,6 32 1,-5-47-32,1-1 0,-1 0 0,1 0 0,0 0 1,0 0-1,0 0 0,0-1 0,0 1 0,1-1 0,0 1 0,0-1 0,0 0 0,0 0 0,0 0 0,1 0 0,-1-1 0,1 0 0,4 3 0,-1-2-120,0 0 1,0 0-1,0-1 1,0 0-1,1-1 0,-1 1 1,1-1-1,-1-1 1,0 1-1,12-2 1,-11 0-389,0 0 0,0 0 1,0-1-1,0 0 0,0 0 0,0-1 1,-1 0-1,1-1 0,10-6 0,-14 8-156,0-1 0,0 0-1,-1 0 1,1 0 0,-1 0-1,0-1 1,0 1-1,0-1 1,0 0 0,0 0-1,-1 0 1,0 0-1,0-1 1,0 1 0,0-1-1,1-6 1,1-23-7230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7:06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16464,'0'0'5317,"-29"77"-5157,16-28-32,4 8 320,-1 4-127,6-3-257,4-7-385,0-7-1472,1-12-417,4-7-417,-5-11-960,0-11-2755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7:06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3 220 15919,'0'-10'1212,"-1"5"-1015,0 0-1,0 0 1,1 0 0,0 0-1,0 0 1,1 0 0,-1 1-1,1-1 1,0 0 0,0 0-1,0 1 1,1-1 0,0 0-1,0 1 1,0-1 0,0 1-1,1 0 1,0 0 0,0 0-1,0 0 1,0 1 0,0-1-1,1 1 1,5-5 0,10-4 161,1 1-1,0 1 1,0 1 0,1 0 0,1 2 0,-1 0 0,36-5 0,-6 4-248,0 3-1,61 1 1,-96 4-101,-1 0 1,0 2 0,0-1-1,28 8 1,-39-8-13,0 0 0,-1 1 0,1-1 0,0 1 0,-1 0 0,1 0 1,-1 0-1,1 0 0,-1 1 0,0-1 0,0 1 0,0 0 0,0 0 0,-1 0 0,1 0 1,-1 0-1,1 1 0,-1-1 0,-1 1 0,1 0 0,0-1 0,-1 1 0,2 4 1,-2 3 74,0-1 1,0 1 0,-1-1 0,-1 1 0,0-1 0,0 1-1,-1-1 1,0 0 0,-1 1 0,0-1 0,0-1 0,-1 1 0,-1 0-1,1-1 1,-2 0 0,-6 11 0,-12 12 722,0 0 1,-54 52-1,42-49-43,-66 50 1,84-71-621,-2-1 1,0-1 0,0-1 0,-1-1-1,-39 14 1,56-23-149,0 1 0,0-1 1,1 0-1,-1-1 0,0 1 0,0-1 0,0 0 1,0 0-1,0 0 0,0 0 0,0-1 0,0 1 0,-6-3 1,8 2-113,0 0 0,0 0 0,1-1 0,-1 1 0,0-1 0,1 1 0,-1-1 0,1 0-1,0 1 1,0-1 0,-1 0 0,1 0 0,0 0 0,1 0 0,-1 0 0,0 0 0,1 0 0,-1 0 0,1 0 0,-1 0 0,1-1 0,0 1 0,0 0 0,0 0 0,0-3 0,1-5-816,1-1-1,0 1 1,0 0-1,1 0 1,0 0-1,0 1 1,1-1-1,1 1 0,-1 0 1,2 0-1,-1 0 1,1 0-1,10-10 1,27-37-10897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7:07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428 101 16367,'0'0'7880,"5"76"-6471,-6-20-384,-6 8 0,-4 11-192,2 3-513,1-1-224,8-10-64,0-9-800,12-13-417,2-13 224,-1-15-769,-6-16-2210,-7-15-14605</inkml:trace>
  <inkml:trace contextRef="#ctx0" brushRef="#br0" timeOffset="0.99">28 305 16496,'-6'-10'2498,"4"6"-2269,-1 1-3,1 0-1,0 1 0,1-1 1,-1 0-1,0 0 1,1 0-1,0 0 0,-1 0 1,1 0-1,1-1 0,-1 1 1,0 0-1,1 0 1,-1-1-1,1 1 0,0-1 1,0 1-1,1 0 1,-1-1-1,0 1 0,1 0 1,0 0-1,0-1 1,0 1-1,0 0 0,1 0 1,-1 0-1,1 0 0,0 0 1,0 1-1,2-4 1,13-9 92,0 2 1,1 0 0,0 1 0,1 1 0,0 1-1,0 1 1,30-11 0,7 2-3,88-17-1,28 7-243,-143 25-66,0 2 0,0 1 0,56 6 0,-82-6-10,0 1-1,0-1 1,0 1-1,0-1 1,0 1-1,-1 0 1,1 0-1,0 0 0,-1 0 1,1 1-1,0-1 1,-1 1-1,0 0 1,1-1-1,-1 1 1,0 0-1,0 0 0,0 1 1,0-1-1,0 0 1,-1 1-1,1-1 1,-1 1-1,1-1 1,-1 1-1,0 0 0,0-1 1,1 4-1,-2-1 10,0-1 0,0 1-1,0-1 1,-1 1 0,0-1-1,0 1 1,0-1 0,0 0-1,-1 1 1,1-1 0,-1 0-1,0 0 1,0 0 0,-1 0-1,1 0 1,-1-1 0,-5 6-1,-17 17 177,0-2-1,-2-1 1,-1-1 0,0-2-1,-2-1 1,0-1-1,-1-1 1,-1-2-1,0-1 1,-67 19-1,98-33-189,-46 6-892,27-13-1893,19 6 2372,0 0-1,0 0 1,0 0-1,0 0 1,0 0-1,0 0 1,0 0-1,1-1 1,-1 1-1,0 0 1,1 0-1,-1-1 1,1 1-1,-1-2 1,-2-33-13565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7:12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0 0 1986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7:1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3403 329 5830,'-1'-11'3363,"1"4"-3107,-1-1 0,-1 1 0,1 0 1,-1 0-1,0 0 0,-1 0 0,0 0 1,0 1-1,0-1 0,-1 1 0,0-1 1,0 1-1,0 1 0,-1-1 0,0 1 1,0-1-1,-8-5 0,-10-6-48,-1 1 1,-1 1-1,0 1 1,-1 1-1,0 2 1,-1 0-1,-40-9 0,-13 0-160,-110-11-1,-61 11-41,-263 12 0,414 9-18,-128 4-13,-251 38 0,328-19 13,1 7 0,-235 79 0,135-5 202,214-86-135,1 1 0,1 2 0,0 1 0,-47 44 0,72-58-58,0 0 1,0 1 0,1 1-1,0-1 1,0 1-1,2 1 1,-1-1 0,1 1-1,1 0 1,0 1 0,1-1-1,0 1 1,-2 15-1,5-18 0,0 0 0,1 1 0,0-1 0,0 0-1,1 0 1,1 0 0,0 1 0,0-1 0,1-1 0,0 1-1,0 0 1,1-1 0,1 1 0,-1-1 0,2-1-1,-1 1 1,10 10 0,5 3 4,1-1 0,1-1 1,1 0-1,0-2 0,2-1 0,0-1 0,0-1 1,2-2-1,53 21 0,-4-8 11,1-4 0,115 19 0,-12-16 153,261 5-1,186-47 132,-237-18 539,603-134 1,-656 80-575,-283 72-176,0-3 1,-2-3-1,98-57 1,-140 74-43,0-1 0,-1 0 1,0-1-1,0 0 1,-1 0-1,0-1 0,0 0 1,-1 0-1,0-1 0,-1 0 1,6-11-1,-10 15-8,0 1 0,0-1 0,-1 0 0,1 1 0,-1-1 0,0 0-1,-1 0 1,0 0 0,0 1 0,0-1 0,0 0 0,-1 0 0,0 0 0,0 1 0,-1-1 0,1 0 0,-1 1 0,-1-1 0,1 1-1,-1 0 1,0 0 0,0 0 0,0 0 0,-5-5 0,-4-3-8,0 0-1,-1 1 0,0 0 1,-1 1-1,-1 1 1,0 0-1,0 1 0,-32-14 1,-11 0-13,-75-20 1,24 15-2,-1 5-1,-159-12 1,-228 20-612,237 34-2644,93 11-2642,75-8-1685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7:13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4074 429 4420,'5'-12'5082,"1"-4"-4261,-1-1 0,0 1 0,-1-1 1,2-23-1,-6 34-745,1 0 1,-1 0-1,0 0 1,0 0 0,-1 0-1,1 0 1,-1 0-1,-1 0 1,1 1 0,-1-1-1,0 0 1,0 1-1,-1-1 1,0 1 0,0 0-1,0 0 1,0 0-1,-1 0 1,-5-4 0,-7-4 1,0 1 1,-1 1-1,-1 1 1,0 0-1,0 2 1,-1 0 0,0 1-1,0 0 1,-30-5-1,-26-2 118,-83-4 0,156 17-194,-765-39-292,501 30 207,-841-3 1268,919 22-1153,2 7 0,0 10 0,-260 68 0,396-81-5,2 2 1,-1 3-1,2 1 1,-60 35-1,94-47-26,1 1-1,0 0 0,0 1 1,1 0-1,0 1 0,1 1 1,0-1-1,1 2 0,0-1 1,0 1-1,1 0 0,1 1 1,0 0-1,1 0 0,0 1 1,1 0-1,1-1 0,0 2 1,-3 25-1,5-13 0,1 1-1,1 0 1,1 0 0,2 0-1,1-1 1,1 1-1,1-1 1,1 0 0,2 0-1,0-1 1,2-1-1,1 1 1,1-2 0,1 0-1,27 35 1,-16-29 2,1 0 0,2-1 0,1-2 0,1-1 0,2-2 0,0 0 0,1-3 0,1 0 0,1-2 0,55 20 0,-18-13 32,2-4 0,1-3 0,0-3 0,115 8 0,-26-14-2,176-13 1,-171-9 181,321-67 0,155-97 992,-389 94-555,485-229 0,-526 186-536,-190 108-84,-1-1 1,-1-2 0,0 0-1,-2-1 1,37-48-1,-52 61-11,0-1-1,-1 1 1,0-1-1,-1-1 1,0 1-1,0-1 1,-1 1-1,-1-1 0,1 0 1,-1 0-1,-1 0 1,0 0-1,-1-19 1,0 22-27,-1 0 0,0 0 0,-1 0 0,0 0 0,0 0 0,0 1 1,-1-1-1,0 1 0,0-1 0,-1 1 0,0 0 0,0 1 0,0-1 1,-1 1-1,0-1 0,0 1 0,0 1 0,0-1 0,-1 1 0,-7-4 1,-3-1-165,-1 0 0,0 1 0,0 1 0,-1 1 0,0 1 0,-22-5 0,-117-9-2501,141 17 2291,-119-8-4188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7:16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8456,'0'0'7693,"8"7"-7501,59 46 370,3-4-1,1-2 1,3-3 0,1-4-1,2-3 1,2-4 0,1-3 0,124 30-1,-199-59-550,0 0-1,0 0 0,-1 0 0,1 1 1,0-1-1,-1 1 0,0 0 0,1 1 1,-1-1-1,0 1 0,5 4 0,-7-5 23,-1 1 0,1-1 0,-1 1-1,0-1 1,0 1 0,0-1 0,0 1-1,0 0 1,-1-1 0,1 1 0,-1 0-1,1 0 1,-1 0 0,0-1 0,0 1-1,-1 0 1,1 0 0,0-1-1,-1 1 1,0 0 0,-1 4 0,-4 11 300,-1 1 0,-1-1 0,0 0 0,-2-1 0,0 0 0,0-1 0,-23 27 0,-102 98 836,43-55-337,-4-5 1,-116 76 0,204-151-772,-46 25 240,52-29-273,-1-1 1,0 0-1,1 0 1,-1 0-1,0 0 1,0 0-1,0 0 1,1-1 0,-1 0-1,0 1 1,0-1-1,0 0 1,0-1-1,0 1 1,0 0-1,0-1 1,-3-1 0,5 2-32,0-1 1,0 0 0,0 0-1,0 0 1,0 1 0,0-1-1,0 0 1,0-1 0,0 1-1,0 0 1,1 0 0,-1 0 0,0 0-1,1-1 1,-1 1 0,1 0-1,0 0 1,-1-1 0,1 1-1,0 0 1,0-1 0,0 1-1,0 0 1,0-1 0,0 1 0,0 0-1,0-1 1,0 1 0,1 0-1,-1-1 1,1 1 0,-1 0-1,2-3 1,-1 2-110,0-1 0,0 1-1,0 0 1,0-1 0,1 1 0,-1 0 0,1 0-1,0 0 1,-1 0 0,1 0 0,0 0 0,0 0-1,0 0 1,1 1 0,-1-1 0,4-1 0,3 1-1029,1 0 0,-1 0 0,1 1 0,14 0 0,12-1-2998,2-5-2107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7:17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271 622 2883,'-76'11'9267,"-104"-1"-5711,180-10-3515,-1 0 0,1 0 0,-1 0 0,0 0 0,1 0 0,-1 0 1,1 0-1,-1 0 0,1 0 0,-1 0 0,1 0 0,-1-1 1,1 1-1,-1 0 0,0 0 0,1 0 0,0-1 0,-1 1 0,1 0 1,-1-1-1,1 1 0,-1 0 0,1-1 0,0 1 0,-1-1 1,1 1-1,0-1 0,-1 1 0,1-1 0,0 1 0,0-1 0,-1 0 1,6-20 407,25-17-425,21-2 95,3 3 0,0 1 0,3 3 1,78-33-1,252-75 347,-261 106-139,1 6 0,240-23 0,267 24 126,-270 17-414,-50-3-21,1400-38 71,-439 92 161,1 48 445,-1060-72-668,1040 101 50,-8 71-16,2191 636-2,-395 15 21,-1077-372 4095,-1500-377-3580,-344-72-1304,224 3 1,-347-21 704,5 0-392,0 1 0,1-1 0,-1 0 0,0 0 0,0-1 0,1 0 0,-1 1 0,0-2-1,0 1 1,0-1 0,0 1 0,0-2 0,-1 1 0,1 0 0,-1-1 0,9-6 0,12-22-6117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7:18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25 197 12908,'4'-7'706,"12"-19"1072,-16 25-1660,1 0 0,-1 1 0,1-1 1,-1 0-1,1 0 0,-1 1 0,1-1 1,-1 1-1,1-1 0,0 0 0,-1 1 1,1-1-1,0 1 0,0-1 0,-1 1 1,1 0-1,0-1 0,0 1 1,0 0-1,-1 0 0,1-1 0,0 1 1,0 0-1,1 0 0,-1 1-62,0 0 0,0 1 0,-1-1 0,1 0 0,0 1 0,0-1 0,-1 1 0,1-1 0,-1 1-1,1-1 1,-1 1 0,0-1 0,1 1 0,-1-1 0,0 1 0,0-1 0,0 1 0,0 0 0,0-1 0,-1 3 0,1 4 184,1 55 805,-6 295-174,4-345-905,-9 59 58,10-67-84,-1 1-1,-1-1 1,1 0 0,-1 0-1,0 0 1,0 0-1,0 0 1,-1 0 0,-5 8-1,7-13 37,1 0 1,0 0-1,-1 1 0,1-1 0,0 0 0,-1 0 0,1 1 1,0-1-1,-1 0 0,1 0 0,-1 0 0,1 0 0,0 0 1,-1 0-1,1 0 0,-1 0 0,1 0 0,0 0 0,-1 0 1,1 0-1,-1 0 0,1 0 0,0 0 0,-1 0 0,1 0 1,0 0-1,-1 0 0,1-1 0,-1 1 0,1 0 0,0 0 1,-1 0-1,1-1 0,0 1 0,-1 0 0,1 0 1,0-1-1,0 1 0,-1 0 0,1-1 0,0 1 0,0 0 1,0-1-1,-1 1 0,1-1 0,0 1 0,0 0 0,0-1 1,0 1-1,0 0 0,0-1 0,0 1 0,0-1 0,0 1 1,0 0-1,0-1 0,0 0 0,-5-26-445,5 26 430,-10-131-3087,10-147 0,2 121 2999,-3 220 3887,-1-36-3418,1 0-1,1 0 0,2-1 1,1 1-1,0-1 1,13 42-1,-9-48-255,0-1-1,2 0 1,0-1-1,1 0 1,1 0-1,0-1 1,2 0 0,-1-1-1,29 25 1,-32-32 11,1 0 0,0-1-1,1 0 1,-1-1 0,1 0 0,0-1 0,1 0 0,-1 0 0,1-2 0,0 1 0,0-1 0,0-1 0,1 0 0,-1-1 0,0 0 0,24-2 0,-28-1 36,1 0 1,-1 0-1,0-1 1,0 0-1,0-1 1,0 1-1,0-2 1,-1 1-1,0-1 1,0 0-1,0 0 1,0-1-1,-1 0 1,0 0-1,-1-1 1,1 1-1,-1-1 1,0-1 0,-1 1-1,7-14 1,1-5 62,-1 0 0,-1-1 1,-1 0-1,-1 0 1,3-32-1,-4 18-55,-1 0 0,-2-61 0,-3 90-105,-2-1-1,0 1 1,0-1 0,-2 1-1,1-1 1,-1 1 0,-1 0-1,0 0 1,-1 1-1,0-1 1,-1 1 0,-10-15-1,14 23-12,0 0-1,-1 1 1,1-1-1,-1 0 1,1 1-1,-1 0 1,0 0-1,0 0 1,0 0-1,-1 0 1,1 0-1,0 1 1,-1-1-1,1 1 1,-1 0-1,1 0 1,-1 1-1,1-1 1,-1 1-1,0-1 1,1 1 0,-7 1-1,7 0-6,0-1-1,0 1 1,0 0 0,0 1-1,0-1 1,1 0-1,-1 1 1,0 0 0,1-1-1,-1 1 1,1 0-1,0 1 1,-1-1 0,1 0-1,0 0 1,0 1 0,0 0-1,1-1 1,-1 1-1,1 0 1,-1 0 0,1 0-1,0-1 1,0 1 0,0 1-1,0 2 1,0 1-226,0 1 0,0-1 1,0 0-1,1 0 0,0 0 1,1 0-1,-1 0 0,1 0 1,1 0-1,-1 0 0,1 0 1,1 0-1,-1 0 0,1-1 1,0 1-1,1-1 0,-1 0 1,1 0-1,7 8 0,0-1-612,1-2 0,0 1-1,1-2 1,0 1-1,1-2 1,0 0-1,20 10 1,20 5-4484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7:1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99 343 8264,'0'0'-144,"-9"-11"400,9 10-234,-7-7 221,0 0 0,1-1 0,0 0-1,1 0 1,0-1 0,0 0 0,1 0 0,0 0-1,-2-12 1,-2-34 4225,7 17 3428,24 51-6257,-18-10-1579,1 0 1,0 0 0,-1 0-1,1 0 1,0-1 0,0 0-1,0 0 1,0-1 0,0 1-1,0-1 1,0-1-1,0 1 1,0-1 0,0 0-1,0-1 1,0 1 0,0-1-1,8-4 1,-11 5-35,1-1 0,-1 1 0,0-1 0,0 0 0,0 0-1,0 0 1,-1 0 0,1-1 0,-1 1 0,1-1 0,-1 1 0,0-1 0,0 0 0,0 0 0,0 0 0,0 0-1,-1 0 1,1-1 0,-1 1 0,0 0 0,0-1 0,0 1 0,-1 0 0,1-1 0,-1 1 0,0-1 0,0 0-1,0 1 1,0-1 0,0 1 0,-1-1 0,-1-5 0,1 6-10,-1 1-1,1-1 1,0 1-1,-1-1 1,1 1 0,-1 0-1,0 0 1,1-1-1,-1 1 1,0 0 0,0 1-1,-1-1 1,1 0-1,0 1 1,-1-1 0,1 1-1,0-1 1,-1 1-1,0 0 1,1 0 0,-1 1-1,0-1 1,1 0-1,-1 1 1,0-1 0,0 1-1,0 0 1,-4 1-1,1-1-7,0 0 0,0 0 0,0 1 0,0 0 0,1 1 0,-1-1 0,0 1 0,0 0 0,1 0 0,0 1-1,-1 0 1,-7 5 0,7-3 12,0 1-1,0 0 1,1 0-1,0 0 1,0 1 0,0 0-1,1 0 1,0 0-1,0 1 1,1-1-1,-1 1 1,2 0-1,-1 0 1,0 9-1,2-13-13,0-1-1,1 1 0,0-1 0,0 1 0,0 0 1,0-1-1,1 1 0,-1 0 0,1-1 0,0 1 1,0-1-1,0 1 0,0-1 0,1 0 0,-1 1 0,1-1 1,0 0-1,0 0 0,0 0 0,1 0 0,-1-1 1,1 1-1,-1 0 0,1-1 0,0 0 0,0 0 1,0 0-1,0 0 0,0 0 0,1-1 0,-1 1 1,0-1-1,6 2 0,9 1 16,0-1 0,-1 0-1,1-1 1,0-1 0,0 0 0,0-2 0,0 0-1,0-1 1,0-1 0,0-1 0,-1 0 0,0-1-1,0-1 1,0 0 0,0-2 0,-1 0-1,-1 0 1,18-13 0,-29 17-9,1 1 0,0 0 0,-1-1-1,0 0 1,0 0 0,0 0 0,-1-1 0,1 1 0,-1-1-1,0 0 1,0 0 0,-1 0 0,1 0 0,-1-1 0,-1 1-1,1 0 1,-1-1 0,1 1 0,-1-1 0,-1 0 0,1 1-1,-1-8 1,0 13-14,0-1 0,-1 0 0,1 1-1,0-1 1,0 0 0,0 1 0,0-1-1,-1 1 1,1-1 0,0 0 0,-1 1-1,1-1 1,0 1 0,-1-1 0,1 1-1,-1-1 1,1 1 0,0-1 0,-1 1-1,1-1 1,-1 1 0,0-1 0,1 1 0,-1 0-1,1 0 1,-1-1 0,0 1 0,1 0-1,-1 0 1,0-1 0,1 1 0,-1 0-1,0 0 1,1 0 0,-1 0 0,0 0-1,1 0 1,-1 0 0,0 0 0,1 1-1,-1-1 1,0 0 0,1 0 0,-1 0-1,1 1 1,-1-1 0,0 0 0,1 1-1,-1-1 1,1 0 0,-1 1 0,0 0 0,-2 1-16,0 0-1,1-1 1,-1 2 0,1-1 0,-1 0 0,1 0 0,0 1 0,0-1 0,-3 5 0,2-1 11,0 0-1,1 1 1,0-1-1,0 1 0,1-1 1,-1 1-1,1 0 1,1-1-1,-1 1 0,1 0 1,1 0-1,-1-1 1,2 10-1,-1-13 6,1 1 0,-1 0 0,1-1 0,-1 1 0,1-1 0,0 1 0,0-1 0,1 0 0,-1 0 0,1 0 0,-1 0 0,1 0 0,0 0 0,0-1 0,0 1 0,1-1 0,-1 0 0,0 0 0,1 0 0,-1-1 0,1 1 0,0-1 0,6 2 0,7 0 23,-1 0 0,1 0 0,-1-2 1,1 0-1,0-1 0,20-2 0,-26 0-29,0 1-1,0-1 0,-1-1 1,1 0-1,0 0 0,-1-1 1,0 0-1,0-1 0,0-1 1,12-7-1,-21 12-106,1 0-1,-1 1 1,0-1 0,1 0-1,-1 0 1,0 0 0,0 0-1,0-1 1,0 1 0,0 0-1,0 0 1,0-1 0,0 1-1,0 0 1,-1-1 0,1 1-1,-1-1 1,1 1 0,-1-1-1,1 1 1,-1-1-1,0 1 1,0-1 0,1 1-1,-1-1 1,-1 0 0,1 1-1,0-1 1,0-1 0,-2-1-1020,-1 1 1,1-1-1,0 1 1,-1 0-1,0 0 1,0 0-1,0 0 1,-6-4 0,-1-2-1862,-11-13-6544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3:58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23 147 12620,'-2'9'2381,"0"-5"-2080,-10 44 2021,12-46-2231,-1-1 0,1 1-1,0-1 1,0 1 0,0-1 0,0 1 0,0-1 0,0 0 0,0 1-1,0-1 1,1 1 0,-1-1 0,0 1 0,1-1 0,-1 1 0,1-1-1,0 0 1,-1 0 0,1 1 0,0-1 0,0 0 0,0 0 0,0 0-1,0 1 1,0-1 0,0-1 0,0 1 0,0 0 0,1 0 0,-1 0-1,0 0 1,3 0 0,3 0 97,0 0-1,0-1 0,0 0 1,0 0-1,0-1 1,0 1-1,0-2 0,0 1 1,0-1-1,0 0 1,0 0-1,-1-1 0,1 0 1,-1 0-1,1-1 0,-1 0 1,10-8-1,0 0-54,-1-1 0,0-1-1,-1 0 1,-1-1 0,14-20-1,-21 27 37,-2 0 0,1 0 0,-1 0-1,0-1 1,2-9 0,-5 17-109,0 0-1,-1-1 1,1 1 0,-1-1 0,1 1 0,-1 0-1,0-1 1,1 1 0,-1-1 0,0 1 0,0 0-1,0-1 1,0 1 0,0-1 0,0 1 0,-1-1 0,1 1-1,0-1 1,-1 1 0,1 0 0,-1-1 0,1 1-1,-1 0 1,0 0 0,0-1 0,1 1 0,-1 0-1,0 0 1,0 0 0,0 0 0,0 0 0,0 0 0,-1 0-1,1 0 1,0 0 0,0 1 0,-1-1 0,1 0-1,0 1 1,-2-1 0,-6 0 27,0 1-1,0 0 1,0 0-1,0 1 1,1 0-1,-1 1 1,0-1-1,0 2 1,1-1-1,0 2 1,-1-1-1,1 1 1,0 0-1,1 0 1,-1 1-1,1 0 1,0 1-1,0-1 1,-6 8-1,3-4 96,0 0 0,1 1 0,0 0 0,1 1 0,0 0 0,1 0-1,0 1 1,1-1 0,0 1 0,1 1 0,1-1 0,-5 18 0,8-28-175,1 0 0,0 0 0,-1 1 1,1-1-1,0 0 0,0 1 0,0-1 1,1 0-1,-1 1 0,0-1 1,1 0-1,0 0 0,-1 1 0,1-1 1,0 0-1,0 0 0,0 0 0,0 0 1,1 0-1,-1 0 0,3 2 1,-2-2 2,1 0 0,1 1 0,-1-1 0,0-1 0,0 1 0,1 0 0,-1-1 0,1 0 0,-1 0 0,1 0 0,0 0 0,4 0 0,11 1 15,1-2 0,-1 0 0,1-1 0,20-4 1,-35 4-26,39-7-914,0-2 0,0-2 0,-1-1 0,47-24 0,-3-3-7200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7:19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16367,'0'0'5990,"-54"23"-5093,54-5-224,0 4-353,8-2-256,15-3 0,7 0-512,9-5-1090,4-1-832,1-4-897,0-4-1986,-5-1-1794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7:20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220 243 2498,'0'0'9545,"-3"13"-6155,-14 44-960,-15 55 123,29-100-2399,1 1 0,1-1 0,0 1-1,0 0 1,1-1 0,1 1 0,2 14 0,30 82 523,-24-84-587,-1 1 0,-1 0 0,-1 0 0,4 42 0,-9-55 37,-1 0 0,-1-1 0,0 1 1,-1-1-1,0 1 0,-1-1 1,0 0-1,-1 1 0,-10 21 1,11-27 15,-1-1 1,0 0-1,0 0 0,0-1 1,-1 1-1,0-1 1,0 0-1,0 0 1,-1-1-1,1 1 1,-1-1-1,0 0 1,-1-1-1,1 1 1,0-1-1,-1-1 1,0 1-1,0-1 1,-8 1-1,12-2-63,-1 0 0,0 0 0,1-1 0,-1 0 1,0 1-1,1-2 0,-1 1 0,0 0 0,1-1 0,-1 1 0,0-1 0,1 0 0,-1 0 0,-4-3 1,6 3-51,0-1 0,-1 0 1,1 0-1,0 0 1,0 0-1,0 0 0,1-1 1,-1 1-1,1 0 1,-1-1-1,1 1 1,0-1-1,0 0 0,0 1 1,0-1-1,0 0 1,0 0-1,1 0 0,-1-3 1,-1-15-185,1 1 0,1-1 0,1 1 0,1-1 0,1 1 0,0 0 0,1 0 0,2 0 0,0 0 1,1 1-1,1 0 0,0 0 0,19-28 0,7-5-2580,2 2 0,3 1 1,54-53-1,-78 85 1309,-1 0 0,0 0-1,-2-1 1,0-1 0,11-24-1,-13 22 949,-2 0 1,9-34-1,-2-31 3406,-14-1 4845,-1 85-7554,0 0 0,-1 0 0,1 0 0,0 0 0,-1 1 0,0-1 1,1 0-1,-1 0 0,0 0 0,0 1 0,0-1 0,0 0 0,0 1 0,-1-1 0,1 1 1,0-1-1,-1 1 0,1 0 0,-4-2 0,5 2-186,-1 1 0,0 0 0,0-1 0,0 1 0,1 0 0,-1 0 0,0 0 0,0 0 0,0-1 1,1 1-1,-1 0 0,0 1 0,0-1 0,0 0 0,0 0 0,1 0 0,-1 0 0,0 1 0,0-1 0,0 0 0,1 0 0,-1 1 0,0-1 0,1 1 0,-1-1 0,0 1 0,1-1 0,-1 1 0,0-1 0,1 1 0,-1 0 0,1-1 1,-1 1-1,1 0 0,-1-1 0,1 1 0,0 0 0,-1 0 0,1 0 0,0-1 0,0 1 0,0 0 0,-1 0 0,1 0 0,0 1 0,-7 37 623,1 0-1,2 0 1,2 0 0,1 1-1,5 40 1,-4-69-577,1 0 36,0 0 1,0 0-1,1 0 1,0 0-1,1 0 1,5 14-1,-7-22-76,1 0 0,-1 0 1,1 0-1,0 0 0,0 0 0,0 0 1,0-1-1,0 1 0,0-1 0,1 1 0,0-1 1,-1 0-1,1 0 0,0 0 0,0 0 0,0-1 1,0 1-1,0-1 0,0 0 0,0 1 0,1-2 1,-1 1-1,0 0 0,7 0 0,5-3 199,0 0-1,0-1 1,-1-1-1,1 0 1,-1-1-1,24-12 1,-35 16 574,-7 6-820,-26 44 220,28-46-250,0 1 1,1-1 0,0 1-1,-1-1 1,1 1-1,1-1 1,-1 1-1,0-1 1,1 1-1,0 0 1,0-1-1,0 1 1,1 5-1,-1-9-149,1 1-1,-1 0 0,0-1 1,1 1-1,-1-1 0,1 1 1,-1-1-1,1 1 0,0-1 1,-1 1-1,1-1 0,-1 0 0,1 1 1,0-1-1,-1 0 0,1 1 1,0-1-1,-1 0 0,1 0 1,0 0-1,-1 1 0,1-1 1,0 0-1,0 0 0,-1 0 1,1 0-1,0 0 0,0-1 0,-1 1 1,1 0-1,0 0 0,-1 0 1,2-1-1,19-5-6449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7:2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49 10890,'0'0'2787,"-1"-8"-331,-6-26-465,7 34-1961,0 0 0,0-1 1,0 1-1,0 0 0,-1-1 0,1 1 1,0 0-1,0 0 0,0-1 0,0 1 1,-1 0-1,1-1 0,0 1 0,0 0 1,-1 0-1,1 0 0,0-1 0,0 1 1,-1 0-1,1 0 0,0 0 0,0-1 1,-1 1-1,1 0 0,0 0 0,-1 0 1,1 0-1,0 0 0,-1 0 1,1 0-1,0 0 0,-1 0 0,1 0 1,0 0-1,-1 0 0,1 0 0,0 0 1,-1 0-1,1 0 0,0 0 0,-1 0 1,1 0-1,0 1 0,-1-1 0,1 0 1,0 0-1,0 0 0,-1 0 0,1 1 1,0-1-1,0 0 0,-1 0 0,1 1 1,0-1-1,0 0 0,-1 1 0,-11 17 578,11-17-533,-13 28 394,0 1 0,2 0 0,2 1-1,1 1 1,1-1 0,1 1-1,2 1 1,2-1 0,0 45 0,2-74-454,1 1 0,0 0 0,0-1 0,1 1 0,-1 0 1,1-1-1,0 1 0,0-1 0,0 1 0,0-1 0,1 1 0,-1-1 1,1 0-1,0 0 0,0 0 0,4 6 0,-3-7-4,0 0 0,0 0-1,0-1 1,0 1-1,0-1 1,1 0-1,-1 1 1,0-2 0,1 1-1,-1 0 1,0-1-1,1 1 1,-1-1 0,1 0-1,-1 0 1,1 0-1,-1-1 1,4 0 0,6-2 31,1 0 0,-2-1 0,1-1 0,0 0 0,-1-1 0,0 0 0,0-1 0,-1 0 0,0 0 0,18-17 0,-13 12-12,0 0 0,1 0 0,30-14 0,-46 26-30,-1 0 0,0-1 0,1 1 0,-1 0 0,0 0 0,1 0 0,-1 0 0,0 0 0,1 0 0,-1 0 0,1 0 0,-1 0 1,0-1-1,1 2 0,-1-1 0,1 0 0,-1 0 0,0 0 0,1 0 0,-1 0 0,0 0 0,1 0 0,-1 0 0,0 1 0,1-1 1,-1 0-1,0 0 0,1 0 0,-1 1 0,0-1 0,0 0 0,1 0 0,-1 1 0,0-1 0,1 1 0,2 16 91,-8 22 216,2-24-242,-1 0 0,0 0 1,-1-1-1,-1 0 0,0 0 1,-1 0-1,-1 0 0,-10 14 0,13-22 48,0-1-1,0 1 1,0-1-1,-1 0 0,0 0 1,0 0-1,0-1 0,-1 0 1,1 0-1,-1-1 1,0 0-1,0 0 0,0 0 1,0-1-1,-1 0 0,1-1 1,-1 1-1,-11-1 0,11 0-72,1-1-1,-1-1 0,0 1 0,1-1 1,-1 0-1,1-1 0,-12-3 0,17 4-152,0 0 0,0 0-1,0 0 1,0 0 0,0 0-1,0-1 1,0 1 0,0-1-1,1 1 1,-1-1 0,0 1-1,1-1 1,-1 0 0,1 0 0,0 0-1,0 0 1,0 0 0,0 0-1,0 0 1,0 0 0,0 0-1,1-1 1,-1 1 0,1 0-1,-1 0 1,1-1 0,0 1-1,0 0 1,0-3 0,1 4-68,-1 0-1,1 0 1,-1-1 0,1 1 0,0 0-1,-1 0 1,1 1 0,0-1 0,0 0-1,-1 0 1,1 0 0,0 0 0,0 1-1,0-1 1,0 0 0,0 1 0,0-1-1,0 1 1,0-1 0,1 1 0,-1-1-1,0 1 1,0 0 0,0 0 0,0 0-1,0-1 1,1 1 0,-1 0 0,2 1-1,46 0-3461,-40-1 2624,83 12-7272,-40-7 1570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7:21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133 271 10154,'0'0'10676,"-9"-3"-9416,5 1-1194,1 1-1,-1 0 1,0 0 0,1 1-1,-1-1 1,0 1-1,0 0 1,0 0 0,1 0-1,-1 0 1,0 0-1,0 1 1,1 0-1,-1 0 1,1 0 0,-1 0-1,0 1 1,1-1-1,0 1 1,-1 0 0,1 0-1,0 0 1,0 0-1,0 0 1,0 1-1,1 0 1,-1-1 0,1 1-1,-1 0 1,1 0-1,0 0 1,0 1 0,0-1-1,-1 4 1,2-4-2,-1-1 1,1 0-1,0 1 1,0-1 0,0 0-1,0 1 1,1-1-1,-1 1 1,0 0-1,1-1 1,0 1 0,0 3-1,0-5-40,0 0 1,0-1-1,0 1 0,1 0 1,-1 0-1,0-1 0,1 1 1,-1 0-1,1 0 0,-1-1 0,1 1 1,-1 0-1,1-1 0,-1 1 1,1-1-1,-1 1 0,1-1 1,0 1-1,-1-1 0,1 1 0,0-1 1,0 0-1,-1 1 0,1-1 1,1 1-1,3-1 36,0 1-1,0-1 1,-1 0 0,1-1-1,0 1 1,-1-1 0,1 0 0,0 0-1,-1 0 1,1-1 0,-1 1-1,6-4 1,12-5 97,-1-2 0,0 0 0,-1-1 0,-1-2 0,0 1 0,-1-2 0,0-1 1,-1 0-1,-1-1 0,-1-1 0,21-34 0,-28 28 19,-8 25-175,0 0 1,0 0 0,0-1 0,0 1 0,-1 0 0,1 0 0,0 0-1,0-1 1,0 1 0,0 0 0,0 0 0,0 0 0,-1-1 0,1 1-1,0 0 1,0 0 0,0 0 0,-1 0 0,1-1 0,0 1 0,0 0-1,0 0 1,-1 0 0,1 0 0,0 0 0,0 0 0,-1 0 0,1 0-1,0 0 1,0 0 0,-1 0 0,1 0 0,0 0 0,0 0 0,-1 0-1,1 0 1,0 0 0,0 0 0,-1 0 0,1 0 0,0 0 0,0 0-1,-1 0 1,1 1 0,-3 0-5,-1 1 0,1 0 0,0 0-1,0 0 1,0 1 0,0-1 0,0 1-1,1 0 1,-1-1 0,-2 5 0,-2 3 17,-1 0 1,2 1-1,-1 0 0,2 0 1,-1 1-1,1-1 0,1 1 1,0 0-1,1 1 1,0-1-1,1 0 0,-1 23 1,3-34-13,0 0 0,0 0 0,1 1 0,-1-1 0,0 0 0,0 0 1,1 0-1,-1 1 0,1-1 0,-1 0 0,1 0 0,0 0 0,-1 0 0,1 0 1,0 0-1,0 0 0,-1 0 0,1 0 0,0-1 0,0 1 0,0 0 0,0 0 0,0-1 1,0 1-1,0 0 0,1-1 0,0 1 0,2 0 15,0 0 1,0 0-1,0-1 1,1 1-1,-1-1 0,0 0 1,0 0-1,6-1 0,4-1 44,-1-1-1,0 0 1,1-1-1,16-8 1,-3-1-32,0-2 0,-1-1 1,-1 0-1,-1-2 0,26-25 1,-39 33-39,-17 20-101,-7 8 47,10-12 55,-24 44-36,26-47 46,-1-1-1,1 1 1,0-1-1,0 1 1,1 0-1,-1-1 1,1 1-1,-1 0 1,1 0-1,0-1 1,0 1-1,0 0 1,0 0-1,1 0 1,-1-1-1,2 6 0,-1-7 13,0 0-1,1-1 0,-1 1 1,0 0-1,0-1 0,1 1 0,-1-1 1,0 1-1,1-1 0,-1 1 0,1-1 1,-1 0-1,0 0 0,1 0 0,-1 0 1,1 0-1,-1 0 0,0 0 1,1 0-1,1-1 0,31-6 280,50-23-36,-68 23-258,0 0 1,0 1-1,1 1 0,0 0 1,0 1-1,1 1 0,-1 0 1,1 2-1,34 1 1,-51 0-1,1 0 0,-1 0 0,0 0 1,0 1-1,0-1 0,0 1 1,0-1-1,0 1 0,0-1 0,0 1 1,0 0-1,0-1 0,0 1 1,0 0-1,0 0 0,-1 0 0,1 0 1,0 0-1,0 0 0,-1 0 1,1 0-1,-1 0 0,2 2 0,3 29 26,-5-30-14,0 1 1,0 0-1,0 0 1,1 0-1,-1 0 1,1-1-1,0 1 1,0 0-1,0-1 1,2 6-1,-1-8-1,-1 1 0,0 0 0,0 0 0,1-1 0,-1 1 0,0-1-1,1 1 1,-1-1 0,1 1 0,-1-1 0,1 0 0,-1 0 0,0 0 0,1 0 0,-1 0 0,1 0 0,-1 0 0,1 0-1,-1 0 1,1-1 0,-1 1 0,0-1 0,1 1 0,-1-1 0,0 1 0,1-1 0,1-1 0,5-2 52,-1-1 1,1 0-1,-1 0 0,-1 0 1,1 0-1,-1-1 1,0 0-1,0-1 1,-1 0-1,1 1 1,4-11-1,2-3 138,0-1 1,15-41-1,-13 5 158,-10 41-3663,-4 19 3032,1-1 0,-1 0 0,1 0 0,0 0 0,-1 0 0,1 0 0,0 0 0,0 0 0,0-1 0,1 1 0,-1 0 0,0-1 0,1 1 0,-1 0 0,1-1 0,-1 0 0,1 1 0,0-1 0,0 0 0,-1 0 0,1 0 0,0 0 0,0 0 0,0 0 0,0-1 0,0 1-1,0 0 1,0-1 0,1 0 0,-1 0 0,3 1 0,13 1-1424,0-1-1,31-1 1,-31 0 675,19-1-298,-1-2 0,1-1 0,-1-2-1,38-10 1,-4-9 3451,-7-7 3925,-60 30-5533,-1 1 1,0-1-1,0 0 0,0 0 1,0 0-1,0 0 1,0 0-1,0 0 1,2-5-1,-4 7-429,1-1-1,-1 1 0,0-1 0,0 1 1,0-1-1,0 1 0,0-1 0,0 1 1,0-1-1,0 1 0,0-1 0,0 0 1,0 1-1,0-1 0,0 1 0,-1-1 1,1 1-1,0-1 0,0 1 0,-1-1 1,1 1-1,0-1 0,-1 1 1,1-1-1,0 1 0,-1 0 0,1-1 1,0 1-1,-1 0 0,1-1 0,-1 1 1,1 0-1,-1-1 0,1 1 0,-1 0 1,1 0-1,-1 0 0,1-1 0,-1 1 1,1 0-1,-1 0 0,1 0 0,-1 0 1,0 0-1,1 0 0,-1 0 0,1 0 1,-1 0-1,1 0 0,-1 0 1,0 1-1,-14-2 88,0 1 1,0 1-1,0 1 1,0 0-1,0 0 1,0 2-1,1-1 1,-1 2-1,1 0 1,0 1-1,-25 15 1,38-21-180,0 0 1,0 1 0,0-1-1,0 1 1,0-1 0,1 1-1,-1-1 1,0 1-1,0 0 1,0-1 0,1 1-1,-1 0 1,0-1 0,1 1-1,-1 0 1,1 0-1,-1 0 1,1 0 0,-1-1-1,1 1 1,0 0 0,-1 0-1,1 0 1,0 1-1,0-1 1,1 0 0,-1 0-1,1-1 1,0 1-1,-1 0 1,1-1 0,0 1-1,0 0 1,0-1 0,-1 1-1,1-1 1,0 0-1,0 1 1,0-1 0,0 0-1,0 1 1,0-1-1,0 0 1,1 0 0,67 5 98,-57-4-64,9 0-12,27 1-54,63 11-1,-99-11 18,-1 1 0,1 0-1,0 0 1,-1 1-1,0 1 1,0 0-1,0 0 1,-1 1-1,0 1 1,18 13-1,-26-19 13,0 1 0,0-1 0,0 1-1,0 0 1,-1 0 0,1 0-1,0 0 1,-1 0 0,1 0 0,-1 0-1,0 0 1,0 1 0,0-1 0,0 1-1,0-1 1,0 0 0,0 1 0,-1-1-1,0 1 1,1 0 0,-1-1 0,0 1-1,0-1 1,0 1 0,-1-1 0,1 1-1,0-1 1,-1 1 0,0-1 0,0 1-1,0-1 1,0 1 0,0-1 0,0 0-1,0 0 1,-1 1 0,1-1-1,-1 0 1,0 0 0,1-1 0,-1 1-1,0 0 1,0-1 0,-3 3 0,-8 5 261,0-1 1,-1 0 0,0-1 0,0 0-1,-26 8 1,-31 6 751,0-3 0,-90 11 0,29-11-3062,80-11-51,51-7 837,-1 0 17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7:28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2030 359 5381,'-5'-10'1847,"-13"-29"109,-42-60-1,50 85-1741,0 1-1,-1 1 1,0-1 0,-1 2 0,-1 0 0,1 0-1,-2 1 1,-19-11 0,2 6-39,0 1 0,-1 2 1,-1 1-1,1 2 0,-2 1 0,-64-7 0,-210 5 105,232 10-302,-68 2 29,1 6-1,0 6 1,-150 35 0,264-42 1,0 0 1,1 2 0,1 1 0,0 2-1,0 0 1,1 2 0,0 1-1,-27 21 1,40-26-5,1 1 0,0 0 1,1 1-1,0 1 0,1 0 0,0 0 0,1 1 1,0 0-1,2 0 0,-1 1 0,2 0 0,0 0 1,1 1-1,0 0 0,1 0 0,-1 18 0,1-3 1,2 0-1,1 0 1,1 0-1,2 0 0,2 0 1,0 0-1,2-1 1,1 0-1,2 0 0,1 0 1,1-1-1,27 50 1,-26-59-2,0 0 0,2-1 0,1 0 0,0-1 0,1-1 0,1 0 0,0-1 0,2-1 0,-1-1 0,2 0 0,0-2 0,1 0 0,0-1 0,0-2 0,1 0 0,0-1 0,35 8 0,-7-7 110,1-3 0,-1-2 0,1-1 0,0-4 0,0-1 0,87-16 0,-31-4 549,-1-4 0,110-45-1,-154 49-390,-2-3-1,-1-2 0,-1-3 1,-1-2-1,104-80 1,-140 94-155,-1-1 0,-1-1 0,-1-1 0,0 0 0,-2-1 0,0-1 0,15-30 0,-23 35-23,0-1 0,-1 0 0,-1 0 0,-1 0 0,-1 0 1,0-1-1,-1 0 0,-2 0 0,0 0 0,-1 0 0,-2-21 0,0 32-67,0-1 0,0 0 0,-1 1 0,0 0-1,0-1 1,-1 1 0,0 0 0,-1 1 0,0-1 0,-1 1 0,1 0 0,-2 0 0,1 1 0,-1 0 0,0 0 0,0 0 0,-1 1 0,0 0-1,0 1 1,0 0 0,-1 0 0,-11-4 0,-8-3-48,0 1 0,0 2 0,-1 1 1,0 1-1,-1 2 0,-32-2 0,-4 2-68,-1 4 0,1 2 0,0 3 1,-82 16-1,72-4-1955,-113 38 1,121-31-2104,26-9-3155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7:40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68 8616,'-16'-42'5563,"15"40"-5269,1 0-1,-1 1 1,0-1 0,0 1-1,0-1 1,-1 1-1,1 0 1,0-1 0,-1 1-1,1 0 1,0 0-1,-1 0 1,1 0-1,-1 0 1,0 0 0,1 0-1,-1 0 1,0 1-1,0-1 1,1 1 0,-4-1-1,4 3-221,-1 0 0,1 1-1,0-1 1,0 0 0,0 0-1,1 1 1,-1-1 0,0 1-1,1-1 1,-1 1 0,1-1-1,0 1 1,0-1 0,1 5 0,-1-6-11,-3 177 507,9-2 0,29 181-1,-26-250-228,-10 202 1,-2-233-400,-9 73 819,11-139-666,0-1 0,-1 0 0,0 0 0,0 0 1,-8 18-1,6-18-39,1 0 1,0 1-1,0-1 0,1 1 0,0 0 1,0 10-1,1-19-126,1-1-1,0 0 1,0 1-1,0-1 1,0 0-1,0 1 1,0-1-1,0 0 1,-1 1-1,1-1 1,0 0 0,0 1-1,0-1 1,1 0-1,-1 1 1,0-1-1,0 1 1,0-1-1,0 0 1,0 1-1,0-1 1,0 0 0,1 1-1,-1-1 1,0 0-1,0 0 1,0 1-1,1-1 1,-1 0-1,0 0 1,0 1-1,1-1 1,-1 0-1,0 0 1,1 1 0,-1-1-1,0 0 1,1 0-1,-1 0 1,0 0-1,1 0 1,-1 0-1,0 1 1,1-1-1,-1 0 1,0 0 0,1 0-1,-1 0 1,0 0-1,1 0 1,-1 0-1,0-1 1,1 1-1,-1 0 1,0 0-1,1 0 1,-1 0-1,0 0 1,1 0 0,-1-1-1,0 1 1,1 0-1,-1 0 1,0-1-1,0 1 1,1 0-1,16-24-4905,-7-14-1471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7:48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1982 363 4164,'-4'-8'-32,"-23"-45"9,9 16 244,-40-60-1,49 85 210,0 0-1,-1 1 0,-1 0 0,0 0 0,0 1 1,-1 1-1,0 0 0,-22-13 0,12 12 134,0 1 0,0 0 0,-1 2 0,0 1-1,0 0 1,-47-3 0,-147 4 595,131 6-1270,-354 0 1297,401 2-1113,0 2 0,0 1-1,1 2 1,0 1 0,1 2-1,-1 2 1,2 2 0,0 0-1,1 3 1,-35 24 0,39-23-64,2 2 0,1 1 0,1 1 0,0 1 1,2 2-1,1 0 0,1 2 0,1 0 0,2 2 0,1 0 0,-19 40 1,29-46 7,0 0 0,1 0 1,1 1-1,2 0 0,0 0 1,2 1-1,1-1 0,0 1 1,5 40-1,-2-50-18,1 0-1,1 0 1,0 0-1,2 0 1,0 0 0,0-1-1,1 0 1,1 0-1,1-1 1,0 1 0,1-2-1,0 1 1,1-1 0,0-1-1,1 0 1,13 11-1,0-5 1,1-2-1,0 0 1,1-1-1,1-2 1,0-1-1,1-1 1,0-1 0,52 10-1,-4-6 117,0-4 0,93 2 1,-86-10-13,0-4 0,-1-3 0,95-18 0,-125 12 61,0-2 0,0-2 1,-2-3-1,0-2 0,91-50 1,-105 48 28,-1-1 1,-2-2-1,-1-1 0,0-1 1,-2-2-1,-2-1 1,48-65-1,-61 74 31,-1-1-1,-2-1 1,0 0-1,-1 0 1,-2-1-1,0 0 1,-1-1-1,-2 0 1,-1 0 0,0-1-1,-2 1 1,-1-1-1,-2-49 1,-2 62-111,1-1 0,-2 1 0,0 0 0,0 0 0,-1 1 1,-1-1-1,0 1 0,-1 0 0,0 0 0,-1 0 0,0 1 0,-12-14 0,7 12-48,0 1 0,0 1 0,-1 0-1,-1 0 1,0 2 0,-1 0 0,1 0-1,-27-10 1,-1 4-60,-1 2 0,0 2 1,-1 2-1,0 2 0,0 1 0,-68 2 0,49 4-2,-1 3 0,1 2 0,0 4 0,-118 31 0,139-27-506,0 2 1,1 2 0,-38 23 0,52-24-874,0 1 0,1 1 0,1 1 0,-41 41 0,28-17-4207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8:42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11307,'0'0'2909,"8"2"-2354,215 45 2985,-173-39-2733,1-3 0,0-2 0,1-3 0,68-7 0,-53 3-715,0 4 0,0 2 0,0 3 0,77 16 0,45 9-5,92 20-20,114 69 62,-88-30-1,-225-67-86,21 0 48,2-4 0,108 4-1,47 7 374,-179-21-301,117-1 1,-132-8 41,1 4 1,0 2-1,70 15 0,-21 4-95,0-4-1,233 8 1,326-34 841,-503 5-803,386-16 432,-378 7-470,293 20 1,-362 4-60,0 5 0,157 47 0,-57-11-8,469 90 92,-33-31-60,22 6-4,-238-27-57,-134-31-5,173 45 1332,-470-107-1874,-13 4-19341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9:09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99 4100,'0'0'1847,"-10"2"-1500,-60 17 431,-17 5 1017,35-15 2321,66-11-3959,0-2 0,1 0 0,-1-1 0,-1 0 0,22-12 0,74-44 577,-109 61-695,0 0 1,0 0-1,1 0 0,-1 0 0,0 0 1,0 0-1,1 0 0,-1 0 0,0 0 1,0 0-1,0 0 0,1 0 0,-1 0 1,0 0-1,0 0 0,1-1 0,-1 1 1,0 0-1,0 0 0,0 0 0,0 0 1,1-1-1,-1 1 0,0 0 0,0 0 0,0 0 1,0-1-1,0 1 0,0 0 0,1 0 1,-1 0-1,0-1 0,0 1 0,0 0 1,0 0-1,0-1 0,0 1 0,0 0 1,0 0-1,0-1 0,0 1 0,0 0 1,0 0-1,0-1 0,0 1 0,0 0 1,-1 0-1,1 0 0,0-1 0,0 1 0,0 0 1,0 0-1,0-1 0,0 1 0,-1 0 1,1 0-1,0 0 0,0 0 0,0-1 1,-1 1-1,-22-4 600,-33 5-335,-38 17 322,73-13-580,105-10-195,-70 1 84,25-4-171,-1-2-1,56-22 1,-95 32 247,1 0 1,0 0-1,0-1 0,0 1 1,0 0-1,0 0 1,0 0-1,0 0 0,0 0 1,0 0-1,0 0 0,0 0 1,0 0-1,0 0 1,0 0-1,-1 0 0,1 0 1,0 0-1,0 0 1,0 0-1,0 0 0,0-1 1,0 1-1,0 0 0,0 0 1,0 0-1,0 0 1,0 0-1,0 0 0,0 0 1,0 0-1,0 0 1,0 0-1,0 0 0,0 0 1,0-1-1,0 1 1,0 0-1,0 0 0,0 0 1,0 0-1,0 0 0,0 0 1,1 0-1,-1 0 1,0 0-1,0 0 0,0 0 1,0 0-1,0 0 1,0 0-1,0 0 0,0-1 1,0 1-1,0 0 1,0 0-1,-13-1 220,-22 2-129,-16 13 55,0 2 0,1 2 0,-65 34 0,86-39-107,52-14-579,23-8 604,26-14-116,-25 10-70,-2-3 0,47-22 1,-120 36 1415,-22 9-1158,6 5 134,27-8-145,0 0 0,0 1 1,1 1-1,0 0 1,-28 16-1,44-22-181,0 0-1,0 0 0,1 0 1,-1 0-1,0 0 0,0 0 1,0 0-1,1 0 0,-1 0 1,0 1-1,0-1 0,1 0 0,-1 0 1,0 0-1,0 0 0,0 0 1,1 0-1,-1 0 0,0 1 1,0-1-1,0 0 0,1 0 1,-1 0-1,0 0 0,0 1 1,0-1-1,0 0 0,0 0 1,0 0-1,1 1 0,-1-1 1,0 0-1,0 0 0,0 0 1,0 1-1,0-1 0,0 0 0,0 0 1,0 1-1,0-1 0,0 0 1,0 0-1,0 0 0,0 1 1,0-1-1,0 0 0,0 0 1,0 1-1,-1-1 0,1 0 1,0 0-1,0 0 0,0 1 1,0-1-1,0 0 0,0 0 1,-1 1-1,25-2-2077,10-7-1465,6-8-2647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9:38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514 1839 6694,'0'0'7816,"10"-3"-6999,8-3 124,-1-1 1,0-1 0,0-1-1,25-17 1,-35 22-897,-1 0 0,1 1 0,0 0 0,0 0 0,0 0-1,1 1 1,-1 0 0,0 0 0,1 1 0,10-1 0,82 2-4,-49 2 150,69-8 355,194-35 1,-84 8-492,388-82 183,-155 22 132,756-155 618,-813 181-308,-273 51-668,203-51 1,-247 47-12,2 3 0,0 5 0,132-2 1,-210 14-2,123-14 40,235-53 0,-196 31-24,176-24-16,140-29 0,-354 62 0,172-12 0,143 15 0,-367 21 0,383-34 0,-259 16 7,285-39 18,106-54-13,183-30 13,-345 55 0,-325 63-23,-106 25 49,0-1 0,-1 1-1,1-1 1,-1-1 0,0 1-1,1-1 1,8-6 0,-46 2-105,-30 3 9,0 3-1,-1 3 0,-88 13 0,-182 50-350,87-15 329,-598 72-187,42-8-79,-229 44-205,173-28-125,-37 0-1606,183-29 2200,205-30 100,-636 119-30,-359 161 63,4-75 635,1329-255 171,167-21-859,42-5-699,204-57 468,128-28-4,1086-137-155,-434 116 393,-219 28-6,2418-365-3,-1260 77 342,-1189 224-112,-375 74-203,-258 45-52,-2-7-1,-2-5 1,-1-7 0,170-83 0,-285 115-63,-36 12-696,-43 11-1460,57-8 2238,-119 17-6843,48-12-507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5:21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2127 226 13677,'-47'-24'260,"-1"3"1,-1 1-1,-1 3 1,-1 2-1,0 2 1,0 2-1,-1 3 1,-90-3-1,76 11 93,0 3 0,0 3 0,1 3-1,0 3 1,1 2 0,-97 36 0,90-23-162,3 4 0,0 2 0,2 3 0,2 2 0,1 4 1,3 2-1,1 3 0,2 2 0,3 3 0,2 2 0,2 3 0,3 1 1,-41 68-1,63-85-156,3 2 0,1 0 1,2 1-1,2 1 1,2 1-1,2 0 0,3 1 1,1 0-1,2 1 1,-1 66-1,9-88-40,0 0-1,2 0 1,1-1 0,1 1-1,1-1 1,1 0 0,1 0-1,23 45 1,-20-51-17,0-1 0,1 0-1,1-1 1,1 0 0,0-2 0,1 1 0,1-2-1,1 0 1,0-1 0,0 0 0,38 19-1,-23-17 54,1-1 0,0-2 0,1-2-1,0-1 1,1-1 0,-1-2 0,37 2-1,5-4 312,0-4-1,94-11 1,-69-2 50,-1-5-1,0-4 1,136-50 0,-107 23-97,246-132 0,-302 138-213,-2-2 0,-1-4 0,-3-2 0,-2-4 0,-3-2 0,-2-3 0,59-76 0,-86 91-55,-1-1 0,-2-1-1,-3-2 1,-1 0 0,-3-2-1,-2-1 1,-2 0 0,-3-2-1,-2 0 1,-2 0 0,8-99 0,-17 120-17,-2 0 1,-1-1 0,-2 1 0,-1 0 0,-1 0 0,-10-33-1,12 57-5,-1 0 0,-1 0 0,1 0-1,-1 0 1,-1 1 0,0-1-1,0 1 1,-1 1 0,1-1-1,-2 1 1,1 0 0,-1 0-1,0 0 1,0 1 0,-1 1-1,0-1 1,0 1 0,0 0-1,-1 1 1,0 0 0,1 0-1,-1 1 1,-1 0 0,1 1-1,-15-3 1,-6 2-149,-1 1 0,1 2 0,-1 1 1,1 1-1,0 1 0,-1 2 0,-49 15 0,-202 84-5431,110-29-1050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9:48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7111,'0'0'4324,"14"-3"-2739,44-12-1587,-20 3 2,1 3 1,0 1-1,1 1 1,52 0-1,-52 9-85,1 2 0,-1 2 0,51 14-1,-49-10 31,1-1 0,77 5-1,87-17 1294,-100 0-1040,156 15 0,-226-4-67,0 1 0,0 2 0,-1 2 0,-1 1 0,0 1 0,37 24 0,-29-16 257,2-1 0,89 29 1,48-16-4,-140-30-282,-1 2 0,0 2 0,0 1 0,-1 2 0,59 27 0,30 35 80,37 17-109,-144-81-48,1-1 1,0-1 0,1-1-1,0-1 1,46 5 0,17-9 101,-59-2-105,-1 1 0,0 1 1,36 8-1,-54-8 3,0 1-1,0 0 1,0 0 0,0 1 0,0 1-1,-1-1 1,0 1 0,0 1 0,0-1 0,-1 1-1,0 1 1,0-1 0,9 13 0,41 65 776,-42-60-656,0 0-1,2-1 1,28 30-1,-39-47-137,1 0 0,-1-1-1,1 0 1,0 0 0,0 0 0,0-1-1,1 0 1,0-1 0,0 1 0,-1-2-1,2 1 1,-1-1 0,0 0-1,0-1 1,1 0 0,8 0 0,3-2 75,-1-1 0,0 0 1,0-2-1,26-8 0,-28 7-68,0 0-1,0 2 0,0 0 0,1 0 0,29 1 0,-44 2-26,1 1-1,0 0 1,0-1-1,-1 1 1,1 0-1,0 1 1,-1-1-1,1 1 0,-1-1 1,0 1-1,1 0 1,-1 0-1,0 1 1,0-1-1,-1 1 1,1-1-1,0 1 1,-1 0-1,3 4 0,3 6 55,0 0-1,-2 1 0,10 26 0,17 31 72,-31-67-131,0 0 0,1 0 0,0 0 0,0-1 0,0 1 0,0-1 0,1 0 1,-1 0-1,1 0 0,0-1 0,0 1 0,0-1 0,7 3 0,-6-3-262,0-1 0,-1 1-1,1-1 1,0-1 0,0 1-1,0-1 1,0 0 0,0 0 0,9-1-1,23-13-4331,-8-9-2680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9:49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9353,'0'0'6369,"7"7"-6076,15 9-338,0-1 0,1-1 0,1 0-1,0-2 1,1-1 0,0-1 0,48 12 0,196 29 60,-220-44-16,12 2-1,788 132 377,-586-86 821,306 109 0,-368-94-894,754 228 2728,-842-277-2763,-99-19-599,1 0-1,-1-1 0,1-1 0,-1-1 0,28-4 0,-41 5 133,0 0 0,0-1 1,1 1-1,-1-1 0,0 1 1,0-1-1,0 1 0,0-1 0,1 0 1,-1 0-1,0 1 0,0-1 0,0 0 1,-1 0-1,1 0 0,0 0 1,0 0-1,0 0 0,-1-1 0,1 1 1,-1 0-1,1 0 0,-1 0 0,1-1 1,-1 1-1,1 0 0,-1 0 1,0-3-1,1-17-6388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8:46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86 8488,'0'0'64,"-50"-31"1730,26 16-2211,-2 0-608,5 3 609,-1 2 416,1 7-192,1 3-1986,-3 0-1249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8:4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67 8712,'0'0'1575,"-8"-3"-352,-22-14-513,-34-19 1569,60 34-1535,0 1-1,-1-1 1,1 1-1,-1 0 1,1 0-1,-11-1 1005,18 2-1653,0 0 1,-1 1-1,1-1 1,-1 1-1,1 0 1,-1 0-1,0 0 1,1 0 0,3 2-1,39 29 214,2-2-1,1-3 1,1-1-1,76 27 1,199 54 1058,-155-38-1024,-16-5 317,-131-57-642,-1-1 0,1-1 0,0 0-1,0-2 1,33 0 0,45-5 102,-52-1-14,0 3 0,0 1 0,65 11 0,-33 9 146,148 59-1,-170-56-215,1-2 1,1-2-1,1-4 0,109 17 0,-110-29-22,6 0 50,1 3 1,-2 3-1,79 21 1,273 118 586,-383-136-629,123 49 98,175 43 0,-110-35 185,3 1-130,-184-59-115,0 2 0,48 24 0,-54-22-66,-1-1 0,2-2-1,57 13 1,-26-12 64,58 8 151,-126-24-1236,-4-2-938,1 0 0,0-1 0,1 0 0,-1 0 0,1 0 0,-3-6 0,0-2-5332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8:52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1209 3619,'0'0'3732,"-8"2"261,-2 1-3019,-27 4 1741,38-10 475,9-11-2531,41-26 416,2 2 0,113-62 0,-102 64-755,369-182 643,16 30-658,-15 7 557,450-214 3456,-870 387-3900,-23 9-34,-23 10-316,-9 19-1988,-5 2-7584,28-25 696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8:53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40 15855,'2'-9'594,"5"-19"2943,-3 26-2098,-2 18-1195,1 287 2794,-7-221-2857,-23 138 0,27-218-207,-13 42-1917,12-43 1678,0 1 1,1-1-1,-1 1 1,0-1 0,0 1-1,-1-1 1,1 0 0,0 1-1,0-1 1,-1 0-1,1 0 1,0 0 0,-1 0-1,0 0 1,1 0-1,-1 0 1,1-1 0,-1 1-1,0 0 1,1-1 0,-1 1-1,-3-1 1,-19 1-4039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8:53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14638,'0'0'710,"0"13"245,1 33 681,2 1-1,11 59 0,-9-81-1143,-3-11-329,0 1 1,1-1-1,1 0 1,1-1-1,0 1 1,0-1-1,12 19 0,-16-30-63,1 0 0,-1-1 0,1 1 1,-1 0-1,1-1 0,0 1 0,0-1 0,0 0 0,0 0 0,0 0 0,0 0 0,0 0 0,0 0 0,1 0 0,-1 0 0,0-1 0,0 0 0,1 1 0,-1-1 0,0 0 0,1 0 0,-1 0 0,0 0 0,1 0 0,-1-1 0,0 1 0,0-1 0,1 1 0,-1-1 0,0 0 0,0 0 0,0 0 0,4-2 0,5-4 394,1-1 0,-1 0 0,0-1 0,13-13 0,-21 20-503,47-48 404,-2-2 0,72-103 0,0-34-2557,-103 152-2496,-15 11-2695,-2 7-1931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8:54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16720,'0'0'5296,"1"8"-4864,5 26 1118,1 54-1,-7-64-1327,1-1 1,1 0-1,1-1 0,1 1 0,1 0 0,1-1 0,1 0 0,11 22 0,-18-43-211,0 0 1,1 1-1,-1-1 1,1 0-1,-1 0 1,1-1-1,-1 1 1,1 0-1,0 0 0,0 0 1,-1 0-1,1 0 1,0-1-1,0 1 1,0 0-1,0-1 1,0 1-1,0-1 0,0 1 1,1 0-1,-2-2 11,1 1 0,0-1-1,-1 1 1,1-1 0,-1 1-1,0-1 1,1 1 0,-1-1-1,1 0 1,-1 1 0,0-1-1,0 1 1,1-1-1,-1 0 1,0 1 0,0-1-1,0 0 1,0 0 0,1 1-1,-1-1 1,0 0 0,-1 0-1,0-52 383,-2 30-522,-1 1 0,-1-1 0,-1 1 0,-1 1-1,-1-1 1,-19-35 0,21 52-533,4 15 357,6 17 161,-2-24 131,0 1 0,1 0 0,0-1 1,0 1-1,0-1 0,0 0 0,0 0 1,1 0-1,0 0 0,-1-1 0,1 1 1,0-1-1,0 0 0,0 0 0,0 0 0,1-1 1,-1 0-1,0 0 0,1 0 0,-1 0 1,1 0-1,-1-1 0,1 0 0,-1 0 1,8-1-1,2 0 85,-1 0 0,1-1 0,-1 0 0,0-1 1,0-1-1,0 0 0,17-8 0,-21 8 1,-1 0 0,0 0 0,0-1 0,0 0 0,-1-1 0,1 0 0,-1 0 0,-1 0 0,1-1 0,-1 0 0,0 0 0,-1-1 0,1 0 0,-2 0 0,1 0 0,-1 0 0,0-1 0,-1 1 0,0-1-1,0 0 1,-1 0 0,0-1 0,-1 1 0,0 0 0,0-19 0,-1 28-84,0-1-1,0 0 0,0 1 1,0-1-1,-1 0 0,1 1 0,0-1 1,0 0-1,-1 1 0,1-1 1,0 1-1,0-1 0,-1 1 1,1-1-1,-1 1 0,1-1 1,-1 1-1,1-1 0,-1 1 0,1-1 1,-1 1-1,1-1 0,-1 1 1,1 0-1,-1 0 0,0-1 1,1 1-1,-1 0 0,1 0 1,-1-1-1,0 1 0,1 0 1,-1 0-1,0 0 0,1 0 0,-1 0 1,0 0-1,1 0 0,-1 0 1,0 0-1,1 1 0,-1-1 1,0 0-1,1 0 0,-1 1 1,1-1-1,-1 0 0,0 0 0,1 1 1,-1-1-1,0 1 0,-2 1-23,-1 0-1,1 0 1,0 0-1,0 0 1,0 1 0,0-1-1,0 1 1,-3 3-1,-3 8 53,0 0-1,1 0 0,0 1 1,1 0-1,1 0 1,0 1-1,1-1 1,1 1-1,0 1 1,2-1-1,-1 0 1,2 1-1,1 21 0,0-35-18,1 0-1,0 0 1,-1-1-1,2 1 1,-1 0-1,0 0 0,0-1 1,1 1-1,0 0 1,-1-1-1,1 0 1,0 1-1,0-1 1,0 0-1,1 0 0,-1 0 1,0 0-1,1 0 1,-1-1-1,1 1 1,0-1-1,-1 0 0,1 0 1,0 0-1,0 0 1,0 0-1,0 0 1,3 0-1,12 2-136,0-1 0,0-1-1,28-1 1,-26 0-351,51-5-3750,-24-8-2069,6-12-7657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8:54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68 13869,'0'0'4506,"-5"-9"-2264,2 4-2079,1 2 6,1-1 0,-1 1 0,0 0 0,0 0 1,0-1-1,-1 1 0,1 1 0,-1-1 0,0 0 0,1 1 1,-1-1-1,-1 1 0,1 0 0,0 0 0,0 0 0,-1 0 0,1 1 1,-1-1-1,1 1 0,-1 0 0,0 0 0,1 0 0,-8 0 1,6 2-164,-1-1 1,1 1 0,0 0-1,0 0 1,-1 1 0,1 0-1,0 0 1,1 0 0,-1 0 0,0 1-1,1 0 1,-1 0 0,1 0-1,0 0 1,0 1 0,0 0 0,0 0-1,1 0 1,0 0 0,-1 0-1,2 1 1,-1-1 0,0 1-1,1 0 1,0 0 0,0 0 0,0 0-1,1 0 1,0 0 0,0 0-1,0 1 1,0-1 0,1 0 0,0 1-1,0-1 1,1 0 0,-1 1-1,2 5 1,-1-9-31,0 1-1,0-1 1,1 1 0,-1-1-1,0 0 1,1 0 0,-1 1-1,1-1 1,0 0 0,0 0-1,0-1 1,0 1-1,0 0 1,0-1 0,0 1-1,1-1 1,2 2 0,47 14-98,-46-16 116,-1-1 1,0 2 0,0-1-1,0 0 1,0 1 0,0 0-1,0 0 1,0 1 0,-1-1-1,1 1 1,-1 0 0,0 0-1,1 1 1,4 5-1,-8-8 16,0 1 0,-1-1 0,1 1 0,0 0-1,-1 0 1,1-1 0,-1 1 0,1 0-1,-1 0 1,0 0 0,0-1 0,0 1-1,0 0 1,0 0 0,0 0 0,0 0-1,-1-1 1,1 1 0,-1 0 0,1 0-1,-1-1 1,0 1 0,0 0 0,0-1-1,0 1 1,0-1 0,0 1 0,0-1 0,0 1-1,0-1 1,-1 0 0,1 1 0,-1-1-1,-1 1 1,-6 5 324,0 0 1,-1-1-1,0 0 1,-11 4-1,18-9-250,-4 3 73,-2 1 59,-1 0 1,0-1 0,0 0 0,0 0-1,-1-1 1,1 0 0,-19 2-1,34-15-1561,34-41-2511,-15 21-1578,39-63 1,-39 43-1758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8:55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11531,'0'0'11840,"-5"16"-11119,-5 34 108,1 1-1,2 0 1,3 0-1,4 85 1,0-134-812,0 1 0,0-1 0,0 1 0,1-1 1,-1 1-1,1-1 0,-1 1 0,1-1 0,0 0 0,0 1 1,0-1-1,0 0 0,0 0 0,1 0 0,-1 0 0,1 0 1,-1 0-1,1 0 0,0 0 0,0-1 0,-1 1 0,1 0 1,0-1-1,1 0 0,-1 0 0,0 1 0,0-1 0,0 0 1,1-1-1,-1 1 0,1 0 0,-1-1 0,0 1 0,1-1 1,-1 0-1,5 0 0,-2 0 32,1-1 0,0 0 0,-1 0 0,1-1 0,-1 1 0,0-1 0,1 0 0,-1-1 0,0 0 0,0 1 0,-1-1 1,1-1-1,0 1 0,-1-1 0,4-4 0,-2 1-9,0-1 0,-1 1 0,1-1 0,-2-1 0,8-16 0,8-15 376,-21 46-452,0-1-1,1 0 1,0 1-1,0-1 1,0 0-1,0 1 1,2 5-1,-1 0 41,-1-7 10,0 0 0,0 1 1,0-1-1,1 0 0,-1 0 0,1 0 0,0 0 0,0 0 1,0 0-1,1 0 0,-1-1 0,1 1 0,0 0 0,0-1 1,0 1-1,1-1 0,-1 0 0,1 1 0,0-1 0,0-1 1,0 1-1,0 0 0,0-1 0,0 1 0,6 2 0,-7-4 26,1 1-1,-1-1 0,0 1 0,0 0 0,0 0 0,0 0 1,0 0-1,-1 0 0,1 0 0,-1 0 0,1 0 0,-1 1 0,0-1 1,0 1-1,0-1 0,0 1 0,0-1 0,0 5 0,2 25-1872,-4-12-4593,1-17 5021,2-21-4531,3-11-5691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5:22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2928 379 17585,'-65'-36'120,"-1"3"-1,-1 3 1,-2 3 0,-1 3 0,-125-26 0,86 31-82,-1 5-1,-1 4 1,-126 6 0,154 9 13,1 4 0,1 3 0,-1 3 0,2 4 1,1 4-1,1 3 0,-121 58 0,112-40 68,2 3 0,2 5 1,3 3-1,2 3 0,2 4 0,-76 82 1,103-92 119,3 2-1,2 3 1,3 1 0,2 2 0,3 2 0,-52 124 0,71-144-181,2 1 1,2 0 0,2 2-1,2-1 1,2 1 0,2 0-1,2 0 1,2 1-1,2-1 1,2 0 0,16 86-1,-11-104-63,0 0-1,1-1 1,2 0-1,1-1 1,1 0-1,1-1 1,1-1 0,1 0-1,1-1 1,1 0-1,1-2 1,0 0-1,2-1 1,0-2-1,2 0 1,-1-1-1,48 25 1,-20-18-1,0-1-1,1-3 1,1-2 0,1-3 0,0-1-1,1-3 1,0-3 0,71 2-1,-31-9 152,1-5 0,-1-3 0,-1-4-1,182-49 1,-98 5 590,268-121 0,5-53-374,-337 162-238,199-158-1,-250 173-102,-3-3 0,-2-2 0,-3-3-1,57-83 1,-79 95-31,-1-1-1,-3-1 1,-3-2-1,-1-1 1,-3-1 0,23-94-1,-35 111-26,-2-1-1,-2 0 1,-2 0 0,-1 0-1,-2 0 1,-8-68-1,5 85 68,-2 0 0,0 1 0,-2 0-1,0 0 1,-1 0 0,-2 1-1,1 0 1,-2 1 0,-1 0 0,0 1-1,-2 0 1,0 1 0,-22-21 0,16 21 50,0 1 0,-1 0 1,-1 2-1,0 0 1,-1 2-1,0 0 1,-27-9-1,13 9-39,0 1 0,-1 2 0,0 1 0,-50-3 0,25 8-41,0 3-1,0 3 1,0 2 0,1 3-1,-105 27 1,50 1-778,2 4-1,-193 96 1,-28 56-5953,165-81-1921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8:55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79 11147,'0'0'14552,"0"-37"-11952,0 36-2590,0-1 0,0 0 0,0 1 0,0-1 0,0 1 1,0-1-1,0 0 0,-1 1 0,1-1 0,-1 1 0,1-1 0,-1 1 1,1-1-1,-1 1 0,0 0 0,0-1 0,0 1 0,0 0 0,0-1 1,0 1-1,0 0 0,0 0 0,0 0 0,-1 0 0,1 0 0,0 0 1,-1 1-1,1-1 0,0 0 0,-1 0 0,1 1 0,-1-1 0,1 1 1,-1 0-1,0-1 0,1 1 0,-1 0 0,-2 0 0,1 0-28,0 1-1,0-1 1,0 1 0,-1-1-1,1 1 1,1 0-1,-1 1 1,0-1-1,0 0 1,0 1-1,0-1 1,1 1 0,-1 0-1,1 0 1,0 0-1,-1 0 1,1 1-1,0-1 1,-3 5-1,0 1-6,1 0 0,0 0 0,0 1 0,1-1-1,0 1 1,1 0 0,0 0 0,0 0-1,-1 16 1,3-22 23,0 0 0,0 0-1,0 0 1,0 0 0,0 0-1,1-1 1,-1 1 0,1 0-1,0 0 1,0 0 0,0 0-1,0-1 1,0 1 0,0 0-1,1-1 1,0 1 0,-1-1 0,1 0-1,0 1 1,0-1 0,0 0-1,0 0 1,1 0 0,-1-1-1,0 1 1,1 0 0,0-1-1,-1 0 1,1 1 0,0-1-1,-1 0 1,1 0 0,4 0-1,1 1-362,1-1-1,-1 0 0,0 0 1,1-1-1,-1 0 0,0-1 1,0 0-1,1 0 0,-1-1 1,13-4-1,-16 4-722,1 0-1,-1-1 1,0 0 0,-1 0-1,1 0 1,0 0 0,-1-1 0,0 0-1,0 0 1,6-7 0,8-17-10529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8:56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10602,'0'0'10661,"-2"14"-9642,-4 20-546,2 1 0,2-1-1,1 1 1,2 0 0,1 0 0,2 0-1,1-1 1,2 0 0,1 0-1,20 51 1,-17-55-418,-7-20-17,-1 1 0,1-1 0,1 0 0,0 0-1,0 0 1,12 15 0,-19-63 742,-3 16-1219,-1 1 1,0-1-1,-2 1 1,-1 1-1,0 0 1,-21-33-1,19 43-301,10 19-283,10 21 293,-5-26 344,13 16 16,-5-14-3705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8:56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5381,'0'0'14243,"0"10"-13015,3 44 438,18 170 3498,-17-201-4925,1-1 0,0 0 0,2 0 1,0-1-1,2 0 0,0 0 1,23 37-1,-142-245-565,108 182 305,-1 0-1,1 0 0,0 0 1,1 0-1,-1-1 0,1 1 1,0 0-1,0-1 0,0-7 1,2 11 20,-1 0 0,1 1 1,-1-1-1,1 0 0,0 0 1,0 0-1,0 0 0,0 0 1,0 1-1,0-1 0,1 1 1,-1-1-1,1 1 0,-1-1 1,1 1-1,-1 0 0,1-1 1,0 1-1,-1 0 0,1 0 1,0 0-1,0 0 0,0 1 0,0-1 1,0 1-1,2-1 0,69-17-193,-4 2-3786,-68 16 3799,0-1-60,-1 1-1,1 0 0,0 0 1,0 0-1,0-1 0,0 1 0,-1 0 1,1-1-1,0 1 0,0-1 1,-1 1-1,1-1 0,0 1 1,0-1-1,-1 1 0,1-1 0,-1 0 1,1 1-1,-1-1 0,1 0 1,-1 0-1,1 1 0,-1-1 0,1 0 1,-1-1-1,1-8-4861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8:57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12876,'0'0'11980,"-18"67"-10475,15-40-544,2 0-609,1-5-224,0-3-96,13-10-64,4-4-1057,2-5 0,1-1 0,-2-12-1377,-6-4-1346,-3 0-1953,-4-3-3812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8:57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23 113 11499,'0'0'4196,"-20"-64"-1313,18 41-161,2 6-896,0 9-929,5 8-801,9 0-192,5 15 0,2 5-737,0-2-2178,-4-3-3267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8:58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7911,'0'0'10362,"7"14"-8958,77 202 3016,-48-116-3259,71 139 1,-137-311-180,17 47-1094,-1 1 0,-1 0 0,-1 1 0,-1 1-1,-2 0 1,-36-34 0,46 51 1,7 9-194,11 12-112,-4-11 84,1 0-1,0 0 0,1-1 1,-1 0-1,1 0 0,0 0 1,0-1-1,0 0 1,0-1-1,0 1 0,1-1 1,12 2-1,2-2-1173,0 0-1,-1-1 1,29-3-1,16-5-3884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8:58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38 4516,'0'0'17574,"-8"3"-16319,1 0-1154,1 0 1,-1 1-1,1 0 0,0 0 1,1 0-1,-1 1 1,1-1-1,0 1 1,0 1-1,0-1 0,1 1 1,0 0-1,0 0 1,0 0-1,1 0 1,0 1-1,0-1 0,1 1 1,-1 0-1,1 0 1,-1 9-1,2-11-78,-1-1 0,1 1 1,1-1-1,-1 1 0,0 0 0,1 0 0,0-1 0,0 1 0,1 0 1,-1-1-1,1 1 0,2 6 0,-2-9-10,0 0 1,1-1-1,-1 1 1,1 0-1,0 0 0,0-1 1,-1 1-1,1-1 0,0 0 1,0 1-1,0-1 1,0 0-1,0 0 0,1 0 1,-1-1-1,0 1 0,0 0 1,1-1-1,-1 1 1,0-1-1,1 0 0,-1 0 1,0 0-1,1 0 0,-1 0 1,3-1-1,3 0 130,-1 0 0,0-1 0,1 1 0,-1-1 0,0-1 0,0 1 0,0-1 0,0-1 0,-1 1 1,1-1-1,-1 0 0,0-1 0,0 0 0,0 1 0,-1-2 0,9-9 0,-8 8 32,-1 0 0,1 0 0,-1-1 1,-1 1-1,1-1 0,-1-1 0,-1 1 0,0 0 1,0-1-1,0 0 0,-1 1 0,-1-1 1,2-17-1,-4 23-162,1 0 1,-1 0-1,0 1 1,0-1-1,0 0 1,0 1-1,0-1 0,-1 1 1,1-1-1,-1 1 1,0-1-1,1 1 1,-1 0-1,0 0 1,-1 0-1,1 0 1,0 0-1,0 1 1,-1-1-1,1 1 1,-1-1-1,1 1 0,-1 0 1,0 0-1,0 0 1,1 0-1,-1 1 1,0-1-1,-4 0 1,-4-1-530,0 0 1,-1 1 0,1 0 0,0 1-1,-1 0 1,-16 3 0,28-3 360,-1 0 1,0 0-1,1 0 1,-1 0-1,0 0 0,1 0 1,-1 1-1,1-1 1,-1 0-1,0 0 1,1 1-1,-1-1 1,1 1-1,-1-1 1,1 0-1,-1 1 0,1-1 1,0 1-1,-1-1 1,1 1-1,-1-1 1,1 1-1,0-1 1,-1 1-1,1 0 0,0-1 1,0 2-1,-2 11-9498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8:59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71 15919,'0'3'1505,"-5"62"1758,2-41-2285,1 0-1,1 42 0,2-61-890,-1 1 0,1-1 0,0 0-1,0 1 1,1-1 0,-1 0 0,1 0 0,0 0-1,1 0 1,-1 0 0,1 0 0,0 0-1,0-1 1,1 0 0,-1 0 0,1 0-1,5 5 1,-6-7-61,0 1-1,0-1 1,1 0-1,-1 0 0,1-1 1,-1 1-1,1-1 1,0 1-1,-1-1 1,1 0-1,0-1 1,0 1-1,0-1 1,-1 0-1,1 1 1,0-2-1,0 1 1,5-1-1,-3-1 45,1 0-1,-1 0 1,-1 0 0,1-1-1,0 0 1,-1 0-1,1-1 1,-1 1 0,0-1-1,7-7 1,-2 1 35,0-1-1,-1 0 1,0-1-1,-1 0 1,0 0-1,-1-1 1,0 0 0,-1 0-1,5-16 1,-7 11-29,0 0 1,-1 0 0,1-22 0,-3 35-47,-1 0 0,1 0 0,-2 0 0,1 0 0,0 0 0,-1 0 0,0 0 0,0 0 0,0 0-1,-1 0 1,1 0 0,-1 1 0,0-1 0,-1 1 0,1-1 0,-5-4 0,7 8-28,-1 1-1,1-1 0,0 1 0,-1-1 1,1 1-1,-1-1 0,1 1 0,-1 0 1,1-1-1,-1 1 0,0 0 0,1-1 0,-1 1 1,1 0-1,-1 0 0,0-1 0,1 1 1,-1 0-1,0 0 0,1 0 0,-1 0 1,1 0-1,-1 0 0,0 0 0,1 0 0,-1 0 1,0 0-1,1 1 0,-1-1 0,0 0 1,0 1-1,-9 19-129,6 36 0,4-53 174,0 3-32,0 0 0,0 0 0,1 0 1,0 0-1,0-1 0,0 1 1,1 0-1,-1-1 0,1 1 0,1-1 1,-1 0-1,1 0 0,0 0 1,5 8-1,-4-10 9,-1 0 1,0 0-1,1 0 1,0-1-1,-1 0 1,1 1-1,0-1 1,1 0-1,-1-1 0,0 1 1,0-1-1,1 0 1,-1 0-1,0 0 1,1 0-1,-1-1 1,1 0-1,-1 0 0,8-1 1,-5 0 35,0 0 0,0 0-1,-1-1 1,1 0 0,-1 0 0,1-1 0,-1 1-1,0-1 1,0-1 0,0 1 0,-1-1 0,7-5 0,-2 0 18,-1 0 0,0 0 0,0-1 0,-1 0 1,10-16-1,-18 25-145,1 1-1,-1 0 1,0-1 0,0 1 0,0-1 0,0 1 0,1 0-1,-1 0 1,0-1 0,0 1 0,1 0 0,-1-1 0,0 1-1,0 0 1,1 0 0,-1-1 0,0 1 0,1 0-1,-1 0 1,0 0 0,1 0 0,-1-1 0,0 1 0,1 0-1,-1 0 1,1 0 0,-1 0 0,0 0 0,1 0 0,-1 0-1,0 0 1,1 0 0,-1 0 0,1 0 0,-1 0 0,0 0-1,1 1 1,-1-1 0,0 0 0,1 0 0,-1 0 0,0 0-1,1 1 1,-1-1 0,0 0 0,1 0 0,-1 1 0,0-1-1,0 0 1,1 0 0,-1 1 0,0-1 0,0 0-1,0 1 1,1-1 0,-1 0 0,0 1 0,0-1 0,0 0-1,0 1 1,0-1 0,0 1 0,0-1 0,1 1 0,10 37-5996,-6-19 271,3-6-3020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8:59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 15310,'-10'6'1490,"-16"13"-18,1 1-1,-40 41 1,51-46-970,0 0 1,1 0 0,1 2-1,1-1 1,0 2-1,-10 21 1,21-38-502,0-1 1,0 0-1,-1 1 0,1-1 1,0 0-1,0 1 1,0-1-1,-1 0 1,1 1-1,0-1 0,0 0 1,0 1-1,0-1 1,0 1-1,0-1 1,0 0-1,0 1 0,0-1 1,0 0-1,0 1 1,0-1-1,0 1 1,0-1-1,0 0 0,1 1 1,-1-1-1,0 0 1,0 1-1,0-1 1,0 0-1,1 1 0,-1-1 1,0 0-1,0 0 1,1 1-1,-1-1 1,0 0-1,1 0 0,-1 1 1,20-4 144,32-21 135,-39 17-269,5-1-23,-1 1-1,1 1 0,0 0 1,0 1-1,1 1 0,0 1 1,0 0-1,-1 1 0,1 2 1,36 2-1,-54-2 26,1 0 0,-1 1 0,1-1 0,-1 1 0,1-1 1,-1 1-1,0 0 0,1-1 0,-1 1 0,0 0 0,0 0 0,1 0 0,-1 0 0,0 0 0,0 0 0,0 0 0,0 1 1,0-1-1,-1 0 0,1 0 0,0 1 0,0-1 0,-1 1 0,1-1 0,-1 0 0,0 1 0,1-1 0,-1 1 0,0-1 1,0 1-1,1-1 0,-1 1 0,-1-1 0,1 1 0,0-1 0,0 1 0,0-1 0,-1 1 0,0 2 0,-1 2 244,0 0 0,0 0-1,0-1 1,0 1 0,-1-1 0,0 0-1,0 1 1,-7 7 0,-2 0 26,0 0 0,-1-1 0,-1-1-1,0 0 1,0 0 0,-1-2 0,0 0 0,0 0 0,-1-2 0,-29 10 0,45-16-328,-1-1 0,0 0-1,1 0 1,-1 1 0,0-1 0,1 0 0,-1 0 0,0 0 0,1 0 0,-1 0 0,0 0 0,0 0-1,1 0 1,-1 0 0,0 0 0,1 0 0,-1-1 0,0 1 0,1 0 0,-1 0 0,0-1 0,1 1-1,-1-1 1,0 1 0,1 0 0,-1-1 0,1 1 0,-1-1 0,1 1 0,-1-2 0,0 1-171,1-1 0,0 1 0,0-1 0,0 1 0,0 0 0,0-1 0,0 1 0,0-1 0,1 1 0,-1-1 0,0 1 0,1 0 0,-1-1 0,2-1 0,27-45-7482,2 7 762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9:00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91 14253,'0'0'8467,"-3"13"-7367,-33 93 1580,19-62-1692,-19 83-1,35-126-987,1 0-1,-1 0 1,1 0 0,-1 0 0,1 0-1,0 0 1,0 0 0,0 0 0,-1 0-1,1 0 1,0 1 0,0-1-1,0 0 1,1 0 0,-1 0 0,0 0-1,0 0 1,0 0 0,1 0 0,-1 0-1,1 0 1,-1 0 0,1 0 0,-1-1-1,1 1 1,-1 0 0,1 0-1,0 0 1,0 1 0,1-3-19,0 1 1,-1 0-1,1-1 1,0 1 0,-1-1-1,1 1 1,-1-1-1,1 0 1,-1 0-1,1 1 1,-1-1-1,0 0 1,1 0-1,-1-1 1,2-1-1,49-57-1706,-35 35 753,-2 0 0,0-2 0,-2 0 1,-1 0-1,11-37 0,-17 43 854,-1 0-1,0 0 1,-2-1 0,1-35 0,-15 99 1880,3-20-1399,5-11-200,-3 7 133,0 1 0,2 0 0,0 0 1,1 0-1,0 0 0,2 1 1,0-1-1,4 34 0,-1-48-325,0 0 0,1 0 0,0 0 0,-1 0 0,1 0 0,1-1 0,-1 0 0,1 1 1,-1-1-1,1-1 0,1 1 0,-1 0 0,0-1 0,1 0 0,-1 0 0,1 0 0,0-1 0,0 0 0,7 2 0,27 5-3339,-4-14-4424,-26-2 318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3:44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54 356 5701,'0'0'5034,"-7"-8"-3843,2 3-874,-25-32 1132,28 34-1055,1 1-1,-1-1 1,1 1 0,0-1-1,0 0 1,0 0 0,1 1-1,-1-1 1,1 0 0,-1-3-1,6 5-284,0 0-1,0 0 1,0 0-1,1 1 0,-1 0 1,9 1-1,-9-1-12,715-32 3114,-21 0-2208,314 34 172,451-3 1607,-1275-11-2421,19 0-47,-252 23-324,6 1 209,24-12-153,0 0 0,0 0 1,0-1-1,0-1 0,0-1 1,0 0-1,-26-9 0,-31-7-744,-130-11-1233,-283-8 1,-206 40 1177,-18 34 537,35-1 252,506-32-50,-203 10 98,282-6-63,0 4 0,-99 27 0,168-30-79,30-3-118,35-2 98,663-63 482,-372 20-256,1663-78 745,-1650 101-851,226-3-210,-2266 55 516,42 138-349,749-65-23,829-98 22,10-2 68,59-9-82,7-2-28,37-9-147,232-52 135,4 12-1,313-18 1,571 22 142,-1069 46-62,437-6 35,313-9-549,-807 17 479,-26 1 26,0-1 0,-1 0 0,1-1-1,-1 0 1,1 0 0,-1-1 0,0-1 0,15-4-1,-25 7-10,1-1 0,-1 1 0,0 0 0,0 0 0,0 0 0,0 0 0,1 0 0,-1 0 0,0-1 0,0 1 0,0 0 0,0 0 0,0 0 0,0 0 0,1-1 0,-1 1 0,0 0 0,0 0 0,0 0 0,0-1 0,0 1 0,0 0 0,0 0 0,0 0 0,0-1 0,0 1 0,0 0 0,0 0 0,0 0 0,0-1 0,0 1 0,0 0 0,0 0 0,0 0 0,0-1 0,0 1 0,-1 0 0,1 0 0,0 0 0,0-1 0,0 1 0,0 0 0,0 0 0,0 0 0,-1 0 0,1 0 0,0-1 0,0 1 0,0 0 0,0 0 0,-1 0 0,1 0 0,0 0 0,0 0 0,0 0 0,-1 0 0,1 0 0,0 0 0,0 0 0,0-1 0,-1 1 0,-17-6-2,-45-6-10,0 3 0,-1 3 0,-98 3 0,111 3 8,-1111 56-341,10 103-1249,979-132-2007,31-11-2455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9:00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10794,'0'0'10570,"49"-24"-10538,-6 18-1505,5-2-2467,-2-2-5381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9:01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4 151 14125,'0'0'11473,"-2"6"-11052,1 10-29,6-12 166,16-22 731,26-48-309,-42 58-944,-1 0 0,-1-1-1,0 1 1,3-13-1,-5 20-33,-1 1 0,0-1-1,1 0 1,-1 0 0,0 0 0,0 1-1,1-1 1,-1 0 0,0 0 0,0 0-1,0 0 1,0 1 0,0-1-1,0 0 1,0 0 0,0 0 0,-1 0-1,1 1 1,0-1 0,0 0-1,-1 0 1,1 1 0,0-1 0,-1 0-1,1 0 1,-1 1 0,1-1-1,-1 0 1,1 1 0,-1-1 0,0 1-1,1-1 1,-1 1 0,0-1 0,1 1-1,-1-1 1,0 1 0,0-1-1,1 1 1,-1 0 0,0 0 0,0-1-1,0 1 1,0 0 0,1 0-1,-1 0 1,0 0 0,0 0 0,0 0-1,0 0 1,1 0 0,-1 0 0,0 0-1,0 1 1,0-1 0,1 0-1,-1 1 1,0-1 0,0 0 0,0 1-1,-3 1-16,1 0-1,-1 0 1,1 1 0,0-1-1,0 1 1,0-1-1,0 1 1,1 0 0,-1 0-1,1 0 1,0 1-1,-1-1 1,1 0 0,1 1-1,-1-1 1,1 1-1,-1 0 1,1 0-1,-1 4 1,-1 2 12,1-1 0,0 1-1,1 0 1,0 0 0,0 0 0,2 15-1,-1-24 10,0-1 1,0 1-1,1-1 0,-1 1 0,0-1 0,0 1 0,1-1 1,-1 1-1,0-1 0,1 0 0,-1 1 0,0-1 0,1 0 1,-1 1-1,1-1 0,-1 0 0,1 1 0,-1-1 0,1 0 1,-1 0-1,0 0 0,1 1 0,0-1 0,-1 0 0,1 0 1,-1 0-1,1 0 0,-1 0 0,1 0 0,-1 0 0,1 0 1,-1 0-1,1 0 0,-1 0 0,1-1 0,-1 1 0,1 0 1,20-8 255,-13 3-225,0 0 1,-1-1 0,0 0-1,0-1 1,-1 1 0,0-1-1,0-1 1,-1 1 0,0-1-1,0 0 1,0 0 0,-1 0-1,-1-1 1,1 0-1,-1 1 1,-1-1 0,1 0-1,0-12 1,-3 20-41,0 1 1,0 0-1,0-1 1,0 1-1,0 0 1,0 0-1,0-1 0,0 1 1,0 0-1,-1-1 1,1 1-1,0 0 0,0 0 1,0-1-1,0 1 1,-1 0-1,1 0 0,0 0 1,0-1-1,0 1 1,-1 0-1,1 0 0,0 0 1,0 0-1,-1-1 1,1 1-1,0 0 0,0 0 1,-1 0-1,1 0 1,0 0-1,0 0 0,-1 0 1,1 0-1,0 0 1,-1 0-1,1 0 0,0 0 1,0 0-1,-1 0 1,1 0-1,0 0 0,-1 0 1,1 0-1,0 0 1,0 0-1,-1 0 0,1 1 1,0-1-1,0 0 1,-1 0-1,1 0 0,0 0 1,0 1-1,0-1 1,-1 0-1,1 0 0,0 1 1,0-1-1,0 0 1,0 0-1,-1 1 0,1-1 1,0 0-1,0 0 1,0 1-1,-15 15-154,9-6 48,1 1 1,0-1-1,0 1 0,1 0 1,1 0-1,0 0 0,0 1 0,1-1 1,1 1-1,-1 20 0,2-31-151,0 0 0,0-1 0,0 1 0,0 0 0,0-1 0,0 1 0,1-1 0,-1 1 0,0 0 0,0-1 0,0 1 0,1-1 0,-1 1 0,0-1 0,0 1 0,1-1 0,-1 1 0,1-1 0,-1 1 0,0-1 0,1 1 0,-1-1 0,1 0 0,-1 1 0,1-1 0,0 1 0,4 1-6092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9:02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53 17072,'0'0'3540,"-9"2"-2500,3-1-704,3-1-240,0 0 1,1 0-1,-1 0 1,0 1-1,1-1 1,-1 1-1,1-1 1,-1 1-1,1 0 1,-1 0-1,1 1 1,-1-1-1,1 0 1,0 1-1,-3 2 1,5-4-91,0 0 0,0 0 0,0 0 0,0 0 0,0 0 0,0 0 0,-1 0 1,1 0-1,0 0 0,0 0 0,0 0 0,0 0 0,0 1 0,0-1 0,0 0 0,0 0 1,0 0-1,0 0 0,0 0 0,0 0 0,0 0 0,0 0 0,0 1 0,0-1 1,0 0-1,0 0 0,0 0 0,0 0 0,0 0 0,0 0 0,0 0 0,0 1 1,0-1-1,0 0 0,0 0 0,0 0 0,0 0 0,0 0 0,0 0 0,0 0 0,0 0 1,0 1-1,0-1 0,0 0 0,0 0 0,1 0 0,-1 0 0,0 0 0,0 0 1,0 0-1,0 0 0,0 0 0,0 0 0,0 0 0,0 0 0,1 0 0,-1 0 0,0 0 1,0 0-1,0 0 0,0 0 0,0 0 0,0 0 0,0 0 0,1 0 0,13 0 183,15-8 30,22-31 213,-51 38-229,-28 25 86,24-20-283,-15 15 90,2 1 0,-29 39-1,55-62 642,14-16-293,-1-2 1,0 0-1,34-46 1,-44 46 70,-23 23 194,-29 29-465,18-9-255,-28 36 0,45-50 12,0-1 0,0 1 0,0 0 1,1 0-1,0 0 0,1 1 0,0-1 0,0 1 0,-2 15 0,5-23-55,-1 0 1,1 1-1,0-1 0,0 0 1,1 0-1,-1 1 0,0-1 1,0 0-1,0 0 1,1 0-1,-1 1 0,1-1 1,-1 0-1,1 0 0,-1 0 1,1 0-1,0 0 0,-1 0 1,1 0-1,0 0 0,0 0 1,0 0-1,0 0 0,0 0 1,0-1-1,0 1 1,0 0-1,0-1 0,0 1 1,0-1-1,1 1 0,-1-1 1,0 0-1,0 1 0,0-1 1,1 0-1,-1 0 0,0 0 1,0 0-1,3 0 1,1 0-430,0 0 0,1-1 1,-1 1-1,0-1 1,0 0-1,0 0 0,0-1 1,0 0-1,7-3 1,26-23-5625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9:04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437 129 4869,'-15'4'192,"-32"7"381,0-3 0,-86 5 0,129-13-530,-12 1 725,0-1-1,0 0 1,0-1 0,0-1 0,0 0-1,0-1 1,0-1 0,1 0-1,0-1 1,-15-8 0,30 13-723,0 0 1,1 0-1,-1 0 0,0 0 1,1 0-1,-1 0 1,0-1-1,1 1 1,-1 0-1,0 0 0,0 0 1,1 0-1,-1-1 1,0 1-1,0 0 0,1 0 1,-1-1-1,0 1 1,0 0-1,0 0 1,0-1-1,1 1 0,-1 0 1,0-1-1,0 1 1,0 0-1,0-1 0,0 1 1,0 0-1,0-1 1,0 1-1,0 0 1,0 0-1,0-1 0,0 1 1,0 0-1,0-1 1,0 1-1,0 0 0,0-1 1,0 1-1,0 0 1,-1-1-1,1 1 1,0 0-1,0 0 0,0-1 1,0 1-1,-1 0 1,1 0-1,0-1 0,0 1 1,-1 0-1,1 0 1,0 0-1,0-1 1,-1 1-1,1 0 0,0 0 1,-1 0-1,1 0 1,0 0-1,-1 0 0,1-1 1,0 1-1,0 0 1,-1 0-1,1 0 1,-1 0-1,28-5 898,-22 4-843,575-51 267,-297 33-552,-110 5-167,-233 19 394,-68 16 1,24-4-64,-48 4 47,-351 64 167,574-96-348,639-148-438,-673 154 577,-450 83 135,301-53-3,-18 7-25,-26 5-275,57-22-2819,82-14-2373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9:14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1565 5573,'0'0'3566,"9"-5"-2733,15-10-285,0 1-1,1 2 1,0 0-1,1 2 1,0 1-1,36-8 1,94 5-99,-78 8 488,111-21-1,-105 11-268,0 3-1,132 1 0,-130 4-505,-1-4 0,152-38 0,8-1 244,-73 13 1619,-12 1-1232,287-67-552,57-9 36,-276 72-181,258-80 0,-437 103-53,-1-1-1,87-46 0,80-67 93,-55 11 291,-31 21-121,-60 41-236,-48 39-21,41-30 1,-46 37-60,1 1 0,0 0 1,0 1-1,1 1 0,0 0 1,1 2-1,-1 0 0,1 1 1,39-5-1,0-3 58,-48 9-133,0 2-1,0-1 1,0 1 0,0 1 0,11-1 0,-1 1 67,0-1 1,0-1-1,0-1 0,-1-1 1,0-1-1,0 0 0,23-11 0,15-5 4,-43 18-14,0 1-1,0 1 1,1 1 0,-1 0 0,23 1 0,36-3 12,111-33 57,47-6-112,-79 37 85,-132 5-32,-21 0-23,1 0 0,0 0 0,0 0 0,0 0 0,0 1-1,0-1 1,0 0 0,0 0 0,0 0 0,0 0 0,0 0 0,-1 0 0,1 0 0,0 1-1,0-1 1,0 0 0,0 0 0,0 0 0,0 0 0,0 0 0,0 0 0,0 1-1,0-1 1,0 0 0,0 0 0,0 0 0,0 0 0,0 0 0,0 0 0,0 1 0,0-1-1,1 0 1,-1 0 0,0 0 0,0 0 0,0 0 0,0 0 0,0 0 0,0 1-1,0-1 1,0 0 0,0 0 0,0 0 0,1 0 0,-1 0 0,0 0 0,0 0 0,0 0-1,0 0 1,0 0 0,0 0 0,0 0 0,1 0 0,-1 0 0,0 1 0,0-1-1,0 0 1,0 0 0,0 0 0,1 0 0,-1 0 0,0-1 0,0 1 0,0 0-1,-11 7-2861,-9-5-2051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9:15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1 754 3555,'28'-2'1744,"1"-1"0,0-2 0,37-10-1,-31 6-1125,66-8 0,-60 14-1371,284-16-321,-185 16-3884,-112 1 5597,0 0 1,44-11-1,19-3 1083,94-5-1047,119-11 1567,-227 28-1578,153 13 0,-40 6 126,240-12 0,-329-12-365,-1-4 1,-1-5 0,135-41 0,-19-17 112,6-1-377,-67 30 88,-2-7 0,185-94 0,-295 128 681,-21 11-805,-1-1-1,28-17 0,-47 26-77,0 0 0,0 0 0,1 0 0,-1-1 1,0 1-1,0 0 0,0-1 0,-1 1 0,1 0 0,0-1 0,0 1 1,-1-1-1,1 1 0,-1-1 0,0 1 0,1-4 0,0-8-7281,-1 4-747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9:16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8520,'0'0'96,"83"94"865,-49-46 32,-4 3-416,3 0-385,1 1-128,1-5-96,4-3-449,6-8-832,0-9-3459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9:21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321 117 12908,'-11'0'1399,"9"0"-1351,-6-1 180,1 0-1,-1 1 0,0 0 1,0 1-1,1 0 1,-1 0-1,0 0 0,1 1 1,0 0-1,-1 1 1,1-1-1,0 2 0,0-1 1,-11 8-1,4 2-69,1 0 0,0 2 0,1-1 0,0 2 0,2-1 0,0 2 0,0-1 0,2 1 0,0 1 0,-7 21 0,1 5 168,2 0 0,3 1 1,-6 50-1,10-47-123,1 0 0,3 0 0,2 0 0,2 0 0,2 0 0,15 64 0,-15-92-196,2 0 0,0 0 1,1 0-1,1-1 0,1 0 0,1-1 0,17 23 0,-19-29-15,1-2-1,0 1 1,0-1-1,2-1 1,-1 0 0,1 0-1,0-1 1,1-1-1,-1 0 1,1-1 0,25 8-1,-15-8 209,1-1-1,0-1 1,0-1-1,0-1 1,0-1-1,1-2 1,-1 0-1,0-1 1,0-2-1,0 0 1,-1-2-1,1 0 1,-1-2-1,36-17 1,-22 7-14,-2-1 1,0-1-1,-1-2 1,-1-2-1,-1 0 1,-2-3-1,0 0 1,27-34-1,-38 36-64,0-1-1,-2-1 1,-1-1 0,-1 0-1,-2 0 1,0-2-1,-2 0 1,-2 0-1,0-1 1,-2 0-1,-2 0 1,0-1-1,-1-47 1,-3 56-50,-1-1 0,-2 0 1,0 0-1,-2 1 0,-1-1 1,0 1-1,-2 0 0,0 1 0,-2-1 1,-1 2-1,0-1 0,-1 1 1,-2 1-1,0 0 0,-1 1 0,-1 0 1,-1 1-1,-26-24 0,29 32-68,0 0 1,0 1-1,-1 1 0,0 0 0,-1 1 0,0 0 1,0 2-1,0-1 0,0 2 0,-1 0 0,-29-3 0,24 5 3,-1 2-1,0 1 1,1 0-1,-1 2 1,1 0-1,0 2 1,0 0-1,-22 9 0,6 1 1,1 1 0,1 2 0,1 2 0,1 1-1,0 1 1,2 2 0,0 1 0,2 2 0,-33 38-1,48-49-27,1 0-1,-18 32 0,27-43 10,1 1 0,0 0 1,1 0-1,-1 1 0,1-1 0,1 1 0,-1-1 1,1 1-1,0-1 0,0 1 0,1 0 0,0 7 1,1-13-13,-1 1 1,0-1-1,0 0 1,1 0-1,-1 1 1,1-1-1,-1 0 1,1 0-1,0 0 1,-1 0-1,1 0 1,0 0-1,0 0 1,0 0-1,0 0 1,0 0-1,0-1 1,0 1-1,0 0 1,0 0-1,0-1 1,0 1-1,2 0 1,36 6-406,-24-8 270,0 0 0,0 0 0,17-5 0,-7-1-183,-13 4-549,0 0-1,-1 0 1,25-1 0,-36 4 858,1 0 1,-1 0 0,1 0 0,-1 0 0,1 1-1,-1-1 1,1 0 0,-1 0 0,0 0-1,1 1 1,-1-1 0,1 0 0,-1 0-1,0 1 1,1-1 0,-1 0 0,0 1 0,1-1-1,-1 0 1,0 1 0,0-1 0,1 1-1,-1-1 1,0 0 0,0 1 0,0-1-1,1 1 1,-1-1 0,0 1 0,0-1 0,0 1-1,0-1 1,0 1 0,0-1 0,0 1-1,0-1 1,0 0 0,0 1 0,0-1-1,0 1 1,-1-1 0,1 1 0,0-1 0,0 1-1,0-1 1,-1 0 0,1 1 0,0-1-1,-1 1 1,1 1-144,-1-1 0,0 1 1,0 0-1,0-1 0,0 1 0,0-1 0,0 1 0,0-1 1,0 1-1,0-1 0,-1 0 0,1 0 0,-3 2 1,-6 0-1285,0 0 0,-1 0 1,1-1-1,-1-1 0,-16 1 1,24-1 1002,-23 1-3722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9:2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495 19 14221,'-16'-1'780,"16"1"-776,-26-3 819,-48 2 0,64 2-668,-1 0 1,0 0-1,1 1 0,0 1 0,-1 0 1,1 0-1,0 1 0,0 0 1,-10 7-1,1 2 13,0 1 1,1 1-1,1 0 1,1 1-1,0 1 0,1 1 1,1 0-1,1 1 1,0 0-1,2 1 1,0 1-1,1-1 0,-11 37 1,8-15 144,1 1 0,3 1 0,1 0-1,3 0 1,1 0 0,3 49 0,2-65-283,1 1 0,2-1-1,1 0 1,1 0 0,1-1 0,2 0-1,0 0 1,2-1 0,1 0-1,1-1 1,28 40 0,-33-53-51,1-1 0,0 0 0,0-1-1,1 0 1,1 0 0,0-1 0,0 0 0,1-1 0,0-1 0,0 0 0,1 0 0,-1-1-1,2-1 1,-1 0 0,0-1 0,1 0 0,0-1 0,0-1 0,0 0 0,0-1 0,0 0-1,1-1 1,-1-1 0,0 0 0,18-4 0,-11-1 66,-1 0 1,0-1-1,0-1 1,-1-1-1,-1-1 1,1-1-1,-1 0 1,27-23-1,-4-2 175,-1-1-1,41-52 1,-34 34-40,-4-1-1,-1-3 1,47-91 0,-74 121 54,-2 0-1,0-1 0,-2 0 1,-2-1-1,0 0 1,-2-1-1,-2 1 0,0-1 1,-1-64-1,-5 86-199,0 0 0,0 0 0,-1 1-1,0-1 1,0 0 0,-2 1 0,1-1 0,-1 1 0,0 0-1,-1 0 1,0 0 0,0 1 0,-1 0 0,0 0-1,-1 0 1,1 1 0,-2 0 0,1 0 0,-1 1-1,0 0 1,0 0 0,0 1 0,-1 0 0,0 0-1,0 1 1,0 0 0,-1 1 0,1 0 0,-16-3 0,4 2-50,-1 2 1,0 0 0,0 1 0,0 2 0,0 0-1,0 1 1,0 1 0,0 1 0,1 1 0,0 1-1,-24 10 1,-18 12-625,1 2 0,-69 47 0,-11 5-2970,109-68 178,14-12-2435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9:50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50 5605,'0'0'4938,"-6"-8"-4778,-18-24 11,23 32-159,1 0 0,0-1-1,0 1 1,0 0 0,0 0-1,-1 0 1,1 0 0,0 0-1,0-1 1,0 1-1,0 0 1,0 0 0,0 0-1,0 0 1,0-1 0,0 1-1,0 0 1,-1 0 0,1 0-1,0-1 1,0 1 0,0 0-1,0 0 1,0 0 0,0-1-1,0 1 1,0 0 0,1 0-1,-1 0 1,0-1 0,0 1-1,0 0 1,0 0-1,0 0 1,0 0 0,0-1-1,0 1 1,0 0 0,1 0-1,-1 0 1,0 0 0,0 0-1,0-1 1,0 1 0,0 0-1,1 0 1,-1 0 0,13-1 188,13 6-143,93 75-35,-22-13-2270,-50-38-747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3:45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164 158 10634,'-152'6'982,"152"-6"-969,0 1 0,-1-1 0,1 0-1,0 0 1,-1 0 0,1 0 0,0 0 0,0 0-1,-1 0 1,1 1 0,0-1 0,-1 0 0,1 0-1,-1 0 1,1 0 0,0 0 0,-1-1-1,1 1 1,0 0 0,0 0 0,-1 0 0,1 0-1,0 0 1,-1 0 0,1 0 0,0-1 0,-1 1-1,1 0 1,0 0 0,0 0 0,-1-1-1,1 1 1,0 0 0,0 0 0,0-1 0,-1 1-1,1 0 1,0-1 0,0 1 0,0 0-1,0-1 1,-1 1 0,1 0 0,0-1 0,0 1-1,0 0 1,0-1 0,0 1 0,0 0 0,0-1-1,0 1 1,0 0 0,0-1 0,0 1-1,1-1 1,-1 0 83,1 0-1,0 1 0,0-1 1,0 0-1,0 0 1,0 0-1,0 0 0,0 1 1,0-1-1,0 1 1,0-1-1,0 0 0,1 1 1,-1 0-1,2-1 0,39-5 664,0 1 0,1 3 0,66 4 0,-24-1-469,329 0 278,1207-14 1533,-858-36-494,282-2-833,-1030 51-766,-10 0-10,1 0 0,0-1 0,-1 1 0,1 1 0,0-1 0,-1 1 0,1 0-1,-1 1 1,1-1 0,-1 1 0,0 0 0,0 0 0,7 5 0,-12-7-1,1 0 0,-1 0-1,0 1 1,0-1 0,1 0 0,-1 1 0,0-1 0,0 0-1,0 1 1,1-1 0,-1 0 0,0 1 0,0-1-1,0 0 1,0 1 0,0-1 0,0 1 0,0-1 0,0 0-1,0 1 1,0-1 0,0 1 0,0-1 0,0 0-1,0 1 1,0-1 0,0 1 0,0-1 0,0 0 0,-1 1-1,1-1 1,0 0 0,0 1 0,0-1 0,-1 0-1,1 1 1,0-1 0,0 0 0,-1 0 0,1 1 0,0-1-1,-1 0 1,1 0 0,0 1 0,-1-1 0,1 0-1,0 0 1,-1 0 0,1 0 0,0 0 0,-1 1 0,1-1-1,-1 0 1,1 0 0,-1 0 0,-26 6 90,25-6-76,-110 11 172,-183-6 1,127-6-167,-1009 45 4,657-20-26,218-10 9,-558 12 40,847-26-42,9 0 3,-1 1-1,1-1 1,-1 0-1,1 0 1,0 0-1,-1-1 0,1 0 1,0 0-1,0 0 1,-1 0-1,1 0 1,0-1-1,-4-2 0,8 3-9,0 0 1,1 0-1,-1 1 0,1-1 0,-1 0 0,1 1 0,-1-1 0,1 1 0,0-1 0,-1 0 0,1 1 0,0-1 0,0 1 0,-1 0 0,1-1 0,0 1 0,0 0 0,0-1 0,-1 1 0,1 0 0,0 0 0,0-1 0,0 1 0,0 0 0,-1 0 1,1 0-1,1 1 0,80-13-235,102-1 1,-109 10 221,1446-22-743,-379 16 412,-1029 7 403,253-17 100,-345 15 342,-21 4-482,0 0-1,0 0 0,-1 0 0,1 0 1,0 0-1,0 0 0,0 0 0,0 0 1,0 0-1,0 0 0,0 0 0,0 0 1,0 0-1,0-1 0,0 1 0,0 0 1,0 0-1,-1 0 0,1 0 0,0 0 1,0 0-1,0 0 0,0 0 0,0 0 1,0 0-1,0 0 0,0-1 0,0 1 1,0 0-1,0 0 0,0 0 0,0 0 1,0 0-1,0 0 0,0 0 0,0 0 1,0 0-1,0 0 0,0-1 0,0 1 1,0 0-1,0 0 0,1 0 0,-1 0 1,0 0-1,0 0 0,0 0 0,0 0 1,0 0-1,0 0 0,0 0 0,0 0 1,0 0-1,0-1 0,0 1 0,0 0 1,0 0-1,1 0 0,-1 0 0,0 0 1,0 0-1,0 0 0,0 0 0,0 0 1,0 0-1,0 0 0,0 0 0,-33-6 538,-1757-60-225,642 134-798,659-9-3492,351-43-1076,28-12-4446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9:55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1 548 8200,'0'0'4516,"7"-9"-4132,4 0-179,-1 0 0,1 0 0,0 1 0,1 1 0,0 0 0,0 1 0,1 0 0,0 1 0,22-7 0,502-127 2178,11 36-2229,30-7-43,-158 26 1186,-486 79-571,-18 10-1007,1 4 0,-161 39 0,140-25-98,-477 116 168,409-87 97,-219 96 1,350-131 188,223-86-2,328-78 0,209 4-122,-324 70-112,-373 69 140,-8 1 17,0 0 0,1 0 0,23-10-1,-38 13 7,0 0 0,0 0 0,0 0 0,0 0 0,0 0 0,0 0 0,-1 0 0,1 0 0,0 0 0,0-1 0,0 1 0,0 0 0,0 0 0,0 0 0,0 0 0,0 0 0,0 0 0,0 0 0,0 0 0,0 0 0,0 0 0,0 0 0,0 0 0,0 0 0,0 0 0,0 0 0,0 0 0,0-1 0,0 1 0,0 0-1,0 0 1,0 0 0,0 0 0,0 0 0,0 0 0,0 0 0,0 0 0,0 0 0,0 0 0,0 0 0,0 0 0,0 0 0,0 0 0,0 0 0,0 0 0,1-1 0,-1 1 0,-11 0 53,-52 2-33,-121 21-1,-67 29 67,154-30-70,-883 232-557,925-239-3107,23-12-4260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9:58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108 152 10954,'12'-122'6373,"-10"93"-729,-55 689-4371,15-297-3197,37-345 1138,-2 24-817,3-40 1236,0 0 0,-1 0 1,1 0-1,-1-1 0,1 1 1,-1 0-1,1 0 1,-1 0-1,0-1 0,0 1 1,0 0-1,0-1 1,0 1-1,0-1 0,-1 1 1,0 0-1,-10 0-4459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0:59:58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13357,'0'16'656,"1"32"986,11 72 0,-8-98-1056,0 0 0,1 0-1,1-1 1,2 0-1,0 0 1,15 30-1,-21-49-542,-1 1 0,1 0 1,-1 0-1,1-1 0,0 1 0,0-1 0,0 1 0,0-1 0,0 0 0,0 0 1,1 0-1,-1 0 0,1 0 0,-1-1 0,1 1 0,0-1 0,0 0 0,0 0 0,0 0 1,0 0-1,0 0 0,0 0 0,0-1 0,0 1 0,0-1 0,0 0 0,0 0 0,0 0 1,0-1-1,0 1 0,0-1 0,1 0 0,-2 1 0,1-1 0,0 0 0,0-1 0,0 1 1,4-3-1,7-6 251,1-1 0,-1 0 0,-1-1 1,0 0-1,16-21 0,-27 29-244,180-207 644,-65 74-1669,1 2-4163,-76 89-403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0:01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40 10025,'0'0'1084,"-9"-5"555,-25-16 235,33 21-1810,1 0 1,0 0-1,-1 0 1,1 0 0,0 0-1,-1 0 1,1 0-1,0 0 1,0 0-1,-1-1 1,1 1-1,0 0 1,0 0-1,-1 0 1,1-1-1,0 1 1,0 0 0,0 0-1,-1 0 1,1-1-1,0 1 1,0 0-1,0-1 1,0 1-1,0 0 1,-1 0-1,1-1 1,0 1-1,0 0 1,0-1 0,0 1-1,0 0 1,0 0-1,0-1 1,0 1-1,0 0 1,0-1-1,0 1 1,0 0-1,0-1 1,0 1-1,1-1 1,14-2 646,21 4-423,10 12 259,-1 1 0,0 3 0,82 43 0,-103-48-413,398 213 1540,-185-94-106,265 104 0,-373-186-1101,229 99 252,-306-123-429,-1 3-1,-1 2 0,-2 2 0,71 63 0,-118-95-285,-1 0 0,0 0 0,1 0 0,-1 0 0,0 1 0,0-1 0,1 0 0,-1 0 0,0 1 0,0-1 0,1 0 0,-1 0 0,0 1 0,0-1 0,0 0 0,1 1 0,-1-1 0,0 0 0,0 1 0,0-1 0,0 0 0,0 1 0,0-1 0,0 0 0,0 1 0,0-1 0,0 0 0,0 1 0,0-1 0,0 0 0,0 1 0,0-1 0,0 1 0,-12 2 73,-26-5-8,35 1-63,-65-12-206,1-4-1,0-2 0,-93-41 1,152 57 153,-429-185-1189,-46-16 844,324 140 20,4-6 0,2-7-1,-173-118 1,246 142 345,99 57-80,161 93 182,-77-37-27,1085 515-197,-1134-553 128,512 229-1101,-563-247 862,-19-7 149,-29-11 130,-718-330-343,-172-73-1231,914 408 1546,-38-16 0,-64-37 0,344 175 116,231 133 61,463 242-235,-884-472-278,89 40 1109,-108-52-1367,0 0-1,0-1 1,0 0-1,0 0 1,1-2-1,-1 1 1,0-2-1,15 0 1,-12-5-4191,-8-6-3358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0:45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2755,'0'0'13239,"-4"9"-12054,1-3-1008,2-5-149,0 1 0,0-1 1,0 1-1,0-1 0,0 1 1,0 0-1,1-1 0,-1 1 0,1 0 1,-1-1-1,1 1 0,0 0 1,-1-1-1,1 1 0,0 0 1,0 0-1,0 0 0,1-1 1,-1 1-1,0 0 0,1-1 0,-1 1 1,1 0-1,-1-1 0,1 1 1,0 0-1,0-1 0,0 1 1,0-1-1,0 1 0,0-1 1,0 0-1,0 1 0,0-1 0,2 1 1,97 66 615,2-5 0,114 51 1,-107-58-336,196 108 106,157 80 132,11-30 952,-204-130-1275,-851-296-2829,440 153 2018,-83-31 163,-507-218-770,685 287 1272,1-2-1,1-3 0,-65-47 1,131 76 125,56 34-6,75 49 1,-52-28-33,121 69 21,328 174 340,-427-242-409,4-5 0,206 58 0,-316-107-119,1-1 1,-1-1 0,33 3-1,-67-29-25,-16 0 242,-1 2 0,-73-33 0,35 19-278,-1173-589-2019,1173 587 1404,10 4 648,-1 3 0,-71-22 0,145 55 59,-1 1 1,1 1 0,-1 0 0,16 11 0,8 4 34,408 223 1207,560 222-1,-860-414-1324,172 39 0,-4-24-4407,-239-50 569,-11-1-2834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0:54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20243,'0'0'1281,"0"88"289,0-30-321,0 9-608,4 2-545,10-3-32,6-6-192,5-9-1602,1-12-1729,-7-13-161,-8-17-1729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0:55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1 272 18001,'0'-11'801,"0"4"-613,0 1 0,0-1 0,1 1-1,-1 0 1,1-1 0,1 1 0,-1-1 0,1 1 0,0 0 0,1 0 0,-1 0 0,1 0 0,1 1 0,-1-1-1,1 1 1,0 0 0,0 0 0,0 0 0,10-8 0,7-3 8,1 0 1,1 2-1,0 0 0,1 2 0,0 1 1,45-15-1,-48 20-214,0 0 0,0 2 0,1 0 0,0 1 0,-1 1 0,1 1 0,0 1 0,38 6 0,-55-6-4,0 1 0,0 0 0,0 1 0,-1-1 0,1 1 0,-1 0 1,1 0-1,-1 0 0,0 1 0,0 0 0,0 0 0,0 0 0,0 0 0,-1 0 0,1 1 1,-1-1-1,4 7 0,-3-4 31,-2 0 0,1-1 0,-1 1 0,0 1-1,0-1 1,0 0 0,-1 0 0,0 1 0,-1-1 0,1 0 0,-2 13 0,0-2 191,-2 0 1,0-1 0,-1 1-1,-1-1 1,0 0-1,-1 0 1,-1 0 0,0-1-1,-11 17 1,9-17 236,-1 0 0,0-1 0,-1 0 0,-1 0 0,0-1 0,0-1 0,-24 18 0,21-26-190,15-14-475,14-16-853,-8 19 826,1 0-1,0 1 1,0 0 0,1 0-1,-1 0 1,1 1 0,1 0-1,-1 1 1,1 0 0,-1 0-1,1 1 1,0 0 0,18-3-1,-24 5 237,1 1 0,0-1 0,0 0 0,-1 1 0,1 0 0,0 0 0,0 0-1,-1 0 1,1 1 0,0 0 0,0-1 0,-1 1 0,1 1 0,-1-1 0,1 0 0,-1 1 0,1 0 0,-1 0-1,0 0 1,0 0 0,0 0 0,0 1 0,0-1 0,0 1 0,-1 0 0,1 0 0,-1 0 0,0 0-1,0 0 1,0 0 0,0 1 0,-1-1 0,1 0 0,-1 1 0,0 0 0,1 4 0,0 2 254,0 0 0,-1 0 1,-1 0-1,0 0 0,0 0 0,-1 1 1,0-1-1,0 0 0,-1 0 0,-1-1 1,0 1-1,0 0 0,-1-1 1,0 0-1,-1 0 0,1 0 0,-2 0 1,1-1-1,-2 0 0,1 0 0,-1 0 1,-12 10-1,10-10-119,-1 0 1,0 0-1,-1-1 1,1-1-1,-2 0 0,1 0 1,0-1-1,-1-1 1,0 0-1,0 0 1,0-1-1,-1-1 0,1 0 1,-1-1-1,1 0 1,-1-1-1,1 0 0,-14-2 1,25 2-265,0 0 0,-1 0 0,1 0 0,-1-1 0,1 1 0,0 0 0,-1-1 0,1 1 0,0 0 0,-1-1 0,1 0 0,0 1 0,0-1 0,-1 0 0,1 1 0,0-1 0,0 0 0,0 0 0,0 0 0,0 0 0,0 0 0,0 0 0,1-1 0,-1 1 0,0 0 0,1 0 0,-1 0 0,0-1 0,1 1 0,0 0 0,-1-1 0,1 1 0,0 0 0,-1-1 0,1 1 0,0-1 0,0 1 0,0 0 0,0-1 0,1-2 0,1-1-648,-1 1 1,1-1-1,0 1 1,0-1-1,0 1 0,1-1 1,-1 1-1,1 0 1,0 0-1,6-5 1,21-22-5243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0:55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18866,'0'0'4185,"0"14"-3053,-1 38 287,1 94 1376,1-130-2705,1 1 0,0-1-1,1 0 1,0 0 0,2 0-1,10 25 1,-15-39-84,1 0 0,0 0 0,0 0 0,0 0 0,1 0 0,-1 0 0,0-1 0,1 1 0,-1 0 0,1-1 0,0 1 0,-1-1 0,1 0 0,2 2 0,-3-3 5,0 0 0,-1 0 0,1 1 0,0-1 0,0 0 0,0 0 0,-1 0 0,1 0 0,0 0 0,0 0 0,0 0 0,0-1 0,-1 1 0,1 0 0,0 0 0,0-1 0,-1 1 0,1 0 0,0-1 0,0 1 0,-1-1 0,1 1 0,0-1 0,0 0 0,2-3 25,0 1-1,0-1 1,-1 0 0,1 0 0,-1 0-1,0 0 1,0 0 0,-1 0-1,1-1 1,1-8 0,-1-2-51,0 1 0,0-1 0,-1 1 0,-1-1 1,-3-21-1,2 28-31,0 0 1,-1 0-1,0 0 1,0 1-1,-1-1 1,0 1-1,0-1 1,-1 1-1,0 0 1,0 1-1,-9-11 1,13 16 41,-1 1-1,1-1 1,-1 0 0,0 0 0,1 0 0,-1 1 0,0-1 0,1 0 0,-1 1 0,0-1 0,0 1 0,0-1 0,0 1 0,1-1 0,-1 1 0,0 0 0,0-1 0,0 1 0,0 0 0,0 0 0,0-1 0,0 1 0,-2 0-1,3 1 5,-1-1-1,0 1 0,1-1 1,-1 1-1,1-1 0,-1 1 0,1 0 1,-1-1-1,1 1 0,-1 0 0,1-1 1,-1 1-1,1 0 0,0 0 0,0-1 1,-1 1-1,1 0 0,0 0 1,0-1-1,0 1 0,0 1 0,-1 2 18,1-1-1,0 0 1,0 0-1,0 0 1,0 0-1,1 0 1,-1 1-1,1-1 1,0 0-1,0 0 1,0 0-1,0 0 1,4 5-1,-3-6-4,1-1 1,-1 1-1,1 0 0,0-1 0,0 1 1,0-1-1,0 0 0,0 0 0,0 0 1,0-1-1,0 1 0,0-1 0,0 1 1,0-1-1,0 0 0,1 0 1,-1-1-1,0 1 0,0-1 0,4 0 1,2-1 51,1-1 1,-1 0 0,0 0-1,0 0 1,13-8 0,0-2 52,0-2 1,-1 0-1,22-21 1,-37 31-79,-1 0 1,1 0-1,-1-1 1,0 0-1,-1 0 1,1 0-1,-1-1 1,0 0-1,-1 0 1,0 0-1,0 0 1,0 0-1,-1 0 1,3-16-1,-5 22-17,0 0 0,0-1 0,0 1 0,0 0 0,0 0-1,0-1 1,0 1 0,0 0 0,0 0 0,-1 0 0,1-1 0,-1 1-1,1 0 1,-1 0 0,1 0 0,-1 0 0,-1-2 0,1 2-18,1 1 0,-1-1 0,0 1 0,1 0 0,-1 0 0,0-1-1,1 1 1,-1 0 0,0 0 0,0 0 0,1-1 0,-1 1 0,0 0 0,1 0 0,-1 0 0,0 0 0,0 1 0,1-1 0,-1 0 0,0 0 0,1 0 0,-2 1 0,-1 0-12,0 0 1,0 1-1,0 0 1,0 0 0,0 0-1,0 0 1,1 0-1,-1 0 1,1 1-1,-1-1 1,-1 4-1,-8 12 31,1 0-1,1 1 0,1 0 0,-11 36 0,16-43 4,0 0 1,1 0-1,1 1 0,0-1 1,1 1-1,0 0 0,1 0 0,0-1 1,3 16-1,-3-26-24,1-1 1,-1 1-1,1-1 1,-1 0-1,1 1 1,0-1-1,0 0 1,-1 0-1,1 1 1,0-1-1,0 0 0,0 0 1,0 0-1,0 0 1,0 0-1,0 0 1,1-1-1,-1 1 1,0 0-1,1-1 0,2 2 1,0-1 4,0 1-1,1-1 1,-1-1-1,1 1 1,0-1-1,-1 1 1,6-2 0,5 0-285,0-1 1,0-1-1,19-5 0,-20 4-497,93-32-7677,-39 2-2121,-37 12-173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0:55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0 17553,'0'0'5509,"-41"55"-3043,11-5-704,-4 10-609,-3 9-320,3-1-225,5-6-384,10-11-224,7-12 0,4-16-576,8-15-673,0-26-3171,0-13-225,0-13-4291</inkml:trace>
  <inkml:trace contextRef="#ctx0" brushRef="#br0" timeOffset="1">1 130 14382,'0'0'6213,"0"64"-3810,0-34-898,7 1 65,13-3-417,7-5-705,9-5-256,6-9-384,3-8-2210,1-1-1346,-7-14-2273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0:56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13741,'0'0'5669,"-15"57"-3523,15-27-960,0 3-226,3 0-351,9-1-513,6-2-128,5-7-1537,3-6-1378,-1-10 64,-2-7-2018,-2-4-3555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3:59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20435,'0'0'2178,"-1"8"-891,-12 74 551,5-40-74,-4 64-1,11-104-1747,1 1 0,0 0 0,0 0 1,0 0-1,0-1 0,1 1 0,-1 0 0,1 0 0,-1-1 0,1 1 0,0 0 1,0-1-1,0 1 0,1-1 0,-1 1 0,1-1 0,-1 1 0,1-1 0,0 0 1,0 0-1,-1 0 0,5 3 0,-1-2-37,1-1 0,-1 0 0,0-1 0,1 1-1,-1-1 1,1 0 0,-1 0 0,1-1 0,0 1 0,8-2 0,3 0-305,-1-1 0,0 0 0,0-1 0,0-1 0,0-1 0,-1 0 0,18-9-1,11-2-972,-7 8 692,-37 8 614,1 0 0,0 0 0,-1 0 0,1 0 1,-1 0-1,1 0 0,0 0 0,-1 1 0,1-1 0,-1 0 0,1 0 0,-1 1 0,1-1 0,-1 0 0,1 1 0,-1-1 1,1 1-1,-1-1 0,1 0 0,-1 1 0,0-1 0,1 1 0,-1-1 0,0 1 0,1-1 0,-1 1 0,0 0 1,0-1-1,1 1 0,-1-1 0,0 1 0,0 0 0,0-1 0,0 1 0,0-1 0,0 1 0,0 0 0,0-1 1,0 1-1,0-1 0,0 1 0,0 0 0,-1-1 0,1 1 0,0-1 0,0 1 0,-1-1 0,1 1 0,0 0 1,-1-1-1,1 1 0,0-1 0,-2 1 0,-4 12 447,-2 0 1,1 0-1,-2-1 0,1-1 0,-2 1 1,-11 10-1,-71 62 1598,83-76-1887,-20 17 461,-42 27-1,62-46-628,-2 0 1,1 0-1,-1-1 1,1 0-1,-1-1 1,-1 0-1,1-1 0,-18 2 1,26-4-256,0-1 0,0-1 1,0 1-1,0 0 0,0-1 1,0 0-1,0 1 0,0-1 1,0 0-1,0-1 0,0 1 1,1 0-1,-1-1 0,0 0 1,1 1-1,-1-1 0,1 0 1,0 0-1,0-1 0,0 1 1,0 0-1,0-1 0,0 1 1,1-1-1,-1 0 0,1 1 1,-1-1-1,1 0 0,0 0 1,0 0-1,1 0 0,-2-4 0,-2-12-2374,0 1 0,2-2-1,-2-34 1,4 50 2105,-1-67-8639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0:56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15246,'-2'12'1447,"-5"38"603,1 0 0,4 1 0,4 70 0,0-93-1642,2-1 1,1 1 0,1-1 0,2 0-1,0 0 1,2 0 0,1-2-1,15 29 1,-21-46-375,0 3-5,1-1 0,0 0 0,1 0 1,0 0-1,0 0 0,1-1 0,0-1 0,1 1 1,12 9-1,-44-54-894,-5 10-585,-2 1 0,-1 1 0,-40-22 1,-46-18 1888,116 63-271,0 1-1,1-1 0,-1 1 1,0-1-1,0 1 1,0-1-1,0 1 0,0-1 1,1 0-1,-1 0 1,0 1-1,0-1 1,1 0-1,-1 0 0,1 0 1,-1 0-1,0-1 1,7-10 1538,33-7-425,-29 14-1015,140-51 1754,48-23-3821,-157 52-2144,-13-4-3139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0:56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19474,'0'0'1154,"0"76"-1058,0-15 128,6 13-160,6 1-32,4-1-32,4-10-897,0-14-1185,-1-11-1762,-5-15-544,-11-12-96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0:57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150 433 10922,'-40'-31'1422,"12"9"1281,-37-37 0,63 58-2605,1-1 0,-1 0 0,1 0 0,-1 1 0,1-1 0,0 0 0,0 0 0,0-1 0,0 1 0,1 0 0,-1 0 0,0 0 0,1-1 0,-1 1 0,1 0 0,0 0 0,0-1 0,0 1 0,0 0 0,0 0 0,1-1 0,-1 1 0,1 0 0,-1 0 0,1-1 1,0 1-1,0 0 0,0 0 0,0 0 0,0 0 0,0 0 0,3-3 0,4-5-73,1 1 0,-1 0 1,2 0-1,16-12 0,-18 15 164,21-17-76,2 2 1,0 1-1,2 2 1,0 1-1,1 1 0,0 2 1,1 2-1,1 1 0,0 2 1,0 1-1,1 2 0,67-3 1,-93 8-114,-1 1 0,0 1 0,0 0 1,0 0-1,0 1 0,0 1 1,0-1-1,0 1 0,-1 1 0,18 9 1,-22-10 22,0 1 1,0 0-1,0 0 1,-1 0 0,1 0-1,-1 1 1,-1 0-1,1-1 1,-1 2 0,1-1-1,-1 0 1,-1 0-1,1 1 1,-1 0 0,0-1-1,0 1 1,-1 0-1,1 0 1,0 9 0,-1 10 390,-1 0-1,0 0 1,-2 0 0,-1 0 0,-1-1 0,-1 1 0,-1-1-1,-1 0 1,-2-1 0,0 1 0,-1-2 0,-1 1 0,-1-2-1,-1 1 1,-1-2 0,-1 0 0,-1 0 0,-1-2 0,0 0-1,-1-1 1,-1 0 0,-36 23 0,50-37-567,1 0 0,-1 0 0,0-1 0,0 0 0,1 0 0,-2 0 0,1 0 0,0-1 0,0 0 0,0 0 0,-1 0 0,1 0 0,0-1 0,-1 0 0,-8-1 0,11 0 9,0-1-1,0 1 1,1 0-1,-1-1 0,0 1 1,1-1-1,0 0 1,-1 0-1,1 0 0,0 0 1,0 0-1,0-1 1,0 1-1,0-1 0,1 1 1,-1-1-1,1 1 1,-1-1-1,1 0 0,0 0 1,0 0-1,0 0 1,1 0-1,-1 0 0,1 0 1,0 0-1,-1 0 1,2-3-1,-2 0-639,1 1 0,0-1 0,0 1 0,0-1-1,1 1 1,0-1 0,0 1 0,1-1 0,-1 1 0,1 0 0,0 0 0,1 0 0,-1 0-1,1 0 1,0 1 0,7-9 0,15-12-6182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0:57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51 333 12332,'10'-3'4398,"-2"0"-3675,0 0-1,0-1 0,0 1 1,-1-2-1,1 1 0,-1-1 1,0 0-1,-1 0 0,1-1 1,-1 0-1,0 0 0,5-8 1,-1 0-404,-1 0 0,-1-1 0,0 0 0,0-1 0,-2 0 0,0 0-1,-1 0 1,-1-1 0,0 0 0,-1 0 0,1-31 0,-3 46-316,-1 1-1,0 0 0,0-1 1,0 1-1,0 0 0,0-1 1,0 1-1,0-1 0,0 1 1,-1 0-1,1-1 0,0 1 1,-1 0-1,1 0 0,-1-1 1,0 1-1,1 0 0,-1 0 1,0 0-1,0 0 0,1-1 1,-1 1-1,0 0 0,0 1 1,0-1-1,-1 0 0,1 0 1,0 0-1,0 1 0,0-1 1,0 0-1,-1 1 0,1-1 1,0 1-1,-1 0 0,1-1 1,0 1-1,-1 0 0,1 0 1,0 0-1,-1 0 0,1 0 1,-1 0-1,1 0 0,0 0 1,-1 0-1,1 1 0,0-1 1,-1 1-1,-1 0 0,-4 2 2,1-1-1,-1 1 0,1 1 1,0-1-1,0 1 1,0 0-1,0 1 0,-9 8 1,0 5 92,0 0 1,1 1 0,1 0-1,-20 40 1,28-47-87,-1 1 0,2-1 0,-1 1 0,2 0-1,0 0 1,0 0 0,1 0 0,1 1 0,1 26 0,0-38-74,1 1 0,-1-1 0,1 1 0,0-1-1,0 1 1,0-1 0,0 1 0,0-1 0,0 0 0,1 1 0,-1-1 0,1 0 0,0 0 0,0 0 0,-1 0 0,1 0 0,0-1 0,1 1 0,-1-1 0,0 1 0,0-1 0,1 0 0,-1 0 0,1 0 0,-1 0 0,1 0 0,-1 0-1,1-1 1,-1 1 0,1-1 0,0 0 0,-1 0 0,1 0 0,0 0 0,-1 0 0,4-1 0,4 0-787,1 0 0,-1-1-1,0 0 1,0 0 0,0-1 0,0 0-1,0-1 1,10-6 0,34-25-7050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0:5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24 5669,'0'0'17105,"-72"35"-14607,39-4-800,-2 9-802,7 1-319,4 0-289,10-3-288,13-8-32,1-4-96,21-10-288,7-8-609,11-7-737,7-1-448,-3-11-1057,4-13-3588</inkml:trace>
  <inkml:trace contextRef="#ctx0" brushRef="#br0" timeOffset="1">371 0 16335,'0'0'8456,"-46"69"-7815,40-25-128,-2 5-193,8 0-160,0-7-160,9-6-224,10-8-833,1-10-288,4-10-577,1-8-737,-9 0-1377,-3-15-2690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0:58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18962,'0'0'6694,"-26"64"-6662,42-46 0,7-3-864,-1-4-1987,2-3-1473,1-7-3620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0:58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20 12011,'0'0'5835,"-9"11"-3892,-8 8-1334,4-6 143,1 1 1,0 1 0,1 0 0,0 0-1,-11 23 1,22-37-777,-1-1-1,1 1 1,0 0-1,0-1 1,-1 1-1,1-1 0,0 1 1,0-1-1,0 1 1,0 0-1,0-1 1,0 1-1,0-1 1,0 1-1,0 0 1,0-1-1,0 1 0,0-1 1,1 1-1,-1 0 1,0-1-1,0 1 1,1-1-1,-1 1 1,0-1-1,1 1 1,-1-1-1,0 1 0,1-1 1,0 1-1,21 4-650,43-15-258,-40 5 756,70 1 105,-88 4 117,-1 1 0,0-1 1,1 1-1,-1 0 1,1 1-1,-1 0 0,0 0 1,0 0-1,0 1 0,0 0 1,0 0-1,7 5 1,-12-7 46,1 1 0,-1-1 0,0 0 0,0 1 1,0-1-1,0 1 0,0-1 0,0 1 0,0 0 0,0-1 1,0 1-1,-1 0 0,1 0 0,-1-1 0,1 1 0,-1 0 1,0 0-1,0 0 0,1 0 0,-1 0 0,-1-1 1,1 1-1,0 0 0,0 0 0,-1 0 0,1 0 0,-1-1 1,1 1-1,-1 0 0,0 0 0,0-1 0,0 1 0,0-1 1,0 1-1,0-1 0,0 1 0,-1-1 0,1 1 0,0-1 1,-3 1-1,-6 8 744,0-1 0,-1 0 1,-25 15-1,33-22-780,-11 8 168,-1-1 0,0-1 0,0 0 1,-1-1-1,0-1 0,-1 0 0,-22 5 0,38-11-315,1 0 0,0 0-1,-1 0 1,1 0-1,-1 0 1,1 0 0,0 0-1,-1 0 1,1 0-1,-1 0 1,1 0-1,0 0 1,-1-1 0,1 1-1,-1 0 1,1 0-1,0 0 1,-1 0-1,1-1 1,0 1 0,-1 0-1,1 0 1,0-1-1,-1 1 1,1 0-1,0 0 1,0-1 0,-1 1-1,1 0 1,0-1-1,0 1 1,0-1 0,-1 1-1,1 0 1,0-1-1,0 1 1,0 0-1,0-1 1,0 1 0,0-1-1,0 0 1,5-24-3699,19-23-5113,0 10-1716</inkml:trace>
  <inkml:trace contextRef="#ctx0" brushRef="#br0" timeOffset="1">338 1 19410,'0'0'6150,"-16"80"-5061,11-36 32,3 7-672,2-2-353,0-4-96,14-9-1474,5-8-960,0-17-224,0-11-994,-3-8-1857,-5-23-3075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0:5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12812,'0'0'6246,"-4"68"-5862,15-46-288,12-1-96,7-5-800,9-4-2339,2-4-3171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0:59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80 527 11659,'0'0'5456,"-9"12"-2686,3-4-2450,-37 56 2575,40-59-2581,0 1 0,0-1 1,1 1-1,0 0 0,0 0 0,0 0 0,1 0 0,0 0 0,0 0 0,0 0 0,1 0 0,0 8 0,0-13-313,0-1 0,0 1-1,0-1 1,1 1 0,-1-1 0,0 1 0,0-1-1,0 1 1,1-1 0,-1 1 0,0-1 0,1 1-1,-1-1 1,0 0 0,1 1 0,-1-1 0,1 0-1,-1 1 1,0-1 0,1 0 0,-1 1 0,1-1-1,-1 0 1,1 0 0,-1 1 0,1-1 0,-1 0-1,1 0 1,-1 0 0,2 0 0,21-4-106,16-15-445,-22 4-155,-2 1 0,0-2 0,15-19 0,-17 18 686,2 1 0,30-27 0,-45 42 66,0 1 0,1 0 1,-1-1-1,0 1 0,1 0 0,-1 0 1,0-1-1,1 1 0,-1 0 0,0 0 1,1 0-1,-1-1 0,1 1 1,-1 0-1,0 0 0,1 0 0,-1 0 1,1 0-1,-1 0 0,1 0 0,-1 0 1,0 0-1,1 0 0,-1 0 0,1 0 1,-1 0-1,0 0 0,1 0 1,-1 1-1,1-1 0,-1 0 0,0 0 1,1 1-1,5 14 1420,-6 35 743,-1-36-1707,1-10-436,0 1 1,0 0 0,0-1 0,1 1 0,-1-1 0,1 1 0,0-1 0,1 1 0,1 4 0,-2-8-60,0 0 0,0 1 0,0-1 0,1 0 0,-1 0 0,0 0 0,0 0 0,1-1 0,-1 1 0,1 0 1,-1 0-1,1-1 0,-1 1 0,1-1 0,-1 0 0,1 1 0,0-1 0,-1 0 0,1 0 0,0 0 0,-1 0 0,1 0 0,-1 0 0,1 0 0,0-1 0,-1 1 0,1-1 0,-1 1 0,1-1 0,1 0 0,67-26-174,-60 21-479,1 1 1,0 1-1,0 0 0,0 0 1,1 1-1,-1 1 0,1 0 1,15-1-1,-13 4-1470,-10-1 1095,0 1-1,0-1 1,0 0 0,0 0 0,0-1 0,-1 1 0,8-2 0,-1-5-2653</inkml:trace>
  <inkml:trace contextRef="#ctx0" brushRef="#br0" timeOffset="1">684 0 17072,'0'0'5285,"17"54"-3747,-17-14-65,0 6-192,0 3-32,0 1-768,0-1-417,10-1-577,5-5-1857,0-4-1730,0-6-3107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0:59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14862,'0'0'15823,"-10"54"-14702,10-44-833,13-7-224,3-3-416,-2 0-2050,-4-3-4485,-4-12-8808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1:08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18353,'0'0'2504,"-9"11"-1634,3-3-762,-1 0 0,2 0-1,-1 0 1,1 1 0,1 0-1,-1 0 1,2 0-1,-1 0 1,1 1 0,0 0-1,-2 16 1,5-20-3,-1 2-51,0-1 1,1 0-1,0 1 0,1-1 0,-1 0 0,4 13 0,-3-18-35,-1 0 0,1-1 0,0 0 0,0 1 0,0-1 0,0 0 0,0 1 1,0-1-1,0 0 0,0 0 0,0 0 0,1 0 0,-1 0 0,1 0 0,-1 0 0,0 0 0,1-1 1,-1 1-1,1 0 0,0-1 0,-1 1 0,1-1 0,-1 0 0,1 0 0,0 1 0,-1-1 1,1 0-1,0 0 0,-1-1 0,1 1 0,0 0 0,-1 0 0,1-1 0,-1 1 0,1-1 0,1 0 1,2-1 80,1 0 0,-1-1 0,0 1 0,0-1 0,0 0 0,0 0 0,0-1 0,-1 1 0,1-1 0,-1 0 0,0 0 0,0-1 0,-1 1 0,1-1 0,-1 0 0,4-9 0,-3 7 70,0 0 0,-1-1 1,0 0-1,0 1 0,-1-1 0,0 0 0,0 0 0,-1 0 0,0-1 1,0 1-1,-1-10 0,0 18-171,0 0 1,0-1-1,0 1 1,0 0-1,0 0 1,0-1 0,0 1-1,0 0 1,0 0-1,0-1 1,0 1-1,0 0 1,0 0-1,-1-1 1,1 1-1,0 0 1,0 0-1,0 0 1,0-1 0,0 1-1,0 0 1,-1 0-1,1 0 1,0 0-1,0-1 1,0 1-1,-1 0 1,1 0-1,0 0 1,0 0-1,0 0 1,-1 0 0,1-1-1,0 1 1,0 0-1,-1 0 1,1 0-1,0 0 1,0 0-1,0 0 1,-1 0-1,1 0 1,0 0-1,0 0 1,-1 0-1,-12 9-181,-7 16-57,14-13-44,1 0 0,1 0 0,0 0 0,1 0 0,0 1 0,1-1 1,-2 25-1,4-31-248,0 1 1,1 0 0,0 0 0,0-1-1,0 1 1,1 0 0,3 6 0,-4-8-180,1-1 0,1 0 0,-1 0 1,0 0-1,1-1 0,0 1 0,0 0 1,0-1-1,0 0 0,1 0 0,5 4 0,21 9-6235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3:59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1 231 10730,'0'0'3620,"44"-59"-161,-14 35-1121,11 2-800,10 4-481,12 5 64,1 5-737,6 3-320,1 5-1217,-5 0-2082,-4 0-2050,-4-5-4837</inkml:trace>
  <inkml:trace contextRef="#ctx0" brushRef="#br0" timeOffset="1">906 1 17649,'0'0'4836,"-21"70"-3138,-4-26-97,0 6 289,-5 6-128,6-4-1025,0-5-577,9-3-160,7-11-513,6-6-1473,2-9-1121,0-6-768,0-9-930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1:00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1217 22069,'-141'49'4329,"141"-49"-4312,0 0 0,0 0-1,0 1 1,1-1 0,-1 0 0,0 0-1,0 0 1,0 0 0,0 0-1,0 0 1,0 0 0,0 0-1,0 1 1,0-1 0,0 0 0,0 0-1,0 0 1,0 0 0,0 0-1,0 0 1,0 0 0,0 1-1,0-1 1,0 0 0,0 0 0,0 0-1,0 0 1,-1 0 0,1 0-1,0 0 1,0 0 0,0 0-1,0 1 1,0-1 0,0 0 0,0 0-1,0 0 1,0 0 0,-1 0-1,20-2-11,38-12 246,0-3 0,58-25 0,-18 6 186,1519-494 494,-925 311-2684,-199 49 1708,-206 48-1613,-103 26-3931,-146 74 176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1:46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7655,'-8'7'3678,"-7"7"-2974,-1-1-473,1 1 0,0 0 0,-19 27 1,33-41-204,1 0 1,0 1-1,0-1 1,-1 0-1,1 1 1,0-1-1,0 0 0,0 1 1,-1-1-1,1 0 1,0 1-1,0-1 1,0 0-1,0 1 1,0-1-1,0 1 1,0-1-1,0 0 1,0 1-1,0-1 1,0 1-1,0-1 1,0 0-1,0 1 1,0-1-1,0 0 1,1 1-1,-1-1 1,0 0-1,0 1 1,0-1-1,1 0 1,-1 1-1,0-1 1,0 0-1,1 1 1,-1-1-1,0 0 0,0 0 1,1 1-1,22 4 379,26-8 197,-15-3-84,53-16-1,-58 13-458,1 2 0,51-7 0,49 8 25,140 11-1,-206 2 285,0 4 0,0 3 0,81 27 0,-71-18 406,141 24 0,49-20-298,115 17-342,-235-21-141,863 117 74,-828-118 104,-2 8-1,230 69 1,462 101 195,-280-108 33,182 32-279,169-10 788,-441-65-533,548 21-292,-841-66-79,318 48-1,-457-41 21,729 89 413,-744-98-291,-7-2 47,-1 2 0,0 2 0,0 2 0,-1 2 0,70 22 0,-159-21-803,42-9 18,1 0 0,-1-1 0,1 1 0,-1-1 0,1 0 0,-1 0 0,1 0 0,0 0 1,-1-1-1,1 1 0,0-1 0,0 0 0,-4-2 0,-27-22-8539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2:43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1 418 9001,'8'-4'309,"12"-4"-204,0 1 0,1 1 1,0 0-1,38-4 0,102-4 556,-126 12-412,1222-34 4487,-325 17-3610,1062-77 289,5 1-108,2519-15-330,-2772 105-325,-3 36 127,1150 37 75,-2582-65-343,1140 1 249,-1211-17-1187,-261 21-11617,11-8 3471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2:52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53 566 10218,'0'0'2220,"-8"-3"-1568,-25-11-428,32 14-183,0 0 0,1 0 0,-1-1 0,1 1-1,-1 0 1,1 0 0,-1-1 0,0 1 0,1 0 0,-1-1 0,1 1 0,0-1 0,-1 1 0,1-1 0,-1 1 0,1-1-1,0 1 1,-1-1 0,1 1 0,0-1 0,-1 1 0,1-1 0,0 0 0,0 1 0,0-1 0,0 1 0,0-1-1,-1 0 1,1 1 0,0-1 0,0 0 0,0 1 0,1-1 0,-1 1 0,0-1 0,0 0 0,0 1 0,0-1 0,1 1-1,-1-1 1,0 0 0,0 1 0,1-1 0,-1 1 0,0-1 0,1 1 0,-1-1 0,1 1 0,-1-1 0,1 1-1,-1 0 1,1-1 0,-1 1 0,1 0 0,-1-1 0,1 1 0,-1 0 0,2-1 0,31-13 1826,-23 14-1613,1 0-1,-1 1 1,1 0-1,-1 1 1,0 0-1,1 0 1,-1 1-1,12 6 1,-8-4-102,1-1-1,-1 0 1,25 3-1,-7-5 52,0-2 0,-1-1-1,1-2 1,40-8-1,123-40 251,-121 30-289,99-17 0,235 16 762,-125 12-533,677-123 1721,-534 79-877,-358 51-1162,-1 3 0,1 3 0,-1 3 0,90 19 0,-137-20-50,48 11 56,1-3 1,93 6-1,-144-17-63,1-2 0,0 0 0,-1-2 1,1 0-1,-1-1 0,0 0 0,1-2 0,-2 0 0,1-1 0,-1-1 1,1 0-1,-2-1 0,31-21 0,-45 28-7,0 0 0,-1 0 0,1-1 0,0 1 0,-1 0 0,1-1 0,-1 1 0,0-1 1,0 0-1,1 1 0,-1-1 0,0 0 0,0 0 0,-1 0 0,1 0 0,0 1 0,0-1 0,0-3 0,-2 4 0,1-1 1,0 1-1,0 0 0,-1 0 0,1-1 0,-1 1 0,1 0 1,-1 0-1,1 0 0,-1 0 0,0 0 0,0 0 1,1 0-1,-1 0 0,0 0 0,0 0 0,0 0 1,0 0-1,0 0 0,0 1 0,-2-2 0,-4-2-16,-1 1-1,0-1 0,0 1 1,-1 1-1,1-1 0,-17-1 0,-73-4-513,0 4 0,-122 11-1,27 0-932,-534 11-1136,-145 2 1161,330-4-39,374-1 1540,-200 44 0,-14 37 791,210-50-567,145-37-295,27-9-10,0 0 0,0 0 0,0 0 1,0 0-1,0 0 0,0 0 0,1 0 1,-1 0-1,0 0 0,0 0 0,0 0 0,0 0 1,0 0-1,0 0 0,0 0 0,0 0 1,0 1-1,1-1 0,-1 0 0,0 0 0,0 0 1,0 0-1,0 0 0,0 0 0,0 0 1,0 0-1,0 0 0,0 1 0,0-1 0,0 0 1,0 0-1,0 0 0,0 0 0,0 0 1,0 0-1,0 0 0,0 1 0,0-1 0,0 0 1,0 0-1,0 0 0,0 0 0,0 0 1,0 0-1,0 0 0,0 0 0,0 1 0,0-1 1,0 0-1,0 0 0,0 0 0,0 0 0,0 0 1,-1 0-1,1 0 0,0 0 0,0 0 1,0 0-1,0 1 0,0-1 0,0 0 0,49 1-418,54-11 719,173-39-1,-98 14 75,697-83 151,7 39-558,-494 47-19,-363 30-124,236-27-1059,-208 19-2422,62-19 0,-36 1-7185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00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819 278 6983,'-17'-9'3347,"-7"-4"-2922,-1 1 0,0 1 1,-1 2-1,-1 0 0,-53-10 1,63 18-104,1 0 0,-1 1 0,1 1 0,-1 0 0,1 1 0,-1 1 0,1 1 0,0 0 0,0 1 0,-27 13 1,24-8-90,1 1 1,0 0 0,1 2 0,0 0-1,1 1 1,1 1 0,-28 32 0,16-9-43,0 1 1,3 0 0,1 2 0,2 1 0,2 1 0,2 0-1,1 2 1,3-1 0,1 2 0,3 0 0,1 0 0,3 0-1,2 1 1,3 75 0,2-105-192,-1 1 1,2-1-1,0-1 0,1 1 0,1 0 0,1-1 1,0 0-1,1 0 0,1-1 0,15 24 1,-15-28-2,0-1 0,1 0 0,0-1 0,1 0 0,0 0 0,0-1 0,1 0 1,0-1-1,0 0 0,1-1 0,0 0 0,0-1 0,0 0 0,20 4 0,1-3 28,0-1 0,1-1 0,-1-2 0,1-1-1,0-2 1,-1-2 0,1 0 0,-1-3 0,0 0-1,0-3 1,52-19 0,-1-7 67,-1-3 1,-2-4-1,83-57 1,-101 60-46,-2-4 1,-2-2-1,-2-2 1,93-102-1,-129 124-23,-2-1 0,0-1-1,-2-1 1,-1 0 0,20-51-1,-28 57-3,-1-1-1,-1 1 0,-1-1 0,-1 0 0,-1 0 1,-1 0-1,-1-1 0,-4-42 0,1 49 1,-1 0 0,-1 0-1,0 0 1,-2 0 0,1 1 0,-2 0-1,0 0 1,-1 1 0,-1 0 0,0 0-1,-1 1 1,-1 0 0,0 1 0,-14-14-1,9 13 75,1 1 1,-2 1-1,0 0 0,0 1 0,-1 1 0,0 1 0,-1 0 0,0 2 0,0 0 0,-1 1 0,-36-7 0,13 8 0,0 2 0,0 2 0,-1 1 0,1 3 0,0 1-1,0 3 1,0 1 0,-47 15 0,-4 8-47,2 4-1,-126 67 1,192-90-267,1 2 1,0 1-1,-31 25 1,42-25-1612,16-11-28,10-7-1317,30-14-3627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6:43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195 125 7687,'0'0'7143,"2"-9"-3593,0 0-3345,-1 4 392,1-1 1,-1 1-1,0-1 1,-1 0-1,1 1 0,-1-1 1,-1-5-1,1 9-441,0 1 0,-1-1 1,1 0-1,-1 1 0,1-1 0,-1 1 0,0-1 0,0 1 1,0-1-1,0 1 0,0 0 0,0-1 0,0 1 0,0 0 1,0 0-1,-1 0 0,1 0 0,0 0 0,-1 0 0,1 0 1,-1 0-1,1 1 0,-1-1 0,1 0 0,-1 1 0,0 0 1,1-1-1,-1 1 0,0 0 0,1 0 0,-1 0 0,-1 0 1,-2-1-100,1 1 1,0 0 0,0 1-1,-1-1 1,1 1 0,0 0-1,0 0 1,0 0 0,0 1-1,0-1 1,0 1 0,0 0-1,0 0 1,1 0 0,-1 1-1,-3 3 1,0 0-21,1 0 0,0 0 1,1 1-1,-1 0 0,1 0 0,1 1 0,-7 12 0,3-2 8,1 0 0,1 1 0,0 0-1,2 0 1,0 0 0,-2 31-1,6-44-22,-1-1 0,1 1 0,0 0 0,1 0 0,0-1 0,0 1 0,0 0 0,3 8 0,-3-13-20,0 1 1,0-1-1,0 1 1,0-1-1,0 0 0,0 1 1,0-1-1,1 0 1,-1 0-1,1 0 1,-1 0-1,1 0 0,-1 0 1,1 0-1,-1 0 1,1-1-1,0 1 0,-1-1 1,1 1-1,0-1 1,0 0-1,-1 0 0,1 1 1,0-1-1,0 0 1,-1 0-1,1-1 1,0 1-1,0 0 0,3-2 1,2 0 19,0 0 0,1-1 1,-1 0-1,0-1 1,-1 0-1,1 0 0,-1 0 1,1-1-1,-1 1 0,-1-2 1,1 1-1,-1 0 0,0-1 1,0 0-1,6-10 0,2-4 14,-1 0 0,-1 0 1,16-42-1,-22 46 89,0 1 0,-1-1 1,0 0-1,-2-1 1,0 1-1,0-1 1,-2-23-1,0 40-115,0 1 0,-1-1-1,1 0 1,0 0 0,0 0 0,0 0 0,0 0-1,-1 0 1,1 1 0,0-1 0,0 0-1,0 0 1,0 0 0,-1 0 0,1 0-1,0 0 1,0 0 0,-1 0 0,1 0-1,0 0 1,0 0 0,0 0 0,-1 0-1,1 0 1,0 0 0,0 0 0,0 0 0,-1 0-1,1 0 1,0 0 0,0 0 0,0-1-1,-1 1 1,1 0 0,0 0 0,0 0-1,0 0 1,0 0 0,0-1 0,-1 1-1,1 0 1,0 0 0,0 0 0,0 0 0,0-1-1,0 1 1,0 0 0,0 0 0,0 0-1,-1-1 1,1 1 0,0 0 0,0 0-1,0-1 1,-9 20-18,4 7 23,0 1 0,2 0 0,1 1 0,1-1 0,4 39 0,-3-64-10,0 0-1,0-1 0,0 1 0,0 0 0,1 0 1,-1-1-1,0 1 0,1 0 0,-1-1 0,1 1 1,0-1-1,0 1 0,0 0 0,-1-1 0,1 1 1,1-1-1,-1 0 0,0 1 0,0-1 0,0 0 1,1 0-1,-1 0 0,0 0 0,1 0 0,-1 0 1,1 0-1,0 0 0,-1-1 0,1 1 0,0 0 1,-1-1-1,1 0 0,2 1 0,-1-1 2,0 0 0,0 0 0,0-1 0,-1 1 0,1-1 0,0 0 0,0 0 0,0 0 0,0 0 0,-1 0 0,1 0-1,-1-1 1,1 1 0,-1-1 0,1 0 0,-1 0 0,0 0 0,0 0 0,2-3 0,9-13-6,-1 0 0,-1-1 0,-1-1 0,-1 1 0,-1-2 0,-1 1 0,0-1 0,6-40 0,-14 82 0,0 0 0,4 31 0,-1 6 0,-2-55 0,0 0 0,0 1 0,0-1 0,0 0 0,1 0 0,-1 0 0,1 1 0,0-1 0,0 0 0,0 0 0,1 0 0,-1 0 0,1 0 0,-1-1 0,1 1 0,0 0 0,0-1 0,0 1 0,1-1 0,2 3 0,-3-4 0,0 0 0,0 0 0,0-1 0,1 1 0,-1-1 0,0 1 0,0-1 0,1 0 0,-1 0 0,0 1 0,0-2 0,1 1 0,-1 0 0,0 0 0,1-1 0,-1 0 0,0 1 0,0-1 0,0 0 0,0 0 0,0 0 0,0 0 0,0 0 0,0 0 0,0-1 0,0 1 0,-1-1 0,1 1 0,2-4 0,7-7 0,-1 1 0,-1-2 0,0 1 0,-1-1 0,0-1 0,-1 1 0,9-25 0,6-9 0,-22 47 0,0 1 0,0-1 0,0 0 0,0 0 0,0 0 0,0 0 0,0 0 0,0 0 0,0 1 0,0-1 0,0 0 0,0 0 0,0 0 0,0 0 0,0 0 0,0 0 0,0 0 0,0 1 0,0-1 0,0 0 0,0 0 0,1 0 0,-1 0 0,0 0 0,0 0 0,0 0 0,0 0 0,0 0 0,0 0 0,0 0 0,0 0 0,1 0 0,-1 1 0,0-1 0,0 0 0,0 0 0,0 0 0,0 0 0,0 0 0,0 0 0,1 0 0,-1 0 0,0 0 0,0 0 0,0 0 0,0-1 0,0 1 0,0 0 0,1 0 0,-1 0 0,0 0 0,0 0 0,0 0 0,0 0 0,0 0 0,0 0 0,0 0 0,0 0 0,0 0 0,1 0 0,-1-1 0,0 1 0,0 0 0,0 0 0,0 0 0,4 20 0,0 25 0,-4-45 0,1 12-286,0 1 1,1-1-1,0 0 1,1 1-1,5 12 0,-8-23 200,1 0 0,0 0-1,-1 0 1,1 0 0,0 0-1,0-1 1,1 1 0,-1 0-1,0-1 1,0 1 0,1 0-1,-1-1 1,1 0 0,-1 1-1,1-1 1,0 0 0,0 0 0,-1 0-1,1 0 1,0 0 0,0 0-1,0-1 1,0 1 0,0 0-1,0-1 1,0 0 0,0 1-1,0-1 1,0 0 0,1 0-1,-1 0 1,0-1 0,0 1-1,0 0 1,0-1 0,0 1-1,0-1 1,0 0 0,0 0-1,3-1 1,-1-1-838,0 0 0,-1 1 0,1-1 0,-1-1 0,1 1 0,-1 0 0,0-1 0,0 0 0,-1 1 0,5-9 0,9-21-7297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6:43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18065,'0'0'6145,"0"10"-4218,0 47-1123,-2-10 167,2 0 0,2 0 0,2 0 0,2-1 0,18 69 0,-8-69-971,-2-7 0,15 69 0,-40-114-194,-3-8-119,-98-154 553,111 168-236,0-1-1,1 0 1,-1 1 0,1-1-1,-1 0 1,1 0 0,-1 1-1,1-1 1,-1 0 0,1 0-1,0 0 1,-1 0 0,1 0-1,0 0 1,0 1 0,0-1-1,0 0 1,-1 0 0,1 0-1,1 0 1,-1 0 0,0 0-1,0 0 1,0 0 0,0 0-1,1 0 1,-1 0 0,0 1 0,1-1-1,-1 0 1,1 0 0,-1 0-1,1 0 1,-1 1 0,1-1-1,0 0 1,-1 1 0,1-1-1,0 0 1,-1 1 0,1-1-1,0 1 1,0-1 0,0 1-1,-1-1 1,1 1 0,0 0-1,2-1 1,5 0 12,0-1 0,1 2 0,-1-1-1,16 2 1,-2-1-8,16 0-1979,-24 0-161,0 0 0,-1 0 0,1-1 0,0-1-1,0 0 1,22-8 0,-24 4-6148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6:4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99 211 7431,'0'0'21140,"-8"9"-20585,-6 11 103,0-1-1,-13 26 1,22-36-473,0 1 0,0 0 1,1 0-1,0 0 1,1 1-1,0-1 0,1 1 1,-2 16-1,4-26-185,1 0 0,-1 0 0,0-1 0,1 1 0,-1 0 0,1-1 0,0 1 0,-1 0 0,1-1 0,-1 1 0,1-1 0,0 1 0,0-1 0,-1 1 0,1-1 0,0 1 0,0-1 0,0 0 0,-1 1 0,1-1 0,0 0 0,0 0 0,0 0 0,0 0 0,-1 0 0,1 0 0,0 0 0,0 0 0,0 0 0,0 0 0,0 0 0,0 0 0,-1-1 0,1 1 0,0 0 0,1-1 0,35-10 0,-16-1 0,-1 0 0,29-24 0,-36 25 0,1 0 0,0 1 0,0 1 0,1 0 0,1 1 0,23-9 0,-38 17 0,0 0 0,0-1 0,0 1 0,-1 0 0,1-1 0,0 1 0,0 0 0,0 0 0,0 0 0,0 0 0,0 0 0,0 0 0,0 0 0,0 0 0,-1 0 0,1 0 0,0 0 0,0 0 0,0 1 0,0-1 0,0 0 0,0 1 0,-1-1 0,1 1 0,0-1 0,0 1 0,-1-1 0,1 1 0,0 0 0,-1-1 0,1 1 0,0 1 0,3 28 0,-4-23 0,8-116 0,-8 90 0,-1 1 0,-1-1 0,-1 0 0,-1 1 0,-8-28 0,65 53-1062,-46-6-182,0-1 1,-1 0-1,1-1 0,-1 1 1,1-1-1,0 0 1,11-5-1,-15 6 716,-1-2 0,0 1-1,1 0 1,-1 0-1,0-1 1,0 1 0,0-1-1,0 0 1,0 0 0,0 0-1,-1 0 1,1 0-1,0 0 1,-1 0 0,0 0-1,1-1 1,-1 1 0,0 0-1,0-1 1,0 1-1,-1-1 1,2-4 0,-1-15-1805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6:44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10762,'0'0'11184,"0"12"-9331,-2 73-350,0-29-10,1-1 0,3 1 0,3-1 0,14 71 0,-17-120-1493,0 0 0,1 0 0,-1 0 0,1 0 0,0-1 0,1 1 0,-1-1 0,1 1 0,0-1 0,0 0 0,10 8 0,-12-12 0,0 1 0,0-1 0,0 1 0,1-1 0,-1 0 0,0 0 0,1 0 0,-1 0 0,1 0 0,-1 0 0,1-1 0,0 1 0,-1-1 0,1 0 0,-1 0 0,1 0 0,0 0 0,-1 0 0,1-1 0,-1 1 0,1-1 0,0 1 0,-1-1 0,1 0 0,-1 0 0,0 0 0,1-1 0,-1 1 0,0 0 0,0-1 0,0 1 0,2-3 0,6-5 0,-1-1 0,-1 0 0,0 0 0,0-1 0,-1 0 0,-1 0 0,1 0 0,4-14 0,-2 2 0,-1 1 0,0-1 0,5-36 0,-13 37-2231,0 22 2090,0-1 0,0 1-1,0 0 1,0 0 0,0-1-1,0 1 1,-1 0-1,1 0 1,0 0 0,0-1-1,0 1 1,-1 0 0,1 0-1,0 0 1,0 0 0,-1-1-1,1 1 1,0 0 0,0 0-1,-1 0 1,1 0 0,0 0-1,0 0 1,-1 0 0,1 0-1,0 0 1,0 0 0,-1 0-1,1 0 1,0 0 0,-1 0-1,1 0 1,0 0 0,0 0-1,-1 0 1,1 0 0,-3 2-1046,0 0 0,0 0 1,0 0-1,0 0 1,0 0-1,1 1 0,-1-1 1,-2 5-1,-6 6-5913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6:45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1249,'0'0'13629,"7"9"-10356,20 27-764,-26-34-2406,1-1 0,-1 0 0,1 1 1,-1-1-1,1 0 0,-1 0 0,1 0 0,-1 0 1,1 0-1,0-1 0,0 1 0,-1 0 1,1-1-1,0 0 0,0 1 0,0-1 1,0 0-1,-1 0 0,1 0 0,0 0 1,0 0-1,0 0 0,0 0 0,0-1 1,-1 1-1,1-1 0,0 1 0,0-1 1,-1 0-1,3-1 0,2-1-139,-1 0 0,0-1-1,0 0 1,-1 0 0,1 0 0,6-8-1,0-4-566,-1-1-1,14-29 0,-14 25 1642,-7 17 311,-3 7 707,-5 21-304,-5 40 572,10-61-2269,0 1 0,0-1 0,0 0 0,0 1 0,1-1 0,-1 0-1,1 1 1,0-1 0,0 0 0,0 0 0,0 0 0,1 1 0,-1-2-1,1 1 1,3 5 0,3 1-52,22 22-1289,-2 2 0,36 53 0,-57-74 1254,-1-1-1,0 2 1,0-1 0,-1 1-1,-1-1 1,0 1-1,0 1 1,-2-1 0,1 0-1,-2 1 1,0-1 0,-1 17-1,0-27 137,0 0 0,-1 0 1,0 0-1,1 0 0,-1 0 0,0 0 0,-1 0 1,1-1-1,0 1 0,-1 0 0,1-1 0,-1 1 1,0-1-1,0 1 0,0-1 0,0 0 0,0 0 1,-1 0-1,1 0 0,-1 0 0,1-1 0,-1 1 0,0-1 1,1 0-1,-1 1 0,0-1 0,0 0 0,0-1 1,-3 2-1,1-1 47,0-1 1,0 1-1,0-1 0,0 1 1,0-1-1,0-1 1,1 1-1,-1-1 0,0 0 1,0 0-1,0 0 1,1-1-1,-1 1 0,0-1 1,1 0-1,0-1 1,-7-4-1,2 0-151,0-1 0,0-1 0,1 0 0,0 0 0,1 0 0,0-1 0,1 0 0,0-1 0,0 1 0,1-1 0,0 0 0,1-1 0,-5-19 0,8 24 0,0 0 0,0 0 0,0 0 0,1-1 0,0 1 0,0 0 0,1 0 0,0 0 0,0 0 0,1 0 0,0 0 0,0 0 0,1 0 0,-1 1 0,1-1 0,1 1 0,-1 0 0,1 0 0,0 0 0,1 0 0,0 1 0,-1 0 0,2 0 0,5-6 0,19-9-2343,45-26 0,-43 28-658,19-12-5872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4:00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27 17072,'-9'-5'2755,"8"4"-2643,-2-2 80,0 1-1,-1 0 1,1 0 0,0 0-1,-1 1 1,1-1-1,-1 1 1,1 0-1,-1 0 1,0 0 0,0 0-1,1 1 1,-1-1-1,0 1 1,0 0-1,0 0 1,1 0 0,-1 1-1,0-1 1,0 1-1,1 0 1,-1 0-1,0 1 1,1-1 0,-1 1-1,-3 2 1,-5 6-125,0 2 0,1-1 0,0 2 1,1-1-1,1 1 0,0 1 0,1 0 0,0 0 1,1 0-1,0 1 0,2 0 0,-1 1 0,2-1 1,0 1-1,1 0 0,-2 25 0,5-38-60,0-1 0,0 0 0,0 1 0,0-1 0,0 1 0,0-1 1,1 0-1,-1 1 0,1-1 0,-1 1 0,1-1 0,0 0 0,0 0 0,0 0 0,0 1 0,1-1 0,-1 0 0,0-1 0,1 1 0,0 0 0,-1 0 0,1 0 0,0-1 0,2 2 0,0-1 14,0 0 0,0-1 0,1 1 0,-1-1 0,0 0 0,0-1 0,1 1 0,-1-1 0,1 1-1,-1-1 1,0-1 0,7 0 0,7-2 37,-1-1 0,1 0 0,-1-2 0,0 0 0,24-12 0,-9 1-513,-2-2 1,32-24 0,-51 34 275,0 0 0,0 0 0,-1-2 0,0 1 0,-1-1 0,0 0 0,-1-1 0,7-13 0,-14 24 150,0-1 0,0 1 0,0-1 1,-1 0-1,1 1 0,-1-1 0,1 1 0,-1-1 0,1 0 0,-1 0 0,0 1 0,0-1 0,0 0 1,0 1-1,0-1 0,-1-2 0,1 3-5,-1 0 0,1 1 0,0-1 0,-1 1 0,1-1 0,-1 1 0,1-1 0,-1 1-1,1 0 1,-1-1 0,0 1 0,1-1 0,-1 1 0,1 0 0,-1 0 0,0-1 0,1 1 0,-1 0 0,0 0 0,1 0 0,-1 0 0,0 0 0,1 0 0,-1 0 0,0 0 0,1 0 0,-2 0 0,-2 1-52,0 0 1,1-1 0,-1 2 0,0-1 0,0 0 0,1 1-1,-1 0 1,1 0 0,-1 0 0,1 0 0,0 0 0,-3 4-1,-2 2-17,2 1-1,-1 0 1,1 0 0,1 0-1,0 1 1,0 0-1,0 0 1,2 0-1,-1 0 1,1 1-1,1 0 1,-2 12-1,3-14-689,0 0 0,1 0-1,0 0 1,0 1 0,1-1 0,0 0-1,1 0 1,-1 0 0,5 9-1,10 12-6487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6:45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21 18033,'0'0'8413,"-1"11"-6913,-3 34 348,4 78-1,0-121-1831,0 0 0,0 0 1,1-1-1,-1 1 0,0 0 0,1 0 1,0 0-1,-1-1 0,1 1 1,0 0-1,0-1 0,0 1 1,0-1-1,0 1 0,0-1 0,0 1 1,0-1-1,1 0 0,-1 0 1,0 1-1,1-1 0,-1 0 1,1 0-1,0 0 0,-1-1 0,1 1 1,0 0-1,-1-1 0,1 1 1,0-1-1,0 1 0,0-1 1,-1 0-1,1 0 0,0 0 0,0 0 1,0 0-1,0 0 0,-1 0 1,4-1-1,3-1 29,0 0 0,-1 0 0,1-1 0,-1 0 0,0 0 0,0-1 0,0 0 0,9-7 0,11-12-30,0-2 1,-2-1 0,29-37-1,3-4-24,-57 67 9,0 0 0,0-1 0,1 1 0,-1 0 0,0 0 0,0 0 0,0 0 0,0 0 0,0-1 0,0 1 0,0 0 0,1 0 0,-1 0 0,0 0 0,0 0 0,0 0 0,0 0 0,1 0 0,-1 0 0,0-1 0,0 1 0,0 0 0,0 0 0,1 0 0,-1 0 0,0 0 0,0 0 0,0 0 0,0 0 0,1 0 0,-1 0 0,0 0 0,0 0 0,0 0 0,0 1 0,1-1 0,-1 0 0,0 0 0,0 0 0,0 0 0,0 0 0,0 0 0,1 0 0,-1 0 0,0 0 0,0 1 0,0-1 0,0 0 0,0 0 0,1 0 0,2 14 0,-2 26 0,-1-33 0,-1 12 0,0-11 0,1 0 0,-1-1 0,1 1 0,1 0 0,0 0 0,0 0 0,0 0 0,1-1 0,0 1 0,1 0 0,4 10 0,-6-17 0,0 0 0,1 0 0,-1 0 0,0 0 0,0 0 0,0 0 0,1-1 0,-1 1 0,0-1 0,1 1 0,-1-1 0,1 1 0,-1-1 0,1 0 0,-1 0 0,0 1 0,1-1 0,-1 0 0,1 0 0,-1-1 0,1 1 0,-1 0 0,1 0 0,-1-1 0,1 1 0,-1-1 0,0 1 0,1-1 0,-1 1 0,0-1 0,2-1 0,41-29 0,-38 27 0,22-23-584,-23 21 266,1-1 1,0 2 0,1-1-1,-1 1 1,1 0 0,0 0-1,8-4 1,-8 19-8236,5 9 3856,1-13-3972,-4-6 1168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6:46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194 151 9961,'0'0'10741,"-11"-3"-7874,6 1-2643,0 0 0,0 0 1,0 0-1,-1 1 0,1 0 0,0 0 0,-1 0 1,1 1-1,-1 0 0,1 0 0,-1 0 1,1 1-1,-1 0 0,1 0 0,0 0 0,0 1 1,-1-1-1,1 1 0,0 0 0,0 1 0,1-1 1,-1 1-1,0 0 0,1 0 0,-8 7 0,8-5-12,-1 1-1,1-1 0,0 1 0,0 0 1,1 0-1,0 0 0,0 0 0,0 0 1,-3 13-1,5-17-192,1-1 0,-1 1 0,1 0 0,0 0 0,0 0 0,0 0 0,0 0 0,0 0 0,0 0 1,0 0-1,1 0 0,-1 0 0,0 0 0,1-1 0,0 1 0,-1 0 0,1 0 0,0-1 0,0 1 0,0 0 0,0-1 0,1 1 0,-1-1 1,0 1-1,1-1 0,-1 1 0,1-1 0,-1 0 0,1 0 0,-1 0 0,1 0 0,0 0 0,0 0 0,-1-1 0,1 1 0,0 0 0,0-1 0,2 1 1,3 1-32,0 0 1,0-1 0,1 0 0,-1 0 0,0-1 0,0 0 0,1 0 0,-1 0 0,0-1 0,1 0-1,-1-1 1,0 0 0,0 0 0,13-6 0,-16 6 7,0-1 0,0 0 0,0 0 0,-1 0 0,1 0 0,-1-1 0,0 1 0,0-1 0,0 0 0,-1 0 1,1 0-1,-1 0 0,0 0 0,0-1 0,0 1 0,-1-1 0,1 1 0,-1-1 0,0 0 0,-1 1 0,1-1 0,-1 0 0,0-8 0,-2-4 29,2 16-27,0 0 0,-1 1-1,1-1 1,0 0 0,0 1 0,-1-1-1,1 0 1,0 1 0,0-1 0,0 0 0,0 1-1,0-1 1,0 0 0,0 0 0,0 1-1,0-1 1,0 0 0,0 1 0,0-1 0,1 0-1,-1 1 1,0-1 0,0 0 0,1 1-1,-1-1 1,1 0 0,-1 1 0,0-1-1,1 1 1,-1-1 0,1 1 0,-1-1 0,1 1-1,-1-1 1,1 1 0,0 0 0,-1-1-1,1 1 1,0 0 0,-1-1 0,1 1-1,0 0 1,-1 0 0,1 0 0,0-1 0,-1 1-1,1 0 1,0 0 0,-1 0 0,1 0-1,1 0 1,43-1-37,-17 0 93,51 4 0,-72-3-115,0 1 0,0 1 1,0-1-1,0 1 0,0 0 0,0 1 1,-1 0-1,1 0 0,-1 0 1,0 1-1,0 0 0,7 5 0,-11-6 48,0-1 0,0 0 0,0 0 0,0 1-1,0-1 1,0 1 0,-1 0 0,1-1 0,-1 1-1,0 0 1,0 0 0,0 0 0,0 0 0,-1 0-1,1 0 1,-1 0 0,0 0 0,0 4 0,-1 3 63,0 0 1,-1 0 0,0-1 0,-4 13-1,-2 4 214,11-23-48,6-9-114,6-8-3,-2-2-40,-1-1 0,0 0 1,18-37-1,-26 45-59,0-1 0,-1 1 1,0-1-1,0 0 0,-1 0 1,-1 0-1,1 0 0,-1 0 0,-1 0 1,-1-12-1,1 22-2,0 1 1,0-1-1,0 1 0,0-1 1,0 1-1,-1-1 0,1 1 1,0-1-1,0 1 0,-1-1 0,1 1 1,0-1-1,-1 1 0,1-1 1,0 0-1,-1 1 0,1-1 1,-1 0-1,1 1 0,0-1 1,-1 0-1,1 1 0,-1-1 0,1 0 1,-1 0-1,1 0 0,-1 1 1,1-1-1,-1 0 0,0 0 1,1 0-1,-1 0 0,1 0 1,-1 0-1,1 0 0,-1 0 0,1 0 1,-1 0-1,1 0 0,-1 0 1,1-1-1,-1 1 0,1 0 1,-1 0-1,1-1 0,-1 1 1,1 0-1,-1 0 0,1-1 0,-1 1 1,1-1-1,0 1 0,-1 0 1,1-1-1,0 1 0,-1-1 1,1 1-1,0-1 0,-1 0 1,1 3 8,0 1 0,1-1 0,-1 0 0,0 1 1,1-1-1,-1 0 0,1 0 0,0 1 0,0-1 0,0 0 1,0 0-1,0 0 0,0 0 0,1 0 0,-1 0 1,1-1-1,-1 1 0,1 0 0,0-1 0,3 3 0,0-1 22,0 0 0,0 0 0,1-1-1,-1 0 1,1 0 0,-1 0 0,1-1 0,8 2-1,-1-2 17,0 1-1,-1-2 0,1 0 0,0-1 0,0 0 1,0-1-1,17-4 0,-24 4-44,-1-1 0,1 1 0,-1-1 0,0 0 0,0 0 0,0-1 0,0 1 0,0-1 0,-1-1 0,1 1 0,4-6 0,-7 7 0,0 0 0,0 0 0,0 0 0,0-1 0,0 1 0,-1-1 0,1 1 0,-1-1 0,0 1 0,0-1 0,0 0 0,-1 1 0,1-1 0,-1 0 0,0 0 0,0 1 0,0-1 0,0 0 0,-2-4 0,2 7 0,-1-1 0,0 0 0,0 1 0,0-1 0,0 1 0,0 0 0,0-1 0,-1 1 0,1 0 0,0 0 0,-1-1 0,1 1 0,0 0 0,-1 0 0,0 1 0,1-1 0,-1 0 0,1 0 0,-1 1 0,0-1 0,0 1 0,1 0 0,-1-1 0,0 1 0,0 0 0,1 0 0,-1 0 0,0 0 0,-3 1 0,0-1 0,0 1 0,0-1 0,0 1 0,1 0 0,-1 0 0,0 1 0,1 0 0,-1-1 0,1 1 0,-6 4 0,4-1 0,0 0 0,0 1 0,0 0 0,1 1 0,0-1 0,0 1 0,1 0 0,-5 9 0,7-13 0,0 1 0,0 0 0,0 1 0,1-1 0,0 0 0,-1 0 0,2 1 0,-1-1 0,0 0 0,1 1 0,0-1 0,0 1 0,0-1 0,1 0 0,-1 1 0,1-1 0,2 5 0,-2-7 0,0 0 0,0-1 0,1 1 0,-1 0 0,1-1 0,-1 1 0,1-1 0,0 1 0,-1-1 0,1 0 0,0 0 0,0 0 0,0 0 0,0 0 0,0 0 0,0 0 0,0-1 0,1 1 0,-1-1 0,4 1 0,50 2 0,-48-3 0,8-1 0,-1-1 0,1-1 0,-1-1 0,0 0 0,0 0 0,-1-2 0,1 0 0,-1-1 0,-1 0 0,1-1 0,13-10 0,-15 10 0,-11 8 0,0-1 0,0 1 0,0-1 0,0 1 0,0 0 0,0-1 0,0 1 0,0 0 0,0 0 0,0-1 0,0 1 0,0 0 0,0 0 0,0 0 0,1 0 0,-1 1 0,0-1 0,0 0 0,0 0 0,0 1 0,0-1 0,0 0 0,0 1 0,0-1 0,-1 1 0,1-1 0,0 1 0,0 0 0,0-1 0,0 1 0,-1 0 0,1 0 0,0-1 0,-1 1 0,1 0 0,0 0 0,-1 0 0,1 0 0,-1 0 0,1 2 0,0-1 0,0 0 0,1-1 0,-1 1 0,0 0 0,1 0 0,-1-1 0,1 1 0,0-1 0,-1 1 0,1-1 0,0 0 0,0 0 0,0 0 0,0 0 0,0 0 0,0 0 0,0 0 0,5 0 0,9-1 0,1 0 0,0-2 0,0 0 0,0-1 0,-1 0 0,1-2 0,-1 0 0,18-8 0,-17 6 0,1 1 0,0 0 0,0 2 0,1 0 0,36-3 0,-54 8 0,0-1 0,0 1 0,0-1 0,-1 1 0,1 0 0,0-1 0,0 1 0,-1 0 0,1-1 0,0 1 0,-1 0 0,1 0 0,0 0 0,-1 0 0,1 0 0,-1 0 0,0-1 0,1 1 0,-1 0 0,0 0 0,1 0 0,-1 0 0,0 0 0,0 1 0,0-1 0,0 0 0,0 0 0,0 0 0,-1 1 0,1 0 0,0 0 0,0-1 0,0 1 0,1 0 0,-1 0 0,0 0 0,1-1 0,-1 1 0,1 0 0,-1-1 0,1 1 0,0 0 0,0-1 0,0 1 0,0-1 0,0 1 0,0-1 0,0 1 0,0-1 0,1 0 0,-1 0 0,0 0 0,3 2 0,1-2-165,1 0 0,0 0 1,-1 0-1,1-1 0,0 0 0,-1 0 1,1-1-1,0 1 0,-1-1 0,1-1 1,8-2-1,65-28-4291,-30 10 1024,-30 15-3615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6:47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12 435 6566,'0'0'394,"-1"0"0,1 0 0,0 0 0,-1 0 0,1 0 0,-1 0 0,1 0 0,0 0 0,-1 0 0,1 0 0,-1 0 0,1 0 0,0 0 0,-1 0 0,1 0 0,-1-1 0,1 1 1,0 0-1,-1 0 0,1 0 0,0-1 0,-1 1 0,1 0 0,0 0 0,0-1 0,-1 1 0,1 0 0,0-1 0,0 1 0,-1 0 0,1-1 0,0 1 0,0 0 0,0-1 0,0 1 0,0 0 0,-1-1 0,1 0 0,9-18 5083,32-29-6307,-26 32 2389,-12 12-1498,1 0-16,0-1 1,0 1-1,0-1 0,-1 0 1,0 0-1,0 0 1,0 0-1,-1 0 0,0-1 1,0 1-1,0-1 1,1-7-1,-3 12-27,0 1 0,0 0 0,0-1 0,0 1 0,-1 0 0,1-1 0,0 1 0,0 0 0,0-1 0,-1 1 0,1 0 0,0-1 0,0 1 0,-1 0 0,1 0 0,0-1 0,-1 1 0,1 0 0,0 0 0,-1 0 0,1 0 0,0-1 0,-1 1 0,1 0 0,-1 0 0,1 0 0,0 0 0,-1 0 0,1 0 0,0 0 0,-1 0 0,1 0 0,-1 0 0,1 0 0,0 0 0,-1 0 0,1 0 0,0 1 0,-1-1 0,1 0 0,0 0 0,-1 0 0,1 0 0,-1 1 0,-17 8 58,13-5-52,0 1-1,1 0 1,0 0-1,0 0 1,0 1 0,1-1-1,0 1 1,0 0-1,0 0 1,1 0-1,0 0 1,0 1 0,0-1-1,1 0 1,-1 12-1,1-15-14,0 1-1,1 0 0,0-1 0,0 1 1,0 0-1,0-1 0,1 1 0,-1 0 1,1-1-1,0 1 0,0-1 0,0 1 1,1-1-1,-1 0 0,1 1 0,-1-1 0,1 0 1,0 0-1,1 0 0,-1 0 0,0-1 1,1 1-1,0 0 0,-1-1 0,1 0 1,0 0-1,0 0 0,0 0 0,5 2 1,2-1 8,1-1 0,-1 0 0,1-1 0,0 0 0,0 0 0,-1-1 1,1-1-1,0 0 0,0 0 0,-1-1 0,1-1 0,-1 1 0,1-2 0,-1 1 0,14-9 1,-13 7 0,0 0 0,-1-1 0,0 0 0,0-1 0,-1 0 0,1-1 0,-2 0 0,1 0 0,-1-1 0,0 0 0,-1 0 0,0-1 0,-1 0 0,6-11 0,-14 29-49,1-1-1,0 1 0,1 0 1,-1-1-1,2 15 1,-1-19 40,0-1 1,0 1 0,1-1-1,-1 1 1,0-1 0,1 0 0,-1 1-1,1-1 1,0 0 0,0 0 0,0 1-1,0-1 1,0 0 0,0 0 0,1 0-1,-1 0 1,1 0 0,-1 0-1,1-1 1,0 1 0,0 0 0,0-1-1,0 0 1,0 1 0,0-1 0,0 0-1,0 0 1,0 0 0,1 0 0,2 1-1,3-2 44,0-1-1,0 0 0,0 0 0,0 0 1,0-1-1,-1 0 0,1-1 0,-1 0 1,0 0-1,1 0 0,-1-1 1,-1 0-1,1 0 0,0-1 0,-1 0 1,0 0-1,10-11 0,0-1 93,-1 0 0,-1-1 0,0-1-1,-2 0 1,12-22 0,-15 23-145,-2 1 0,0-1 0,-1-1 0,-1 1 0,0-1 0,-2 0 0,0 0 0,-1 0 0,-1 0 0,-2-39 0,0 58 0,1 0 0,0 0 0,0 0 0,-1 0 0,1-1 0,0 1 0,-1 0 0,1 0 0,0 0 0,0 0 0,-1 0 0,1 0 0,0 0 0,-1 0 0,1 0 0,0 0 0,-1 0 0,1 0 0,0 0 0,-1 0 0,1 0 0,0 0 0,0 0 0,-1 1 0,1-1 0,0 0 0,0 0 0,-1 0 0,1 0 0,0 1 0,0-1 0,-1 0 0,1 0 0,0 0 0,0 1 0,0-1 0,-1 0 0,1 0 0,0 1 0,0-1 0,0 0 0,0 1 0,0-1 0,-1 0 0,1 1 0,-4 7 0,-1 1 0,1 0 0,0 0 0,1 1 0,0-1 0,1 1 0,0-1 0,-1 11 0,-3 82 0,6-93 0,0 1 0,1 0 0,0-1 0,1 1 0,0-1 0,1 1 0,0-1 0,0 0 0,1 0 0,6 12 0,-2-9 0,0-1 0,1 0 0,0 0 0,1-1 0,0 0 0,18 13 0,-26-21-2,15 12-629,1-1 1,0 0-1,1-1 1,23 10-1,-46-24 604,0-2-1,-1 1 1,1 0-1,0-1 1,1 0-1,-1 0 1,-2-4-1,-8-7 34,-50-44 228,-79-54-1,87 70 619,54 42-826,1 0 0,-1 0 0,1 0-1,-1 0 1,1 0 0,0-1 0,-1 1 0,1 0 0,0-1 0,0 1-1,0-1 1,0 0 0,0 1 0,0-1 0,0-3 0,1 4-5,0 0 0,0 1 1,0-1-1,0 0 0,1 1 1,-1-1-1,0 0 1,0 1-1,1-1 0,-1 0 1,1 1-1,-1-1 1,0 1-1,1-1 0,-1 0 1,1 1-1,0-1 0,-1 1 1,1 0-1,-1-1 1,1 1-1,0-1 0,-1 1 1,1 0-1,0 0 0,1-1 1,8-2 172,1 0 1,-1 1-1,1 1 0,14-1 1,-6 0-108,92-6-2300,34-5-6406,-82 1-3963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6:49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98 12780,'0'-10'3534,"-1"-19"-2056,0-7 1952,1 13 4309,-2 79-6771,1 50-298,2-96-643,0 1 0,0-1-1,1 0 1,1 0 0,-1 0 0,2 0-1,6 15 1,-9-23-20,1 1-1,-1-1 0,1 1 1,0-1-1,-1 0 1,1 1-1,0-1 1,0 0-1,1 0 0,-1 0 1,0-1-1,1 1 1,-1-1-1,1 1 1,-1-1-1,1 0 0,0 0 1,0 0-1,-1 0 1,1 0-1,0-1 1,0 1-1,0-1 0,0 0 1,0 0-1,0 0 1,0 0-1,-1 0 1,1-1-1,0 1 0,0-1 1,0 0-1,0 0 1,-1 0-1,1 0 1,3-2-1,5-2 29,-1-1 0,1-1 0,-1 0 0,0 0 0,0-1 0,-1 0 0,10-11 0,7-16-3,-21 27 44,1 0 0,-1 0 1,1 1-1,1 0 0,-1 1 1,9-7-1,-14 13-68,-1 0 1,1 0-1,-1 0 1,1 0-1,-1 0 1,1 0-1,-1 0 0,1 1 1,-1-1-1,1 0 1,-1 0-1,1 1 1,-1-1-1,0 0 1,1 1-1,-1-1 1,1 0-1,-1 1 0,0-1 1,1 1-1,-1-1 1,0 1-1,1-1 1,-1 0-1,0 1 1,0-1-1,1 1 1,-1-1-1,0 1 0,0 0 1,0-1-1,0 1 1,0-1-1,0 1 1,0-1-1,0 1 1,0-1-1,0 1 1,0-1-1,0 1 0,4 36 146,-3-27-8,-1-8-139,1 1-1,-1 0 1,0-1 0,1 1-1,-1-1 1,1 1 0,0-1 0,0 1-1,0-1 1,0 0 0,1 1 0,-1-1-1,0 0 1,1 0 0,0 0-1,-1 0 1,1 0 0,0 0 0,0-1-1,0 1 1,0 0 0,0-1 0,1 0-1,3 2 1,-3-2-4,0-1-1,0 0 1,0 0 0,0 0-1,1 0 1,-1 0 0,0-1-1,0 0 1,0 1 0,0-1-1,0 0 1,0-1 0,0 1-1,-1 0 1,1-1 0,0 0-1,-1 1 1,1-1 0,-1 0-1,3-3 1,22-20-63,-22 19-1,1 0 0,-1 0 0,1 1 0,0 0 0,0 0 0,1 0-1,0 1 1,0 0 0,0 1 0,0-1 0,0 1 0,12-3 0,-18 6-7,1 1 0,-1-1 1,0 0-1,1 1 0,-1-1 0,0 1 1,0-1-1,0 1 0,1-1 0,-1 1 1,0 0-1,0 0 0,0 0 0,0 0 1,0-1-1,0 1 0,0 1 0,0-1 0,-1 0 1,1 0-1,0 0 0,-1 0 0,1 0 1,-1 1-1,1-1 0,-1 0 0,1 0 1,-1 1-1,0-1 0,0 0 0,0 1 1,0-1-1,0 0 0,0 3 0,1 60-4233,-2-49 1258,1-1-2781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6:50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20531,'0'0'6150,"11"55"-13517,-4-36-1857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6:50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84 13164,'0'0'2840,"-3"-8"-58,1 1-2228,-1 1 1,0 0-1,0 0 0,0 0 1,-1 0-1,1 0 1,-2 1-1,-3-5 0,6 8-438,0 0 0,1 1 0,-1-1-1,0 1 1,0 0 0,0 0 0,0 0-1,0 0 1,0 0 0,0 0 0,0 0 0,-1 0-1,1 1 1,0-1 0,0 1 0,-1 0-1,1 0 1,0 0 0,-1 0 0,1 0 0,0 0-1,0 0 1,-1 1 0,1-1 0,0 1-1,0 0 1,-1 0 0,1-1 0,0 1-1,0 1 1,0-1 0,0 0 0,-2 2 0,-3 3 67,-1 0-1,1 0 1,1 1 0,-1 0 0,1 0 0,0 1 0,1-1 0,-1 1 0,2 1 0,-1-1 0,1 1 0,0-1 0,1 1 0,0 0 0,1 0 0,-1 1 0,2-1 0,-1 1 0,1-1 0,1 0 0,0 14 0,1-21-175,0 0 1,0 0 0,0 0 0,0 0 0,0 0-1,0-1 1,0 1 0,1 0 0,-1 0 0,1-1-1,-1 1 1,1-1 0,0 1 0,-1-1 0,1 0-1,0 0 1,0 0 0,0 0 0,0 0 0,0 0-1,0 0 1,0-1 0,1 1 0,-1-1 0,0 1-1,4-1 1,68 3 145,-56-3-150,-10-1 9,0 0 1,0 0 0,0-1 0,0 0 0,0 0-1,0-1 1,0 0 0,-1 0 0,1-1-1,-1 0 1,0-1 0,0 1 0,0-1-1,-1 0 1,12-13 0,25-17 155,-42 35-167,-1 0-1,0 0 0,0-1 0,1 1 0,-1 0 1,0 0-1,1 0 0,-1-1 0,0 1 0,0 0 0,1 0 1,-1 0-1,0 0 0,1 0 0,-1 0 0,0 0 1,1 0-1,-1 0 0,0 0 0,1 0 0,-1 0 0,0 0 1,1 0-1,-1 0 0,0 0 0,1 0 0,-1 0 1,0 0-1,1 0 0,-1 1 0,0-1 0,0 0 0,1 0 1,-1 0-1,0 0 0,0 1 0,1-1 0,-1 0 1,0 1-1,5 16 82,-7 21 32,-1-35-115,-2-11 0,0-10 0,-7-147 0,12 165 0,0 0 0,0 0 0,0-1 0,0 1 0,0 0 0,1 0 0,-1-1 0,0 1 0,0 0 0,0 0 0,0 0 0,0-1 0,1 1 0,-1 0 0,0 0 0,0 0 0,0 0 0,1-1 0,-1 1 0,0 0 0,0 0 0,1 0 0,-1 0 0,0 0 0,0 0 0,1 0 0,-1 0 0,0 0 0,0-1 0,1 1 0,-1 0 0,0 0 0,0 1 0,1-1 0,-1 0 0,0 0 0,0 0 0,1 0 0,-1 0 0,0 0 0,0 0 0,1 0 0,-1 0 0,0 1 0,14 2 0,-14-2 0,74 16-2378,-25-13-4421,82-2 1,-67-3 3640,-46 0-2223,-2-4-1463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6:51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153 152 6246,'0'0'9529,"-11"-6"-5782,6 3-3499,-2-2 396,0 1 0,-1 1 1,1-1-1,-1 1 1,-14-4-1,19 7-500,1 0 0,0-1 0,-1 1 0,1 0 0,0 0 0,-1 0 0,1 0 0,-1 1 0,1-1 0,0 0 0,-1 1 0,1 0 0,0 0 0,0-1 1,0 1-1,0 1 0,-1-1 0,1 0 0,0 0 0,1 1 0,-1-1 0,0 1 0,0 0 0,1-1 0,-1 1 0,1 0 0,-1 0 0,1 0 0,-2 4 0,1-2 56,0 1-1,0-1 1,0 1 0,0-1-1,1 1 1,0 0-1,0 0 1,0 0 0,1 0-1,-1 0 1,1 0-1,0 0 1,2 8 0,-2-11-163,1 0 1,0 0-1,-1 1 0,1-1 1,0 0-1,0 0 1,1 0-1,-1 0 1,0 0-1,1 0 1,-1 0-1,1-1 1,0 1-1,-1 0 1,1-1-1,0 1 1,0-1-1,0 0 0,0 0 1,0 1-1,0-1 1,1-1-1,-1 1 1,0 0-1,0 0 1,1-1-1,-1 0 1,0 1-1,5-1 0,2 0-12,1 0-1,-1-1 1,1-1-1,-1 1 1,0-1-1,0-1 1,0 0-1,0 0 1,0-1-1,0 0 1,-1 0-1,0-1 1,0 0-1,0 0 1,0-1-1,-1 0 1,0-1-1,0 1 1,6-9-1,-5 5 5,0 0 0,-1 0-1,0 0 1,0-1 0,-1 0-1,0-1 1,-1 1 0,-1-1 0,0 0-1,0 0 1,-1-1 0,-1 1-1,2-26 1,-29 79-307,20-30 295,1 0 1,0 0-1,1 0 0,1 1 0,0 0 0,0-1 0,1 1 0,0 0 0,2 14 0,-1-22-13,1 0-1,-1 0 0,1 0 1,0 0-1,0-1 0,0 1 1,1 0-1,-1-1 0,1 1 1,0-1-1,0 0 0,0 1 1,1-1-1,-1 0 0,1 0 1,-1 0-1,1-1 0,0 1 1,0-1-1,1 1 0,-1-1 1,0 0-1,1-1 0,-1 1 1,1 0-1,-1-1 0,1 0 1,0 0-1,0 0 0,-1 0 1,7 0-1,-2 0-3,-1-1 0,1 0 0,0 0 0,0-1 0,0 1 0,-1-2 0,1 1 0,0-1 0,-1-1 0,0 1 0,1-1 0,-1 0 0,0-1 0,-1 0 0,1 0 0,0 0 0,-1-1 0,0 0 0,0 0 0,-1 0 0,1-1 0,-1 0 0,-1 0 0,1-1 0,-1 1 0,0-1 0,6-12 0,-11 16 0,-4 7 0,-6 9 0,9-11 0,1 1-1,-1 1 1,1-1 0,0 0-1,0 0 1,0 0 0,0 1 0,0-1-1,1 0 1,-1 1 0,1-1-1,0 1 1,0-1 0,0 0-1,1 1 1,-1-1 0,1 0 0,0 1-1,0-1 1,0 0 0,2 6-1,0-7-6,-1 1 0,0 0 0,1-1-1,-1 0 1,1 0 0,0 0 0,0 0 0,0 0-1,0 0 1,0-1 0,0 0 0,0 1-1,0-1 1,1 0 0,-1-1 0,0 1 0,1 0-1,-1-1 1,1 0 0,-1 0 0,5 0 0,-2 0-81,0 0 1,0-1 0,0 0-1,-1 0 1,1 0 0,0-1-1,0 1 1,-1-1 0,1-1 0,-1 1-1,1-1 1,9-7 0,-13 8 130,1 0 1,-1 0 0,0 0 0,0-1 0,0 1 0,0-1-1,0 1 1,-1-1 0,1 0 0,-1 0 0,0 0-1,1 0 1,-1 0 0,-1 0 0,1 0 0,0 0-1,-1 0 1,1 0 0,-1 0 0,0-1 0,0 1 0,-1 0-1,1 0 1,0 0 0,-1 0 0,-1-4 0,0 2-35,0 1 0,-1-1 0,1 1 1,-1 0-1,0 0 0,0 0 1,0 0-1,0 1 0,-1-1 1,0 1-1,0 0 0,0 0 0,0 0 1,-7-3-1,-21-19-31,62 22-1382,43 3-5125,-26 0 144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6:51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1 0 16047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6:51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45 14990,'0'0'1308,"0"-8"-641,1-28 4591,0 40-2971,2 14-479,3 27-655,0 22-233,3-1-1,3 0 1,38 117-1,-48-178-879,-2-3-23,1 0 0,-1 0 0,1 0-1,0 1 1,0-1 0,0 0 0,0 0-1,0 0 1,0 0 0,0-1 0,1 1 0,-1 0-1,1 0 1,-1-1 0,1 1 0,0-1-1,3 2 1,-4-5-22,-1 0 0,1 0 0,-1-1 0,1 1 0,-1 0 0,0-1 0,0 1 0,0 0 0,0-1 0,-1 1 0,1 0 0,0 0 0,-1-1 0,-1-2 0,-4-10-85,0 1 0,-1 0 0,-1 1 0,0-1 0,-1 1 0,-1 1 0,-18-19 0,7 9-93,-2 1-1,-47-35 1,87 61 10,1-1 1,-1-1-1,1 0 1,0-2-1,18 0 0,137 3-8737,-109-4 849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6:52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39 15631,'0'0'3000,"-8"2"-678,2-1-1881,1 1 0,-1 0 1,1 1-1,0-1 0,0 1 0,0 0 0,0 0 0,0 0 1,1 1-1,-8 7 0,10-9-268,0 1 1,-1-1-1,1 1 0,0-1 1,1 1-1,-1 0 1,1 0-1,-1 0 0,1 0 1,0 0-1,0 0 0,0 0 1,0 1-1,1-1 1,-1 0-1,1 0 0,0 1 1,0-1-1,0 0 1,0 1-1,1-1 0,-1 0 1,1 0-1,1 5 1,0-5-147,0-1 1,-1 0 0,1 0 0,0-1 0,0 1-1,0 0 1,0-1 0,1 1 0,-1-1 0,0 0-1,1 0 1,-1 0 0,1 0 0,-1 0 0,1 0-1,-1 0 1,1-1 0,-1 0 0,1 1 0,0-1-1,-1 0 1,1 0 0,0 0 0,3-1 0,3 0 48,0 1 0,0-1 0,0-1 0,0 0 0,-1 0 0,11-4 0,-14 4-33,0-1-1,0 0 0,0-1 0,-1 1 1,1-1-1,-1 0 0,0 0 0,0 0 1,0 0-1,0-1 0,-1 1 0,0-1 1,0 0-1,0 0 0,0-1 1,-1 1-1,0 0 0,2-8 0,-4 10-28,1 0 0,-1 1 0,0-1 0,0 0 0,0 0 0,0 0 0,0 1 0,-1-1-1,1 0 1,-1 1 0,1-1 0,-1 0 0,0 1 0,0-1 0,-1 1 0,1-1 0,0 1 0,-1-1 0,0 1-1,1 0 1,-1 0 0,0 0 0,0 0 0,0 0 0,0 0 0,-1 1 0,1-1 0,0 1 0,-1-1-1,1 1 1,-1 0 0,1 0 0,-1 0 0,0 0 0,1 0 0,-1 1 0,0-1 0,-5 1 0,-35-2-1182,42 2 1013,0 0-1,0 0 1,0 0-1,0 0 0,1 1 1,-1-1-1,0 0 1,0 1-1,0-1 1,1 0-1,-1 1 1,0-1-1,0 1 1,1-1-1,-1 1 0,0 0 1,1-1-1,-1 1 1,1 0-1,-1-1 1,1 1-1,-1 0 1,1 0-1,-1 0 1,1-1-1,0 1 0,0 0 1,-1 0-1,1 0 1,0 0-1,0-1 1,0 1-1,0 0 1,0 0-1,0 0 1,0 0-1,0 0 0,0 0 1,0 0-1,0-1 1,1 1-1,-1 0 1,0 0-1,1 0 1,0 0-1,0 2-377,0-1 1,1 0-1,-1 0 0,1 0 1,0 0-1,-1 0 1,1 0-1,0 0 0,0-1 1,0 1-1,1-1 0,-1 1 1,0-1-1,1 0 0,-1 0 1,0 0-1,5 1 0,31 10-6551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4:00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77 149 9385,'0'0'22085,"6"-1"-21647,-2-1-412,0 1 0,0-1 0,0 0 0,0 0 0,-1 0 0,1-1 0,0 0 0,-1 1 0,0-1 0,0 0 0,0-1 0,0 1 0,0-1 0,0 1 0,-1-1 0,0 0 0,0 1 0,0-1 0,0-1 0,0 1 0,-1 0 0,0 0 1,0 0-1,0-1 0,0 1 0,-1 0 0,0-1 0,0 1 0,0-1 0,0 1 0,-1-1 0,-1-4 0,1 7-26,0 0 0,0 0 0,0 0 0,-1 0 0,1 1 0,-1-1 0,0 1 0,1-1 0,-1 1 0,0-1 0,0 1 0,0 0 0,0 0 0,0 0 0,0 0 0,0 0 0,0 0 0,0 1 0,-1-1 0,1 1 0,0-1 0,0 1 0,-1 0 0,1 0 0,0 0 0,0 0 0,-1 0 0,1 1 0,0-1 0,-4 2 0,1-1 0,0-1 0,0 1 0,0 1 0,0-1 0,0 1 0,0 0 0,1 0 0,-1 0 0,1 0 0,0 1 0,-1 0 0,1 0 0,-4 4 0,6-3-418,0 0 0,0 0 0,0 0 0,0 1 0,1-1 0,0 1 0,-2 7 0,3-11 78,0 1 1,-1 0-1,1-1 1,0 1-1,0-1 1,0 1 0,0 0-1,0-1 1,0 1-1,0 0 1,0-1 0,1 1-1,-1-1 1,1 1-1,-1-1 1,1 1-1,-1-1 1,1 1 0,0-1-1,0 1 1,0-1-1,0 0 1,0 1 0,2 1-1,19 2-12589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6:52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30 15503,'0'0'3534,"-8"-5"-1308,2 1-1907,0 1 1,1 0 0,-1 0-1,0 1 1,0 0-1,-1 0 1,1 0-1,0 1 1,-1 0 0,1 0-1,-1 1 1,1 0-1,-1 0 1,1 0-1,-1 1 1,1 0 0,0 0-1,-1 0 1,1 1-1,0 0 1,-10 4-1,5-1-8,-38 19 661,47-23-945,-1 0 0,1 0 0,0 1 0,0-1 0,0 1 0,0-1-1,0 1 1,0 0 0,1 0 0,-1 0 0,1 0 0,-1 0 0,1 0 0,-1 1 0,1-1 0,-1 4 0,2-6-31,0 1 0,1-1 0,-1 1 0,1-1 0,-1 1 0,0-1 0,1 1 0,-1-1 0,1 0 0,-1 1 0,1-1 0,-1 0 0,1 1 0,-1-1 0,1 0 1,-1 1-1,1-1 0,-1 0 0,1 0 0,0 0 0,-1 0 0,1 0 0,-1 0 0,1 0 0,0 0 0,-1 0 0,1 0 0,0 0 0,25 1-268,-22-1 184,75 1-1423,-33-1 565,1 1-1,0 3 1,50 10 0,-94-14 1004,-1 1-1,1-1 1,0 1 0,-1 0 0,1 0-1,-1 0 1,1 0 0,-1 0 0,1 0 0,-1 1-1,0-1 1,1 1 0,-1 0 0,0-1-1,0 1 1,0 0 0,-1 0 0,1 0-1,0 1 1,-1-1 0,1 0 0,-1 1-1,2 4 1,-3-4 92,1 0 0,-2 0-1,1 0 1,0 0 0,0 0 0,-1 0 0,0 0-1,1-1 1,-1 1 0,-1 0 0,1 0 0,0 0-1,0-1 1,-1 1 0,0-1 0,1 1 0,-1-1-1,0 0 1,0 1 0,0-1 0,-4 2 0,-12 13 510,0-1 1,-29 19-1,41-30-601,-1-1 0,1-1 0,0 1 0,-1-1 0,0 0 0,0-1 0,0 1 1,0-1-1,0-1 0,0 1 0,0-1 0,-10 0 0,16-1-149,0-1 0,1 1 0,-1 0 1,1-1-1,-1 1 0,1 0 0,-1-1 0,1 1 0,0-1 1,-1 1-1,1-1 0,-1 1 0,1-1 0,0 1 0,0-1 1,-1 1-1,1-1 0,0 0 0,0 1 0,0-1 0,-1 1 1,1-1-1,0 0 0,0 1 0,0-1 0,0 1 0,0-1 1,0 0-1,0 1 0,0-1 0,0 0 0,1 1 0,-1-1 1,0 0-1,7-24-3738,11-6-1713,5-7-1917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6:53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41 20916,'0'0'1334,"-8"15"353,-7 10-808,2 0-1,0 1 1,2 1-1,1 0 1,1 0 0,-9 49-1,17-62-755,0-1 1,1 1-1,1-1 0,0 1 1,0-1-1,2 0 0,-1 0 1,2 0-1,0 0 0,10 23 1,-10-28-136,1 0 0,0-1 0,0 0 0,0 0 0,1 0 0,0-1 0,1 1 1,-1-1-1,1-1 0,0 1 0,0-1 0,1-1 0,0 1 0,-1-1 0,2-1 0,-1 1 0,14 2 1,-21-5 0,0 0 1,0-1-1,1 1 1,-1-1 0,0 1-1,1-1 1,-1 0-1,0 0 1,1 1 0,-1-1-1,1 0 1,-1 0 0,0 0-1,1-1 1,-1 1-1,0 0 1,1 0 0,-1-1-1,0 1 1,1-1 0,-1 1-1,0-1 1,0 0-1,1 1 1,-1-1 0,0 0-1,0 0 1,0 0-1,0 0 1,0 0 0,0 0-1,0 0 1,0 0 0,-1 0-1,1 0 1,0 0-1,-1-1 1,1 0 0,0-3 17,0 0 0,-1 1 0,1-1 0,-1 0 1,-1 0-1,1 1 0,-1-1 0,0 0 0,0 1 1,-2-9-1,1 7-41,0-1 0,-1 0 1,1 1-1,-2-1 0,1 1 0,0 0 1,-1 0-1,0 0 0,-1 1 0,1-1 1,-1 1-1,0 0 0,0 0 0,-1 1 1,1 0-1,-1 0 0,0 0 0,0 0 1,0 1-1,-1 0 0,1 1 0,-1-1 1,0 1-1,0 0 0,0 1 0,0 0 1,-7-1-1,13 2 35,0 0 0,1 0 0,-1 0 0,0-1 0,1 1 0,-1 0 0,0 0 0,1 0 0,-1 1 0,0-1 0,1 0 0,-1 0 0,0 0 0,1 0 0,-1 1 0,0-1 0,1 0 0,-1 0 0,1 1 0,-1-1 0,1 1 0,-1-1 0,1 0 0,-1 1 0,1-1 0,-1 1 0,1-1 0,-1 1 0,1-1 0,-1 1 0,1 0 0,0-1-1,0 1 1,-1 0 0,1-1 0,0 1 0,0-1 0,0 1 0,-1 0 0,1-1 0,0 1 0,0 0 0,0 0 0,0-1 0,0 1 0,1 1 0,-1-1-5,1 1-1,0-1 1,0 1 0,0-1-1,-1 1 1,1-1-1,1 0 1,-1 1 0,0-1-1,0 0 1,0 0-1,1 0 1,-1 0 0,1 0-1,-1 0 1,0 0-1,1 0 1,2 0 0,9 3-591,-1-1 0,1 0 0,0-1 1,-1-1-1,1 0 0,0-1 1,0 0-1,0-1 0,0 0 0,17-5 1,62-21-2571,-33 3 4223,-58 23-928,1 1 0,-1-1-1,1 0 1,0 0-1,-1 1 1,1-1 0,0 1-1,0-1 1,0 1-1,-1 0 1,1 0 0,0 0-1,0 0 1,0 0-1,-1 0 1,1 0 0,0 1-1,0-1 1,3 2-1,-5-1-4,1-1-1,0 1 0,-1 0 1,1 0-1,0 0 0,-1 0 1,1 0-1,-1 0 0,0 0 0,1 0 1,-1 1-1,0-1 0,1 0 1,-1 0-1,0 0 0,0 0 1,0 0-1,0 0 0,0 1 1,0-1-1,-1 0 0,1 2 1,-4 10 902,0 0 1,-1 0 0,-11 22 0,13-27-821,-3 2 164,4-7-319,0-1 0,0 1 1,1 0-1,-1 0 0,1 0 0,0 0 1,0 0-1,0 0 0,0 0 0,1 1 1,-1 5-1,1-9-65,0 0 1,1 1-1,-1-1 1,1 0-1,-1 0 0,0 0 1,1 0-1,-1 1 0,1-1 1,-1 0-1,1 0 1,-1 0-1,0 0 0,1 0 1,-1 0-1,1 0 1,-1 0-1,0-1 0,1 1 1,-1 0-1,1 0 0,-1 0 1,1 0-1,-1 0 1,0-1-1,1 1 0,-1 0 1,0 0-1,1-1 1,-1 1-1,0 0 0,1-1 1,-1 1-1,0 0 0,1-1 1,13-11-447,26-36-1023,-30 33 989,1 2 0,1-1 0,25-20 0,-32 31 579,0 1-1,0 0 1,0 0-1,1 1 1,-1 0 0,0 0-1,1 0 1,-1 0-1,1 1 1,0 0-1,-1 0 1,1 0-1,7 2 1,-4-1-8,-1 0 0,0-1 0,1 0 0,-1-1 0,13-2 0,-12 0-63,1-1 0,-1-1 1,1 0-1,-1 0 0,-1-1 1,1 0-1,-1-1 0,0 0 1,0 0-1,-1-1 0,0 1 1,-1-2-1,1 1 1,5-12-1,-1 3 71,-2 0 0,0-1 0,-1 0 0,-1-1 0,-1 0 0,7-31 1,-13 47-79,2-7 8,0 0-1,0 0 1,-1 0-1,-1 0 1,0 0-1,-2-18 1,2 27-18,0 1 0,0-1 0,0 1 0,0 0 0,0-1 0,-1 1 0,1-1-1,0 1 1,0 0 0,0-1 0,-1 1 0,1-1 0,0 1 0,0 0 0,-1-1 0,1 1 0,0 0 0,-1-1 0,1 1 0,0 0 0,-1 0 0,1-1 0,0 1-1,-1 0 1,1 0 0,-1 0 0,1-1 0,0 1 0,-1 0 0,1 0 0,-1 0 0,1 0 0,-1 0 0,1 0 0,0 0 0,-1 0 0,1 0 0,-1 0-1,1 0 1,-1 0 0,1 0 0,0 1 0,-1-1 0,1 0 0,-1 0 0,1 0 0,0 1 0,-1-1 0,1 0 0,-1 0 0,1 1 0,-18 16 88,12-4-16,0 1 1,1 0 0,0-1 0,1 1-1,1 1 1,0-1 0,1 0-1,0 1 1,1 0 0,1-1 0,2 22-1,-1-20-24,1 1 0,1-1 0,0 1 0,1-1 0,1 0 0,1 0 0,0-1 0,1 1 0,16 25 0,-15-30-134,1 1 1,1-1-1,12 12 1,-19-20 15,1 0 0,0 0 0,0 0 0,0 0 0,0-1 0,0 1 1,0-1-1,1 0 0,-1 0 0,1-1 0,-1 0 0,1 1 0,7 0 1,-12-2 50,0 0 1,1 0 0,-1 0 0,0 0 0,1 0 0,-1 0 0,1 0-1,-1 0 1,0 0 0,1 0 0,-1 0 0,0-1 0,1 1 0,-1 0-1,0 0 1,1 0 0,-1 0 0,0-1 0,1 1 0,-1 0-1,0 0 1,1 0 0,-1-1 0,0 1 0,0 0 0,0-1 0,1 1-1,-1 0 1,0 0 0,0-1 0,0 1 0,1 0 0,-1-1 0,0 1-1,0-1 1,-4-15-486,-15-16-227,-17-3 372,-79-60 1,72 62 755,-56-54 0,87 67 231,12 19-611,0 1 1,0-1 0,0 1 0,0 0 0,1-1-1,-1 1 1,0-1 0,0 1 0,0 0 0,1-1-1,-1 1 1,0-1 0,1 1 0,-1 0 0,0-1-1,0 1 1,1 0 0,-1 0 0,1-1 0,-1 1-1,0 0 1,1 0 0,-1-1 0,1 1 0,-1 0-1,0 0 1,1 0 0,-1 0 0,1 0 0,48-1 422,-27 3-491,132 2-438,-45-1-3369,-42-2-1740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6:53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62 9225,'0'-3'645,"0"0"0,0 1 1,0-1-1,0 0 0,0 0 0,-1 0 1,0 0-1,1 1 0,-1-1 1,0 0-1,0 0 0,0 1 0,0-1 1,-1 1-1,-2-5 0,2 6-418,-1-1 0,1 1 0,-1-1 0,1 1 0,-1 0-1,0 0 1,1 0 0,-1 0 0,0 0 0,0 1 0,0-1 0,0 1 0,0 0-1,1 0 1,-7 0 0,-1 1-94,0 0 0,1 1-1,-1 0 1,0 0 0,1 1-1,-1 1 1,1-1 0,0 2-1,0-1 1,1 1 0,-1 0-1,1 1 1,0 0 0,1 0-1,-1 1 1,1 0 0,0 0-1,1 0 1,-11 17 0,10-14-33,1-1 0,1 1 0,-1 0 1,2 0-1,-1 1 0,2-1 0,-1 1 0,1 0 1,1 0-1,0 0 0,0 0 0,2 1 1,-1-1-1,1 0 0,1 1 0,0-1 1,4 18-1,-5-26-89,1 0 1,1-1-1,-1 1 0,0 0 1,1-1-1,-1 1 0,1-1 1,0 1-1,0-1 1,0 0-1,0 0 0,0 0 1,1 0-1,-1 0 1,0 0-1,1-1 0,0 1 1,-1-1-1,1 0 0,0 0 1,-1 0-1,1 0 1,0 0-1,0 0 0,0-1 1,0 1-1,0-1 0,0 0 1,0 0-1,0 0 1,0 0-1,0-1 0,0 1 1,0-1-1,3-1 0,6-1 22,0 0 0,-1 0 0,1-2 0,-1 1 0,0-1 0,0-1 0,13-9-1,-5 1 4,0-1 0,-1-1 0,-1 0 0,0-1 0,-2-1 0,0-1 0,-1 0 0,0-1 0,-2 0 0,18-39-1,-21 22 175,-12 21-9,3 16-194,0 0 0,-1-1-1,1 1 1,0 0-1,-1 0 1,1 0 0,-1-1-1,1 1 1,-1 0-1,1 0 1,0 0 0,-1 0-1,1 0 1,-1 0-1,1 0 1,-1 0 0,1 0-1,-1 0 1,1 0-1,0 0 1,-1 0 0,1 0-1,-1 0 1,1 1-1,0-1 1,-1 0 0,1 0-1,-1 0 1,1 1-1,0-1 1,-1 0 0,1 0-1,-1 1 1,-2 2 30,-1 1-1,1-1 1,0 1 0,0-1 0,1 1-1,-1 0 1,1 0 0,0 0 0,0 0 0,0 0-1,0 1 1,1-1 0,0 0 0,0 1-1,0-1 1,0 8 0,-1 4 110,0 0-1,2-1 1,2 28 0,-1-39-120,0 0 1,0 1 0,0-1 0,1 1 0,-1-1 0,1 0 0,0 0-1,0 0 1,1 0 0,-1 0 0,1-1 0,0 1 0,0-1-1,0 1 1,1-1 0,-1 0 0,1 0 0,-1-1 0,1 1 0,0-1-1,0 0 1,0 0 0,0 0 0,6 1 0,-1 0-240,-1 0 0,1-1 0,0 0 0,18 1 0,-18-3-712,1 0 1,-1 0 0,1-1-1,12-3 1,22-13-6295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6:54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8168,'0'0'6870,"0"-12"-3784,0 6-2746,0 0 0,1 0 0,-1 0 0,1 1 0,0-1 1,1 0-1,-1 0 0,1 1 0,1-1 0,-1 1 0,1 0 0,0-1 1,0 1-1,0 1 0,0-1 0,1 0 0,0 1 0,0 0 0,1 0 0,6-6 1,-1 1 13,1 1 0,0 0 0,0 0 1,1 1-1,0 1 0,1 0 0,-1 0 1,1 2-1,0-1 0,18-3 1,-29 8-348,0 0 0,0 0 1,-1 1-1,1-1 1,0 0-1,0 0 0,0 1 1,-1-1-1,1 1 1,0 0-1,-1 0 0,1-1 1,0 1-1,-1 0 1,1 0-1,-1 0 0,0 1 1,1-1-1,-1 0 1,0 0-1,0 1 0,1-1 1,-1 1-1,0-1 1,0 1-1,-1-1 0,1 1 1,0 0-1,-1-1 1,1 1-1,-1 0 0,1 0 1,-1-1-1,0 1 1,1 0-1,-1 3 0,1 11 156,1 0 0,-2 0 0,-2 22 0,1-12 155,-1 32 131,0-35-351,1-1 1,1 0-1,1 1 0,5 25 0,-5-46-95,-1 0 0,1 0 0,-1 0 0,1 0 1,0 0-1,0-1 0,0 1 0,0 0 0,0 0 0,0-1 0,0 1 0,1-1 0,-1 1 0,1-1 1,-1 1-1,1-1 0,-1 0 0,1 0 0,0 0 0,-1 0 0,3 1 0,0-1 11,0 0-1,-1 0 1,1 0-1,0-1 1,-1 0-1,1 0 1,0 0-1,0 0 1,-1 0-1,8-2 0,0-1 23,1-1-1,0 0 0,-1 0 0,0-2 0,21-11 0,-11 3-104,-1-1-1,-1-1 1,30-31 0,-42 40-21,-1 0 1,0 0-1,0-1 1,-1 0-1,0 0 1,-1 0-1,0 0 0,0-1 1,-1 0-1,1 0 1,-2 0-1,4-18 1,-6 27 74,0-1-1,0 1 1,0-1 0,1 1 0,-1-1 0,0 1 0,0-1-1,0 1 1,0-1 0,0 0 0,0 1 0,0-1 0,0 1 0,0-1-1,0 1 1,0-1 0,0 1 0,-1-1 0,1 1 0,0-1 0,0 1-1,-1-1 1,1 1 0,0-1 0,0 1 0,-1-1 0,1 1-1,-1 0 1,1-1 0,0 1 0,-1 0 0,1-1 0,-1 1 0,1 0-1,-1-1 1,1 1 0,-1 0 0,1 0 0,-1-1 0,1 1-1,-1 0 1,1 0 0,-1 0 0,1 0 0,-1 0 0,1 0 0,-1 0-1,1 0 1,-1 0 0,1 0 0,-1 0 0,0 0 0,1 0 0,-1 1-1,1-1 1,-1 0 0,1 0 0,-1 0 0,1 1 0,0-1-1,-2 1 1,-1 1-34,0-1 0,1 1 0,-1 0-1,0 1 1,0-1 0,1 0 0,-1 1-1,-2 4 1,-1 3 75,1-1 0,1 1 0,0 0 0,0 1 0,1-1 0,1 1 0,0 0 0,0-1 0,1 1 0,0 0 0,1 0 0,0 0 0,3 21 0,-2-27 8,0 1-1,0-1 0,0 0 1,1 0-1,-1 1 1,1-1-1,1 0 1,-1 0-1,1-1 0,0 1 1,0 0-1,0-1 1,0 0-1,1 0 0,0 0 1,0 0-1,0 0 1,0-1-1,1 0 1,-1 0-1,1 0 0,0 0 1,0-1-1,0 0 1,0 0-1,0 0 0,0-1 1,0 1-1,7-1 1,-2 0 8,0 0 0,0-2 1,0 1-1,0-1 1,0-1-1,0 0 0,-1 0 1,1-1-1,0 0 0,-1 0 1,0-1-1,0-1 0,0 1 1,-1-1-1,1-1 1,-1 0-1,0 0 0,-1-1 1,1 1-1,6-10 0,-8 9 10,0-1 0,0 1-1,-1-1 1,0 0-1,-1 0 1,0-1 0,0 1-1,-1-1 1,0 0-1,0 0 1,-1 0 0,0 0-1,-1 0 1,0 0-1,0-1 1,-1 1 0,0 0-1,-1-1 1,0 1-1,-1 0 1,1 0 0,-5-10-1,4 12-44,-1 1 0,-1-1-1,1 1 1,-1 0 0,0 0-1,0 0 1,-1 1 0,0-1-1,0 1 1,0 0 0,-1 1-1,-6-5 1,8 6-16,-1 0-1,1 0 1,-1 0 0,1 1 0,-1 0-1,0 0 1,0 0 0,0 1 0,0 0-1,0 0 1,0 0 0,-1 0 0,1 1-1,0 0 1,0 0 0,-1 0 0,-6 2-1,11-2 4,-1 1 1,0-1-1,1 1 0,-1 0 0,1-1 0,0 1 0,-1 0 0,1 0 0,0 0 1,-1 0-1,1 0 0,0 0 0,0 0 0,0 1 0,0-1 0,0 0 0,0 0 1,0 1-1,0-1 0,1 1 0,-1-1 0,0 1 0,1-1 0,-1 1 0,1 0 1,0-1-1,0 1 0,-1-1 0,1 1 0,0 0 0,0-1 0,0 1 1,1 3-1,0-3-55,-1 1 0,1 0 0,-1-1 0,1 1 0,0 0 0,0-1-1,0 1 1,1-1 0,-1 1 0,1-1 0,-1 0 0,1 1 0,0-1 0,0 0 0,0 0 0,0 0 0,0-1 0,0 1 0,3 1 0,4 1-831,1 0 0,-1-1 0,1 0-1,0 0 1,0-2 0,21 3 0,30-3-8715,-61-1 9423,47 0-14673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6:55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72 11211,'-11'6'6518,"-4"2"-5105,-64 38 5148,72-41-5961,0-1-1,0 1 1,1 1 0,-1-1 0,1 1 0,1 0 0,-1 1 0,-8 13-1,13-20-584,1 1-1,0-1 0,0 1 0,-1-1 0,1 1 1,0-1-1,-1 1 0,1-1 0,0 1 0,0-1 0,0 1 1,0-1-1,0 1 0,0 0 0,0-1 0,0 1 1,0-1-1,0 1 0,0-1 0,0 1 0,0-1 0,0 1 1,0-1-1,0 1 0,1 0 0,-1-1 0,0 1 0,0-1 1,1 1-1,-1-1 0,0 0 0,1 1 0,-1-1 1,0 1-1,1 0 0,23 1 32,28-16-304,-40 8 114,-2-1-1,1 0 1,0 0-1,-1-1 1,12-12-1,36-25-226,-57 45 369,-1-1 0,1 1 0,-1 0 0,1 0 0,0 0 0,-1 0 1,1 0-1,0-1 0,-1 1 0,1 0 0,0 0 0,0 1 0,-1-1 0,1 0 0,0 0 0,-1 0 1,1 0-1,-1 1 0,1-1 0,0 0 0,-1 0 0,1 1 0,-1-1 0,1 1 0,0-1 0,-1 0 1,1 1-1,-1-1 0,0 1 0,1-1 0,-1 1 0,1-1 0,-1 1 0,0 0 0,1-1 0,-1 1 0,0 0 1,0-1-1,1 1 0,-1-1 0,0 1 0,0 0 0,0-1 0,0 2 0,9 39 126,-8-30-50,2 8 91,1-1 1,1 0-1,1 0 1,12 28-1,-17-44-131,0 1-1,0-1 1,0 1 0,1-1-1,-1 0 1,0 0-1,1 0 1,0 1 0,-1-2-1,1 1 1,0 0 0,0 0-1,0 0 1,0-1-1,0 1 1,1-1 0,-1 0-1,0 0 1,1 0-1,-1 0 1,1 0 0,-1 0-1,1 0 1,-1-1 0,1 1-1,0-1 1,-1 0-1,1 0 1,0 0 0,-1 0-1,1-1 1,-1 1-1,1 0 1,0-1 0,-1 0-1,1 0 1,-1 0 0,1 0-1,-1 0 1,0 0-1,0-1 1,1 1 0,3-4-1,1-1-23,0-1-1,0 0 1,0 0 0,-1-1-1,0 1 1,0-1-1,-1-1 1,0 1-1,0-1 1,-1 0 0,-1 0-1,1 0 1,-1 0-1,-1-1 1,3-18 0,-3 20-9,-1-1 1,0 1 0,-1-1 0,1 1-1,-2-1 1,1 0 0,-1 1 0,-1-1-1,0 1 1,0-1 0,0 1 0,-1 0-1,0 0 1,-1 0 0,0 1 0,0-1-1,0 1 1,-7-9 0,59 22-3285,-17-5-1105,4-1-2899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6:56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0 217 9289,'0'0'4137,"8"-10"-1254,55-63 1898,-57 66-4349,0 2 1,0-1-1,1 1 1,0 0 0,-1 0-1,2 1 1,-1 0-1,0 0 1,1 1 0,0 0-1,11-3 1,-18 6-426,0 0 1,-1 0-1,1 0 1,0 0-1,-1 0 1,1 0-1,-1 0 1,1 0-1,0 0 1,-1 0-1,1 0 1,0 0-1,-1 1 1,1-1-1,-1 0 1,1 0 0,-1 1-1,1-1 1,0 0-1,-1 1 1,1-1-1,-1 1 1,0-1-1,1 0 1,-1 1-1,1-1 1,-1 1-1,0 0 1,1-1-1,-1 1 1,0-1-1,1 1 1,-1 0-1,2 28 214,-17 28 274,5-32-265,4-14-128,2-1-1,0 1 0,0 0 1,0 0-1,2 0 1,-1 0-1,2 0 0,-1 1 1,1 14-1,2-25-71,-1-1 0,1 1 0,-1 0 0,1-1 0,-1 1 0,1-1 0,-1 0 0,1 1 0,0-1 0,-1 1 0,1-1 0,0 0 0,-1 1 0,1-1 0,0 0 0,0 0 0,-1 0 0,1 1 0,0-1 0,0 0 0,-1 0 0,1 0 0,0 0 0,0 0 0,-1-1 0,1 1 0,0 0 0,0 0 0,-1 0 0,1-1 0,0 1 0,-1 0 0,1-1 0,0 1 0,-1 0 0,1-1 0,0 1 0,0-1 0,27-15 359,-12 4-338,0-1 0,-1-1 0,-1-1 0,0 0 0,-1-1 0,-1 0 0,-1-1-1,0 0 1,-1-1 0,0 0 0,-2 0 0,8-23 0,-20 58 113,1 1 0,0-1-1,2 1 1,0 25 0,1-37-126,1 1-1,0-1 1,0 0 0,0 0 0,1 0-1,0 0 1,0 0 0,6 10 0,-6-14-7,-1 1 1,1 0-1,1-1 0,-1 1 1,0-1-1,1 0 1,-1 1-1,1-1 1,-1-1-1,1 1 1,0 0-1,0 0 1,0-1-1,0 0 1,0 0-1,0 0 0,1 0 1,3 1-1,0-2-21,-1 1 0,1-1-1,0 0 1,0 0 0,-1-1 0,1 0-1,0 0 1,-1-1 0,1 0-1,-1 0 1,1 0 0,-1-1-1,0 0 1,0 0 0,0-1-1,-1 0 1,1 0 0,-1 0-1,0 0 1,0-1 0,0 0 0,5-7-1,-5 7-6,-1-1 1,0 0-1,0 0 0,-1 0 0,1-1 1,-1 1-1,-1-1 0,1 0 0,-1 0 0,0 0 1,-1 0-1,0 0 0,0 0 0,0 0 0,-1 0 1,0 0-1,0 0 0,-1-1 0,0 1 1,0 0-1,-4-9 0,5 14-3,-1 1 0,1-1 0,-1 1 0,1-1 0,-1 1 0,0-1 0,1 1 0,-1-1 0,0 1 0,0 0 0,0-1 0,0 1 0,0 0 0,-1 0 0,1 0 0,0 0 0,0 0 0,-1 0 0,1 0 0,-1 1 0,1-1 0,-1 0 0,1 1 0,-1-1 0,1 1 0,-1-1 0,1 1 0,-1 0 0,0 0 0,1 0 0,-1 0 0,1 0 0,-1 0 0,-2 0 0,2 1 0,0 0 0,0 0 0,0 0 0,0 0 0,0 0 0,0 0 0,0 1 0,0-1 0,1 1 0,-1-1 0,0 1 0,1-1 0,0 1 0,-1 0 0,1 0 0,0 0 0,0 0 0,0 0 0,0 0 0,0 0 0,0 0 0,0 0 0,0 5 0,0-4 0,1 0 0,-1-1 0,1 1 0,-1 0 0,1 0 0,0 0 0,0 0 0,1 0 0,-1 0 0,1 0 0,-1 0 0,1 0 0,0-1 0,0 1 0,0 0 0,0 0 0,0-1 0,1 1 0,-1-1 0,1 1 0,0-1 0,0 0 0,0 0 0,3 4 0,-1-5 0,-1 1 0,0-1 0,0 1 0,1-1 0,-1 0 0,1-1 0,-1 1 0,1 0 0,-1-1 0,1 0 0,-1 0 0,1 0 0,-1 0 0,1-1 0,0 1 0,-1-1 0,0 0 0,1 0 0,-1 0 0,7-4 0,-2 1 0,-1 0 0,1-1 0,-1-1 0,0 1 0,-1-1 0,1 0 0,-1-1 0,0 1 0,0-1 0,-1 0 0,6-10 0,-4 5 0,0-1 0,0 0 0,-1 0 0,5-15 0,-17 48 7,3-10-20,0 0 0,0 0 0,1 1 0,0-1 0,1 1 0,0 0 0,1-1 0,0 1 0,3 19 0,-2-29-206,0 1 0,0-1 0,0 1 0,0 0 0,0-1-1,0 0 1,0 1 0,0-1 0,1 0 0,-1 0 0,0 0-1,1 1 1,-1-1 0,1-1 0,0 1 0,-1 0 0,1 0 0,-1-1-1,1 1 1,0 0 0,0-1 0,-1 0 0,1 1 0,0-1 0,3 0-1,-3 0-421,-1 0 0,1 0 0,0 0 0,-1 0 0,1-1 0,0 1 0,-1 0 0,1-1 0,-1 1-1,1-1 1,0 0 0,-1 0 0,1 1 0,-1-1 0,0 0 0,1 0 0,1-2 0,10-15-11531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6:56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11 20820,'0'0'6513,"-2"10"-4811,-11 49-1233,2-6 220,1 1 0,-2 59-1,11-99-602,0 0-1,2 0 1,0-1-1,0 1 1,1 0-1,1 0 1,0-1-1,1 1 1,0-1-1,1 0 1,1 0-1,0 0 1,13 18-1,-19-31-89,0 1 0,0-1 0,0 1 0,1-1 1,-1 0-1,0 1 0,0-1 0,0 0 0,1 1 0,-1-1 0,0 0 0,1 0 1,-1 1-1,0-1 0,1 0 0,-1 0 0,0 1 0,1-1 0,-1 0 0,0 0 1,1 0-1,-1 0 0,1 0 0,-1 0 0,0 1 0,1-1 0,-1 0 0,1 0 1,-1 0-1,1 0 0,-1 0 0,0-1 0,1 1 0,0 0 0,5-14-310,-2-22-288,-8-131-722,35 166 1671,-15 1-264,-1-1 0,1 0 0,0-1 0,-1-1 0,0 0 0,0-2 0,0 1-1,0-2 1,0 0 0,-1 0 0,0-1 0,-1-1 0,0-1 0,0 0 0,0 0-1,-1-1 1,-1-1 0,0 0 0,0-1 0,12-17 0,-19 24-68,-1-1 1,0 1-1,0-1 1,0 0-1,-1 0 0,0 0 1,0 0-1,-1-1 1,1 1-1,-1 0 1,-1-1-1,1 1 0,-1-9 1,-1 13-14,1-1 0,-1 1 0,1 0 0,-1-1 0,0 1 0,0 0 0,0-1 0,0 1 0,-1 0 0,1 0 0,0 0 0,-1 0 0,0 0 0,1 1 0,-1-1 0,0 0 0,0 1 0,0-1 0,0 1 0,0-1 0,0 1 0,0 0 0,-1 0 0,1 0 0,0 0 0,-1 1 0,1-1 0,0 1 0,-1-1 0,1 1 0,-1 0 0,1 0 0,-1 0 0,1 0 0,-5 1 0,1 0-2,0 0 0,1 0 0,-1 1 0,1-1 0,-1 1 0,1 0 0,0 1 0,0-1 0,0 1 0,0 0 0,0 1 0,1-1 0,-1 1 0,1 0 0,0 0 0,0 0 0,1 0 0,-1 1 0,1 0 0,-4 5 0,2-1 0,0 0 0,0 0 0,1 0 0,0 1 0,1-1 0,0 1 0,1 0 0,0 0 0,0 0 0,0 18 0,2-25-13,1-1 1,0 1-1,-1 0 0,1-1 1,0 1-1,0 0 0,0-1 1,1 1-1,-1-1 0,1 0 1,-1 1-1,1-1 0,0 0 1,0 0-1,0 0 1,0 0-1,3 2 0,47 30-519,-30-22 235,-8-3-244,-1 1 0,1 0 0,-2 1 1,22 23-1,-30-29 490,1 1 0,-1 0 1,0-1-1,-1 2 0,1-1 1,-1 0-1,-1 1 0,1-1 1,-1 1-1,0 0 0,-1-1 0,1 1 1,-1 0-1,0 9 0,-1-16 6,0 1 0,0-1 0,0 1-1,0-1 1,0 1 0,0-1 0,0 1 0,0 0-1,0-1 1,0 1 0,0-1 0,-1 1-1,1-1 1,0 1 0,0-1 0,0 1 0,-1-1-1,1 1 1,0-1 0,-1 1 0,1-1-1,0 1 1,-1-1 0,1 0 0,-1 1 0,1-1-1,-1 1 1,-12 0-5036,-3-1-2916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6:57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13645,'0'0'11755,"57"-51"-36418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6:58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19122,'0'0'7004,"1"9"-6043,25 179 1709,-18-110-1205,31 131 0,-23-170-1365,-16-39-100,0 1-1,1 0 1,-1-1-1,0 1 1,1 0 0,-1-1-1,0 1 1,1 0-1,-1-1 1,1 1 0,-1-1-1,1 1 1,0-1 0,-1 1-1,1-1 1,-1 0-1,1 1 1,0-1 0,-1 0-1,1 1 1,0-1-1,-1 0 1,1 0 0,0 1-1,0-1 1,-1 0-1,1 0 1,0 0 0,0 0-1,-1 0 1,1 0 0,0 0-1,0-1 1,-1 1-1,1 0 1,0 0 0,-1 0-1,1-1 1,0 1-1,0 0 1,-1-1 0,1 1-1,-1-1 1,1 1-1,0-1 1,-1 1 0,1-1-1,-1 1 1,1-1-1,0 0 1,3-5 0,-1 0 0,0-1 0,0 1 0,0-1 0,0 0 0,-1 1 0,0-1 0,-1 0 0,0 0 0,0 0 0,0-1 0,-1-6 0,1-16 0,-6-45 0,4 66-27,0-1 1,-1 1-1,0 0 0,0 0 1,-1 0-1,0 0 0,-1 0 0,0 1 1,0-1-1,-1 1 0,0 0 1,0 1-1,-11-13 0,16 20 16,-1-1 0,1 1 0,0 0-1,-1-1 1,1 1 0,-1 0 0,1-1-1,0 1 1,-1 0 0,1 0 0,-1-1-1,1 1 1,-1 0 0,1 0 0,-1 0-1,1 0 1,-1 0 0,1-1 0,-1 1-1,1 0 1,-1 0 0,1 0 0,-1 0-1,1 1 1,-1-1 0,1 0 0,0 0-1,-1 0 1,1 0 0,-1 0 0,1 1-1,-1-1 1,1 0 0,-1 1 0,-5 18-178,11 28 83,-2-41 123,-1 0 0,2 0 1,-1 0-1,1 0 0,-1 0 0,2-1 1,-1 1-1,0-1 0,1 0 1,0-1-1,0 1 0,1-1 1,-1 0-1,1 0 0,0-1 1,0 1-1,0-2 0,0 1 0,1 0 1,-1-1-1,1 0 0,0-1 1,-1 0-1,1 0 0,0 0 1,0-1-1,0 1 0,0-2 0,13-1 1,-14 2-1,1-1 1,0 0-1,-1 0 1,1-1-1,-1 1 1,0-1-1,1-1 1,-1 1 0,0-1-1,0 0 1,0-1-1,-1 1 1,1-1-1,-1 0 1,0-1-1,0 1 1,0-1-1,-1 0 1,1 0-1,-1 0 1,0-1-1,-1 1 1,0-1-1,0 0 1,0 0-1,0-1 1,-1 1-1,0 0 1,0-1-1,1-11 1,-5-9-18,2 27 0,-1 0 0,1-1 0,0 1 0,0 0 0,0 0 0,0 0 0,0-1 0,0 1 0,-1 0 0,1 0 0,0 0 0,0-1 0,0 1 0,-1 0 0,1 0 0,0 0 0,0 0 0,-1 0 0,1 0 0,0 0 0,0-1 0,0 1 0,-1 0 0,1 0 0,0 0 0,0 0 0,-1 0 0,1 0 0,0 0 0,0 0 0,-1 0 0,1 0 0,0 0 0,0 0 0,-1 1 0,1-1 0,0 0 0,0 0 0,-1 0 0,1 0 0,0 0 0,0 0 0,0 1 0,-1-1 0,-1 2 0,-1 1 0,1 0 0,0-1 0,0 1 0,0 0 0,0 0 0,1 0 0,-1 1 0,1-1 0,0 0 0,-1 4 0,-1 4 0,0-1 0,1 1 0,0-1 0,1 1 0,0 0 0,1-1 0,1 17 0,0-24 0,-1 1 0,1-1 0,0 1 0,0-1 0,0 0 0,0 1 0,1-1 0,-1 0 0,1 0 0,0 0 0,0 0 0,0 0 0,0 0 0,0-1 0,1 1 0,-1-1 0,1 1 0,-1-1 0,1 0 0,0 0 0,0 0 0,0 0 0,0-1 0,1 1 0,-1-1 0,6 2 0,0-2 0,1 1 0,-1-1 0,1 0 0,-1-1 0,1 0 0,0-1 0,-1 0 0,1 0 0,-1-1 0,1-1 0,-1 1 0,0-1 0,0-1 0,10-5 0,-9 4 0,1-1 0,-1 0 0,-1 0 0,1-1 0,-1-1 0,-1 1 0,1-2 0,-1 1 0,-1-1 0,1 0 0,8-15 0,-10 3 0,-6 20 0,0 1 0,0-1 0,0 1 0,0 0 0,-1-1 0,1 1 0,0-1 0,0 1 0,0 0 0,-1-1 0,1 1 0,0 0 0,0-1 0,-1 1 0,1 0 0,0-1 0,0 1 0,-1 0 0,1 0 0,-1-1 0,1 1 0,0 0 0,-1 0 0,1 0 0,0-1 0,-1 1 0,1 0 0,-1 0 0,-1 0 0,1 0 0,-1 0 0,1 0 0,-1 1 0,1-1 0,-1 0 0,1 1 0,0-1 0,-1 1 0,1-1 0,-1 1 0,1 0 0,0 0 0,0-1 0,-1 1 0,1 0 0,0 0 0,0 0 0,0 1 0,0-1 0,0 0 0,-1 3 0,0-2-85,0 1 1,0 0-1,0-1 1,0 1-1,1 0 0,-1 1 1,1-1-1,0 0 0,0 0 1,0 0-1,0 1 1,1-1-1,0 0 0,-1 1 1,1-1-1,0 0 1,0 1-1,1-1 0,-1 1 1,1-1-1,0 0 1,-1 0-1,2 1 0,1 3 1,-1-3-139,1-1 1,-1-1-1,1 1 1,0 0-1,0-1 1,0 1 0,0-1-1,0 0 1,1 0-1,-1 0 1,1 0-1,-1-1 1,1 0-1,0 1 1,-1-1-1,1-1 1,0 1 0,0 0-1,0-1 1,0 0-1,3 0 1,25-1-8293,0-9-8728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6:59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13933,'0'0'9081,"10"-6"-6796,38-21-652,-47 27-1567,1-1-1,0 0 0,0 1 1,0-1-1,0 1 0,0-1 1,0 1-1,0 0 1,0 0-1,0 0 0,0 0 1,-1 0-1,1 1 1,0-1-1,0 0 0,0 1 1,0-1-1,0 1 0,0 0 1,-1 0-1,1 0 1,0 0-1,0 0 0,-1 0 1,1 0-1,-1 0 1,1 1-1,-1-1 0,0 1 1,1-1-1,-1 1 1,0-1-1,0 1 0,0 0 1,0-1-1,0 1 0,-1 0 1,1 0-1,0 0 1,0 3-1,3 7 222,-1 0 0,0 1 0,-1-1 0,1 18 0,-1 108 407,-2-137-693,0-1-1,0 1 1,0 0-1,0-1 1,0 1-1,0-1 1,0 1-1,1-1 1,-1 1-1,0 0 1,0-1-1,0 1 1,1-1 0,-1 1-1,0-1 1,0 1-1,1-1 1,-1 1-1,1-1 1,-1 1-1,0-1 1,1 0-1,-1 1 1,1-1 0,-1 0-1,1 1 1,-1-1-1,1 0 1,-1 1-1,1-1 1,-1 0-1,1 0 1,-1 0-1,1 0 1,0 1-1,-1-1 1,1 0 0,-1 0-1,1 0 1,-1 0-1,1 0 1,0 0-1,-1-1 1,1 1-1,-1 0 1,1 0-1,-1 0 1,1 0-1,0-1 1,-1 1 0,1 0-1,-1-1 1,1 1-1,-1 0 1,0-1-1,1 1 1,-1 0-1,1-2 1,29-23-118,-11 1-529,27-44 0,-13 15 155,-32 52 470,-1 0 0,1 0 1,0 0-1,-1 0 0,1 0 1,0 0-1,0 0 0,-1 1 1,1-1-1,0 0 0,0 1 1,0-1-1,0 0 1,0 1-1,0-1 0,0 1 1,0 0-1,2-1 0,-2 1 11,-1 0-1,1 0 1,0 0-1,-1 1 1,1-1 0,0 0-1,-1 0 1,1 1-1,0-1 1,-1 0-1,1 1 1,-1-1 0,1 1-1,-1-1 1,1 1-1,-1-1 1,1 1-1,-1-1 1,1 1 0,-1-1-1,0 1 1,1 0-1,15 48 102,-12-33 216,-1-9-179,-1 0 0,1 1 1,1-1-1,-1 0 0,1-1 1,1 1-1,-1-1 0,1 0 1,0 0-1,0 0 0,1 0 1,8 5-1,-12-9-84,1 0 0,0-1 1,0 1-1,-1-1 0,1 0 0,0 0 1,0 0-1,1 0 0,-1 0 0,0-1 1,0 0-1,0 1 0,0-1 0,0 0 1,1-1-1,-1 1 0,0 0 0,0-1 1,0 0-1,0 0 0,0 0 0,0 0 1,0 0-1,0 0 0,0-1 0,-1 0 1,1 1-1,0-1 0,-1 0 0,0 0 1,1 0-1,3-5 0,0 0-44,0 1 0,-1-1 0,0 0 0,0-1 0,0 1 0,-1-1 0,0 0 0,-1 0 0,0 0 0,0 0 0,2-10 0,-2 0 0,0-1 0,-2 1 0,0-1 0,-1-20 0,0 37 0,-1 0 0,1 0 0,0 0 0,-1 0 0,1 0 0,-1 0 0,1 1 0,-1-1 0,0 0 0,0 0 0,0 1 0,0-1 0,0 0 0,0 1 0,0-1 0,-3-2 0,3 4 0,1 0 0,-1-1 0,0 1 0,1 0 0,-1 0 0,1 0 0,-1-1 0,0 1 0,1 0 0,-1 0 0,0 0 0,1 0 0,-1 0 0,0 0 0,1 0 0,-1 1 0,0-1 0,1 0 0,-1 0 0,0 0 0,1 1 0,-1-1 0,1 0 0,-1 1 0,0-1 0,1 0 0,-1 1 0,1-1 0,-1 1 0,1-1 0,0 1 0,-1-1 0,1 1 0,-1-1 0,1 1 0,0-1 0,-1 1 0,1 0 0,0-1 0,0 1 0,0-1 0,-1 1 0,1 0 0,0-1 0,0 1 0,0 0 0,0-1 0,0 2 0,-5 14 0,1 1 0,1-1 0,0 1 0,1 0 0,0 22 0,3-33 0,-1 0 0,1 0 0,0 0 0,0 0 0,0-1 0,1 1 0,0 0 0,3 6 0,-4-9 0,1-1 0,0 1 0,-1-1 0,1 0 0,0 1 0,0-1 0,0 0 0,0 0 0,0-1 0,1 1 0,-1 0 0,0-1 0,1 1 0,0-1 0,-1 0 0,1 0 0,5 2 0,1-2 0,-1 0 0,1 0 0,0 0 0,0-1 0,0-1 0,0 1 0,0-2 0,0 1 0,0-1 0,-1 0 0,1-1 0,-1 0 0,0 0 0,1-1 0,-2 0 0,9-6 0,-12 8 0,0-1 0,0 0 0,0 0 0,0 0 0,0 0 0,-1-1 0,0 0 0,0 1 0,0-1 0,0 0 0,0 0 0,-1-1 0,0 1 0,0 0 0,0-1 0,0 0 0,-1 1 0,0-1 0,0 0 0,0 0 0,0 1 0,-1-1 0,0 0 0,0 0 0,0 0 0,-1 0 0,1 0 0,-1 1 0,0-1 0,-1 0 0,-1-5 0,2 8 0,0 0 0,1 0 0,-1 0 0,0 0 0,0 0 0,0 1 0,-1-1 0,1 0 0,0 0 0,-1 1 0,1-1 0,-1 1 0,1-1 0,-1 1 0,0 0 0,1 0 0,-1-1 0,0 1 0,0 0 0,0 1 0,0-1 0,0 0 0,0 0 0,0 1 0,0 0 0,0-1 0,0 1 0,0 0 0,-1 0 0,1 0 0,0 0 0,-4 1 0,3 0 0,1 0 0,-1 0 0,1 0 0,0 0 0,-1 0 0,1 1 0,0-1 0,0 1 0,0-1 0,0 1 0,0 0 0,0 0 0,0 0 0,1 0 0,-1 0 0,1 0 0,-1 1 0,1-1 0,0 0 0,0 1 0,0-1 0,0 1 0,0-1 0,1 1 0,-1 0 0,1 3 0,-1 2-52,1 1 1,1-1-1,0 1 0,0-1 0,1 0 1,0 1-1,0-1 0,1 0 1,0 0-1,0 0 0,1-1 0,0 1 1,0-1-1,1 0 0,0 0 1,0-1-1,1 1 0,0-1 0,0 0 1,0-1-1,1 1 0,-1-1 1,1 0-1,1-1 0,-1 0 0,1 0 1,-1-1-1,1 0 0,0 0 1,0 0-1,15 1 0,-22-4-214,-1 1-1,1-1 1,0 0-1,0 0 0,-1 0 1,1 0-1,0 0 1,0 0-1,-1 0 1,1 0-1,0 0 1,0 0-1,-1 0 1,1-1-1,0 1 1,-1 0-1,1-1 1,0 1-1,-1 0 1,1-1-1,0 1 0,-1-1 1,1 1-1,-1-1 1,1 1-1,-1-1 1,1 1-1,-1-1 1,1 1-1,-1-1 1,1 0-1,-1 1 1,0-1-1,1 0 1,-1 1-1,0-1 1,0 0-1,0 0 0,1 1 1,-1-2-1,3-18-7842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4:02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223 138 15567,'0'0'3544,"1"11"-2700,5 22-531,2 0 0,1-1 1,1 0-1,2-1 0,24 46 0,-5-8-1370,-29-66 883,-1 0 0,0 0 0,1 0 0,-1 0-1,-1 0 1,1 0 0,0 1 0,-1-1 0,1 0 0,-1 0 0,0 5 0,-1-6 68,1-1 0,-1 0 1,0 0-1,0 0 1,0 0-1,0 0 0,0 0 1,0 0-1,0-1 1,0 1-1,0 0 1,0 0-1,0-1 0,0 1 1,-1-1-1,1 1 1,0-1-1,0 1 0,-1-1 1,1 0-1,0 0 1,-1 0-1,1 0 0,0 0 1,-1 0-1,1 0 1,0 0-1,-3-1 0,-7 1-374,0-1-1,0 0 1,0-1-1,0-1 1,0 1-1,0-2 1,1 0-1,-14-6 0,10 2 513,0 0 0,0 0-1,1-2 1,1 1-1,-20-20 1,22 19 406,0-1-1,1 0 1,0 0-1,1-1 1,1 0 0,-1 0-1,2 0 1,0-1 0,0-1-1,1 1 1,1-1 0,0 1-1,1-1 1,-2-26-1,5 32-287,0 0-1,1 1 0,0-1 1,1 1-1,0-1 0,0 1 1,0-1-1,1 1 1,0 0-1,0 0 0,1 0 1,0 1-1,0-1 0,1 1 1,-1 0-1,1 0 0,1 1 1,-1-1-1,1 1 0,11-7 1,-7 5-17,1 0 1,0 1 0,0 0-1,1 1 1,0 0 0,-1 1-1,2 1 1,-1 0 0,0 0 0,1 1-1,24-1 1,-34 3-133,0 0 1,1 0-1,-1 0 0,0 1 1,1-1-1,-1 1 1,0 0-1,0 0 0,0 0 1,0 0-1,0 1 1,0-1-1,0 1 0,0-1 1,0 1-1,-1 0 1,1 0-1,-1 1 0,1-1 1,1 3-1,-1-1 60,-1 0 0,1 1 0,-1-1-1,-1 0 1,1 1 0,0 0 0,-1-1 0,0 1-1,0 0 1,-1-1 0,1 1 0,-1 7-1,-1 2 199,0-1 0,-1 1-1,0-1 1,-1 1 0,-1-1-1,0 0 1,-1-1 0,0 1-1,-7 12 1,6-16 42,3-3-149,0 0-1,0 0 0,0-1 1,-1 0-1,0 0 0,0 0 1,-1 0-1,1 0 0,-10 6 1,21-24-1663,16-16-5545,46-46-1,-1 20-1698,-22 30 6607,-45 24 2423,0 0-1,0 1 0,0-1 1,0 0-1,0 1 0,0 0 0,1-1 1,-1 1-1,0-1 0,0 1 1,0 0-1,0 0 0,1 0 0,-1 0 1,0 0-1,0 0 0,0 0 1,1 0-1,-1 0 0,0 1 0,0-1 1,0 0-1,0 1 0,1-1 1,-1 1-1,0 0 0,0-1 0,0 1 1,0 0-1,0-1 0,0 1 1,-1 0-1,1 0 0,0 0 0,0 0 1,0 0-1,-1 0 0,1 0 1,-1 0-1,1 0 0,-1 0 0,1 0 1,-1 0-1,1 0 0,-1 0 1,0 2-1,2 7 914,-1 0-1,0 0 1,-1 0 0,-2 18 0,1-6-160,0 19 671,-1-28-1166,1 0-1,1-1 1,0 1-1,0-1 1,2 1-1,-1 0 1,2-1-1,6 22 1,-9-33-518,0 0 0,0-1 0,1 1 0,-1-1 0,0 1 1,1-1-1,-1 1 0,0-1 0,1 1 0,-1-1 0,1 1 0,-1-1 1,0 1-1,1-1 0,-1 0 0,1 1 0,-1-1 0,1 0 0,0 1 1,-1-1-1,1 0 0,-1 0 0,1 0 0,0 1 0,-1-1 1,1 0-1,-1 0 0,1 0 0,0 0 0,-1 0 0,1 0 0,-1 0 1,1 0-1,0 0 0,-1-1 0,1 1 0,-1 0 0,1 0 0,0 0 1,-1-1-1,1 1 0,-1 0 0,1-1 0,-1 1 0,1 0 0,-1-1 1,1 1-1,-1-1 0,1 1 0,-1-1 0,0 1 0,1-1 1,-1 1-1,0-1 0,1 1 0,-1-1 0,0 0 0,18-33 580,-13 19-575,-1 0 1,0 1-1,-1-1 0,-1 0 1,0-1-1,-1-19 0,-1 27-141,0 0 1,-1 1-1,0-1 0,0 0 0,-1 1 0,0-1 0,0 1 0,-1 0 0,0 0 1,0 0-1,-1 0 0,0 0 0,0 0 0,-5-6 0,-5 5-250,7 13-95,7-3 381,0-1 1,-1 1 0,1-1-1,0 0 1,0 1 0,0-1-1,0 1 1,1-1 0,-1 0-1,0 1 1,0-1 0,1 1-1,-1-1 1,1 0 0,0 0-1,-1 1 1,1-1 0,1 2 0,0-1-181,1 0 0,-1 0 1,1 0-1,-1 0 1,1 0-1,0-1 0,0 1 1,0-1-1,0 0 1,0 0-1,0 0 1,0 0-1,0-1 0,0 1 1,0-1-1,0 0 1,1 0-1,-1 0 0,0 0 1,0 0-1,0-1 1,0 1-1,0-1 1,6-2-1,1 0-630,0 0-1,0-1 1,0-1 0,-1 0 0,1 0-1,9-7 1,16-19-3269,-6-3-2263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6:59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28 21973,'0'0'2904,"-10"-4"-844,-35-15-106,43 18-1880,0 0 0,0 1-1,0-1 1,0 1-1,0-1 1,0 1-1,0 0 1,0 0 0,0 0-1,0 0 1,-1 0-1,1 1 1,0-1 0,0 0-1,0 1 1,0 0-1,0-1 1,0 1-1,1 0 1,-1 0 0,-3 2-1,3-1-18,-1 1 1,1-1-1,0 1 0,-1 0 0,2-1 0,-1 1 1,0 0-1,0 0 0,1 1 0,0-1 0,-2 6 1,0 2-21,1 0 1,0 1-1,1-1 1,0 0 0,1 1-1,1 15 1,0-22-49,0-1 1,0 0 0,1 1-1,0-1 1,-1 0-1,1 0 1,1 0 0,-1 0-1,1 0 1,-1 0-1,1-1 1,0 1 0,6 5-1,56 39-988,-13-9 40,-43-30 884,0 1 0,-1 0 0,0 0-1,-1 1 1,0 0 0,0 0 0,-1 1 0,6 17-1,-9-21 159,-1 0-1,1 1 0,-1-1 0,-1 0 0,1 1 0,-2-1 0,1 1 1,-1-1-1,0 1 0,-1-1 0,0 1 0,0-1 0,-5 16 0,3-19-40,0 0 0,0 0-1,0-1 1,-1 0-1,0 0 1,0 0-1,0 0 1,0 0-1,0-1 1,-1 0-1,1 0 1,-1 0 0,0-1-1,0 1 1,0-1-1,0 0 1,-1 0-1,1-1 1,0 0-1,-1 0 1,-6 1-1,9-2-53,-1 1 0,1 0-1,-1-1 1,0 0-1,1 0 1,-1 0 0,1 0-1,-1 0 1,1-1-1,-1 1 1,1-1 0,-1 0-1,1 0 1,-1-1 0,1 1-1,0-1 1,0 1-1,0-1 1,0 0 0,0 0-1,0-1 1,0 1-1,0 0 1,1-1 0,0 0-1,-1 0 1,1 1-1,0-1 1,0 0 0,1-1-1,-1 1 1,-2-6-1,3 1-353,0 0-1,0 0 0,0 0 0,1 0 1,1-1-1,-1 1 0,1 0 0,0 0 1,1 0-1,5-15 0,4-4-2145,23-45 0,-7 19-632,40-107-7013,-34 76 5323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7:00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32 111 5765,'30'-108'12583,"-32"106"-8771,-3 6-2744,-4 9-279,0 8-181,1 1 0,1 1 0,1-1 0,1 1 0,1 0 0,1 0 0,0 45 0,3-66-589,0 1-1,0-1 1,0 1 0,0-1 0,1 0 0,-1 1 0,1-1 0,-1 1-1,1-1 1,0 0 0,0 1 0,0-1 0,0 0 0,1 0 0,-1 0 0,0 0-1,1 0 1,0 0 0,-1 0 0,1 0 0,0-1 0,0 1 0,3 1 0,-3-2-28,0 0 1,0-1-1,0 1 1,1-1-1,-1 0 1,0 1-1,0-1 1,0 0-1,1 0 1,-1 0-1,0-1 1,0 1-1,0-1 1,1 1-1,-1-1 1,0 1 0,0-1-1,0 0 1,0 0-1,0 0 1,0-1-1,-1 1 1,1 0-1,0-1 1,0 1-1,2-3 1,33-40-1031,-31 36 988,0-1 0,1 1 0,0 1 0,0-1 0,13-8 0,-20 15 61,1 1 1,-1 0 0,1-1 0,0 1 0,-1 0-1,1 0 1,-1-1 0,1 1 0,0 0 0,-1 0 0,1 0-1,0 0 1,-1 0 0,1 0 0,0 0 0,-1 0-1,1 0 1,0 0 0,-1 0 0,1 0 0,0 1 0,-1-1-1,1 0 1,-1 0 0,1 1 0,0-1 0,-1 0-1,1 1 1,-1-1 0,1 0 0,-1 1 0,1-1-1,-1 1 1,1-1 0,-1 1 0,0-1 0,1 1 0,-1 0-1,0-1 1,1 1 0,-1-1 0,0 1 0,0 0-1,1-1 1,-1 1 0,0 0 0,0-1 0,0 2 0,7 39 514,-6-32-422,1 2-398,-1 4 521,2 1 1,0-1 0,0 0-1,9 20 1,-11-32-303,0 0 1,1 0-1,-1-1 0,1 1 1,0-1-1,0 1 0,0-1 1,0 0-1,0 1 0,0-1 1,0 0-1,5 2 0,-5-3-165,0 0-1,0 0 1,0-1-1,0 1 1,0-1-1,0 1 1,0-1 0,1 0-1,-1 0 1,0 0-1,0 0 1,0 0-1,1 0 1,-1-1-1,0 1 1,0-1-1,0 1 1,0-1-1,3-1 1,14-12-5658,2-7-3657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7:00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19282,'0'0'8499,"-5"13"-6940,-4 17-915,1 0-1,2 0 1,0 1 0,0 34 0,5-56-610,1 0 0,0 0 0,1 1 0,0-1 0,1 0 0,-1 0 1,6 14-1,-6-20-66,1 0 0,-1 0 0,1 0 0,0-1 0,0 1 1,0-1-1,0 1 0,0-1 0,1 0 0,-1 1 0,1-1 1,0 0-1,-1-1 0,1 1 0,0 0 0,0-1 0,0 0 1,0 0-1,0 0 0,0 0 0,1 0 0,-1 0 0,0-1 0,6 1 1,75-4-3862,-68 1 3415,0 1-1,0 1 0,0 0 1,0 1-1,17 3 1,-32-4 560,0 0 0,0 0 0,-1 0-1,1 1 1,0-1 0,0 0 0,0 0 0,0 1 0,-1-1 0,1 1-1,0-1 1,0 1 0,-1-1 0,1 1 0,0-1 0,-1 1 0,1 0 0,0-1-1,-1 1 1,1 0 0,-1-1 0,1 1 0,-1 0 0,0 0 0,1 0-1,-1-1 1,0 1 0,1 0 0,-1 2 0,0-1 111,0 0-1,-1 0 1,1 0 0,-1 0 0,1 0 0,-1 0-1,0 0 1,0 0 0,0 0 0,0-1-1,0 1 1,-2 2 0,-2 3 243,-1 0 0,0 0 0,-1-1 1,-11 10-1,-46 23-54,60-37-392,-1 0 0,0 0 0,0 0 0,0-1 0,0 1 0,0-1-1,0 0 1,0-1 0,-1 1 0,1-1 0,0 0 0,-6-1 0,10 1-104,1 0 0,-1-1 0,0 1 0,1 0 0,-1-1 0,1 1 1,-1-1-1,0 1 0,1-1 0,0 1 0,-1-1 0,1 0 1,-1 1-1,1-1 0,0 1 0,-1-1 0,1 0 0,0 1 0,-1-1 1,1 0-1,0 0 0,0 1 0,0-1 0,0 0 0,0 0 0,0 1 1,0-1-1,0 0 0,0 1 0,0-1 0,0 0 0,0 0 1,1 1-1,-1-1 0,0 0 0,0 1 0,1-2 0,13-27-6242,8 9-60,5 0-2425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7:01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70 133 17969,'0'0'4420,"6"-9"-389,19-28-924,-20 25-1326,-11 10-1125,-8 7-430,7-1-219,1 1 0,0 0-1,0 0 1,0 1 0,1 0-1,0 0 1,0 0-1,0 1 1,1 0 0,0 0-1,-4 7 1,5-9-9,1 0 0,-1 1-1,1-1 1,0 0 0,1 1 0,-1-1 0,1 1 0,0 0-1,0-1 1,1 1 0,0 0 0,0 0 0,0-1 0,0 1-1,1 0 1,2 8 0,-2-13 3,0 1 0,0 0-1,1-1 1,-1 1 0,0-1-1,1 1 1,-1-1 0,1 0 0,-1 1-1,1-1 1,0 0 0,-1 0-1,1 0 1,0 0 0,0-1 0,0 1-1,0 0 1,0-1 0,0 1-1,0-1 1,0 0 0,-1 0-1,2 0 1,-1 0 0,0 0 0,0 0-1,0 0 1,-1 0 0,1-1-1,3 0 1,2-1-31,-1 1-1,0-1 1,0 0 0,0-1 0,0 1-1,-1-1 1,1 0 0,7-6-1,-2-1 0,-1-1-1,-1 0 1,0 0 0,0-1-1,-1 0 1,-1 0-1,0 0 1,-1-1 0,0-1-1,-1 1 1,0-1-1,-1 1 1,-1-1 0,0-1-1,-1 1 1,1-22-1,-3 36 37,0-1 0,0 1 0,0-1 0,1 0 0,-1 1 0,0-1 0,0 1-1,0-1 1,0 1 0,-1-1 0,1 0 0,0 1 0,0-1 0,0 1 0,0-1 0,0 1-1,-1-1 1,1 1 0,0-1 0,-1 1 0,1-1 0,0 1 0,-1-1 0,1 1 0,0-1-1,-1 1 1,1 0 0,-1-1 0,-11 9 121,-9 26 7,19-27-96,0-1 0,0 1 0,1 0 0,-1-1 1,2 1-1,-1 0 0,1 0 0,0 0 0,0 0 0,1-1 1,-1 1-1,4 10 0,-3-14-24,0-1 0,0 1 0,1-1 1,-1 1-1,1-1 0,-1 0 0,1 0 0,0 0 1,0 0-1,0 0 0,0 0 0,0 0 0,0-1 1,1 1-1,-1-1 0,0 1 0,1-1 0,-1 0 0,1 0 1,0 0-1,-1-1 0,1 1 0,0 0 0,-1-1 1,1 0-1,0 1 0,0-1 0,-1-1 0,1 1 0,0 0 1,0 0-1,5-2 0,-3 0-50,0 0-1,1 0 1,-1 0 0,0 0-1,0-1 1,0 0-1,0 0 1,-1 0 0,1-1-1,-1 1 1,0-1 0,0 0-1,4-5 1,-1 1-70,-1 0 0,0 0 1,-1 0-1,1-1 0,-2 0 0,7-15 0,-13 30-126,-2 4 263,1 0 0,0 1 1,1-1-1,0 1 1,-1 19-1,3-28 12,0-1 0,0 1 0,0 0 0,0-1 0,1 1 0,-1 0 0,0-1 0,1 1 0,0 0 0,-1-1-1,1 1 1,0-1 0,0 1 0,0-1 0,0 1 0,0-1 0,0 0 0,3 3 0,-2-3-24,0 0 0,0 0 0,1 0 1,-1-1-1,0 1 0,1 0 0,-1-1 0,1 1 1,-1-1-1,1 0 0,-1 0 0,1 0 0,-1 0 1,1-1-1,-1 1 0,1 0 0,2-2 0,2-1-12,0 1-1,0-1 0,0-1 0,-1 1 0,0-1 0,1 0 0,-1-1 1,-1 1-1,1-1 0,-1 0 0,0-1 0,5-6 0,9-12-345,23-39 0,-35 52 224,3-5-435,-10 32 369,-10 20 340,7-30-119,1 0 0,0 0 0,0 1 0,1-1 0,0 0 0,0 1 0,0-1 0,1 1 0,0-1 0,1 10 0,0-15-81,-1 0 0,1-1 1,0 1-1,-1 0 0,1-1 0,0 1 1,0-1-1,-1 1 0,1-1 0,0 1 1,0-1-1,0 0 0,0 1 0,0-1 1,-1 0-1,1 0 0,0 1 0,0-1 0,0 0 1,0 0-1,0 0 0,0 0 0,0 0 1,0-1-1,0 1 0,0 0 0,0 0 1,-1-1-1,1 1 0,1-1 0,30-10-2533,-8-4-3479,40-34 0,-31 19-21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7:01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14446,'0'0'15646,"-11"2"-15421,10-2-231,-8 1 58,1 1 0,-1 0 1,1 1-1,-1 0 0,-8 4 0,14-6-118,1 0 0,-1 1 1,0-1-1,1 1 0,0 0 1,-1 0-1,1-1 0,0 2 1,0-1-1,0 0 0,0 0 1,1 1-1,-1-1 0,1 1 1,-1-1-1,1 1 0,0 0 1,0-1-1,0 1 0,0 0 1,0 0-1,1 0 0,-1 0 1,1 4-1,0-5-92,1-1-1,-1 0 1,1 1 0,0-1-1,-1 0 1,1 0-1,0 1 1,0-1 0,0 0-1,0 0 1,0 0 0,0 0-1,0 0 1,0 0-1,0 0 1,0 0 0,0-1-1,1 1 1,-1 0 0,0-1-1,1 1 1,-1-1-1,0 1 1,1-1 0,2 1-1,45 8-2388,-38-7 1738,50 7-2117,12 1 1623,-3 10 4577,-69-20-3126,-1 0 1,1 0 0,0 0-1,-1 0 1,1 0 0,-1 0-1,1 0 1,-1 0 0,1 0-1,-1 1 1,1-1-1,0 0 1,-1 0 0,1 1-1,-1-1 1,1 0 0,-1 1-1,0-1 1,1 1 0,-1-1-1,1 0 1,-1 1 0,0-1-1,1 1 1,-1-1-1,0 1 1,1-1 0,-1 1-1,0-1 1,0 1 0,0 0-1,1-1 1,-1 1 0,0-1-1,0 1 1,0-1-1,0 1 1,0 0 0,0-1-1,0 1 1,0-1 0,0 1-1,-1-1 1,1 1 0,0 0-1,0-1 1,0 1 0,-1-1-1,1 1 1,0-1-1,0 1 1,-1-1 0,1 1-1,0-1 1,-1 0 0,1 1-1,-1-1 1,1 1 0,-1-1-1,1 0 1,-1 1-1,0-1 1,-35 20 2021,32-18-1933,-2 0-393,-27 13 466,-71 21 0,44-28-6967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7:01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2691,'0'0'19666,"65"47"-18737,-42 7 480,1 14 673,0 13-640,-4 6-642,-2 4-383,-5 0-257,0-8-96,1-6-320,-2-12-897,-1-13-1506,1-15-1409,-3-15-3971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7:02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13068,'0'0'11788,"-3"57"-9162,3-42-1089,4-6-768,6-3-577,-3-4-1056,4-2-4453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7:02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1 762 14574,'0'0'1479,"8"2"-775,32 5-292,0-1-1,-1-3 0,80-2 1,-66-1-328,301-9 49,442-68 0,335-155 1549,-384-5 161,-260 51-6072,-445 166 28,-15 1-2857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36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73 223 10666,'-34'-106'-2658,"-5"-10"-2820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3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1452 7431,'0'-104'-1249,"0"18"-2499</inkml:trace>
  <inkml:trace contextRef="#ctx0" brushRef="#br0" timeOffset="1">71 903 6150,'0'-66'1761,"0"-4"-127,0-7-481,0 1 288,0-3-896,3 0-161,4 7-191,-2 5-129,-4 8-32,-1 7-32,-1 8-1089,-14 7 704,0 3-448,-4 3-127,0 1-1571,2 0-736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4:02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9 5189,'0'0'10906,"-8"5"-9432,3-1-1331,0 0 1,0 0-1,0 0 1,1 1 0,0 0-1,0 0 1,0 0-1,1 0 1,-1 0 0,1 1-1,0-1 1,1 1-1,-1 0 1,1 0 0,1 0-1,-1 0 1,1 0-1,0 0 1,-1 10 0,0 4 340,1-1 0,0 1 0,1-1 0,4 23 0,-4-38-390,1-1 0,0 1 0,0-1 0,0 0 0,0 1 0,0-1 0,1 0 0,-1 0 0,1 0 0,0 0 0,0 0 0,0 0 1,5 4-1,-5-6-22,0 0 1,0 0-1,0 0 1,0 0-1,0 0 1,0 0-1,0-1 1,0 1-1,1-1 1,-1 1-1,0-1 1,0 0-1,1 0 1,-1 0-1,0 0 1,1-1-1,-1 1 1,0-1-1,0 1 1,0-1-1,1 0 1,-1 1-1,3-3 1,2-1 35,-1 0 0,0 0 1,0 0-1,0 0 0,0-1 0,-1 0 1,0-1-1,0 1 0,0-1 0,0 0 1,-1 0-1,0 0 0,-1-1 0,1 1 1,-1-1-1,3-11 0,-1 4-115,-1 0 0,0-1 0,-1 1-1,-1-1 1,0 1 0,-1-1 0,-2-20 0,1 32-21,0 1 0,0-1 0,0 1 0,-1-1-1,0 0 1,1 1 0,-1-1 0,0 1 0,0 0 0,0-1 0,0 1 0,-1 0 0,1 0 0,-1-1 0,1 1-1,-1 0 1,0 1 0,0-1 0,0 0 0,0 0 0,0 1 0,0-1 0,0 1 0,-1 0 0,1 0 0,0 0-1,-1 0 1,1 0 0,-1 0 0,1 0 0,-1 1 0,1-1 0,-1 1 0,1 0 0,-1 0 0,0 0 0,1 0-1,-1 0 1,0 1 0,1-1 0,-1 1 0,1 0 0,-1-1 0,1 1 0,0 0 0,-1 0 0,1 1 0,0-1 0,0 0-1,-1 1 1,1 0 0,0-1 0,0 1 0,1 0 0,-1 0 0,0 0 0,1 0 0,-1 0 0,1 1 0,0-1-1,-1 0 1,1 1 0,0-1 0,0 4 0,0-4-119,0 0 1,0 0-1,1 1 0,-1-1 0,1 0 0,0 1 0,0-1 1,-1 0-1,1 1 0,1-1 0,-1 0 0,0 1 1,1-1-1,-1 0 0,1 0 0,0 1 0,-1-1 0,1 0 1,0 0-1,0 0 0,1 0 0,-1 0 0,0 0 1,1 0-1,-1-1 0,1 1 0,0 0 0,-1-1 0,5 3 1,-3-2-186,1-1 1,0 0 0,-1 0 0,1 0-1,0-1 1,-1 0 0,1 1 0,0-1 0,0 0-1,-1-1 1,1 1 0,0-1 0,-1 1-1,1-1 1,0 0 0,-1-1 0,1 1 0,-1-1-1,4-1 1,28-21-4698,-1-9-4788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36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10186,'-9'39'474,"3"0"0,1 1 1,2-1-1,1 1 1,2 0-1,3 0 1,8 50-1,75 274 666,-61-275-838,37 136 169,114 433 376,-30 12-222,10 388 412,-16-94-842,69-15 601,-106-655 141,-15-48-1420,-82-212-1193,-6-33 1564,0 0 0,0-1 0,0 1-1,0-1 1,0 1 0,-1-1 0,1 1 0,0-1 0,0 1 0,0-1 0,-1 1 0,1-1-1,0 1 1,-1-1 0,1 1 0,0-1 0,-1 1 0,1-1 0,-1 0 0,1 1 0,0-1 0,-1 0-1,1 1 1,-1-1 0,1 0 0,-1 0 0,1 0 0,-1 1 0,1-1 0,-1 0 0,1 0-1,-1 0 1,0 0 0,1 0 0,-1 0 0,1 0 0,-1 0 0,1 0 0,-1 0 0,1 0 0,-1 0-1,0 0 1,1 0 0,-1-1 0,1 1 0,-1 0 0,1 0 0,-1-1 0,1 1 0,0 0-1,-1-1 1,1 1 0,-1-1 0,-29-19-6305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37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13325,'0'17'934,"4"40"-633,3 0 0,2-1 0,3 0 0,2-1 0,27 68 0,130 274 1945,-154-361-2097,15 34 114,2-1 0,4-2 0,65 89 0,-99-151-189,1 1 0,0-1-1,0 0 1,1 0 0,0 0 0,6 4 0,-10-9-43,-1 1-1,0 0 1,1 0 0,-1-1 0,1 1 0,-1-1 0,1 1-1,-1-1 1,1 1 0,-1-1 0,1 0 0,-1 0 0,1 0-1,0 0 1,-1 0 0,1 0 0,-1 0 0,1-1 0,-1 1-1,1-1 1,-1 1 0,1-1 0,-1 1 0,1-1 0,-1 0-1,0 0 1,1 1 0,-1-1 0,0 0 0,0 0 0,0-1-1,0 1 1,0 0 0,2-2 0,5-10 209,-1-1 1,-1 1-1,0-1 0,-1 0 0,-1-1 1,6-27-1,-7 29-118,64-323 1034,-13 59-1116,-21 132-328,16-76-2221,-22 75-3070,-8 2-6181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38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1 224 16400,'0'0'6454,"1"11"-6091,4 33 450,2 1 0,26 84 0,47 91-274,-75-207-457,-3-6 99,0 0-1,1 0 1,0-1-1,1 1 1,0-1-1,8 12 1,-8-61 2146,-6 6-1930,-2 0 0,-2 0 0,-19-70 1,-51-101-337,71 195-54,1 0 12,-2 1 1,1 0 0,-10-14-1,15 26-19,0 0 0,0 0 0,0 0 0,0 0-1,0 0 1,0 0 0,0-1 0,0 1 0,0 0 0,0 0-1,0 0 1,0 0 0,0 0 0,0 0 0,0 0 0,0-1 0,-1 1-1,1 0 1,0 0 0,0 0 0,0 0 0,0 0 0,0 0-1,0 0 1,0 0 0,0 0 0,-1 0 0,1-1 0,0 1-1,0 0 1,0 0 0,0 0 0,0 0 0,0 0 0,-1 0 0,1 0-1,0 0 1,0 0 0,0 0 0,0 0 0,0 0 0,0 0-1,0 0 1,-1 0 0,1 0 0,0 0 0,0 1 0,0-1-1,0 0 1,0 0 0,0 0 0,-1 0 0,1 0 0,0 0 0,0 0-1,0 0 1,0 0 0,0 0 0,0 0 0,0 1 0,0-1-1,0 0 1,-1 12-80,5 19-91,4-5 160,0 1 0,2-1 1,17 33-1,-21-47 4,0-1-1,1 1 1,1-2-1,0 1 1,0-1-1,1 0 1,0-1-1,1 0 1,13 10-1,-19-16 7,0-1 0,0 1-1,0-1 1,0 0 0,1 0-1,-1-1 1,0 1 0,1-1-1,0 0 1,-1 0 0,1 0 0,0-1-1,-1 0 1,1 1 0,0-2-1,0 1 1,-1-1 0,9-1-1,-7 0 27,0-1 0,0 0-1,0 0 1,0 0 0,-1-1-1,1 0 1,-1 0-1,0 0 1,0-1 0,-1 1-1,9-12 1,-2 1 48,-1 0 0,-1-1 0,-1 0 0,0 0 1,-1-1-1,0-1 0,-2 1 0,7-32 0,-9 22 13,0 1 0,-2-1-1,-2-28 1,1 44-59,-1 0 0,-1-1 0,0 1 0,-1 0 1,0 0-1,0 1 0,-1-1 0,-1 1 0,-9-17 0,14 26-27,-1 0 0,1 0 0,-1 0 0,0 0 0,1 0 0,-1 0 0,0 0 0,0 0 0,1 0 0,-1 1 0,0-1 0,0 0 0,0 1 0,0-1 0,0 1 0,0-1 0,0 1 0,0-1 0,0 1 0,-2-1 0,2 1 0,0 1 0,0-1 0,1 0 0,-1 1 0,0-1 0,1 0 0,-1 1 0,1-1 0,-1 1 0,1-1 0,-1 1 0,0 0 0,1-1 0,0 1 0,-1-1 0,1 1 0,-1 0 0,1 0 0,0-1 0,-1 1 0,1 0 0,0 0 0,-9 51 0,9-51 0,-5 63 0,2 0 0,11 112 0,-8-172 0,1 0 0,-1 1 0,1-1 0,0 0 0,0 0 0,0 0 0,0 0 0,1-1 0,0 1 0,0 0 0,0-1 0,0 1 0,0-1 0,1 1 0,0-1 0,-1 0 0,1 0 0,0 0 0,1-1 0,-1 1 0,0-1 0,1 0 0,3 3 0,-2-4 0,1 0 0,-1 0 0,0 0 0,0-1 0,0 0 0,0 0 0,0 0 0,1 0 0,-1-1 0,0 0 0,0 0 0,0 0 0,0-1 0,0 1 0,0-1 0,-1-1 0,10-4 0,74-46 5,-79 47-8,-1 0 0,1-1-1,-1 0 1,0-1 0,-1 0-1,0 0 1,9-13 0,-15 19-136,0 0 1,0 0 0,0-1-1,0 1 1,0 0 0,-1-1 0,1 1-1,-1-1 1,0 1 0,1 0-1,-1-1 1,-1-3 0,1 1-602,-1 1 0,-1-1 0,1 0 0,-1 1 0,1-1 0,-1 1 0,-1 0 0,1 0 0,-4-5 0,-19-27-5768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38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23286,'0'0'1271,"0"12"-327,2 23-344,2 0-1,1-1 0,1 0 0,13 38 1,57 142 589,-60-179-1173,1-1 0,1-1 1,2 0-1,45 56 0,-37-58-1888,1-1-1,40 32 1,-38-36-5655,-23-24 1473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40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44 546 19250,'-6'11'1297,"-1"6"-738,1 0-1,0 1 1,1 0-1,1 0 1,1 0-1,-2 22 0,4-30-386,0 0 0,1 0 0,0 0 0,1 1 0,0-1 0,1 0 0,0 0-1,0 0 1,1 0 0,0-1 0,1 1 0,0-1 0,10 18 0,-13-25-163,1 1 0,0-1 1,0 1-1,-1-1 1,2 0-1,-1 0 0,0 0 1,0 0-1,1 0 0,-1 0 1,1-1-1,-1 1 1,1-1-1,0 0 0,-1 1 1,1-1-1,0 0 0,0-1 1,0 1-1,0-1 0,0 1 1,0-1-1,0 0 1,0 0-1,0 0 0,0 0 1,0-1-1,0 1 0,0-1 1,0 0-1,0 0 0,0 0 1,-1 0-1,1 0 1,0 0-1,4-4 0,-1 0 33,1 0 0,-1-1 0,0 0 0,0 0 0,-1 0 0,0-1 0,0 1 0,0-2 0,-1 1 0,0 0-1,-1-1 1,4-9 0,-2 3 4,-1 0-1,-1-1 1,0 1 0,-1-1-1,-1 0 1,0 0-1,-1 0 1,0 0-1,-2 0 1,1 0 0,-2 1-1,-6-22 1,9 35-43,0-1 1,-1 1 0,1 0 0,0 0-1,-1-1 1,0 1 0,1 0-1,-1 0 1,1 0 0,-1 0-1,0 0 1,0 0 0,0 0-1,0 0 1,0 0 0,0 1-1,0-1 1,-1-1 0,1 3-15,1-1 0,-1 0 0,1 1 1,-1 0-1,1-1 0,-1 1 1,1-1-1,-1 1 0,1 0 1,0-1-1,-1 1 0,1 0 0,0-1 1,0 1-1,0 0 0,-1-1 1,1 1-1,0 0 0,0-1 0,0 1 1,0 1-1,0 54-261,1-40 270,2 0 0,0 0 1,0-1-1,2 1 0,0-1 0,0 0 0,10 17 0,-13-28-20,0 0-1,1 0 1,-1-1 0,1 1-1,0 0 1,0-1-1,0 0 1,1 0-1,-1 0 1,1 0 0,0 0-1,0-1 1,4 3-1,-5-4-32,0 0-1,1-1 1,-1 1 0,0-1-1,1 1 1,-1-1 0,1 0-1,-1 0 1,1 0 0,-1-1-1,0 1 1,1-1 0,-1 0-1,0 0 1,0 0-1,1 0 1,-1 0 0,0-1-1,5-3 1,0-1-9,0 0-1,-1 0 1,1-1-1,-2 0 1,1 0-1,-1-1 1,0 0-1,0 0 1,-1 0-1,0 0 1,-1-1-1,5-12 1,-2 2-211,0-1 1,-1 0 0,-1-1-1,4-38 1,-7 26-631,-1 0 0,-1 0 0,-2 0 1,-2 0-1,-1 1 0,-1-1 0,-2 1 0,-1 0 0,-2 1 0,-1 0 1,-28-52-1,38 78 1044,-1 1 1,1 0 0,-1 0-1,0 0 1,0 0-1,-1 0 1,1 1 0,-1 0-1,0-1 1,-5-2 0,9 6-58,-1-1 1,0 1 0,1 0-1,-1-1 1,0 1 0,0 0 0,1 0-1,-1 0 1,0 0 0,0 0 0,1 0-1,-1 0 1,0 0 0,0 0 0,1 0-1,-1 0 1,0 0 0,0 0 0,1 1-1,-1-1 1,0 0 0,0 1-1,1-1 1,-2 1 0,1 0 33,-1 1 0,1 0 0,0-1-1,0 1 1,-1 0 0,1-1 0,0 1 0,1 0 0,-1 0 0,0 0-1,1 0 1,-1 0 0,0 3 0,-5 25 770,1 2 0,1-1 0,1 61 0,3-74-613,2-1 0,0 1 0,0-1 0,2 1-1,0-1 1,1 0 0,1 0 0,11 24 0,-11-33-237,-1 1-1,1-1 1,0-1-1,0 1 1,1-1-1,0 0 1,0 0 0,1-1-1,0 0 1,0-1-1,10 6 1,8 1 72,0 0 0,40 11 0,-44-16-5,-27-39 2802,-2 15-2834,-1 1 0,-1 0 0,0 1 0,-1 0 0,-1 0 0,0 1 0,-1 0 0,0 1 0,-1 0 0,-1 1 0,0 1 0,-20-13 0,33 23-58,-1 0 0,0 1 0,0-1 0,1 0 0,-1 0 0,0 1 0,0-1 0,0 1 0,0-1 0,0 1 0,0 0 0,0 0 0,0 0 0,1 0 0,-1 0 0,0 0 0,0 1 0,0-1 0,0 1 0,-3 0 0,4 0-5,-1 0 0,1 1 0,0-1 0,0 0 0,0 0 0,0 1 0,0-1 0,0 0 0,0 1 0,0-1 0,1 1 0,-1-1 0,1 1 0,-1 0 0,1-1 0,-1 1 0,1-1 0,0 1 0,0 2 0,0 2-7,0 0 1,0 0-1,0 0 0,1 0 1,0 0-1,1 0 0,-1 0 0,1 0 1,0 0-1,1-1 0,4 11 0,-2-11 2,0 1 0,0-1 0,0 0 0,1 0 0,0 0 0,0-1 0,0 0 0,0 0 0,1-1 0,-1 0 0,1 0-1,0 0 1,0-1 0,0 0 0,0 0 0,0-1 0,1 0 0,-1 0 0,0 0 0,1-1 0,-1-1 0,0 1-1,14-3 1,-14 2 17,0 0-1,-1-1 1,1 0-1,0 0 1,-1 0-1,1-1 1,-1 0-1,0 0 1,0-1-1,0 1 1,0-1-1,-1-1 1,1 1-1,-1-1 1,0 0-1,-1 0 1,1 0-1,-1-1 1,0 0-1,0 1 1,-1-1-1,0-1 1,0 1-1,0 0 1,2-8-1,-3 3 82,1 1 0,-2-1 0,0 1 0,0-1 0,0 1 0,-2-1 0,1 0 0,-1 1 0,-1-1 1,0 1-1,0-1 0,-1 1 0,-7-16 0,10 26-95,0-1 1,0 1 0,0-1-1,-1 1 1,1-1 0,0 1-1,0 0 1,0-1 0,-1 1 0,1-1-1,0 1 1,-1 0 0,1-1-1,0 1 1,-1 0 0,1-1-1,0 1 1,-1 0 0,1 0-1,-1-1 1,1 1 0,-1 0-1,1 0 1,0 0 0,-1 0-1,1-1 1,-1 1 0,1 0-1,-1 0 1,1 0 0,-2 0-1,-3 15 35,4 32-103,1-41 83,0 8-4,0 0 0,1-1 0,0 1 0,1-1 0,7 22 0,-8-31-9,0 0 0,1 0 1,0 0-1,0-1 1,0 1-1,0-1 0,1 1 1,-1-1-1,1 0 0,0 0 1,0 0-1,0 0 0,0 0 1,1-1-1,-1 0 0,1 1 1,-1-1-1,1 0 0,0-1 1,0 1-1,0-1 0,6 2 1,34 5 36,-30-6-29,-1 0-1,0 1 1,0 1-1,22 8 1,-34-12-13,0 1 0,0-1 0,-1 0 0,1 0 1,0 0-1,0 0 0,0 0 0,0 0 0,-1 0 1,1 0-1,0 0 0,0-1 0,0 1 0,0 0 1,-1 0-1,1-1 0,0 1 0,0-1 0,-1 1 1,1 0-1,0-1 0,-1 0 0,1 1 0,0-1 1,-1 1-1,1-1 0,-1 0 0,1 1 0,-1-1 1,1 0-1,-1 1 0,1-1 0,-1 0 0,0 0 1,0 0-1,1 1 0,-1-1 0,0 0 0,0 0 1,0 0-1,0 0 0,0 1 0,0-1 0,0 0 1,0-1-1,4-55 208,-3 42-185,1-35-88,8-75-234,-10 125 287,0-1-1,0 1 0,0 0 1,0-1-1,0 1 0,0-1 0,0 1 1,0-1-1,0 1 0,0-1 1,0 1-1,0-1 0,0 1 1,0-1-1,1 1 0,-1-1 1,0 1-1,0 0 0,1-1 1,-1 1-1,0-1 0,0 1 0,1 0 1,-1-1-1,0 1 0,1 0 1,-1 0-1,1-1 0,-1 1 1,0 0-1,1 0 0,-1-1 1,1 1-1,-1 0 0,1 0 1,-1 0-1,1 0 0,12 14-209,8 29 139,-5 8 103,12 29 50,-28-79-65,1 0-1,-1 0 1,0 0-1,1 0 1,-1 0-1,1 0 1,0 0-1,-1 0 1,1 0-1,0 0 1,-1 0-1,1 0 1,0 0-1,0 0 1,0-1-1,0 1 1,0 0-1,0-1 1,0 1-1,0-1 1,0 1-1,0-1 1,0 1-1,0-1 1,1 0-1,-1 1 1,0-1-1,0 0 1,0 0-1,0 0 1,1 0-1,-1 0 1,0 0-1,0 0 1,0-1-1,0 1 1,1 0-1,-1-1 1,0 1-1,0-1 1,0 1-1,0-1 1,0 1-1,0-1 1,0 0-1,0 1 1,0-1-1,0 0 1,-1 0-1,1 0 1,0 0-1,0 0 1,-1 0-1,2-1 1,3-5 71,0 0 1,0 0 0,0-1 0,-1 1 0,7-17 0,-7 11-73,0 0 1,-1-1 0,-1 1 0,0-1 0,0-23-1,-2 32-7,0 0-1,0 0 1,0 0-1,-1 0 1,0 0-1,0 0 1,0 0-1,-1 0 1,1 0-1,-1 1 1,-1-1-1,1 1 1,0-1-1,-1 1 1,0 0-1,0 0 1,0 0-1,-6-5 1,11 16 0,16 6 0,-6-10 0,0-1 0,-1 0 0,1-1 0,0 0 0,0-1 0,0 0 0,0-1 0,0 0 0,0-1 0,0-1 0,0 0 0,-1 0 0,16-7 0,-14 4 0,1 0 0,-1 0 0,-1-2 0,0 1 0,0-1 0,0-1 0,-1 0 0,0-1 0,-1 0 0,17-21 0,-25 28 0,0 1 0,0-1 0,-1 0 0,1 1 0,-1-1 0,1 0 0,-1 0 0,0 0 0,0 0 0,0 0 0,-1 0 0,1 0 0,-1 0 0,1-1 0,-1 1 0,0 0 0,-1-4 0,1 5 0,-1 1 0,0-1 0,0 0 0,0 1 0,0 0 0,0-1 0,-1 1 0,1-1 0,0 1 0,-1 0 0,1 0 0,-1 0 0,1 0 0,-1 0 0,1 0 0,-1 0 0,0 1 0,1-1 0,-1 0 0,0 1 0,0 0 0,1-1 0,-1 1 0,0 0 0,0 0 0,0 0 0,0 0 0,1 0 0,-3 1 0,0-1 0,0 0 0,0 1 0,0-1 0,0 1 0,0 0 0,0 1 0,0-1 0,0 1 0,1-1 0,-1 1 0,0 0 0,1 1 0,0-1 0,-1 0 0,1 1 0,0 0 0,1 0 0,-1 0 0,0 0 0,1 0 0,-5 7 0,4-3 0,-1 0 0,1 0 0,0 0 0,0 1 0,1-1 0,0 0 0,0 1 0,1 0 0,0 0 0,0 13 0,1-19 0,0-1 0,0 1 0,0-1 0,1 1 0,-1-1 0,1 1 0,-1-1 0,1 1 0,-1-1 0,1 1 0,0-1 0,0 0 0,0 1 0,0-1 0,0 0 0,0 0 0,0 0 0,0 0 0,0 0 0,0 0 0,1 0 0,1 1 0,1 0 0,0 0 0,1 0 0,-1 0 0,1-1 0,0 0 0,-1 0 0,8 1 0,4-1 0,1 0 0,-1-2 0,26-3 0,31-10-3495,-68 13 2992,0 0 0,0 0 0,1-1 0,-2 0 1,1 0-1,0 0 0,0-1 0,-1 1 0,1-1 1,-1 0-1,7-6 0,-7-5-6202,-3-4-5280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41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18193,'38'89'11187,"-22"-48"-9825,38 69 0,-49-100-1375,1-1-1,0-1 1,0 1-1,1-1 1,0 0-1,0-1 1,1 1-1,0-2 1,0 1-1,1-1 1,0 0-1,16 7 1,-20-11-9,0 0 0,-1 0 0,1 0 0,1-1 0,-1 0 0,0 0 0,0 0 0,0-1 0,0 1 0,1-1 0,-1-1 0,0 1 0,0-1 0,0 0 0,0 0 0,0 0 0,7-3 0,-8 2 14,0-1 1,0 0-1,-1 1 1,1-1 0,-1-1-1,1 1 1,-1 0-1,0-1 1,0 0 0,-1 1-1,1-1 1,-1 0-1,0-1 1,0 1-1,0 0 1,-1 0 0,1-1-1,-1 1 1,1-8-1,1-8 28,0 0-1,-2 0 0,0-1 0,-4-34 0,-1 40-36,0 23 25,-1 25 140,4-30-126,1 1-1,0-1 0,0 1 1,1 0-1,-1-1 0,1 1 1,-1-1-1,1 1 1,0-1-1,1 1 0,-1-1 1,0 0-1,3 4 0,-2-6-13,0 1 1,0 0-1,0-1 0,1 1 0,-1-1 0,1 1 0,-1-1 0,1 0 1,-1 0-1,1-1 0,-1 1 0,1 0 0,0-1 0,-1 1 0,1-1 1,0 0-1,-1 0 0,6-1 0,2 0-3,0 0 0,0-1 1,0-1-1,0 1 0,0-2 0,-1 1 1,1-2-1,-1 1 0,0-1 0,0 0 1,11-9-1,-12 8-89,0 0 0,1 1 0,-1 0 0,1 0 0,1 1 0,-1 0 0,0 1 0,1 0 0,0 0 0,0 1 0,13-1 0,-20 4 84,1-1 0,-1 1-1,1 0 1,-1 0 0,1 0-1,-1 1 1,0-1 0,0 1-1,0 0 1,0 0 0,0 0 0,0 0-1,0 0 1,-1 1 0,1-1-1,-1 1 1,1 0 0,-1-1-1,0 1 1,2 6 0,6 8 159,0 0 0,9 28-1,-14-33-115,11 27 181,15 58 0,-27-80-144,-1 0 0,0 0 0,-1 0 0,-1 0 0,0 0 0,-3 23 1,2-39-79,0 1 0,-1 0 0,1 0 0,-1-1 0,1 1 0,-1 0 0,0-1 0,0 1 0,0-1 0,0 1 0,0-1 0,0 1 0,0-1 0,0 0 0,0 1 1,-1-1-1,1 0 0,0 0 0,-1 0 0,1 0 0,-3 1 0,0-1 2,0 1 0,0 0 0,-1-1 1,1 0-1,-1 0 0,1 0 0,-1-1 0,-5 0 0,0 0 1,0 0-1,0-1 0,0 0 1,0-1-1,0 0 0,0-1 1,-12-5-1,10 2-122,0-1 0,0 0 0,1-1 1,0-1-1,1 0 0,-1 0 0,2-1 0,-1 0 0,1 0 0,1-1 1,0-1-1,0 1 0,2-1 0,-1-1 0,-7-19 0,6 9-290,2 0 0,0 0 0,1 0 0,1-1 1,1 1-1,2-1 0,0 0 0,3-29 0,0 20-4050,-1 4-1638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41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21652,'0'0'4389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4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12 148 11307,'-2'-14'2236,"0"2"-1538,0 0 261,0 1 0,0-1 0,1 0 0,1 1 1,0-1-1,0 0 0,3-13 0,-3 24-882,1 0 0,-1 1 0,0-1 0,0 0 0,1 0 0,-1 1 0,0-1-1,1 0 1,-1 1 0,0-1 0,1 1 0,-1-1 0,1 1 0,-1-1 0,1 1 0,-1-1 0,1 1 0,0-1 0,-1 1 0,1-1 0,0 1-1,-1 0 1,1-1 0,0 1 0,-1 0 0,1 0 0,0 0 0,-1 0 0,1-1 0,0 1 0,0 0 0,-1 0 0,1 0 0,0 0 0,0 0-1,-1 1 1,1-1 0,0 0 0,-1 0 0,1 0 0,0 1 0,-1-1 0,2 1 0,26 21 937,-8 4-424,-2 1 1,0 0-1,-2 1 0,14 35 1,43 128-99,-10-25-370,-62-164-136,3 9 26,1-1 0,1 1 0,10 15 0,-15-24-39,0-1 0,0 1 1,0-1-1,0 0 1,0 1-1,0-1 0,0 0 1,1 0-1,-1 1 1,0-1-1,1 0 1,-1 0-1,1-1 0,-1 1 1,1 0-1,0 0 1,-1-1-1,1 1 1,0-1-1,-1 0 0,1 1 1,0-1-1,-1 0 1,1 0-1,0 0 0,0 0 1,-1 0-1,1 0 1,0-1-1,0 1 1,-1 0-1,1-1 0,3-1 1,0-2-256,0 0 0,0-1 0,0 0 0,0 0 0,-1 0 0,0 0 0,0-1 0,0 0 0,-1 0 0,0 0 0,3-7 0,28-77-4973,-31 79 4397,15-48-4320,-1 1-1212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42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32 185 673,'0'0'23227,"-3"15"-21679,-8 39 121,3 2 0,-2 79 0,10-136-1667,1 1 0,-1-1 0,0 1 0,1-1 0,-1 1 0,0-1 0,1 1 0,-1 0 0,1-1 0,-1 1 0,1 0 0,-1-1 0,1 1 0,-1 0 0,1-1 0,-1 1 0,1 0 0,-1 0 0,1 0 0,-1 0 0,1-1 0,0 1 0,-1 0 0,1 0 0,-1 0 0,1 0 0,-1 0 0,1 0 0,0 1 0,-1-1 0,1 0 0,-1 0 0,1 0 0,-1 0 0,1 1 0,-1-1 0,1 0 0,-1 1 0,1-1 0,-1 0 0,1 1 0,-1-1 0,1 0 0,-1 1 0,0-1-1,1 1 1,-1-1 0,0 1 0,1-1 0,-1 1 0,0-1 0,0 1 0,1-1 0,-1 1 0,0-1 0,0 1 0,0 0 0,0-1 0,0 1 0,0-1 0,0 1 0,0-1 0,0 1 0,0 0 0,0-1 0,0 1 0,0-1 0,0 1 0,-1 0 0,33-38 244,-21 18-165,0-1 0,-2-1 1,0 1-1,-1-2 0,-1 1 0,-1-1 1,-1 0-1,3-30 0,-8 52-92,0 0 0,0-1 0,0 1 0,0 0 0,0-1 0,0 1 1,0 0-1,0-1 0,0 1 0,0 0 0,0-1 0,0 1 0,0 0 0,0-1 0,0 1 0,0 0 0,1 0 0,-1-1 0,0 1 0,0 0 0,0-1 0,0 1 0,1 0 0,-1 0 0,0-1 0,0 1 0,1 0 0,-1 0 0,0 0 1,1-1-1,-1 1 0,0 0 0,0 0 0,1 0 0,-1 0 0,0 0 0,1 0 0,11 9-224,15 31 116,-19-28 136,4 4-17,0 0-1,0-1 0,2 0 0,23 19 0,-34-31 0,1-1 1,-1 0 0,1 0 0,-1 0 0,1 0 0,0 0 0,0 0 0,-1-1 0,1 0-1,0 0 1,0 0 0,7 0 0,-8-1 5,-1 0 0,1-1-1,-1 1 1,0-1 0,1 0-1,-1 0 1,0 0 0,0 0 0,1 0-1,-1 0 1,0 0 0,0-1-1,0 1 1,0-1 0,-1 1 0,1-1-1,0 0 1,-1 0 0,1 0-1,-1 0 1,0 0 0,1 0 0,0-3-1,3-6 70,0 0 1,-1 1-1,-1-1 0,0-1 0,0 1 1,-1 0-1,0-1 0,-1 1 0,0-1 1,-1 0-1,-1 1 0,-2-17 0,3 22-37,-1 0-1,-1-1 1,1 1-1,-1 0 1,0 0-1,0 0 1,-1 0-1,1 0 1,-2 1 0,1-1-1,0 1 1,-1 0-1,0 0 1,0 0-1,-1 0 1,1 1-1,-1 0 1,0 0-1,0 0 1,0 0-1,-1 1 1,1 0-1,-12-4 1,17 6-40,-1 0 0,0 1 0,0-1 0,0 1 0,1 0-1,-1-1 1,0 1 0,0 0 0,0-1 0,0 1 0,0 0 0,0 0 0,0 0 0,1 0 0,-1 0 0,0 0-1,0 0 1,0 0 0,0 0 0,0 0 0,0 1 0,0-1 0,0 0 0,0 1 0,1-1 0,-1 0 0,0 1-1,0-1 1,0 1 0,1-1 0,-1 1 0,0 0 0,1-1 0,-1 1 0,0 0 0,1-1 0,-1 1 0,1 0-1,-1 0 1,1 0 0,0-1 0,-1 1 0,1 0 0,0 0 0,-1 0 0,1 0 0,0 0 0,0 0 0,0 0-1,0 0 1,0-1 0,0 1 0,0 0 0,0 0 0,0 0 0,0 0 0,1 0 0,-1 0 0,1 1-1,-1 1-20,1 0-1,0 0 0,0 0 0,0 0 0,0-1 0,1 1 0,-1 0 0,1 0 0,0-1 0,0 1 0,0-1 0,0 0 0,0 1 0,0-1 0,1 0 0,-1 0 0,5 3 0,-2-4-180,0 0 0,0 0 0,0 0 0,0 0 0,0-1 0,0 1 0,0-1 0,0-1 0,-1 1 0,1-1 0,0 1 0,0-1 0,0-1 0,0 1 0,-1-1 0,1 0 0,0 0 0,-1 0 0,7-5 0,0 0-1666,0-1 1,0-1 0,0 0 0,-1 0 0,16-21 0,1-6-7606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42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29 226 11883,'-3'10'5435,"-1"4"-4530,-14 61 3375,17-69-3961,0 1 0,0-1 0,0 0 0,1 1 0,0 0 0,1-1 0,-1 0 1,1 1-1,3 11 0,-2-15-304,-1-1 0,1 0 0,0 0 0,0 1 0,0-1 0,0-1 0,0 1 0,0 0 0,0 0 0,1-1 0,-1 1 0,0-1 0,1 0 0,-1 0 0,1 0 0,0 0 1,-1 0-1,1-1 0,0 1 0,0-1 0,4 1 0,68 0-140,-51-2-33,-6 1 76,0 0 0,0 1 1,0 1-1,0 1 0,34 10 1,-44-10 130,0 0 0,0 1 0,0 1 0,0-1 0,-1 1 0,1 1 0,-1-1 0,-1 1 0,1 0 0,-1 1 0,0 0 0,0 0 0,-1 0 0,5 8 0,-2 0 195,-1-1-1,0 1 0,0 1 1,-2-1-1,0 1 0,0 0 1,2 21-1,-6-30-73,0 0 1,0 0-1,-1 0 0,0 0 1,0 0-1,-1 0 1,0 0-1,0 0 0,0 0 1,-1 0-1,0 0 1,-1-1-1,1 1 0,-1-1 1,0 1-1,-1-1 0,0 0 1,0 0-1,-6 6 1,9-10-144,-1 0 1,0 0-1,0 0 1,0 0 0,0-1-1,-1 1 1,1-1-1,0 1 1,-1-1-1,1 0 1,-1 0 0,1 0-1,-1 0 1,1-1-1,-1 1 1,0-1 0,1 1-1,-1-1 1,0 0-1,0 0 1,1 0-1,-1 0 1,0-1 0,1 1-1,-1-1 1,0 0-1,1 1 1,-1-1 0,1 0-1,-1-1 1,1 1-1,0 0 1,-1-1-1,1 1 1,0-1 0,0 0-1,0 0 1,0 0-1,0 0 1,1 0-1,-3-2 1,-3-6-134,0 1 0,1-1 0,0-1-1,0 1 1,1-1 0,0 0 0,1 0 0,-3-14 0,2 3-107,2-1 0,0 0 0,1 0 0,2 1 0,0-1 0,2 0 0,7-44 0,7 2 238,33-86 0,4-18 273,-51 162-241,0 1 49,0-1 1,0 1-1,-1 0 1,0 0-1,0-1 1,0 1-1,-1-1 0,0 1 1,0 0-1,-1-1 1,-1-8-1,2 14-87,-1 1 0,1-1 0,0 1 0,0-1 0,-1 1 0,1-1 0,0 1 0,-1-1 0,1 1 0,0 0 0,-1-1 0,1 1 0,-1 0 0,1-1 0,0 1 0,-1 0 0,1-1 0,-1 1 0,1 0 0,-1 0 0,1-1 0,-1 1 0,0 0 0,1 0 0,-1 0 0,1 0 0,-1 0 0,1 0 0,-1 0 0,1 0 0,-1 0 0,0 0 0,-17 13 139,-6 26-142,19-27 14,0 0-1,1 0 1,1 1 0,0 0 0,1 0-1,0 0 1,1 13 0,0-23-115,1 0 1,0 0-1,1 0 1,-1 0-1,0 0 1,1 0 0,0 0-1,-1 0 1,1 0-1,0 0 1,1 0-1,-1-1 1,0 1-1,1 0 1,0-1-1,-1 1 1,1-1 0,0 0-1,0 0 1,0 1-1,1-1 1,-1-1-1,1 1 1,-1 0-1,1-1 1,-1 1-1,1-1 1,0 1-1,0-1 1,-1 0 0,1-1-1,0 1 1,0 0-1,0-1 1,4 1-1,29-2-4730,1-8-3459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4:0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76 196 13421,'-6'12'1655,"-12"27"97,-13 41 0,26-68-1286,2 0-1,-1 1 0,1-1 0,1 1 1,0 0-1,1 0 0,1 0 0,0 0 0,2 14 1,-2-26-461,0 0 1,0 0-1,0 0 0,0-1 1,1 1-1,-1 0 1,0 0-1,1 0 1,-1-1-1,0 1 1,1 0-1,-1-1 1,1 1-1,-1 0 1,1-1-1,0 1 0,-1-1 1,1 1-1,-1-1 1,1 1-1,0-1 1,-1 1-1,1-1 1,0 0-1,0 1 1,-1-1-1,1 0 1,0 0-1,1 1 0,25-9 148,-20 4-95,0 0-1,0-1 1,-1 0 0,1 0-1,6-7 1,-1-4-27,0-1 1,-1 0-1,-1-1 1,0 0-1,-2 0 1,0-1-1,-1 0 1,9-39-1,-10 28 8,-1-1 0,-2 0 0,-1 0 0,-2 0 0,-3-35 0,-3 45 261,5 21-287,1 0 1,0 0-1,-1-1 0,1 1 0,0 0 1,-1 0-1,1 0 0,0 0 1,-1 0-1,1 0 0,0 0 0,-1 0 1,1 0-1,0 0 0,-1 0 1,1 0-1,0 0 0,-1 0 0,1 0 1,0 0-1,0 1 0,-1-1 0,1 0 1,0 0-1,-1 0 0,1 0 1,0 1-1,0-1 0,-1 0 0,1 0 1,0 0-1,0 1 0,-1-1 1,1 1-1,-2 1 25,0 1 1,0 0-1,0 1 1,0-1-1,0 0 0,1 0 1,-1 1-1,-1 6 1,-2 12-18,1 0 1,1 0-1,1 0 0,0 1 1,2-1-1,1 1 0,0-1 1,10 44-1,-10-62-19,0-1 0,0 0 0,1 1 1,-1-1-1,1 0 0,-1 0 0,1 0 0,0-1 0,0 1 1,1 0-1,-1-1 0,0 1 0,1-1 0,0 0 0,-1 0 1,1 0-1,0 0 0,0 0 0,0 0 0,0-1 0,0 0 0,1 1 1,-1-1-1,0 0 0,6 0 0,-4-1 16,-1 0 1,1 0-1,0 0 1,-1-1-1,1 0 1,-1 0-1,0 0 0,1-1 1,-1 1-1,0-1 1,0 0-1,0 0 0,0-1 1,0 1-1,0-1 1,-1 0-1,1 0 0,5-6 1,-1 0 5,0 0 0,-1 0 0,0-1 1,0 1-1,-1-1 0,-1-1 0,0 1 0,0-1 1,-1 0-1,0 0 0,-1-1 0,0 1 0,-1-1 1,1-12-1,-4 34-69,0 0 0,-1-1 0,0 0 0,-4 11 0,-6 26 174,11-40-128,-1 4 193,1 1 0,0-1 0,1 1 0,1 17 1,-1-27-161,0 0 0,0 1 1,0-1-1,0 0 0,1 1 1,-1-1-1,1 0 0,-1 0 1,1 1-1,-1-1 0,1 0 1,-1 0-1,1 0 0,0 0 1,0 1-1,0-1 0,0 0 1,0-1-1,0 1 0,0 0 1,0 0-1,0 0 0,0 0 1,0-1-1,0 1 0,1-1 1,-1 1-1,0-1 1,0 1-1,1-1 0,-1 0 1,0 1-1,1-1 0,-1 0 1,0 0-1,1 0 0,-1 0 1,0 0-1,1-1 0,-1 1 1,0 0-1,1 0 0,-1-1 1,0 1-1,2-2 0,3 0 35,0-2-1,0 1 1,0-1-1,-1 1 1,0-2-1,1 1 0,-1 0 1,-1-1-1,1 0 1,-1 0-1,0-1 1,0 1-1,0-1 0,2-6 1,9-15-251,17-45-1,-28 60 122,6-17-199,-6 26-164,-4 17-341,-4 33 589,2-29-930,1 0 1,1 35 0,0-52 890,0 0-1,0 0 0,0 0 1,1 0-1,-1 0 1,0 0-1,1-1 0,-1 1 1,1 0-1,-1 0 0,0 0 1,1-1-1,0 1 1,-1 0-1,1 0 0,-1-1 1,1 1-1,0-1 0,0 1 1,1 0-1,-1 0-176,0-1 1,0 0-1,0 1 0,0-1 1,0 0-1,0 0 0,0 0 1,0 1-1,0-1 0,0 0 1,0-1-1,0 1 0,0 0 1,0 0-1,0 0 0,0-1 1,0 1-1,0 0 0,-1-1 1,3 0-1,14-14-9436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43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13 338 9769,'-2'-9'38,"-6"-71"2179,6 21 5591,2 58-7723,0 1 1,-1 0-1,1 0 0,0 0 0,0-1 0,0 1 1,0 0-1,0 0 0,0-1 0,0 1 0,0 0 1,0 0-1,0 0 0,0-1 0,0 1 0,0 0 1,0 0-1,0-1 0,0 1 0,0 0 1,1 0-1,-1 0 0,0-1 0,0 1 0,0 0 1,0 0-1,0 0 0,0-1 0,1 1 0,-1 0 1,0 0-1,0 0 0,0 0 0,0 0 1,1-1-1,-1 1 0,0 0 0,0 0 0,0 0 1,1 0-1,-1 0 0,0 0 0,0 0 0,1 0 1,-1 0-1,0 0 0,0 0 0,0 0 0,1 0 1,-1 0-1,0 0 0,1 0 0,12 12 1320,11 21-509,36 114 1926,-2-6-2104,-58-139-713,1-1 0,0 1 0,-1-1 1,1 0-1,0 1 0,-1-1 0,1 0 1,0 1-1,0-1 0,0 0 1,0 0-1,0 0 0,0 0 0,1 0 1,-1 0-1,0 0 0,0 0 1,1-1-1,-1 1 0,0 0 0,1-1 1,-1 1-1,1-1 0,1 1 1,-1-2 20,-1 1 1,1-1 0,-1 1 0,1-1 0,-1 1-1,1-1 1,-1 0 0,1 0 0,-1 0 0,0 0-1,0 0 1,1 0 0,-1 0 0,0-1 0,0 1-1,0 0 1,0-1 0,1-1 0,4-8 184,1-1 0,-2 0 1,0-1-1,4-13 0,2-17-132,-3 0 0,-1 0 0,-3-1 0,0-49 0,-3 107-97,0 1-1,2-1 0,0 0 0,0 0 1,2-1-1,-1 1 0,2-1 1,0 0-1,11 18 0,-17-31 22,0 1 0,1 0-1,-1-1 1,0 1-1,1-1 1,-1 1-1,1-1 1,-1 1 0,1-1-1,-1 1 1,1-1-1,-1 1 1,1-1 0,-1 0-1,1 1 1,0-1-1,-1 0 1,1 0-1,-1 1 1,1-1 0,0 0-1,-1 0 1,1 0-1,0 0 1,-1 0 0,1 0-1,0 0 1,-1 0-1,1 0 1,0 0 0,-1 0-1,1 0 1,0 0-1,-1-1 1,2 1-1,16-24 207,4-36 135,-22 60-344,7-25 4,-2 1 0,0-2 0,-2 1 0,0 0-1,-2-1 1,-2-36 0,-1 59-4,0 15 0,-1 16 0,3-16 0,0 0 0,1-1 0,0 1 0,1 0 0,1 0 0,-1-1 0,2 0 0,0 1 0,0-1 0,1 0 0,0-1 0,8 11 0,-13-20 0,1 0 0,0 0 0,0 0 0,0 0 0,-1 0 0,1 0 0,0-1 0,0 1 0,0 0 0,0-1 0,0 1 0,1-1 0,-1 1 0,0-1 0,0 1 0,0-1 0,0 0 0,1 1 0,-1-1 0,0 0 0,0 0 0,1 0 0,-1 0 0,0 0 0,0 0 0,0 0 0,1-1 0,-1 1 0,0 0 0,0-1 0,0 1 0,0-1 0,1 1 0,-1-1 0,0 1 0,0-1 0,0 0 0,0 0 0,0 1 0,-1-1 0,1 0 0,0 0 0,0 0 0,0 0 0,-1 0 0,1 0 0,-1 0 0,2-2 0,3-6 0,0 1 0,0-1 0,-1 0 0,5-16 0,-2 1 0,-2 0 0,-1 0 0,-1-1 0,-1 1 0,-2-31 0,5 83-52,2 1-1,1-1 1,1-1 0,17 38-1,-24-61-374,1 0-1,-1 1 0,1-2 1,0 1-1,0 0 0,0 0 0,7 4 1,11 2-4562,-20-10 4426,0 1-1,1-1 1,-1 0 0,0 0 0,1-1 0,-1 1 0,0 0 0,1 0 0,-1-1 0,0 1 0,1 0 0,-1-1 0,0 1 0,0-1 0,2-1 0,14-16-12537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43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8392,'0'0'16693,"-2"14"-15769,-1 10-328,1 0 1,1 0 0,5 47 0,-3-55-332,2 1-1,0-1 1,1 1 0,0-1 0,1 0 0,1-1-1,13 26 1,-18-40-258,0 1 1,0 0-1,-1-1 0,1 1 0,1-1 0,-1 1 1,0-1-1,0 1 0,0-1 0,1 0 0,-1 0 1,1 0-1,-1 0 0,1 0 0,-1 0 0,1 0 0,0 0 1,0 0-1,-1-1 0,1 1 0,0-1 0,0 1 1,0-1-1,-1 0 0,1 1 0,0-1 0,0 0 1,0 0-1,0-1 0,0 1 0,-1 0 0,1-1 1,0 1-1,0-1 0,0 1 0,-1-1 0,1 0 1,0 0-1,-1 0 0,1 0 0,-1 0 0,1 0 1,-1 0-1,1 0 0,-1-1 0,0 1 0,2-3 0,8-8 44,0-1-1,-1 0 0,-1 0 0,10-19 0,-13 21-85,-4 8-11,0-1 1,1 1-1,-1 0 1,1-1 0,-1 1-1,1 0 1,0 0-1,0 1 1,0-1 0,6-3-1,-8 6 32,0-1 0,-1 1-1,1 0 1,0 0-1,0 0 1,-1-1 0,1 1-1,0 0 1,0 0 0,-1 0-1,1 0 1,0 0 0,0 0-1,-1 1 1,1-1 0,0 0-1,0 0 1,-1 0 0,1 1-1,0-1 1,-1 0 0,2 2-1,0-1 12,-1 1 0,1-1 0,-1 1 0,0 0 1,1-1-1,-1 1 0,0 0 0,0 0 0,0 0 0,-1 0 0,2 4 0,2 6 146,0 1 1,-1-1-1,-1 1 1,0-1-1,-1 1 0,0 0 1,-1 0-1,-3 22 0,3-31-105,-1-1-1,0 1 0,0 0 0,0-1 1,0 1-1,-1-1 0,1 0 0,-1 1 1,0-1-1,0 0 0,0 0 0,0 0 1,-1 0-1,1 0 0,-1-1 0,1 1 1,-1-1-1,0 0 0,0 0 0,0 0 1,-1 0-1,1 0 0,0-1 0,-1 1 1,1-1-1,-1 0 0,1 0 0,-1 0 1,0 0-1,1-1 0,-1 0 0,0 1 1,-5-2-1,8 1-448,-1 0 0,0 0 0,0 0 1,0-1-1,0 1 0,1-1 0,-1 1 0,0-1 0,0 0 0,1 1 0,-1-1 1,1 0-1,-3-2 0,3 3 207,1-1 1,-1 1 0,1-1-1,0 1 1,-1-1-1,1 1 1,0-1 0,-1 1-1,1-1 1,0 1-1,0-1 1,0 0-1,-1 1 1,1-1 0,0 1-1,0-1 1,0 0-1,0 1 1,0-1 0,0 0-1,0 1 1,0-1-1,0 1 1,0-1-1,1 0 1,-1 1 0,0-1-1,0 1 1,0-1-1,1 0 1,-1 1 0,0-1-1,1 1 1,-1-1-1,1 1 1,-1 0-1,0-1 1,1 1 0,-1-1-1,1 1 1,-1 0-1,2-1 1,3-3-6662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44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26 236 6951,'0'0'4858,"-4"-11"-1650,-2-2-2020,-6-14 204,8-2 3272,4 29-4602,1 0 1,-1 0-1,0 0 0,0 0 0,1-1 1,-1 1-1,0 0 0,1 0 1,-1 0-1,0 0 0,0 0 0,1 0 1,-1 0-1,0 0 0,1 0 0,-1 0 1,0 0-1,0 0 0,1 0 1,-1 0-1,0 0 0,1 0 0,-1 0 1,0 0-1,0 1 0,1-1 0,-1 0 1,0 0-1,0 0 0,1 0 1,-1 1-1,0-1 0,0 0 0,0 0 1,1 0-1,-1 1 0,0-1 1,0 0-1,0 0 0,0 1 0,0-1 1,1 0-1,-1 1 0,12 11 289,-2 8 480,-1 1 0,-1 1 0,-1-1 0,-1 1 0,4 25 0,6 18 509,-16-63-1322,0-1 0,0 1 0,0-1 0,1 0 0,-1 1 0,1-1 0,-1 1 0,1-1 0,-1 0 0,1 0 0,0 1 0,0-1 0,0 0-1,-1 0 1,1 0 0,0 0 0,0 0 0,1 0 0,-1 0 0,0 0 0,0-1 0,0 1 0,1 0 0,1 0 0,-2-1-4,1 0-1,-1 0 1,1-1-1,-1 1 1,1 0-1,-1-1 1,1 1-1,-1-1 1,1 0-1,-1 0 1,0 1-1,1-1 1,-1 0-1,0 0 0,0 0 1,0 0-1,1 0 1,0-2-1,8-9 43,-1 0-1,-1-1 0,11-19 1,-16 27-33,22-44 18,-16 30-90,1 0 0,19-27-1,-29 46 39,1-1-1,-1 0 0,0 1 1,1-1-1,-1 0 0,0 1 1,1-1-1,-1 1 0,1-1 1,-1 1-1,1-1 0,-1 1 1,1-1-1,0 1 0,-1-1 1,1 1-1,-1 0 0,1-1 1,0 1-1,-1 0 1,1 0-1,0-1 0,0 1 1,-1 0-1,1 0 0,0 0 1,-1 0-1,1 0 0,0 0 1,0 0-1,-1 0 0,1 0 1,0 0-1,0 1 0,-1-1 1,1 0-1,0 0 0,-1 1 1,1-1-1,-1 0 0,1 1 1,0-1-1,-1 1 0,1-1 1,-1 1-1,1-1 0,-1 1 1,1-1-1,-1 1 0,1-1 1,-1 1-1,0 0 0,1-1 1,-1 1-1,0 0 0,1-1 1,-1 1-1,0 0 0,0 0 1,16 54 66,-12-40-8,-2-6-1,0 0-50,1-1 0,0 1 0,0 0 0,6 10 0,-8-19 14,-1 1-1,1 0 1,-1 0 0,1 0 0,-1 0 0,1 0 0,-1-1-1,1 1 1,0 0 0,-1 0 0,1-1 0,0 1 0,0-1-1,-1 1 1,1 0 0,0-1 0,0 0 0,0 1 0,0-1-1,0 1 1,0-1 0,0 0 0,0 0 0,0 0 0,0 1-1,0-1 1,0 0 0,0 0 0,0 0 0,0-1 0,0 1-1,0 0 1,0 0 0,0 0 0,0-1 0,0 1 0,-1 0-1,1-1 1,0 1 0,0-1 0,0 1 0,0-1 0,0 0-1,-1 1 1,1-1 0,0 0 0,-1 1 0,1-1 0,0-1-1,7-8 30,-1 1-1,0-1 1,-1-1-1,0 1 0,-1-1 1,5-13-1,23-43 19,-32 67-59,-1 0-1,0-1 1,0 1-1,0-1 1,0 1 0,1-1-1,-1 1 1,0-1 0,1 1-1,-1 0 1,0-1-1,0 1 1,1-1 0,-1 1-1,1 0 1,-1-1 0,0 1-1,1 0 1,-1 0-1,1-1 1,-1 1 0,1 0-1,-1 0 1,1 0 0,-1 0-1,1-1 1,-1 1-1,1 0 1,-1 0 0,1 0-1,-1 0 1,1 0 0,-1 0-1,1 0 1,-1 1-1,1-1 1,-1 0 0,0 0-1,1 0 1,-1 0 0,1 1-1,-1-1 1,1 0-1,-1 0 1,1 1 0,-1-1-1,0 0 1,1 1 0,-1-1-1,0 0 1,1 1-1,-1-1 1,0 0 0,1 1-1,-1-1 1,0 1 0,0-1-1,1 1 1,11 33-192,-10-27 176,1 5-13,18 45 115,-20-55-104,-1-1 1,1 1-1,0 0 0,0-1 0,0 1 1,0 0-1,0-1 0,0 0 1,0 1-1,0-1 0,1 1 0,-1-1 1,0 0-1,1 0 0,-1 0 1,1 0-1,-1 0 0,1 0 1,0 0-1,0-1 0,-1 1 0,1 0 1,0-1-1,0 0 0,3 1 1,-3-2-67,0 1 1,0-1-1,0 0 1,-1 0-1,1 0 1,0-1 0,0 1-1,-1 0 1,1-1-1,0 1 1,-1-1-1,1 1 1,-1-1 0,0 0-1,0 0 1,0 1-1,0-1 1,0 0-1,0 0 1,1-3 0,16-50-2434,-15 44 1696,5-22-2347,-1 1 1,-1-1-1,1-34 0,-5 7-3796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45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29 158 15214,'0'0'6524,"-4"9"-4624,-2 15-1010,0-1 0,2 1 0,0 0-1,2 0 1,0 30 0,2-53-887,0 1 0,0-1 0,0 1 0,0-1 0,0 1 0,1 0 0,-1-1 0,0 1 0,1-1 0,-1 1 0,1-1 0,0 0 0,0 1 0,-1-1 0,1 0 0,0 1 0,0-1 0,0 0 0,0 0 0,0 0 0,1 0 0,-1 0 0,0 0 0,0 0 0,1 0-1,-1 0 1,1 0 0,-1-1 0,1 1 0,-1-1 0,1 1 0,-1-1 0,1 0 0,-1 1 0,1-1 0,-1 0 0,1 0 0,-1 0 0,1 0 0,0 0 0,2-1 0,10-1-125,-1-1-1,0 0 0,0-1 0,15-7 1,-1 2-405,-21 7 482,0 1 0,0-1 0,0 1-1,-1 1 1,1-1 0,0 1 0,0 0-1,0 1 1,0-1 0,10 3 0,-13-2 122,-1 0 0,1 0 0,-1 1 1,1-1-1,-1 1 0,0-1 0,0 1 1,0 0-1,0 0 0,0 0 0,0 0 1,0 0-1,-1 0 0,1 0 0,-1 1 1,1-1-1,-1 1 0,0-1 0,0 1 1,0-1-1,0 1 0,-1 0 0,1-1 1,-1 1-1,1 3 0,0 5 196,0-1-1,0 1 1,-1-1-1,-1 0 0,0 1 1,-3 18-1,3-27-236,1 0-1,-1 1 1,1-1 0,-1 0-1,0 0 1,0 0-1,0 0 1,0 0-1,0 0 1,0-1-1,-1 1 1,1 0 0,0-1-1,-1 1 1,1 0-1,-1-1 1,0 0-1,0 1 1,1-1-1,-1 0 1,0 0 0,0 0-1,0 0 1,0 0-1,0-1 1,0 1-1,-1 0 1,1-1-1,0 0 1,0 1 0,0-1-1,0 0 1,-1 0-1,1 0 1,0-1-1,0 1 1,0 0-1,-5-2 1,4 0-203,0 1 1,0-1-1,0 1 0,1-1 0,-1 0 1,0 0-1,1 0 0,-1-1 1,1 1-1,-1-1 0,1 1 1,0-1-1,0 0 0,0 0 0,1 1 1,-1-1-1,1-1 0,0 1 1,-1 0-1,1 0 0,0-5 1,0 5 11,0 1 0,0-1 0,1 0 0,-1 0 0,1 1 1,0-1-1,0 0 0,0 0 0,0 1 0,0-1 1,1 0-1,-1 0 0,1 1 0,0-1 0,0 0 1,0 1-1,0-1 0,0 1 0,1-1 0,-1 1 0,1 0 1,-1 0-1,1-1 0,0 1 0,0 0 0,2-2 1,8-2-126,0 0 0,0 1 1,0 0-1,22-5 0,-21 6 540,-1 0 0,0 0-1,21-11 1,-29 12 81,1 0-1,-1 0 1,0 0 0,0 0-1,-1-1 1,1 0 0,-1 0-1,1 0 1,-1 0 0,0 0-1,-1-1 1,1 1-1,2-8 1,-3 7-49,0 0-2,0 0 0,0 0 0,0 0 0,-1 0 0,1-1 0,0-9 0,-2 14-82,16 36-539,-11-28 319,0-1-1,0 1 0,1-1 0,-1-1 0,1 1 1,0-1-1,1 0 0,-1 0 0,1-1 0,12 6 1,-14-8-4,0 1 1,0-1-1,1 0 0,0 0 1,-1-1-1,1 0 1,0 0-1,-1 0 1,1-1-1,0 1 1,0-1-1,0-1 0,-1 1 1,1-1-1,8-2 1,-12 2 44,0-1 0,0 1 0,0 0 0,-1-1 0,1 1 0,-1-1 0,1 1 0,-1-1 0,1 0 0,-1 1 0,0-1 0,0 0 0,0 0 0,0 0 0,0 0 0,0 0 0,-1 0 0,1 0 0,-1 0 0,1-1 0,-1 1 1,0-3-1,2-59 858,-3 48-830,0 5-56,-1 0 0,-1 0 0,1 1 1,-2-1-1,0 1 0,0-1 0,-1 1 0,0 0 0,-1 1 0,0-1 1,0 1-1,-1 1 0,-8-10 0,14 18-17,1 0 1,0-1-1,-1 1 0,1-1 1,0 1-1,-1-1 0,1 1 1,0-1-1,-1 0 0,1 1 1,0-1-1,0 1 1,0-1-1,0 0 0,0 1 1,-1-1-1,1 1 0,0-1 1,0 0-1,0 1 0,1-1 1,-1 1-1,0-1 0,0 0 1,0 1-1,0-1 0,0 1 1,1-1-1,-1 1 0,0-1 1,1 0-1,-1 1 0,0-1 1,1 1-1,-1 0 0,1-1 1,-1 1-1,0-1 1,1 1-1,-1 0 0,1-1 1,0 1-1,-1 0 0,1-1 1,-1 1-1,1 0 0,0-1 1,37-10-1820,-24 8 754,24-11-2886,2-4-2492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45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18417,'0'0'7485,"6"9"-7063,26 45 898,33 77 0,-61-122-1254,-3-7-59,0 1 1,0-1-1,0 1 0,0-1 1,1 1-1,-1-1 1,1 0-1,0 0 0,-1 1 1,1-1-1,0-1 0,0 1 1,0 0-1,1 0 0,-1-1 1,0 1-1,1-1 0,-1 0 1,1 0-1,-1 1 0,1-2 1,-1 1-1,1 0 0,0-1 1,-1 1-1,1-1 0,3 1 1,2-3 2,0 1 0,0-1 1,0-1-1,-1 1 1,1-1-1,-1 0 0,0-1 1,8-5-1,-4 3-24,1-1-54,-1 0 0,1 1 0,0 1 0,18-6 0,-28 11 61,0-1 0,0 1 1,0-1-1,0 1 0,0-1 0,0 1 0,0 0 0,0 0 0,0 0 0,0 0 1,0 1-1,0-1 0,0 0 0,0 1 0,0-1 0,0 1 0,0 0 0,0 0 0,-1-1 1,1 1-1,0 0 0,-1 1 0,1-1 0,0 0 0,-1 0 0,1 1 0,-1-1 0,0 1 1,1-1-1,-1 1 0,0 0 0,0-1 0,0 1 0,0 0 0,-1 0 0,2 3 1,1 4 132,-1 2 1,0-1 0,-1 0 0,0 0 0,0 0 0,-1 1 0,-1-1 0,0 0 0,0 1 0,-1-1 0,0 0 0,0 0 0,-1 0 0,-1-1 0,-5 13 0,6-17-58,1 0 1,-1 0-1,0 0 1,0 0-1,-1 0 1,1-1-1,-1 0 1,0 1-1,0-1 1,0-1-1,-1 1 1,1-1-1,-1 1 1,0-1-1,0-1 1,0 1-1,-1-1 1,1 0-1,0 0 1,-1 0-1,1-1 1,-1 0-1,0 0 1,1 0-1,-1-1 1,0 0-1,0 0 0,-8-1 1,10 0-250,-1 0 0,1-1 0,0 1 0,0-1 0,1 0 0,-1 0 0,0 0 0,0 0 0,1-1 0,0 1 0,-1-1 0,1 0 0,0 0 0,0 0 0,1-1 0,-1 1 0,1-1 0,-1 1 0,1-1 0,0 0 0,1 0 0,-1 0 0,-1-4 0,2 3-121,-1 1 1,1-1-1,0 0 1,0 0-1,1 0 1,0 0 0,-1 0-1,1 0 1,1 0-1,-1 0 1,1 0-1,0 0 1,0 1-1,0-1 1,1 0-1,0 0 1,0 1-1,0-1 1,5-7-1,3 1-943,1 1 1,0 0-1,0 0 0,1 1 0,1 0 0,-1 1 0,1 1 0,16-7 1,18-7-3562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46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10 240 10442,'0'0'4068,"9"-8"-379,0 0-3134,-1 0 1,0-1-1,0 0 1,-1 0-1,0-1 1,0 0 0,-1 0-1,-1 0 1,0-1-1,0 0 1,-1 0-1,-1 0 1,4-18 0,-6 23-347,-1 0 0,0 0 0,0-1 0,0 1 0,-1 0 0,0 0 0,-3-11 0,4 16-144,-1 0-1,1 0 1,0 0 0,-1 1-1,1-1 1,-1 0-1,0 0 1,1 0-1,-1 0 1,0 1-1,1-1 1,-1 0 0,0 0-1,0 1 1,0-1-1,1 1 1,-1-1-1,0 1 1,0-1-1,0 1 1,-1-1 0,0 1-18,0 0 0,0 0 1,1 0-1,-1 1 0,0-1 1,0 0-1,1 1 0,-1-1 1,0 1-1,1 0 0,-1-1 1,1 1-1,-1 0 0,0 0 1,1 0-1,0 0 0,-2 1 1,-2 3 6,0 0 0,1 0 0,0 1 0,0-1 0,0 1 0,0 0 0,1 0 0,0 0 0,1 1 0,-1-1 0,1 0 0,0 1 0,1 0 0,-2 9 0,0 7 126,0 0 0,2 45 0,1-66-208,0 1 0,0 0 0,1-1 0,-1 1 0,1 0 0,-1-1-1,1 1 1,0-1 0,0 1 0,0-1 0,0 1 0,0-1 0,1 1 0,-1-1 0,1 0-1,0 0 1,-1 0 0,1 0 0,0 0 0,0 0 0,0 0 0,1-1 0,-1 1 0,0-1-1,0 0 1,1 1 0,-1-1 0,1 0 0,-1 0 0,1-1 0,0 1 0,-1 0-1,1-1 1,0 0 0,-1 0 0,1 1 0,0-2 0,-1 1 0,1 0 0,5-1 0,3-1-805,-1 0 0,1 0 0,-1-1 0,0-1 0,0 1 1,0-2-1,0 1 0,0-1 0,9-8 0,29-26-8018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46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13613,'-9'7'5477,"-5"5"-4657,-4 2 661,1 0 1,1 1 0,-18 22 0,30-33-1328,0 1 0,0 0 0,1 0 1,0 0-1,0 0 0,0 0 1,1 1-1,0-1 0,0 1 1,0 0-1,1 0 0,0-1 1,0 1-1,0 0 0,1 0 1,0 0-1,0 0 0,1 10 1,0-13-168,0-1 0,0 1 0,0-1 0,0 0 1,1 1-1,-1-1 0,1 0 0,-1 0 0,1 0 1,0 0-1,-1 0 0,1 0 0,0-1 0,0 1 1,1-1-1,-1 1 0,0-1 0,0 0 0,1 1 1,-1-1-1,1-1 0,-1 1 0,1 0 0,-1 0 1,1-1-1,-1 0 0,1 1 0,0-1 0,-1 0 1,1 0-1,-1-1 0,5 0 0,1 1-290,1-1-1,0-1 0,-1 0 1,1 0-1,-1 0 0,0-1 1,1-1-1,10-5 1,-3-2-1327,0 0 0,-2-1 1,23-22-1,-1-7-4172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46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74 208 16624,'0'0'2461,"-8"9"-486,1-2-1563,1 0-1,0 0 1,0 1 0,1 0 0,0 0-1,0 1 1,1 0 0,0 0-1,0 0 1,1 0 0,0 0 0,1 0-1,0 1 1,0 0 0,0 15-1,2-24-403,1 0-1,-1 0 0,0 0 0,0 0 0,0 0 0,1 0 0,-1 0 1,0 0-1,1 0 0,-1 0 0,1 0 0,0 0 0,-1 0 0,1 0 1,-1 0-1,1-1 0,0 1 0,0 0 0,0-1 0,-1 1 0,1 0 1,0-1-1,0 1 0,0-1 0,0 1 0,0-1 0,0 1 0,0-1 1,0 0-1,0 0 0,0 1 0,0-1 0,0 0 0,0 0 0,0 0 0,0 0 1,1 0-1,-1 0 0,0-1 0,0 1 0,0 0 0,0 0 0,0-1 1,0 1-1,0-1 0,0 1 0,0-1 0,0 0 0,5-1 14,-1 0-1,1-1 0,-1 0 1,0 0-1,0 0 0,-1-1 1,8-6-1,-5 0 25,0 0 0,0 0 0,-1-1-1,-1 0 1,1-1 0,-2 1 0,0-1 0,0 0 0,-1 0-1,-1 0 1,0 0 0,0-1 0,-2 1 0,0-25 0,-1 74-202,0-17 124,0-1 0,5 38-1,-4-56 39,0 1-1,0-1 1,0 0-1,1 0 1,-1 0-1,0 0 1,0 0-1,1 0 1,-1 1-1,0-1 1,1 0-1,0 0 1,-1 0-1,1 0 1,-1 0-1,1-1 1,0 1-1,0 0 1,-1 0-1,1 0 1,0 0-1,0-1 1,0 1-1,0 0 1,0-1-1,0 1 1,0-1-1,0 1 1,0-1-1,0 0 0,0 1 1,0-1-1,1 0 1,-1 0-1,0 0 1,0 0-1,0 0 1,0 0-1,0 0 1,1 0-1,-1 0 1,0 0-1,0-1 1,0 1-1,2-1 1,1-1 57,1 0 1,-1-1 0,0 1-1,0-1 1,0 0 0,0 0-1,-1 0 1,1-1 0,3-4-1,16-22 149,-2-2 0,-1 0 0,29-64 0,-49 148-1176,2-25 947,-2-24 19,0 0-1,0 0 0,0 0 1,1 0-1,-1 0 1,1 0-1,0 0 0,-1 0 1,2-1-1,-1 1 0,2 3 1,-3-5 5,1-1 0,0 1 1,0 0-1,0-1 0,-1 1 1,1 0-1,0-1 0,0 0 1,0 1-1,0-1 0,0 1 1,0-1-1,0 0 0,0 0 1,0 0-1,0 1 0,0-1 1,0 0-1,0 0 0,0 0 0,0-1 1,0 1-1,0 0 0,0 0 1,0 0-1,0-1 0,0 1 1,0-1-1,0 1 0,0-1 1,0 1-1,0-1 0,0 1 1,0-1-1,-1 0 0,1 1 1,0-1-1,0-1 0,8-5 53,-1 0-1,0-1 1,-1 0-1,0 0 1,0-1-1,-1 0 0,6-10 1,37-76-31,-28 52-91,-22 51-144,0-1 0,0 1 0,1 0 0,0-1 0,1 1 0,-1 0 1,4 13-1,-3-19-154,0 0 0,0-1 0,0 1 0,1-1-1,-1 1 1,0-1 0,0 1 0,1-1 0,-1 0 0,1 0 0,-1 1 0,1-1 0,0 0 0,-1-1 0,1 1 0,0 0 0,0 0 0,-1-1 0,1 1 0,0-1 0,0 0 0,0 1-1,0-1 1,0 0 0,0 0 0,0 0 0,-1 0 0,1 0 0,0-1 0,0 1 0,0-1 0,0 1 0,0-1 0,-1 0 0,1 1 0,0-1 0,-1 0 0,1 0 0,0 0-1,2-3 1,23-18-9194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47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16656,'0'0'2909,"-9"9"-528,-39 47-971,44-51-1267,1 1 0,0 0-1,0-1 1,0 1 0,0 1 0,1-1-1,0 0 1,1 0 0,-1 1 0,1-1-1,0 10 1,1-15-167,0-1 0,0 1-1,0 0 1,0-1 0,0 1 0,0 0 0,1-1-1,-1 1 1,0-1 0,0 1 0,1 0 0,-1-1-1,0 1 1,1-1 0,-1 1 0,1-1 0,-1 1-1,1-1 1,-1 1 0,1-1 0,-1 1 0,1-1-1,-1 0 1,1 1 0,-1-1 0,1 0 0,0 1-1,-1-1 1,1 0 0,0 0 0,-1 0 0,2 1 0,29-2-1392,28-17-1110,-53 16 2329,6-4-525,1 1 0,-1 1 1,1 0-1,-1 1 0,27-4 1,-38 7 750,-1 0 0,1 0 0,-1 0 1,1 0-1,-1 0 0,1 0 0,-1 0 1,1 0-1,0 0 0,-1 0 0,1 0 1,-1 0-1,1 1 0,-1-1 0,1 0 1,-1 0-1,1 1 0,-1-1 0,1 0 1,-1 1-1,0-1 0,1 0 1,-1 1-1,1-1 0,-1 1 0,0-1 1,1 1-1,-1-1 0,0 1 0,0-1 1,1 1-1,-1-1 0,0 1 0,0 0 1,-4 24 2269,-21 19 1488,23-41-3696,-2 4-23,-1-1-1,0 0 1,0 0-1,0 0 1,-1-1-1,1 0 0,-1 0 1,-1 0-1,1-1 1,-13 7-1,19-11-138,-1 0 0,1 0-1,0 0 1,-1 0 0,1 0 0,-1 0-1,1 0 1,-1 0 0,1 0 0,0 0-1,-1 0 1,1 0 0,-1 0 0,1 0 0,0 0-1,-1 0 1,1-1 0,-1 1 0,1 0-1,0 0 1,-1 0 0,1-1 0,0 1-1,-1 0 1,1 0 0,0-1 0,-1 1-1,1 0 1,0-1 0,0 1 0,-1 0-1,1-1 1,0 1 0,0-1 0,0 1-1,0 0 1,-1-1 0,1 0 0,-1-18-4136,1 13 2811,0-25-7850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47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107 162 12812,'8'-9'5045,"-4"5"-4611,46-56 4453,-47 57-4568,-1-1 1,1 0-1,-1 0 1,0 0-1,0-1 1,0 1-1,-1 0 0,1-1 1,-1 1-1,0-1 1,0 1-1,-1-1 1,1 0-1,-1 1 1,0-1-1,-1-6 0,0 10-290,1 0 0,-1 1-1,1-1 1,-1 1 0,0-1-1,1 0 1,-1 1-1,0 0 1,1-1 0,-1 1-1,0-1 1,0 1 0,1 0-1,-1-1 1,0 1 0,0 0-1,0 0 1,0 0-1,1-1 1,-1 1 0,0 0-1,0 0 1,0 0 0,0 1-1,0-1 1,1 0 0,-1 0-1,0 0 1,-1 1-1,-26 6-22,18-1 23,0 0 1,1 0-1,0 0 0,0 1 0,0 1 1,1-1-1,0 1 0,0 1 0,1 0 0,0 0 1,0 0-1,1 1 0,1 0 0,0 0 1,0 0-1,1 1 0,0-1 0,-5 23 0,9-31-24,0-1-1,0 1 1,1-1-1,-1 1 1,0 0-1,0-1 1,1 1-1,-1-1 1,1 0-1,0 1 1,-1-1-1,1 1 1,0-1-1,0 0 1,0 1-1,0-1 1,0 0-1,0 0 1,0 0-1,0 0 1,0 0-1,1 0 1,-1 0 0,0 0-1,1-1 1,-1 1-1,1 0 1,-1-1-1,0 1 1,1-1-1,-1 1 1,1-1-1,0 0 1,-1 0-1,1 0 1,1 0-1,8 1-71,1 0 0,-1-1 0,21-2 0,-20 0-318,-1 0 0,1-1 1,0 0-1,-1-1 0,0 0 0,12-6 0,32-24-5462,-13 2-3528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4:03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18033,'0'0'715,"-8"9"289,-3 2-615,0 1-1,2 0 1,-1 1-1,-8 15 1,14-21-133,0 0-1,1 1 1,0-1 0,0 1 0,0 0 0,1 0 0,0 0-1,1 0 1,0 0 0,0 1 0,1 11 0,0-18-253,1-1 0,-1 1 0,1-1 0,0 1 0,-1-1 1,1 1-1,0-1 0,0 0 0,0 1 0,0-1 0,0 0 0,1 0 0,-1 0 1,0 1-1,1-1 0,-1-1 0,0 1 0,1 0 0,-1 0 0,1 0 0,-1-1 1,1 1-1,0-1 0,-1 1 0,1-1 0,-1 0 0,1 0 0,0 1 0,-1-1 1,1 0-1,0-1 0,0 1 0,-1 0 0,3-1 0,2 1-107,1-1-1,0 1 1,-1-2-1,1 1 1,-1-1 0,1 0-1,8-4 1,-6 2-445,-1-2 0,0 1 0,0-1 1,0 0-1,10-11 0,-15 13-337,1-1 1,-1 1-1,0 0 1,-1-1-1,1 0 0,-1 1 1,3-7-1,2-14-6113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48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121 469 14894,'-8'6'6155,"-3"2"-5291,1 0 0,0 1 0,1 0-1,0 1 1,0 0 0,-14 22 0,19-25-737,-1 1 1,2 0 0,-1 0 0,1 1-1,0-1 1,1 1 0,-3 16-1,4-18-121,0 0 0,1 0 0,0 0 0,0 0 0,1 0 0,0 0 0,0 0 0,3 9 0,-3-14-15,0-1-1,-1 1 1,1-1 0,0 1 0,0-1-1,0 1 1,0-1 0,0 0 0,0 1-1,0-1 1,1 0 0,-1 0 0,0 0-1,1 0 1,-1 0 0,1 0 0,-1-1-1,1 1 1,-1 0 0,1-1 0,-1 1-1,1-1 1,0 1 0,-1-1 0,1 0-1,0 0 1,-1 0 0,1 0 0,0 0-1,0 0 1,-1 0 0,1 0 0,0-1-1,-1 1 1,1-1 0,-1 1 0,1-1-1,0 0 1,-1 1 0,3-3 0,3-1 21,0 0 1,-1-1 0,1 1 0,-1-2-1,0 1 1,0-1 0,0 0-1,-1 0 1,0 0 0,0-1 0,-1 1-1,4-9 1,7-11 318,19-55 0,-23 51-55,-2 0-1,-2-1 1,-1 0-1,-1 0 1,-1 0 0,-2-1-1,-2-46 1,-11 47-94,4 27-213,3 21-126,3 4 85,0 1 0,2-1 0,6 37 0,-5-48 57,0 0-1,0-1 1,1 1-1,0-1 1,1 1-1,0-1 1,0-1-1,1 1 0,0 0 1,10 10-1,-14-17 20,0-1-1,0 1 0,0-1 0,1 0 0,-1 1 0,0-1 0,1 0 0,-1 0 0,1 0 1,0 0-1,-1 0 0,1-1 0,0 1 0,-1 0 0,1-1 0,0 1 0,0-1 0,0 1 1,-1-1-1,1 0 0,0 0 0,0 0 0,0 0 0,0 0 0,0 0 0,-1-1 1,1 1-1,0-1 0,0 1 0,-1-1 0,1 0 0,0 1 0,0-1 0,-1 0 0,1 0 1,-1 0-1,1 0 0,-1-1 0,0 1 0,1 0 0,-1-1 0,0 1 0,2-3 0,4-5 159,0-1-1,-1 0 0,-1 0 1,0 0-1,7-18 0,-2 0-30,-1 0-1,-2 0 0,-1-1 0,-1 0 1,-1 0-1,-2 0 0,-1-1 0,-1 1 1,-8-57-1,-7 51-159,4 25-14,11 10 41,-1 0 0,1 0 0,0 1 0,-1-1 0,1 0 1,0 0-1,-1 0 0,1 1 0,0-1 0,-1 0 0,1 1 0,0-1 0,0 0 0,-1 0 0,1 1 0,0-1 1,0 1-1,0-1 0,-1 0 0,1 1 0,0-1 0,0 0 0,0 1 0,0-1 0,0 1 0,0-1 0,0 0 1,0 1-1,0-1 0,0 1 0,0-1 0,0 1 0,0-1 0,0 1 0,-2 38-33,2 1 0,1-1 0,2 1 0,2-1-1,10 39 1,-1-23-8,2-1-1,45 102 1,-44-126 46,1 0 0,1-2 0,1 0 0,2-2 0,0 0 1,28 24-1,-19-19 1,-29-29 0,1 0 0,-1 1 1,0-1-1,0 1 0,0-1 0,0 1 0,-1 0 0,1 0 0,-1 0 0,0 0 0,1 0 0,-1 0 0,-1 0 1,1 0-1,0 0 0,0 5 0,-2-6 2,1-1-1,-1 1 1,1-1 0,-1 1 0,0-1 0,0 0 0,0 1-1,0-1 1,0 0 0,0 1 0,0-1 0,0 0-1,0 0 1,0 0 0,-1 0 0,1 0 0,0 0 0,-1 0-1,1-1 1,-1 1 0,1 0 0,-1-1 0,1 1-1,-1-1 1,1 0 0,-1 1 0,1-1 0,-1 0 0,0 0-1,1 0 1,-1 0 0,-3-1 0,-1 2 6,0-1 1,0-1-1,-1 1 1,1-1-1,0 0 1,0 0-1,0-1 1,0 0-1,0 0 1,0 0-1,0-1 1,1 0-1,-1 0 1,1 0-1,-9-8 1,7 4-19,0 1-1,1-1 1,0-1 0,1 1 0,-1-1 0,2 0-1,-1 0 1,1-1 0,-6-16 0,5 9-35,0 0 0,2 0 0,0 0 0,1-1 1,0 1-1,1-1 0,1 1 0,1-1 0,0 1 0,2-1 0,6-29 0,-3 31-334,0 1-1,1-1 1,0 1-1,17-23 0,19-19-5689,-9 15-2455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48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54 12492,'-3'-11'4148,"-8"-31"-369,12 52 1830,10 56-4785,-6-51-638,12 46 275,3-1 0,3-1-1,51 96 1,-71-150-488,1 0 0,-1 0 0,1 0 0,0-1 0,0 0 0,1 0 0,-1 0 1,1 0-1,9 5 0,-12-8-65,-1 0 0,0-1 0,1 1 0,-1-1 0,1 0 0,-1 1 1,0-1-1,1 0 0,-1 0 0,1 0 0,-1 0 0,1 0 0,-1 0 0,0 0 0,1 0 1,-1-1-1,1 1 0,-1 0 0,0-1 0,1 1 0,-1-1 0,0 0 0,1 1 0,-1-1 0,0 0 1,0 0-1,0 0 0,0 0 0,0 0 0,0 0 0,0 0 0,0 0 0,0 0 0,0-1 0,-1 1 1,1 0-1,0 0 0,-1-1 0,1 1 0,-1 0 0,1-1 0,-1 1 0,0-1 0,0-2 0,6-35-4322,-5-5-2452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49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0 225 11403,'5'9'3673,"-3"-7"-3481,7 14 782,1-1 0,0 0 0,1-1 0,21 21 0,-30-33-751,0 1 0,1-1 0,0 0 1,0 0-1,0-1 0,0 1 0,0 0 0,0-1 0,0 0 0,0 1 0,0-1 0,1-1 0,-1 1 0,6 0 0,-6-1-45,0-1 1,-1 1-1,1-1 0,-1 0 0,1 0 1,-1 0-1,1 0 0,-1 0 0,1-1 0,-1 1 1,0-1-1,0 1 0,0-1 0,0 0 1,0 0-1,0 0 0,0 0 0,-1 0 1,1 0-1,-1 0 0,0-1 0,2-2 0,5-11 58,0 0-1,-1-1 0,-1 0 1,-1 0-1,0 0 0,-1-1 1,-1 1-1,-1-1 0,0 0 1,-1 0-1,-3-28 0,1 41-173,0 0 0,0 0 0,0 1 0,-1-1 0,1 1 0,-1-1 0,0 1 0,-1 0 0,1-1 0,-1 1 0,0 0 0,0 1 0,-6-8 0,7 10-56,1 0 0,0 0 0,-1-1-1,0 1 1,1 0 0,-1 0 0,0 0 0,1 1-1,-1-1 1,0 0 0,0 1 0,0-1 0,1 1 0,-1-1-1,0 1 1,0 0 0,0 0 0,0 0 0,0 0-1,0 0 1,0 1 0,0-1 0,1 0 0,-1 1-1,0-1 1,0 1 0,0 0 0,1 0 0,-1-1 0,0 1-1,1 0 1,-1 1 0,1-1 0,-1 0 0,1 0-1,-1 1 1,1-1 0,-2 2 0,-2 5-30,0 0 1,1-1 0,0 1-1,0 1 1,0-1 0,1 1 0,0-1-1,1 1 1,0 0 0,0 0-1,1 0 1,0 12 0,0 7-33,1 1 1,6 48-1,-5-66-148,1-1-1,1 1 1,0 0-1,1-1 1,0 1 0,1-1-1,0 0 1,0-1-1,1 1 1,11 13-1,-15-20-102,1 0-1,-1 0 0,1 0 1,0-1-1,0 1 0,0-1 0,0 0 1,0 0-1,0 0 0,1 0 1,-1-1-1,1 1 0,0-1 1,-1 0-1,1 0 0,0 0 0,-1 0 1,1-1-1,0 0 0,0 1 1,0-1-1,0-1 0,-1 1 0,1-1 1,0 1-1,0-1 0,-1 0 1,1 0-1,0-1 0,-1 1 0,1-1 1,-1 0-1,5-3 0,-2 1-618,0-1 0,0 0 0,0 0-1,-1 0 1,5-7 0,30-39-8603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49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18257,'0'0'2200,"-8"10"20,-5 11-1733,1 0 0,2 1-1,0 0 1,1 0-1,1 1 1,-8 40-1,13-52-296,-3 12 147,2 1 0,-4 44 0,9-68-352,0 0 0,1 0 0,-1 0 0,0-1 0,0 1 0,0 0 0,0 0 0,0 0 0,0-1 0,0 1 0,0-1 0,0 1 0,0-1 0,0 1 0,2-2 0,13-12-122,0 0-1,24-29 1,-24 25-295,0 1-1,0 1 1,20-15-1,-31 27 282,1 1 0,-1-1-1,1 1 1,-1 0-1,1 1 1,0-1 0,0 1-1,0 0 1,1 1-1,-1-1 1,0 1 0,0 1-1,1-1 1,-1 1-1,11 1 1,-15-1 183,0 1-1,0 0 1,-1 0-1,1-1 1,0 1 0,0 0-1,-1 1 1,1-1 0,0 0-1,-1 0 1,0 1-1,1-1 1,-1 1 0,0-1-1,1 1 1,-1 0 0,0-1-1,0 1 1,0 0-1,-1 0 1,1 0 0,0-1-1,-1 1 1,1 0 0,-1 0-1,0 0 1,1 0-1,-1 4 1,0 60 2600,0-63-2503,-2 9 382,0 0 0,-1 1 0,0-1 0,-1 0 0,0-1 0,-1 1 0,0-1 0,-13 19 0,7-13-214,0-1 1,-2 0-1,0 0 0,-24 21 1,35-35-304,0-1 0,0 1 0,0 0 1,0-1-1,0 0 0,0 1 0,0-1 0,-1 0 1,1 0-1,0 0 0,-1 0 0,-4 0 0,7-1-124,-1 0 0,0 0-1,1 0 1,-1 0-1,0 0 1,0 0 0,1-1-1,-1 1 1,0 0-1,1-1 1,-1 1 0,1 0-1,-1-1 1,0 1 0,1-1-1,-1 1 1,1 0-1,-1-1 1,1 0 0,-1 1-1,1-1 1,-1 1-1,1-1 1,0 0 0,-1 1-1,1-1 1,-1-1 0,0-4-1200,0-1 1,0 0 0,0 1 0,1-1-1,-1 0 1,2 1 0,0-11 0,6-22-6465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49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19763,'0'0'2375,"-9"1"257,2 0-2445,1 1-1,0 0 1,0 0-1,0 0 1,0 0 0,0 1-1,1 0 1,-1 0-1,1 1 1,0-1-1,0 1 1,0 0 0,0 1-1,1-1 1,0 1-1,0 0 1,0 0-1,0 0 1,-5 11 0,-9 32-85,18-47-127,-1 0 1,1 0-1,0 1 0,-1-1 0,1 0 1,0 0-1,0 0 0,-1 0 0,1 1 1,0-1-1,0 0 0,0 0 0,1 0 1,-1 0-1,0 1 0,0-1 0,1 0 1,-1 0-1,0 0 0,1 0 0,-1 0 1,1 0-1,0 0 0,-1 0 0,1 0 1,0 0-1,0 0 0,-1 0 0,1 0 1,0-1-1,0 1 0,0 0 0,0 0 1,0-1-1,0 1 0,0-1 0,2 1 1,8 0-98,1-1 1,-1-1 0,0 0 0,0 0 0,0-1 0,0-1 0,0 0-1,0 0 1,18-9 0,-19 7 57,1 1 1,-1 0-1,1 0 1,0 2-1,0-1 0,1 1 1,-1 1-1,0 0 1,1 0-1,13 2 0,-23-1 83,-1 1-1,1-1 1,-1 0 0,0 1-1,1-1 1,-1 1-1,0 0 1,1-1-1,-1 1 1,0 0-1,0 0 1,0-1-1,1 1 1,-1 0-1,0 0 1,0 1-1,-1-1 1,1 0 0,0 0-1,0 0 1,0 1-1,-1-1 1,2 2-1,-1 1 120,0-1 0,-1 1 0,1 0-1,-1-1 1,1 1 0,-1 0 0,0 0 0,-1-1-1,0 5 1,0 2 155,-1 0 1,-1 1-1,0-2 0,-1 1 0,-8 18 0,-1-6-275,-2 1-1,0-2 1,-25 27-1,-4-11-3455,19-27-2840,3-8-6011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50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95 7527,'-3'-13'10277,"1"-5"-8220,1 9-1223,-1 0 0,0 1 1,0-1-1,0 0 0,-6-10 0,11 39 2437,0 2-3387,124 290 2072,-55-147-1291,-33-61-369,-21-52-156,36 74 1,-50-124-277,-4-11 51,-5-14 98,-3 10-27,0 1-1,0 0 1,-1 1 0,-1 0 0,0 0 0,0 1 0,-1 0 0,0 1-1,-1 0 1,0 1 0,-17-9 0,9 4-349,0 0-1,-35-33 1,53 44 335,0 1 1,0-1 0,0 0-1,0 0 1,1 0 0,-1 0-1,1 0 1,-1 0 0,1-1-1,0 1 1,0 0 0,0-1-1,0 1 1,0-1-1,1 1 1,-1-1 0,1 1-1,0-1 1,-1 0 0,1 1-1,0-1 1,1 1 0,-1-1-1,0 1 1,1-1 0,-1 0-1,1 1 1,0 0 0,0-1-1,0 1 1,0-1-1,0 1 1,4-4 0,3-4 9,1 0 0,0 1 1,1 0-1,0 1 0,19-12 1,2-3 33,27-27-14,-31 25-306,1 2-1,1 1 0,41-24 0,-67 45 186,0-1 1,-1 1-1,1-1 0,0 1 1,0 0-1,0 0 0,0 0 0,0 1 1,0-1-1,1 1 0,-1-1 1,0 1-1,0 0 0,0 1 1,0-1-1,1 0 0,-1 1 0,4 1 1,-5-1 93,1 1 0,-1-1 1,1 1-1,-1 0 0,0 0 0,1 0 1,-1 0-1,0 0 0,0 0 1,-1 1-1,1-1 0,0 1 0,-1-1 1,1 1-1,1 5 0,2 9 192,0 1 0,-1 0 0,-1-1 0,-1 2-1,0 19 1,-1-24-167,3 125 698,-3-120 315,-1-17-151,0-6 292,0-30-777,-6-152 269,4 162-549,-1-1-1,-2 1 0,0-1 1,-2 1-1,-13-32 0,16 53 61,5 13-203,9 18-220,-7-25 164,0 0 1,0 0-1,0-1 0,1 0 0,-1 1 0,1-1 0,-1-1 0,1 1 0,0 0 1,0-1-1,0 0 0,0 0 0,0 0 0,0 0 0,0-1 0,0 1 0,0-1 0,0 0 1,1 0-1,-1-1 0,0 1 0,0-1 0,0 0 0,0 0 0,0 0 0,5-3 1,2-1-1060,0 0 0,0 0 0,0-1 0,-1 0 0,0-1 0,0 0 0,16-17 0,2-7-4962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51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58 14574,'-1'12'2509,"-1"12"-1548,-1 1-210,1-1 1,1 1 0,2-1-1,3 30 1,-4-53-741,0-1 1,0 0 0,0 1-1,0-1 1,0 1-1,0-1 1,0 0-1,0 1 1,1-1-1,-1 1 1,0-1-1,0 0 1,0 1-1,0-1 1,1 0-1,-1 1 1,0-1-1,0 0 1,1 1 0,-1-1-1,0 0 1,0 0-1,1 1 1,-1-1-1,0 0 1,1 0-1,-1 0 1,0 1-1,1-1 1,-1 0-1,1 0 1,-1 0-1,0 0 1,1 0-1,0 0 1,10-10 545,6-21 243,-5-11-301,-1 0 1,-3 0-1,4-46 0,-11 123-490,5 44 1,-4-66-119,0-1 0,1 1 1,1-1-1,0 0 0,0 0 1,12 22-1,-16-33-29,1 1 0,0-1 0,-1 0 0,1 1 1,0-1-1,0 0 0,0 0 0,0 0 0,0 0 1,0 0-1,1 0 0,-1 0 0,0 0 0,0 0 0,1 0 1,-1-1-1,0 1 0,1 0 0,-1-1 0,1 1 0,-1-1 1,1 0-1,-1 1 0,1-1 0,-1 0 0,1 0 0,-1 0 1,1 0-1,-1 0 0,1-1 0,2 1 0,-1-2-386,1 0-1,-1 0 0,0 1 0,0-2 1,0 1-1,0 0 0,0-1 0,-1 1 1,1-1-1,-1 0 0,1 0 1,1-4-1,23-35-7723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51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44 182 16784,'-5'17'1916,"2"-4"-1542,-25 109 2013,25-107-1950,1 1 1,0-1 0,2 1-1,-1 0 1,2 0 0,3 23 0,-4-38-431,0 0 1,1 0 0,-1 1 0,0-1 0,0 0 0,1 0 0,-1 0 0,0 0 0,1 0 0,-1 0 0,1 0 0,0 0 0,-1 0 0,1 0 0,0 0 0,-1 0 0,1-1 0,0 1 0,0 0-1,0 0 1,0-1 0,0 1 0,0-1 0,0 1 0,0-1 0,0 1 0,0-1 0,0 1 0,0-1 0,0 0 0,0 0 0,0 0 0,1 1 0,-1-1 0,0 0 0,0 0 0,0 0 0,0-1-1,0 1 1,0 0 0,1 0 0,-1-1 0,0 1 0,0-1 0,0 1 0,1-1 0,3-2-1,-1 1 0,0-1 0,0 0 0,0 0 0,0 0 0,-1 0 0,1-1 0,-1 1 0,5-7 0,3-10 267,-1 0 0,0-1 0,-2-1 0,0 1 0,-2-1 0,0 0 0,-1-1 0,-2 0 0,0 1 0,-1-1 0,-2 0 0,0 0 0,-1 0 0,-2 0 0,0 0 0,-1 1 0,-14-42 0,18 64-275,0-1 0,0 1-1,0-1 1,0 1 0,0-1 0,0 1-1,-1-1 1,1 1 0,0-1-1,0 1 1,0 0 0,-1-1 0,1 1-1,0-1 1,0 1 0,-1-1-1,1 1 1,-1 0 0,1-1 0,0 1-1,-1 0 1,1-1 0,-1 1-1,1 0 1,0 0 0,-1-1 0,1 1-1,-1 0 1,1 0 0,-2 0-1,-2 15-87,2 39-39,2-47 140,0 21-50,0 15 31,5 46-1,-4-78-4,1 1 0,1 0 0,-1-1 0,2 0 0,0 1 1,0-2-1,1 1 0,11 19 0,-14-27 4,-1-1 0,1 0 1,-1 0-1,1 0 0,0 0 1,0 0-1,-1 0 0,2 0 1,-1-1-1,0 1 0,0-1 1,0 1-1,1-1 0,-1 0 1,0 0-1,1 0 1,-1 0-1,1 0 0,0-1 1,-1 1-1,1-1 0,5 0 1,-4 0 5,0-1 0,0 0 0,0-1 0,0 1 1,0-1-1,0 0 0,0 1 0,0-2 0,-1 1 1,1 0-1,-1-1 0,6-5 0,5-6 25,-2-1-1,0 0 1,0-1-1,-2 0 1,10-18 0,-7 6 76,-11 21 180,1 1 0,-1-1 0,2 1 1,-1-1-1,1 1 0,0 0 0,5-5 0,-8 11-264,0 1 0,0 0-1,0 0 1,0 0 0,0 0 0,0 0-1,0 0 1,0 0 0,0 0-1,-1 0 1,1 0 0,0 0-1,-1 0 1,1 1 0,-1-1-1,1 0 1,-1 3 0,1-2 3,2 5-15,0-1-1,0 0 0,1 0 1,-1 0-1,1 0 1,1-1-1,-1 1 0,8 6 1,-10-11-5,-1 0 1,1 0 0,0 0 0,0 0-1,-1 0 1,1 0 0,0-1 0,0 1-1,0 0 1,0-1 0,0 0 0,0 1-1,0-1 1,0 0 0,0 0 0,0 0-1,0-1 1,0 1 0,0 0 0,0-1-1,0 1 1,0-1 0,0 0-1,0 1 1,0-1 0,0 0 0,-1 0-1,1 0 1,0 0 0,-1-1 0,1 1-1,-1 0 1,3-4 0,13-12-100,-1-1 0,-1-1 0,-1 0 0,19-35 0,13-16-104,-26 49 124,-19 21 71,-1 0 0,1-1 0,-1 1 0,1 0 0,0 0 0,-1-1 0,1 1 1,0 0-1,-1 0 0,1 0 0,0 0 0,-1 0 0,1 0 0,0 0 0,-1 0 0,1 0 0,0 0 0,-1 0 0,1 1 0,0-1 1,-1 0-1,1 1 0,2 1-71,0 0 0,-1 1 0,0-1 0,0 1 0,0 0 0,0 0 0,0 0 0,0 0 0,2 6 0,-3-6 0,0 0 1,0-1-1,0 1 1,0 0 0,1-1-1,-1 1 1,1-1-1,-1 0 1,1 0-1,0 1 1,0-1 0,0 0-1,0 0 1,1-1-1,-1 1 1,0 0 0,1-1-1,-1 1 1,1-1-1,4 2 1,-7-3-108,1 0-1,0 0 1,-1-1 0,1 1-1,-1 0 1,1 0 0,-1 0-1,1 0 1,0 0-1,-1-1 1,1 1 0,-1 0-1,1 0 1,-1-1 0,1 1-1,-1 0 1,1-1 0,-1 1-1,0-1 1,1 1 0,-1-1-1,1 1 1,-1-1 0,0 1-1,0-1 1,1 1 0,-1-1-1,0 1 1,0-1-1,1 1 1,-1-1 0,0 1-1,0-1 1,0 0 0,0 1-1,0-1 1,0 1 0,0-2-1,1-20-6462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52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15599,'0'0'9449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52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21781,'-8'4'347,"1"-1"-240,0 0 0,1 1 0,0 0 0,0 1 0,0-1 0,0 1 0,1 0 0,0 1 0,0-1 0,0 1 0,1 0 0,-1 0 0,1 0 0,1 1 0,0 0 0,-1-1 0,2 1 0,-4 13 1,2-7 35,0-1 0,1 1 0,1-1 0,-2 26 0,16-49-239,-5-1 232,-1 0 1,0 0-1,7-24 1,-9 23-119,1 1 0,1-1 1,11-20-1,-16 32-30,-1 1 0,1-1 1,-1 1-1,1-1 0,-1 0 0,1 1 0,-1-1 0,1 1 0,0-1 1,-1 1-1,1-1 0,0 1 0,-1 0 0,1-1 0,0 1 1,-1 0-1,1 0 0,0-1 0,0 1 0,-1 0 0,1 0 0,0 0 1,0 0-1,-1 0 0,1 0 0,0 0 0,0 0 0,0 0 1,-1 0-1,1 1 0,0-1 0,0 0 0,-1 0 0,1 1 0,0-1 1,-1 0-1,1 1 0,0-1 0,-1 1 0,1-1 0,-1 1 1,1-1-1,-1 1 0,1 0 0,-1-1 0,1 1 0,-1-1 0,1 2 1,24 39-88,-21-34 148,27 48 221,91 179 603,-106-199-368,-2 2 0,-1-1 0,-2 2 0,11 63 0,-21-53 834,-1-47-1319,0-1-1,0 0 0,0 1 1,0-1-1,0 0 0,0 1 1,0-1-1,0 0 1,0 1-1,-1-1 0,1 0 1,0 1-1,0-1 0,0 0 1,0 1-1,0-1 0,-1 0 1,1 0-1,0 1 1,0-1-1,0 0 0,-1 0 1,1 1-1,0-1 0,0 0 1,-1 0-1,1 0 0,0 1 1,-1-1-1,1 0 0,0 0 1,-1 0-1,1 0 1,0 0-1,-1 0 0,1 0 1,-17-19 150,-22-49-208,3-2 1,-41-117 0,75 184-190,1-1 1,0 1 0,0-1 0,0 0-1,0 1 1,1-1 0,-1 0 0,1 0 0,0 0-1,0 0 1,1 1 0,-1-1 0,2-5-1,11-12-4716,9-3-3346,-3 4-3525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4:03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17424,'0'0'1292,"0"8"-598,2 16-354,0 0 0,1 0-1,2-1 1,0 0-1,2 0 1,0 0 0,2-1-1,0 0 1,1 0-1,1-1 1,2-1 0,24 33-1,-22-41-512,-8-20-416,-7 5 544,0 0 0,0 1-1,0-1 1,-1 0 0,1 0 0,-1 0-1,1 0 1,-1 0 0,0 1 0,-2-5-1,-3-4-26,0 2 0,-1-1 0,0 1 0,-1 0 0,0 0-1,-12-10 1,15 15 169,1 0-1,-1 0 0,-1 0 1,1 1-1,0-1 0,-1 1 1,0 1-1,0-1 0,1 1 1,-2 0-1,1 0 0,0 1 1,-8-2-1,14 3-82,-1 0 0,1 0 1,0 0-1,-1 0 0,1 0 0,0 0 1,0 0-1,-1 0 0,1 0 0,0 0 1,0 0-1,-1 0 0,1 0 0,0 1 1,0-1-1,-1 0 0,1 0 0,0 0 1,0 0-1,-1 0 0,1 1 0,0-1 1,0 0-1,0 0 0,-1 0 0,1 1 1,0-1-1,0 0 0,0 0 0,0 1 1,0-1-1,-1 0 0,1 0 0,0 1 1,0-1-1,0 0 0,0 0 0,0 1 1,0-1-1,0 0 0,0 1 0,0-1 1,0 0-1,0 0 0,0 1 0,0-1 1,0 0-1,0 1 0,0-1 0,1 0 1,-1 0-1,0 1 0,0-1 0,0 0 1,0 0-1,0 0 0,1 1 0,-1-1 1,0 0-1,0 0 0,0 0 0,1 1 1,-1-1-1,0 0 0,1 0 0,15 15 236,-6-13-195,-1 1 0,1-1 0,0-1 0,0 0 0,0-1 0,-1 1 0,1-2 0,0 1-1,0-2 1,0 1 0,-1-1 0,1-1 0,0 1 0,-1-2 0,0 1 0,0-1 0,0-1 0,0 0 0,-1 0-1,0 0 1,0-1 0,0-1 0,-1 1 0,0-1 0,0 0 0,-1-1 0,8-11 0,-13 18-47,0 0 1,-1 0-1,1 0 0,0 0 1,-1 0-1,1 0 1,-1 0-1,0-1 1,1 1-1,-1 0 1,0 0-1,0 0 0,0-1 1,0 1-1,0 0 1,0 0-1,0-2 1,-5 2-47,-1 13-66,2 2 157,1 0 0,1 0-1,0 0 1,1 0 0,1 0-1,2 27 1,-2-39-34,0-1 0,0 1 1,0-1-1,0 1 0,0-1 1,1 1-1,-1-1 1,0 1-1,1-1 0,-1 0 1,1 1-1,0-1 0,0 0 1,-1 1-1,1-1 0,0 0 1,0 0-1,0 0 0,0 1 1,0-1-1,1 0 0,-1-1 1,0 1-1,0 0 0,3 1 1,-2-1 27,1-1 1,-1 0 0,1 0-1,-1 1 1,1-1 0,-1-1-1,1 1 1,-1 0-1,1-1 1,-1 1 0,1-1-1,-1 0 1,5-1 0,3-3 47,0 0 0,-1-1 0,1 0 0,-1 0 0,16-15 0,13-25-1011,-26 18-1741,-12 26 2210,0 1-1,0-1 1,1 0 0,-1 0 0,0 0 0,-1 0 0,1 0 0,0 0-1,-1 0 1,1 1 0,-1-1 0,1 0 0,-2-2 0,-10-11-6637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52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10090,'0'0'12422,"0"13"-11707,3 15-166,1 0 0,2 0 1,0-1-1,2 0 0,1 0 0,20 39 0,39 78 591,54 119-1853,-113-238 624,-9-25 85,0 0 0,0 0 0,0 0 1,0 0-1,0 0 0,0-1 1,0 1-1,0 0 0,0 0 0,0 0 1,-1 0-1,1 0 0,0 1 1,0-1-1,0 0 0,0 0 1,0 0-1,0 0 0,0 0 0,0 0 1,0 0-1,0 0 0,0 0 1,0 0-1,-1 0 0,1 0 0,0 0 1,0 0-1,0 0 0,0 0 1,0 0-1,0 0 0,0 0 0,0 0 1,0 1-1,0-1 0,0 0 1,0 0-1,0 0 0,0 0 0,0 0 1,0 0-1,0 0 0,0 0 1,0 0-1,-21-38-83,-164-440 626,183 472-541,-4-9-40,1-1-1,1 1 1,0-1 0,1 1-1,1-1 1,0-26-1,2 40 30,1-1 0,-1 1 0,1 0 0,0-1 0,0 1 0,0 0 0,0-1 0,0 1 0,0 0 0,1 0 0,-1 0 0,1 0 0,-1 0 0,1 0 0,0 1 0,0-1 0,0 0 0,0 1 0,0 0 0,0-1 0,0 1-1,1 0 1,-1 0 0,0 0 0,1 0 0,-1 1 0,0-1 0,1 1 0,3-1 0,10-2-23,1 1 0,-1 1 1,22 1-1,-25 0 47,-4 0-54,1 1 1,-1 0-1,0 0 1,0 1-1,0 0 0,-1 0 1,1 1-1,0 0 0,15 9 1,-21-11 45,-1 1 1,0-1 0,1 1-1,-1 0 1,0 0-1,0 0 1,0 0 0,-1 0-1,1 0 1,0 0 0,-1 1-1,1-1 1,-1 1 0,0-1-1,0 1 1,0-1-1,0 1 1,0 0 0,-1 0-1,1-1 1,-1 1 0,1 0-1,-1 0 1,0 0 0,0-1-1,-1 1 1,1 0-1,-1 0 1,1-1 0,-1 1-1,0 0 1,0-1 0,0 1-1,0 0 1,0-1 0,-1 0-1,-1 3 1,-8 11-204,-1-1 0,0-1 0,-1 0 0,0-1 0,-1 0 0,-1-1 0,0 0 0,0-2 0,-2 0 0,-25 13 0,26-19-3703,15-5 3606,1 1 0,0-1-1,0 1 1,-1-1-1,1 0 1,0 1 0,0-1-1,0 0 1,0 1 0,0-1-1,0 0 1,0 1 0,0-1-1,0 0 1,0 1-1,0-1 1,0 0 0,1 1-1,-1-1 1,0 0 0,0 1-1,1-1 1,0 0 0,11-28-8592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54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72 555 18161,'0'0'5088,"-8"6"-3284,3-4-1759,1 1 0,0 0 0,0 1 0,0-1 0,0 1 0,1 0 0,0-1 0,-1 2 0,1-1 0,1 0 0,-1 1 0,1-1 0,-1 1 0,1-1 0,1 1 0,-1 0 0,1 0 0,0 0 0,0 0 0,-1 10 0,-1 4 96,1 0 1,1 0-1,1 1 1,1-1-1,3 24 1,-4-42-133,0-1 0,0 1 0,1 0 0,-1 0 0,0-1 0,0 1 0,0 0 0,1-1 0,-1 1 0,1 0 0,-1-1 0,0 1 0,1 0 0,-1-1 1,1 1-1,-1-1 0,1 1 0,-1-1 0,1 1 0,0-1 0,-1 1 0,1-1 0,0 0 0,-1 1 0,1-1 0,0 0 0,-1 0 0,1 1 0,0-1 0,0 0 0,-1 0 0,1 0 0,0 0 1,0 0-1,-1 0 0,1 0 0,0 0 0,0 0 0,-1 0 0,1 0 0,0-1 0,0 1 0,-1 0 0,1-1 0,0 1 0,-1 0 0,1-1 0,0 1 0,-1-1 0,1 1 0,-1 0 0,1-1 1,-1 0-1,1 0 0,30-32 971,-13 2-823,0 0 0,-3-1 0,0-1 0,18-66 0,-30 92-270,-3 21-114,-1 42-357,1-54 573,0 0 0,0-1 0,0 1 0,0-1 0,0 1 0,0-1 0,1 1 0,-1-1 0,0 1 0,1-1 0,-1 1 0,1-1 0,0 0 0,-1 1 0,1-1 0,0 0 0,0 1-1,0-1 1,0 0 0,0 0 0,0 0 0,0 0 0,0 0 0,0 0 0,1 0 0,-1 0 0,2 1 0,-1-3 24,1 1 1,-1 0-1,0-1 0,0 0 0,1 1 1,-1-1-1,0 0 0,0 0 0,0 0 1,0 0-1,0-1 0,0 1 0,0-1 1,-1 1-1,1-1 0,0 1 0,-1-1 1,1 0-1,-1 0 0,0 0 0,0 0 1,0 0-1,1-2 0,27-57 423,-26 52-405,8-20-29,-2-1 0,0 0 0,-2-1 0,-2 1 0,0-1 0,0-61 0,-6 74-283,0 0 0,0 1 0,-2-1 0,0 1 1,-1 0-1,-1 0 0,-1 0 0,0 1 0,-1 0 0,0 0 0,-2 0 0,0 1 0,-19-24 0,28 38 268,-1 0 0,0 0 0,0 0-1,0 0 1,1 0 0,-1 0 0,0 0-1,0 0 1,-1 0 0,1 0 0,0 1-1,0-1 1,0 1 0,0-1 0,-1 1-1,1-1 1,-2 0 0,2 1 5,1 1 0,-1-1 0,0 0 0,1 1 0,0-1 0,-1 0-1,1 1 1,-1-1 0,1 0 0,-1 1 0,1-1 0,0 1 0,-1-1 0,1 1 0,0-1 0,-1 1 0,1-1 0,0 1 0,0-1 0,-1 1-1,1-1 1,0 1 0,0-1 0,0 1 0,0 0 0,0 0 0,0 50-187,0-51 195,7 40 118,2 0-1,2 0 0,2-1 1,34 71-1,-32-77 2,1 0 0,26 37-1,-35-60-70,0 1-1,1-1 0,1 0 0,-1-1 0,2 0 0,-1-1 0,1 0 1,0 0-1,22 12 0,-11-16 842,-21-4-842,1 0-1,-1-1 0,0 1 0,0 0 1,1 0-1,-1-1 0,0 1 1,0 0-1,1-1 0,-1 1 0,0 0 1,0-1-1,0 1 0,1 0 0,-1-1 1,0 1-1,0-1 0,0 1 0,0 0 1,0-1-1,0 1 0,0-1 0,0 1 1,0 0-1,0-1 0,0 1 1,0-1-1,0 1 0,0 0 0,-1-1 1,0-3 142,0 0 0,-1 0 1,0 0-1,0 1 0,0-1 0,0 0 1,-5-5-1,-10-9-87,0 0-1,-1 1 0,-1 1 1,-1 0-1,0 2 1,-1 0-1,0 2 1,-1 0-1,-36-14 0,57 26-96,0 0-1,1-1 1,-1 1-1,1 0 1,-1 0-1,0-1 1,1 1-1,-1 0 1,0 0-1,1 0 1,-1 0-1,0 0 1,0 0-1,1 0 1,-1 0-1,0 0 1,1 0-1,-1 0 1,0 0-1,1 0 1,-1 1-1,0-1 1,1 0-1,-1 1 1,1-1-1,-1 0 1,1 1-1,-2 0 1,2-1-9,0 1-1,0 0 1,0-1 0,0 1 0,1-1 0,-1 1-1,0 0 1,0-1 0,0 1 0,1-1 0,-1 1-1,0-1 1,1 1 0,-1-1 0,0 1 0,1-1-1,-1 1 1,1-1 0,-1 1 0,1-1-1,-1 0 1,1 1 0,-1-1 0,1 0 0,-1 1-1,1-1 1,-1 0 0,1 0 0,-1 1 0,2-1-1,4 3 4,1-1 0,0 0-1,0 0 1,1-1-1,-1 1 1,0-1-1,0-1 1,1 0-1,-1 0 1,0 0 0,1-1-1,-1 0 1,0 0-1,0-1 1,0 0-1,0 0 1,0-1-1,0 0 1,-1 0 0,1 0-1,-1-1 1,8-6-1,13-10 4,0-1-1,-1-2 1,33-37-1,-37 37 0,-21 22 1,-1 0 0,1 0 1,-1 1-1,1-1 0,0 0 1,-1 1-1,1-1 0,0 1 0,-1-1 1,1 1-1,0-1 0,0 1 1,0-1-1,-1 1 0,1 0 1,0-1-1,0 1 0,0 0 0,0 0 1,0 0-1,0 0 0,0-1 1,-1 1-1,1 1 0,0-1 1,0 0-1,0 0 0,0 0 0,1 1 1,-1 0 9,1 0 0,-1 0 0,0 0 0,0 1 0,1-1 0,-1 0 0,0 1 0,0-1 0,-1 1 0,1 0 1,0-1-1,0 1 0,-1-1 0,1 3 0,11 64 530,-11-62-443,6 109 1412,-7-115-1510,0 0-1,0 1 1,0-1 0,0 0 0,0 0-1,0 1 1,0-1 0,1 0 0,-1 1-1,0-1 1,0 0 0,0 0-1,0 1 1,0-1 0,0 0 0,1 0-1,-1 1 1,0-1 0,0 0 0,0 0-1,0 0 1,1 1 0,-1-1-1,0 0 1,0 0 0,1 0 0,-1 0-1,0 0 1,0 1 0,1-1 0,-1 0-1,0 0 1,1 0 0,-1 0-1,0 0 1,0 0 0,1 0 0,-1 0-1,0 0 1,1 0 0,-1 0 0,0 0-1,1 0 1,13-11 7,6-18-16,16-41 8,-29 53 0,0 1 0,1 1 0,1-1 0,1 1 0,21-26 0,-31 41 0,1-1 0,-1 1 0,0 0 0,1-1 0,-1 1 0,0 0 0,1-1 0,-1 1 0,1 0 0,-1-1 0,0 1 0,1 0 0,-1 0 0,1 0 0,-1-1 0,1 1 0,-1 0 0,1 0 0,-1 0 0,1 0 0,-1 0 0,0 0 0,1 0 0,-1 0 0,1 0 0,-1 0 0,1 0 0,-1 0 0,1 0 0,-1 1 0,1-1 0,9 16 0,-1 33 0,-7-37 0,0-3 0,8 30 0,-10-39 0,0 1 0,0-1 0,0 1 0,1-1 0,-1 0 0,0 1 0,1-1 0,-1 0 0,0 1 0,1-1 0,-1 0 0,0 1 0,1-1 0,-1 0 0,1 0 0,-1 0 0,0 1 0,1-1 0,-1 0 0,1 0 0,-1 0 0,1 0 0,-1 0 0,0 0 0,1 0 0,-1 0 0,1 0 0,16-14 0,-3-6 0,-2-1 0,15-31 0,-18 32 0,2 0 0,0 1 0,18-25 0,-29 44 0,0 0 0,0-1 0,1 1 0,-1-1 0,0 1 0,0 0 0,1-1 0,-1 1 0,1 0 0,-1-1 0,0 1 0,1 0 0,-1 0 0,0 0 0,1-1 0,-1 1 0,1 0 0,-1 0 0,1 0 0,-1 0 0,1 0 0,-1-1 0,0 1 0,1 0 0,-1 0 0,1 0 0,-1 0 0,1 1 0,-1-1 0,1 0 0,-1 0 0,1 0 0,10 15 0,3 34 0,-12-37 0,4 18-544,-6-25 224,1 0 0,-1 0-1,1 0 1,0 0-1,1 0 1,-1 0 0,1-1-1,0 1 1,0 0 0,0-1-1,1 0 1,5 8 0,-8-12-114,1 1 1,-1-1-1,1 0 1,-1 1 0,1-1-1,-1 0 1,1 0-1,-1 1 1,1-1 0,-1 0-1,1 0 1,0 0-1,-1 0 1,1 0 0,-1 0-1,1 0 1,-1 0-1,1 0 1,0 0 0,-1 0-1,1 0 1,-1 0-1,1 0 1,-1-1 0,1 1-1,0 0 1,7-8-12593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54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58 387 16400,'0'1'209,"0"-1"1,0 0 0,0 0 0,-1 0-1,1 1 1,0-1 0,0 0 0,-1 0 0,1 0-1,0 0 1,-1 0 0,1 0 0,0 0-1,0 1 1,-1-1 0,1 0 0,0 0-1,-1 0 1,1 0 0,0 0 0,0 0 0,-1 0-1,1-1 1,0 1 0,-1 0 0,1 0-1,0 0 1,0 0 0,-1 0 0,1 0 0,0-1-1,-1 1 1,1 0 0,0 0 0,0 0-1,0 0 1,-1-1 0,1 1 0,0 0 0,0 0-1,0-1 1,0 1 0,-1 0 0,1-1 0,-4-19 1662,7-24-2097,1 20 506,-1 11 19,-1 0 0,0 0 0,-1 0 0,-1-1 0,0 1 0,-3-18 0,3 30-276,0 0-1,0 1 1,0-1-1,0 1 0,0-1 1,0 0-1,0 1 1,-1-1-1,1 1 1,0-1-1,0 0 0,-1 1 1,1-1-1,-1 1 1,1-1-1,0 1 1,-1-1-1,1 1 0,-1 0 1,1-1-1,-1 1 1,1-1-1,-1 1 1,1 0-1,-1-1 1,0 1-1,1 0 0,-1 0 1,1 0-1,-1-1 1,0 1-1,1 0 1,-1 0-1,1 0 0,-1 0 1,0 0-1,1 0 1,-1 0-1,0 0 1,1 0-1,-2 1 0,0 0-15,1-1 0,-1 1-1,1 0 1,0 0-1,-1 0 1,1 0-1,0 0 1,-1 0-1,1 0 1,0 0 0,0 0-1,0 1 1,0-1-1,0 0 1,-1 2-1,-1 7 0,0-1-1,1 1 1,0-1-1,0 1 0,1 0 1,0 0-1,1-1 1,0 1-1,1 11 0,-1-20-5,0 1 0,1-1 0,-1 0 0,0 0-1,0 0 1,1 0 0,-1 0 0,0 0 0,1 1-1,-1-1 1,1 0 0,-1 0 0,1 0 0,0 0-1,-1 0 1,1-1 0,0 1 0,0 0 0,0 0-1,0 0 1,0-1 0,-1 1 0,1 0-1,1-1 1,-1 1 0,0-1 0,0 1 0,0-1-1,0 0 1,0 1 0,0-1 0,0 0 0,1 0-1,-1 0 1,0 0 0,0 0 0,0 0 0,0 0-1,1 0 1,-1 0 0,0 0 0,0-1 0,1 1-1,3-2 24,1 1 0,-1-1 0,0 0 0,0 0 0,-1 0 0,1 0 0,0-1 0,6-5 0,36-38 89,-35 34-115,0-1 0,0 2-1,2 0 1,16-11 0,-29 21 11,-1 0 1,1 1-1,0-1 1,-1 1 0,1-1-1,0 1 1,-1-1-1,1 1 1,0 0-1,0-1 1,0 1 0,-1 0-1,1-1 1,0 1-1,0 0 1,0 0-1,0 0 1,0 0 0,-1 0-1,1 0 1,0 0-1,0 0 1,0 0-1,0 0 1,0 0-1,0 1 1,-1-1 0,1 0-1,0 1 1,0-1-1,-1 1 1,1-1-1,0 0 1,0 1 0,-1 0-1,1-1 1,0 1-1,-1-1 1,1 1-1,-1 0 1,1-1 0,-1 1-1,1 0 1,0 1-1,0 3 112,1 1-1,-1 0 1,0 0-1,-1 0 1,1 10-1,1 11 104,5-98-224,-8 56-215,-1-1 0,0 1 0,-1-1 0,-1 1 0,0 0 0,-1 0-1,-1 0 1,-12-21 0,8 12-395,9 24 360,1 0 0,0-1 1,1 1-1,-1 0 1,0 0-1,0-1 0,0 1 1,0 0-1,0 0 1,0-1-1,0 1 0,0 0 1,0 0-1,0-1 1,1 1-1,-1 0 0,0 0 1,0-1-1,0 1 1,0 0-1,1 0 0,-1 0 1,0-1-1,0 1 1,1 0-1,-1 0 0,0 0 1,0 0-1,1 0 1,-1 0-1,0 0 0,0 0 1,1-1-1,-1 1 1,0 0-1,0 0 0,1 0 1,-1 0-1,0 0 1,1 0-1,-1 0 0,0 0 1,1 1-1,19-2-3154,-14 1 1242,22-2-3727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55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19 10025,'0'0'11537,"-11"-5"-8729,3 3-2301,5 0-364,0 0-1,0 1 1,0 0-1,0 0 1,0 0-1,-1 0 1,1 0-1,0 0 1,-1 1-1,1 0 1,0 0-1,-1 0 1,1 0-1,0 0 1,-1 1-1,1-1 1,0 1-1,-1 0 1,1 0-1,0 0 1,0 1-1,-4 1 1,-1 3-61,0 0 1,1 1 0,-1 0 0,1 0-1,1 0 1,0 1 0,0 0 0,0 0-1,1 1 1,0 0 0,1-1 0,0 2-1,0-1 1,1 0 0,0 1 0,0 0-1,-1 18 1,4-27-100,0 0 0,0 0 1,0 0-1,0-1 0,0 1 0,0 0 0,0 0 0,1 0 1,-1 0-1,0-1 0,0 1 0,1 0 0,-1 0 0,1 0 1,-1-1-1,1 1 0,-1 0 0,1-1 0,-1 1 0,1 0 1,-1-1-1,1 1 0,0-1 0,0 1 0,-1-1 0,1 1 1,0-1-1,0 1 0,1-1 0,31 1-230,37-22-403,-66 20 515,44-18-715,-22 7 654,1 2 0,0 1 0,42-8 0,-69 17 222,0 0 0,0 0 0,0 0 0,0 0 0,0 0 0,0 0 0,0-1 0,1 1 0,-1 0 0,0 0 0,0 0 0,0 0 0,0 0 0,0 0 0,0 0 0,1 0 0,-1 0 0,0 0 0,0 0 0,0 0 0,0 0 0,0 0 0,0 0 0,0 0 0,1 0 0,-1 0 0,0 1 0,0-1 0,0 0 0,0 0 0,0 0 0,0 0 0,0 0 0,1 0 0,-1 0 0,0 0 0,0 0 0,0 0 0,0 0 0,0 1 0,0-1 0,0 0 0,0 0 0,0 0 0,0 0 0,0 0 0,0 0 0,0 0 0,0 1 0,0-1 0,0 0 0,0 0 0,0 0 0,0 0 0,0 0 0,0 0 0,0 1 0,0-1 0,0 0 0,0 0 0,0 0 0,0 0 0,0 0 0,0 1 0,-9 9 826,-16 12-106,-83 55 544,96-69-1299,-1 0 0,-1-1 1,1-1-1,-1-1 0,0 1 0,-28 5 0,41-11-121,0 0-1,1 1 1,-1-1 0,0 0-1,0 0 1,0 0-1,0 0 1,1 0-1,-1 0 1,0 0 0,0 0-1,0 0 1,0-1-1,1 1 1,-1 0-1,0-1 1,0 1 0,0 0-1,1-1 1,-1 1-1,0-1 1,1 1-1,-1-1 1,0 1 0,1-1-1,-1 1 1,1-1-1,-1 0 1,1 1-1,-1-1 1,1 0 0,-1 0-1,1 1 1,0-1-1,-1 0 1,1 0-1,0 0 1,0 1 0,0-1-1,-1 0 1,1 0-1,0 0 1,0 0 0,0-1-1,9-41-8856,6 0-2598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3:55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18866,'0'0'13741,"24"60"-13581,-6-22-160,2 5 0,3 6 0,5 0-1153,1-4-1698,-1-1-2498,-1-5-3075</inkml:trace>
  <inkml:trace contextRef="#ctx0" brushRef="#br0" timeOffset="1">307 588 19763,'0'0'10506,"0"49"-9353,1-49-1217,3 0-1025,-1 0-1794,-3-4-4132,0-9-10537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4:22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67 383 4100,'0'0'-32,"-5"-9"91,-2-11 21,0-1 1,1-1 0,1 1 0,0-1 0,2 0 0,0-40-1,4-40 1675,0 21 3131,-2 83-2178,-8 22-1871,-3 89-22,7 210 1,6-208-776,42 552-173,-29-507 117,9 82-84,33 645-639,-56-784-1033,-12-182-2856,-1 20-369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4:23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68 506 10218,'0'0'1302,"-9"9"380,-4 0-1080,9-6-372,0 0 0,0 0 0,0 0 0,0 0 0,0 1 1,1 0-1,0-1 0,-1 1 0,2 1 0,-1-1 0,-3 7 0,38-54 368,29-71-109,-5-2 1,52-159-1,-96 249-516,-11 27 28,-1 1-1,1-1 0,-1 0 0,1 0 1,-1 1-1,1-1 0,-1 0 1,1 1-1,-1-1 0,0 1 0,0-1 1,0 0-1,0 1 0,0-1 0,0 0 1,0 1-1,0-1 0,-1 3 1,-9 201 515,0 16-311,10-180-355,2-1 1,2 1-1,13 53 0,-15-81-212,2 0 0,0 0 0,0-1 0,1 0 0,1 0 0,0 0 0,0-1 0,1 1 0,1-2 0,13 17 0,28 7-3722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4:29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557 0 16848,'0'0'5365,"1"20"-4276,-1 31-305,-3 0 0,-16 95 1,-39 125 144,33-160-613,-131 542 264,-21 95-429,150-616-535,-11 142 0,36-267-2224,-2-10 587,-7-21-828,-9-40-2042,3 2-186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4:29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1 523 10730,'0'0'5130,"14"-1"-3715,9-3-825,0-1 0,0-1 0,-1-1 0,0-1-1,0-1 1,-1 0 0,32-21 0,5-8-138,-1-2 0,-3-3-1,-1-2 1,-2-3 0,-2-1 0,-2-3-1,52-76 1,-104 148 2268,-8 23-2739,-12 29 184,-30 145 0,47-171-167,2 2 0,2-1 1,2 1-1,6 61 0,-4-99-143,2-1 1,0 0-1,0 0 1,0 0 0,1-1-1,0 1 1,1 0-1,0-1 1,0 0-1,7 9 1,-7-12-280,0-1-1,-1 1 0,1-1 1,1 0-1,-1-1 1,1 1-1,-1-1 1,1 0-1,0 0 1,0 0-1,0-1 1,1 1-1,-1-1 1,1-1-1,-1 1 1,1-1-1,5 1 1,31 0-6740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4:30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14253,'0'0'5328,"0"17"-4879,3 350 1211,-61 499 0,38-715-1729,-3 26 568,-2 185 0,25-352-823,5 57-1051,-4-64 744,-1 0 0,1 0 1,1 0-1,-1 1 0,0-1 0,1 0 1,-1-1-1,1 1 0,0 0 0,3 3 0,4-2-8412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4:04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15759,'0'0'4500,"12"7"-3475,7 5-887,0-1 0,1-1 0,0-1 0,0-1 0,1 0 0,41 8 0,-59-16-202,68 7-3325,-67-7 3542,1 0-1,-1 0 1,1-1-1,-1 0 1,0 0-1,1 0 1,-1 0-1,0 0 0,0-1 1,0 0-1,0 0 1,0 0-1,5-3 1,-9 13 3970,2 32-3650,-2-38-440,-1 1 1,1-1-1,0 0 1,1 1-1,-1-1 0,0 0 1,1 1-1,-1-1 0,1 0 1,0 0-1,0 0 0,-1 1 1,2-1-1,-1 0 0,0 0 1,0 0-1,1 0 0,2 3 1,-2-4-12,1 0-1,-1 0 1,0 0 0,1 0-1,-1-1 1,1 1 0,-1-1 0,1 1-1,-1-1 1,1 0 0,-1 0-1,1 0 1,-1 0 0,1 0 0,-1-1-1,1 1 1,-1-1 0,4-1-1,4-2-4,0 0-1,0 0 0,0-1 0,-1-1 0,0 0 0,0 0 0,-1-1 1,0 0-1,9-9 0,-9 8-113,1 0 0,0 0 0,1 1 0,0 0 0,0 1 0,17-8 0,-27 13 41,1 1 0,-1 0 0,0 0 0,1 0 0,-1 0 0,0 0 0,1-1 1,-1 1-1,1 0 0,-1 0 0,0 0 0,1 0 0,-1 0 0,0 0 0,1 0 0,-1 0 1,1 1-1,-1-1 0,0 0 0,1 0 0,-1 0 0,0 0 0,1 0 0,-1 1 0,0-1 1,1 0-1,-1 0 0,0 1 0,1-1 0,-1 0 0,0 0 0,0 1 0,1-1 0,-1 0 1,0 1-1,0-1 0,0 0 0,1 1 0,-1-1 0,0 0 0,0 1 0,0-1 1,0 1-1,0-1 0,0 0 0,0 1 0,0-1 0,0 0 0,0 2 0,-2 20-5435,2-19 3394,-3 7-10118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4:30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76 4676,'0'0'6487,"1"-9"-3936,2-3-1976,-1 8-257,-1 0 0,0 0 0,-1-1 1,1 1-1,-1 0 0,0 0 0,0-1 0,-1-7 0,1 12-227,0-1-1,0 1 0,0-1 1,-1 1-1,1-1 0,0 1 1,0 0-1,0-1 0,-1 1 1,1-1-1,0 1 0,-1 0 1,1-1-1,0 1 0,-1 0 1,1-1-1,0 1 0,-1 0 1,1 0-1,-1-1 0,1 1 1,-1 0-1,1 0 1,0 0-1,-1 0 0,1-1 1,-1 1-1,1 0 0,-1 0 1,1 0-1,-1 0 0,1 0 1,-1 0-1,1 0 0,-1 0 1,1 0-1,-1 1 0,1-1 1,-1 0-1,-20 9 1021,14-2-967,0 1 1,0-1 0,1 1 0,0 0 0,1 1-1,0-1 1,0 1 0,-7 17 0,-24 82 351,27-74-319,1 0 0,2 0 0,2 1 0,1 0 0,3 54 0,-1-86-171,1-1-1,1 1 1,-1 0-1,0-1 1,1 1 0,-1-1-1,1 1 1,0-1-1,0 1 1,0-1-1,0 1 1,0-1 0,0 0-1,1 0 1,-1 1-1,1-1 1,0 0-1,-1 0 1,1-1 0,0 1-1,0 0 1,4 2-1,-4-4 8,1 1 0,-1 0 0,1-1 0,0 0 0,-1 1 0,1-1 0,0 0 0,0 0 0,-1-1 0,1 1 0,0-1 0,-1 1 0,1-1 0,-1 0 0,1 0 0,0 0 0,-1 0 0,0 0 0,1-1 0,-1 1 0,0-1 0,3-2 0,8-6 84,0-2-1,-1 1 1,0-2 0,-1 0 0,-1 0-1,0-1 1,-1 0 0,12-23-1,-6 7-28,-2 0 0,-2 0 0,13-50 1,-19 63-1,-2 0 1,0 0 0,-1 0-1,0 0 1,-2-1 0,0 1 0,-3-24-1,2 40-35,1 0 0,0-1 0,0 1 0,-1 0 0,1-1 0,0 1 0,-1 0 0,1-1-1,-1 1 1,0 0 0,1 0 0,-1 0 0,0 0 0,0-1 0,0 1 0,0 0 0,0 0 0,-1-1-1,1 2-19,0 0-1,0 0 0,0-1 0,0 1 0,1 0 0,-1 0 0,0 0 0,0 0 0,0 0 1,0 0-1,1 0 0,-1 0 0,0 1 0,0-1 0,0 0 0,1 0 0,-1 1 1,0-1-1,0 1 0,1-1 0,-1 0 0,0 1 0,-3 2-18,1-1 0,0 1 0,1 0 1,-1 0-1,0 0 0,1 0 0,0 0 0,0 1 0,0-1 0,0 1 0,-2 4 0,-2 14 29,0 1 1,1-1-1,-3 40 0,7-50-279,0 0 0,1 1 1,1-1-1,0 1 0,0-1 0,1 0 0,1 0 0,6 19 0,-7-28-145,-1 0-1,1 0 0,-1 0 1,1 0-1,0 0 0,0 0 1,1-1-1,-1 1 1,0 0-1,1-1 0,0 0 1,-1 0-1,1 0 1,0 0-1,0 0 0,0 0 1,0-1-1,1 1 1,-1-1-1,0 0 0,0 0 1,1 0-1,-1-1 0,1 1 1,4-1-1,20 0-4995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4:31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136 179 11403,'-4'231'6161,"3"146"1339,-9-535-5258,2 64-2197,4 0 1,4 0-1,13-104 0,-10 184-55,-1-1-1,2 1 0,0 0 0,0 0 1,10-20-1,-13 31 1,1 0 0,-1 1 0,1-1 0,-1 0 0,1 1 0,0 0 0,0-1 0,0 1-1,0 0 1,0 0 0,0 0 0,1 1 0,-1-1 0,1 0 0,-1 1 0,1 0 0,0-1 0,-1 1 0,1 0 0,0 0 0,0 1 0,0-1 0,0 0 0,0 1 0,0 0-1,0 0 1,0 0 0,0 0 0,0 0 0,-1 1 0,1-1 0,0 1 0,0 0 0,3 1 0,-1 0 6,-1 0-1,0 0 1,0 1-1,0-1 1,-1 1-1,1 0 1,-1 0 0,1 0-1,-1 1 1,0-1-1,0 1 1,-1 0 0,1 0-1,-1 0 1,1 0-1,-1 0 1,-1 0 0,1 1-1,-1-1 1,1 0-1,-1 1 1,0 0 0,-1-1-1,1 1 1,-1-1-1,0 1 1,-1 8 0,1-2 24,-1 0 1,-1-1-1,1 1 1,-2-1-1,1 1 1,-1-1-1,-1 0 1,0 0-1,-1 0 1,0-1-1,-7 12 1,-1-5 253,0 0 1,-1-1-1,-1 0 1,-31 22-1,40-31-195,-1-1-1,0-1 0,-1 0 0,1 0 1,-1 0-1,0-1 0,0 0 0,0 0 1,0-1-1,-1 0 0,1-1 0,0 0 1,-1 0-1,-12-1 0,20 0-122,-1 0 0,1 0 1,-1 0-1,1-1 0,0 1 0,-1 0 0,1-1 0,-1 1 0,1-1 1,0 0-1,0 1 0,-1-1 0,1 0 0,0 0 0,0 0 1,0 0-1,0 0 0,0 0 0,0 0 0,0 0 0,0 0 0,0-1 1,0 1-1,1 0 0,-1-1 0,1 1 0,-1 0 0,1-1 0,-1 1 1,1-1-1,0 1 0,-1-1 0,1 1 0,0 0 0,0-1 0,0 1 1,0-1-1,1 1 0,-1-1 0,0 1 0,1-1 0,-1 1 1,1 0-1,-1-1 0,1 1 0,-1 0 0,2-2 0,1-4-747,-1 1-1,1 0 0,1 0 1,-1 0-1,1 0 0,0 1 0,1-1 1,8-8-1,21-10-4562,4 4-1987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4:3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31 199 10122,'0'0'8883,"9"0"-7607,-4 0-1169,-1 0 1,1-1-1,-1 1 1,0-1-1,1 0 1,-1-1-1,0 1 1,0-1-1,0 1 1,0-1-1,0-1 1,0 1-1,0 0 1,-1-1-1,1 0 1,-1 0-1,0 0 1,0 0-1,0 0 1,0-1-1,-1 0 1,1 1-1,-1-1 1,0 0-1,0 0 1,0 0-1,0 0 1,1-6-1,-1 3 3,0 0 0,-1-1 0,0 1 0,0 0-1,0-1 1,-1 0 0,0 1 0,-2-15 0,2 20-88,0 0 1,-1 0-1,1 0 1,0 1-1,-1-1 1,1 0-1,-1 1 1,0-1-1,1 0 1,-1 1-1,0-1 1,0 1-1,0-1 1,0 1-1,0-1 0,0 1 1,-1 0-1,1 0 1,0-1-1,-1 1 1,1 0-1,-1 0 1,1 1-1,-1-1 1,0 0-1,1 0 1,-1 1-1,0-1 1,1 1-1,-1-1 0,0 1 1,0 0-1,1 0 1,-1-1-1,0 1 1,0 1-1,0-1 1,1 0-1,-1 0 1,0 1-1,-3 0 1,1 1-2,-1 0 1,1 1-1,0 0 1,0-1 0,0 1-1,0 0 1,0 1-1,1-1 1,-1 1-1,1 0 1,0-1 0,0 1-1,1 1 1,-1-1-1,1 0 1,0 1-1,0-1 1,0 1 0,-2 9-1,-2 5 126,2 1 0,0-1 0,-2 32 0,5-41-95,0 1 0,1 0 0,0 0 0,1-1 0,0 1 0,1 0 1,4 12-1,-5-19-47,0-1-1,1 0 1,-1 0 0,1 0 0,0 0 0,0 0 0,0 0 0,0 0 0,0-1 0,1 1 0,-1-1 0,1 0 0,0 0 0,-1 0 0,1 0 0,0 0 0,0 0 0,0-1 0,1 1-1,-1-1 1,0 0 0,1 0 0,-1 0 0,0-1 0,1 1 0,5-1 0,0 0 21,1-1-1,-1 0 1,0 0-1,1-1 1,-1-1 0,0 1-1,0-2 1,0 1-1,-1-1 1,1 0-1,-1-1 1,0 0 0,0 0-1,-1-1 1,1 0-1,-1 0 1,11-14 0,4-5 44,-1-1 0,-1 0 1,29-54-1,-49 84 11,-1 1 0,1-1 0,-1 1 0,1-1 0,0 0 0,1 1 0,0 5 0,0 6 163,-1 51 802,0-66-1036,0-1 1,0 0-1,0 1 0,0-1 1,0 0-1,0 1 0,0-1 1,0 0-1,0 1 1,0-1-1,0 0 0,0 0 1,0 1-1,1-1 0,-1 0 1,0 1-1,0-1 0,0 0 1,0 0-1,1 1 0,-1-1 1,0 0-1,0 0 1,0 1-1,1-1 0,-1 0 1,0 0-1,0 0 0,1 0 1,-1 1-1,0-1 0,1 0 1,-1 0-1,0 0 0,0 0 1,1 0-1,-1 0 0,0 0 1,1 0-1,-1 0 1,17-6 237,12-16 72,29-43-18,31-30-241,-87 94-65,-1-1 0,1 1 0,-1-1 0,1 1 0,0 0-1,0 0 1,0 0 0,0 0 0,-1 0 0,1 0 0,0 0 0,1 1 0,1-1 0,-3 1 7,0 0 0,-1 0 0,1 0 1,0 0-1,-1 0 0,1 1 0,-1-1 1,1 0-1,0 0 0,-1 1 0,1-1 0,-1 0 1,1 1-1,-1-1 0,1 1 0,-1-1 1,1 1-1,-1-1 0,1 1 0,-1-1 1,0 1-1,1-1 0,-1 1 0,0-1 0,1 1 1,-1 0-1,0 0 0,2 7 75,-1-1 1,0 1-1,0 0 0,-1-1 0,0 14 1,-1-5 91,0 10-70,1-15-90,-1-1 0,1 1 0,1-1 0,0 0 0,0 1 0,4 14 0,-4-24-93,-1 0-1,1 0 0,-1 0 1,1 0-1,-1 0 0,1 0 1,0 0-1,-1 0 0,1 0 1,0 0-1,0-1 0,0 1 1,-1 0-1,1-1 0,0 1 1,0 0-1,0-1 0,0 1 1,0-1-1,0 0 0,0 1 1,0-1-1,1 0 0,-1 1 1,0-1-1,0 0 0,0 0 1,0 0-1,0 0 0,0 0 1,0 0-1,0-1 0,1 1 1,-1 0-1,0 0 0,0-1 1,0 1-1,0-1 0,0 1 0,0-1 1,0 1-1,0-1 0,0 0 1,1-1-1,3-1-1240,1-1 1,-1 0-1,0 0 0,0-1 1,-1 1-1,5-7 0,9-15-5989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4:32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26 184 18481,'0'0'4896,"-5"9"-2451,-14 29-449,17-26-276,9-11-1245,9-8-493,-16 6 62,15-9-20,-1-2 0,0 0 0,0 0 0,-2-1 0,1-1 0,-2 0 0,0 0 0,-1-2 0,0 1 0,-1-1 0,10-25 0,-18 40-30,0-1-1,0 0 0,-1 1 0,1-1 1,-1 0-1,1 0 0,-1 0 0,1 0 1,-1 1-1,0-1 0,0 0 0,0 0 0,0 0 1,0 0-1,-1 1 0,1-1 0,-1 0 1,1 0-1,-1 0 0,1 1 0,-1-1 1,-1-2-1,1 3 3,1 1 1,-1 0-1,1-1 1,-1 1-1,1 0 1,-1 0 0,0-1-1,1 1 1,-1 0-1,1 0 1,-1 0-1,0 0 1,1 0-1,-1 0 1,1 0-1,-1 0 1,0 0-1,1 0 1,-1 0-1,1 0 1,-1 1-1,0-1 1,1 0-1,-1 1 1,-22 16-80,13-3 90,0 0-1,0 1 1,1 0 0,1 0 0,1 1 0,0 0 0,1 0 0,1 1-1,0 0 1,1 0 0,1 0 0,1 0 0,-1 26 0,3-41-113,0 0 1,0 0 0,0 0-1,0 0 1,0 0 0,0 0-1,0 0 1,1 0 0,-1 0-1,1 0 1,-1 0 0,1-1-1,0 1 1,0 0 0,0 0-1,0-1 1,0 1 0,0 0-1,0-1 1,1 1-1,-1-1 1,0 0 0,1 1-1,-1-1 1,1 0 0,0 0-1,-1 0 1,1 0 0,0 0-1,0 0 1,0 0 0,-1-1-1,1 1 1,0-1 0,0 1-1,0-1 1,0 0-1,0 0 1,0 0 0,0 0-1,0 0 1,0 0 0,0 0-1,0-1 1,0 1 0,0-1-1,2 0 1,5-2-923,0 1-1,1-2 1,-1 0-1,-1 0 1,1 0 0,0-1-1,-1 0 1,11-10 0,23-24-4412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4:32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16015,'0'0'2771,"-11"8"-380,-14 10-1280,0 1-1,2 1 0,-28 31 0,40-40-836,1 2 0,0-1 0,0 1 0,1 1 0,1-1 0,0 1 0,1 1 0,1 0 0,-6 17-1,12-31-280,0-1-1,0 0 1,0 1-1,-1-1 0,1 1 1,0-1-1,0 1 1,0-1-1,0 1 0,0-1 1,0 1-1,0-1 0,1 1 1,-1-1-1,0 1 1,0-1-1,0 1 0,0-1 1,1 1-1,-1-1 1,0 0-1,0 1 0,1-1 1,-1 1-1,0-1 1,1 0-1,-1 1 0,0-1 1,1 0-1,-1 1 0,0-1 1,1 0-1,-1 0 1,1 1-1,0-1 0,22 0-487,24-15-604,-10-5-546,48-37-1,22-12 1157,-106 68 529,1 0 0,-1 1 0,0-1 0,1 0 0,0 0 0,-1 1 0,1-1 0,-1 1 0,1-1 0,0 1 0,-1 0 0,1-1 0,0 1 0,-1 0 0,3 0 0,-3 1 14,-1-1 0,1 0 1,-1 1-1,0-1 0,1 1 0,-1-1 0,0 0 1,1 1-1,-1-1 0,0 1 0,0-1 0,1 1 1,-1-1-1,0 1 0,0-1 0,0 1 0,0-1 0,0 1 1,1-1-1,-1 1 0,0-1 0,0 1 0,0-1 1,-1 1-1,1-1 0,0 1 0,0-1 0,0 1 1,0-1-1,-1 2 0,-1 5 259,-1 0-1,0 0 1,0 0 0,-1 0 0,-5 8-1,-20 28 441,-2-2 0,-1-1 0,-59 55-1,90-93-749,-26 15-96,28-30-2603,6-1 744,1 1 1,0-1 0,15-18 0,-5 7-1567,14-20-4506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4:33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12524,'0'0'9347,"-10"0"-7670,6 0-1548,-1 0 1,1 0 0,0 1-1,0 0 1,-1 0-1,1 0 1,0 0 0,0 0-1,0 1 1,0 0 0,1 0-1,-1 0 1,-5 4 0,5-2-31,-1 0 1,1 0 0,0 1-1,0 0 1,1 0 0,-1 0-1,1 0 1,0 0-1,0 1 1,1 0 0,-2 5-1,2-8-96,1 0 0,0 0 0,0 0-1,0 0 1,0 0 0,0 0 0,0 1-1,1-1 1,0 0 0,0 0 0,0 1-1,0-1 1,0 0 0,0 0 0,1 0-1,0 1 1,1 4 0,0-6-4,0 0 0,0-1 0,0 1 0,1 0-1,-1-1 1,0 1 0,1-1 0,-1 0 0,1 0 0,-1 0 0,1 0 0,0 0 0,-1-1 0,1 1 0,0-1 0,-1 0-1,1 1 1,0-1 0,0 0 0,4-1 0,36-1-286,53-9-1,-54 4-3,54 0-1,-95 7 309,0 0 1,0 0-1,0-1 1,0 1-1,0 0 0,0 0 1,0 0-1,0 0 1,0 0-1,0 0 1,-1 0-1,1 0 1,0 1-1,0-1 0,0 0 1,0 0-1,0 1 1,0-1-1,-1 1 1,1-1-1,0 1 1,0-1-1,0 1 0,-1-1 1,1 1-1,0 0 1,-1-1-1,1 1 1,-1 0-1,1 0 1,-1-1-1,1 1 1,-1 0-1,1 0 0,-1 0 1,0 0-1,1 0 1,-1-1-1,0 1 1,0 0-1,0 0 1,1 0-1,-1 0 0,0 0 1,0 0-1,-1 0 1,1 0-1,0 0 1,0 0-1,0 0 1,-1-1-1,1 1 1,0 0-1,-2 2 0,-1 3 273,0 1-1,-1-1 1,0 1-1,-1-1 0,-8 10 1,-28 27-150,-2-1 0,-2-2 0,-71 49 0,84-72-4101,6-9-4329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4:33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27 217 13421,'0'0'1922,"-5"-9"277,2 4-1922,0 0 0,0 0-1,1-1 1,0 1 0,0-1 0,0 1 0,1-1-1,-1 0 1,2 0 0,-1 0 0,0 0 0,1 0-1,0 1 1,1-1 0,-1 0 0,1 0 0,0 0-1,1 0 1,-1 1 0,1-1 0,1 0 0,-1 1-1,0 0 1,1 0 0,0-1 0,7-7 0,-8 10-203,1 0-1,0 0 1,0 0 0,0 0 0,0 0 0,0 1 0,0-1 0,1 1 0,-1 0 0,1 0 0,0 0-1,-1 1 1,1-1 0,0 1 0,0 0 0,0 0 0,0 0 0,0 1 0,0-1 0,1 1 0,-1 0-1,5 1 1,-6 0-70,1 0-1,-1 1 0,0 0 1,1-1-1,-1 1 0,0 1 1,0-1-1,0 0 0,0 1 1,0-1-1,-1 1 0,1 0 1,-1 0-1,0 0 0,0 0 1,0 0-1,0 1 0,0-1 1,-1 1-1,0-1 0,1 1 1,-1-1-1,0 1 0,0 4 1,7 35 232,4 75 0,-9-72-13,12 56 0,-14-96-174,0-1 0,1 1 0,0-1 0,0 0 0,0 0 0,0 0 0,1 0 0,0 0 0,5 6 0,-7-10-23,0 1 0,0-1 0,1 0-1,-1 0 1,1 0 0,-1 0 0,1 0-1,0 0 1,-1 0 0,1-1 0,0 1-1,-1-1 1,1 1 0,0-1-1,0 1 1,-1-1 0,1 0 0,0 0-1,0 0 1,0 0 0,-1 0 0,1 0-1,0-1 1,0 1 0,0 0 0,-1-1-1,1 0 1,0 1 0,-1-1 0,1 0-1,0 0 1,1-1 0,6-4 82,0-1 1,-1 0 0,0-1-1,0 1 1,0-2-1,-1 1 1,-1-1-1,1 0 1,-1 0-1,7-16 1,-1 0-38,-1 0 0,-1-1 0,8-31 1,-15 46-47,-1 0 0,1-1 0,-2 1 0,0-1 0,0 0 0,-1 1 0,-1-1 0,0 0 0,0 1 0,-5-16 0,5 24-34,0-1 1,-1 0-1,1 1 1,-1-1 0,0 1-1,0 0 1,0-1-1,-1 1 1,1 0 0,-1 1-1,0-1 1,0 0-1,0 1 1,0-1 0,0 1-1,0 0 1,-1 0-1,1 0 1,0 1 0,-1-1-1,0 1 1,1 0-1,-1 0 1,0 0 0,0 0-1,0 0 1,0 1-1,1 0 1,-1 0-1,0 0 1,0 0 0,0 1-1,-6 1 1,7-1-5,0 0 1,0 1 0,0-1-1,0 1 1,0-1-1,1 1 1,-1 0 0,0 0-1,1 0 1,0 0-1,-1 1 1,1-1 0,0 1-1,0-1 1,1 1-1,-4 5 1,4-7 8,1 0 1,-1 0-1,0 0 1,1 0-1,-1 0 0,0 1 1,1-1-1,-1 0 1,1 0-1,0 1 1,-1-1-1,1 0 0,0 1 1,0-1-1,0 0 1,0 1-1,0-1 1,0 1-1,0-1 0,0 0 1,1 1-1,-1-1 1,0 0-1,1 0 0,0 1 1,-1-1-1,1 0 1,-1 0-1,1 0 1,0 1-1,0-1 0,0 0 1,0 0-1,0 0 1,0 0-1,0-1 1,0 1-1,0 0 0,0 0 1,2 0-1,5 2-94,-1-2-1,1 1 0,-1-1 1,1 0-1,0 0 0,0-1 1,0 0-1,-1-1 0,1 1 1,0-2-1,0 1 1,7-3-1,16-5-2197,43-18 0,-73 26 2170,94-43-10743,-53 21 101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4:34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84 112 16560,'0'0'2365,"-8"12"-193,-5 9-1002,0 1 1,-11 26-1,20-37-796,-1 0 1,2 0-1,-1 0 1,1 0-1,1 1 1,0-1-1,1 1 1,0 16-1,1-27-372,0-1 0,0 1 0,1 0-1,-1-1 1,0 1 0,0 0-1,1-1 1,-1 1 0,0 0-1,1-1 1,-1 1 0,1-1 0,-1 1-1,1-1 1,-1 1 0,1-1-1,-1 1 1,1-1 0,-1 1 0,1-1-1,0 0 1,-1 1 0,1-1-1,0 0 1,-1 0 0,1 0-1,0 1 1,-1-1 0,1 0 0,0 0-1,-1 0 1,1 0 0,0 0-1,-1 0 1,1 0 0,0 0-1,0 0 1,-1-1 0,1 1 0,0 0-1,-1 0 1,1-1 0,0 1-1,-1 0 1,1-1 0,0 0 0,32-18 206,-18 2-164,-1 0 1,-1 0 0,-1-2 0,0 1-1,-1-2 1,-1 1 0,13-41-1,-19 64-263,-1 16 236,2 23 212,-5-25-153,0-11-16,0 0-1,0 0 1,0 0 0,1 0-1,0 0 1,1 0 0,-1 0-1,1-1 1,5 12 0,-7-18-50,1 1 0,0 0 0,-1 0 0,1 0 0,0-1 0,0 1 0,0 0 1,0-1-1,0 1 0,0-1 0,0 1 0,0-1 0,0 0 0,0 1 0,0-1 0,0 0 1,0 1-1,0-1 0,0 0 0,0 0 0,0 0 0,0 0 0,0 0 0,0 0 0,0-1 0,0 1 1,0 0-1,0 0 0,1-1 0,-1 1 0,-1-1 0,1 1 0,0-1 0,0 1 0,0-1 0,0 1 1,0-1-1,0 0 0,0 0 0,-1 1 0,1-1 0,0-1 0,33-37 22,-33 38-45,29-51-769,-24 39 485,0 1 0,2 0 0,12-17 1,-13 28-13,-1 12 200,0 22 216,-4-24-37,-1-3 5,1-1 1,-1 0-1,1 1 0,0-1 0,1 0 0,-1 0 0,1 0 0,0-1 0,0 1 0,1-1 0,-1 0 0,5 5 0,-6-8-37,-1 0 0,0 0 0,1 0-1,-1-1 1,0 1 0,1 0 0,-1-1 0,1 1-1,-1-1 1,1 1 0,-1-1 0,1 0-1,0 1 1,-1-1 0,1 0 0,-1 0 0,1 0-1,2-1 1,-2 1-6,1-1 0,-1 0 0,0 0 0,1 0 0,-1-1 0,0 1 0,1-1 0,-1 1 0,0-1 0,0 0-1,0 0 1,-1 1 0,1-1 0,2-4 0,14-22 56,-1 0 0,-1-1-1,-2-1 1,19-55 0,-16 42-68,-15 41-245,0 8 128,1 23 178,-1 36 406,-3-46-216,2 0 0,1-1 1,0 1-1,8 27 0,-9-41-244,0-1 0,1 1 0,0-1 0,0 0 0,0 0 0,0 0 0,1 0 0,0-1-1,0 1 1,6 5 0,-7-7-72,0 0-1,0-1 1,1 1-1,-1-1 1,1 0-1,-1 0 1,1 0-1,-1 0 1,1 0-1,0-1 1,-1 1-1,1-1 1,0 0-1,-1 0 0,1 0 1,0 0-1,0 0 1,-1 0-1,6-2 1,-7 2-168,0-1-1,0 1 1,0-1 0,0 1 0,0-1 0,0 1 0,0-1-1,0 0 1,0 0 0,0 1 0,0-1 0,0 0-1,-1 0 1,1 0 0,0 0 0,-1 0 0,1 0 0,0 0-1,-1 0 1,1 0 0,-1 0 0,0 0 0,1 0-1,-1-1 1,0-1 0,2-34-8239,-2 28 5636,0-26-9894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4:34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17136,'0'0'5285,"33"57"-7783,-10-47-1730,2-8-5221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4:35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16688,'0'0'1868,"-7"10"54,1-2-1654,-40 60 3030,42-61-3050,0 0 0,1 0 1,-1 1-1,2-1 0,-1 1 0,1-1 1,0 1-1,1 0 0,-1 10 0,2-17-314,1 0 0,-1 1 0,1-1 0,0 0-1,-1 0 1,1 0 0,0 0 0,0 0-1,0 0 1,0 0 0,0 0 0,0-1 0,0 1-1,0 0 1,0-1 0,0 1 0,0 0 0,1-1-1,-1 1 1,0-1 0,0 0 0,0 1-1,1-1 1,-1 0 0,0 0 0,1 0 0,-1 0-1,0 0 1,1 0 0,-1 0 0,0 0 0,2-1-1,53-3-1515,-50 3 1511,10-1-27,-1 1-1,1 0 1,-1 1 0,26 4-1,-38-4 130,-1 0 1,0 1-1,0-1 0,0 1 0,1 0 1,-1 0-1,0 0 0,0 0 0,0 0 1,0 0-1,0 0 0,-1 1 0,1-1 1,0 1-1,-1-1 0,1 1 0,2 2 1,-4-1 72,1-1 0,-1 0 1,1 0-1,-1 0 0,0 1 0,1-1 1,-1 0-1,0 0 0,0 1 1,-1-1-1,1 0 0,0 0 0,-1 1 1,0-1-1,1 0 0,-1 0 1,0 0-1,0 0 0,0 0 0,0 0 1,-3 3-1,-8 10 315,-1 0-1,0-1 1,-1-1-1,0 0 1,-1-1-1,-1-1 1,0 0-1,0-1 1,-33 14-1,48-23-425,0-1 0,1 1 0,-1-1 0,0 1 0,1-1 0,-1 1 0,0-1 0,0 0 0,0 1 0,1-1 0,-1 0 0,0 0 0,0 1 0,0-1 0,0 0 0,0 0 0,0 0 0,1 0 0,-1 0 0,0 0 0,0 0 0,0-1 0,0 1 0,0 0 0,1 0 0,-1-1 0,0 1 0,0 0 0,0-1 0,1 1 0,-1-1 0,0 1 0,0-1 0,1 1 0,-1-1 0,1 0 0,-1 1 0,0-1 0,1 0 0,-1 1 0,1-1 0,0 0 0,-1 0 0,1 0 0,0 1 0,-1-1 0,1 0 0,0 0 0,0 0 0,0 0 0,-1 0 0,1 1 0,0-1 0,0 0 0,0 0 0,1 0 0,-1 0 0,0 0 0,0 0 0,0 1 0,1-2 0,1-12-1095,1 0-1,0 1 1,7-17 0,-6 15-140,12-45-3680,-1-12-1778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1:46:22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122 169 10922,'0'0'246,"-10"-11"-155,-31-36 74,38 42 51,-1 0 0,2 0 0,-1-1 0,0 1 0,1-1 0,0 0-1,0 1 1,-1-11 0,2 14-15,1-1 0,-1 1 0,1 0 0,0 0-1,0-1 1,0 1 0,0 0 0,0-1 0,0 1 0,0 0-1,1 0 1,-1 0 0,1-1 0,0 1 0,0 0-1,0 0 1,0 0 0,0 0 0,0 0 0,2-2 0,-3 4-156,1-1 1,-1 1-1,0 0 1,1-1-1,-1 1 1,1 0-1,-1-1 1,1 1-1,-1 0 1,1 0 0,-1 0-1,1-1 1,0 1-1,-1 0 1,1 0-1,-1 0 1,1 0-1,-1 0 1,1 0-1,-1 0 1,1 0-1,0 0 1,-1 0-1,1 1 1,-1-1 0,1 0-1,-1 0 1,1 0-1,-1 1 1,1-1-1,-1 0 1,1 1-1,-1-1 1,0 0-1,1 1 1,-1-1-1,1 0 1,-1 1 0,0-1-1,1 1 1,-1-1-1,0 1 1,1-1-1,-1 1 1,0 0-1,9 28 834,-2 40 825,-4 127 1,-3-116-1329,-22 502 1146,5-253-1314,-39 2016-1004,126-351 1640,-52-1825-2093,-32-200-5184,-12-30-603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4:35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13068,'0'0'4992,"0"9"-2643,3 100 2302,7 102-447,-7-179-3967,2 1 0,2-1 1,0 0-1,17 42 0,-23-71-232,-1-1 0,1 0 0,0 1 0,0-1 0,0 0 0,0 0 0,1 0 1,-1 0-1,0 0 0,1 0 0,-1 0 0,1-1 0,0 1 0,0 0 0,0-1 0,-1 0 0,2 1 0,-1-1 0,0 0 0,0 0 0,0 0 0,0 0 0,1 0 0,-1-1 0,3 2 0,-2-3-49,-1 1-1,1-1 0,-1 0 0,0 0 0,1 0 0,-1 0 1,0 0-1,1 0 0,-1 0 0,0-1 0,0 1 0,0-1 0,0 0 1,0 0-1,-1 1 0,1-1 0,0 0 0,-1 0 0,0-1 1,1 1-1,-1 0 0,0 0 0,1-4 0,6-12-1015,-1 0-1,-1 0 0,-1-1 1,4-31-1,-5 5 1784,-5 67 145,1 33 469,0-52-1310,0 0 0,0 0-1,1 0 1,0 0 0,-1 0-1,1 0 1,0 0 0,1 0-1,-1 0 1,0 0-1,1 0 1,-1-1 0,4 5-1,-4-7-51,-1 1-1,1-1 1,0 1-1,-1-1 1,1 1-1,0-1 0,-1 1 1,1-1-1,0 0 1,0 1-1,0-1 1,-1 0-1,1 0 1,0 0-1,0 0 1,0 0-1,0 1 0,0-1 1,-1-1-1,1 1 1,0 0-1,0 0 1,0 0-1,0 0 1,-1-1-1,1 1 0,0 0 1,0-1-1,0 1 1,-1 0-1,1-1 1,0 1-1,-1-1 1,1 1-1,0-1 0,-1 0 1,1 1-1,-1-1 1,1 0-1,-1 1 1,1-1-1,0-1 1,22-39-1495,-18 30 893,15-33-1321,-18 35 1974,2 0 1,0 0 0,0 0-1,0 1 1,1-1-1,0 1 1,9-10 0,4 13 4030,19 10-2831,-13-2-1102,-22-3-112,1 0 0,-1-1-1,0 1 1,0-1-1,1 0 1,-1 1-1,0-1 1,0 0-1,0-1 1,0 1 0,0 0-1,0 0 1,0-1-1,0 1 1,-1-1-1,1 0 1,0 0 0,-1 1-1,0-1 1,1 0-1,-1 0 1,0 0-1,0 0 1,1-3-1,0 1 35,-1 0-1,1 1 0,-1-1 0,0 0 0,0 0 0,-1 0 0,1 0 1,-1 1-1,0-1 0,0 0 0,0 0 0,0 0 0,-1 0 1,-1-5-1,2 8-36,-1 1 0,1-1 0,-1 0 0,1 0 0,-1 0 1,0 1-1,1-1 0,-1 0 0,0 0 0,1 1 0,-1-1 0,0 1 1,0-1-1,0 1 0,0-1 0,1 1 0,-1-1 0,0 1 0,0 0 1,0 0-1,0-1 0,0 1 0,0 0 0,0 0 0,0 0 0,0 0 1,0 0-1,0 0 0,0 0 0,0 0 0,0 1 0,0-1 0,-1 1 0,-1-1-5,1 1 0,-1 0 0,0 0 0,0 0-1,1 0 1,-1 0 0,1 1 0,-1-1-1,1 1 1,-4 2 0,-1 6 134,1 0 0,-1 0 0,2 0 0,-1 1 0,2-1 1,-1 1-1,1 1 0,1-1 0,0 0 0,1 1 0,0 0 0,1-1 0,0 1 0,1 23 0,0-32-153,1 0 0,-1 0-1,0-1 1,1 1-1,0 0 1,-1-1 0,1 1-1,0-1 1,0 1-1,1-1 1,-1 1 0,0-1-1,1 0 1,-1 0-1,1 1 1,0-1 0,0 0-1,0-1 1,0 1-1,0 0 1,0 0 0,1-1-1,-1 0 1,0 1-1,1-1 1,-1 0 0,1 0-1,-1 0 1,1 0-1,0-1 1,-1 1 0,1-1-1,5 1 1,-2-1-363,0 0 1,0 0-1,0 0 0,0-1 1,0 0-1,0 0 1,0-1-1,-1 0 1,1 1-1,0-2 0,-1 1 1,1-1-1,-1 0 1,8-5-1,-3-1-1674,0-1 0,0 1 0,-1-2 0,10-13 0,7-16-8337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4:35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149 307 14189,'0'0'4410,"-12"6"-2232,2 1-1657,-1 0 0,1 1 0,0 0-1,1 0 1,0 1 0,0 0 0,1 0 0,0 1 0,1 1 0,0-1 0,0 1-1,1 0 1,-9 23 0,13-26-315,-1 0-1,2 1 1,-1-1-1,1 1 1,0-1-1,1 1 1,0-1-1,0 1 1,1-1-1,2 11 0,-3-16-201,1-1 0,0 0 0,-1 0 0,1 1-1,0-1 1,0 0 0,1 0 0,-1 0 0,0 0-1,1-1 1,-1 1 0,1 0 0,0 0 0,-1-1-1,1 1 1,0-1 0,2 2 0,-1-2 6,0 0 1,-1 0 0,1-1-1,0 1 1,0-1-1,0 1 1,0-1 0,0 0-1,0 0 1,0 0 0,0-1-1,0 1 1,0-1-1,0 1 1,-1-1 0,1 0-1,3-2 1,1 0 10,0-1 0,-1 0 0,1-1 0,-1 0 0,0 0 0,0 0 0,-1 0 1,1-1-1,-1 0 0,-1 0 0,1-1 0,-1 1 0,0-1 0,3-8 0,8-15-35,19-60 0,-17 35-517,-2 0-1,-3-1 0,-3-1 0,5-113 1,-14 170 537,0 0 0,0 1 0,0-1 0,0 0 1,0 0-1,0 0 0,0 0 0,0 0 0,0 0 1,-1 0-1,1 0 0,0 0 0,0 0 0,0 0 1,0 0-1,0 0 0,0 0 0,0 0 0,0 0 1,0 0-1,0 0 0,-1 0 0,1 0 0,0 0 1,0 0-1,0 0 0,0 0 0,0 0 0,0 0 1,0 0-1,0 0 0,0 0 0,-1 0 0,1 0 1,0 0-1,0 0 0,0 0 0,0 0 0,0 0 1,0 0-1,0 0 0,0 0 0,0 0 0,0 0 1,-9 18 211,-6 29 198,9-25-186,1 0 1,2 0 0,0 1 0,1-1-1,2 0 1,0 1 0,6 41 0,-5-55-392,1-1 1,0 0 0,0 0-1,0 0 1,1 0 0,0 0-1,1-1 1,0 1 0,0-1-1,1 0 1,0 0 0,0 0-1,0-1 1,1 0 0,0 0-1,0 0 1,0-1 0,1 0 0,0 0-1,0-1 1,0 1 0,1-2-1,-1 1 1,11 3 0,-15-6-380,0 0 0,1 0 0,-1 0 0,0-1 0,0 1 0,1-1 0,-1 0 0,0 0 1,0 0-1,1 0 0,-1-1 0,0 1 0,0-1 0,6-1 0,13-21-5743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4:36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16592,'0'0'7495,"-15"56"-5958,15-18-95,3 4-770,11 0-448,7 0-159,3-2-578,-1-1-2242,-5 0-2337,-3 3-3909</inkml:trace>
  <inkml:trace contextRef="#ctx0" brushRef="#br0" timeOffset="1.5">173 784 16335,'0'0'7367,"17"50"-9000,-22-47-4229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4:36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1409 19058,'0'0'1415,"11"-10"-385,82-66 1463,3 5 0,183-102 0,247-81-539,281-45-1509,127-55 872,-703 238-1475,-171 85-1083,-50 26 312,8-5-1649,-9 1-4528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6:21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530 1113 8904,'-5'-11'-405,"-7"-19"-1032,1-1 1,1 0-1,-6-44 1,-11-111 2062,-4-18 3314,29 193-3693,-32-128 2416,29 124-2361,-1 0 0,0 0 0,0 0 0,-2 1 0,0 0 0,-17-22-1,23 33-144,0 0-1,0 1 1,0-1-1,-1 1 1,1 0-1,-1 0 1,1 0-1,-1 0 1,0 0 0,0 0-1,0 1 1,0-1-1,0 1 1,0 0-1,0 0 1,0 0-1,0 0 1,0 1-1,-1-1 1,1 1-1,0 0 1,-1 0-1,1 0 1,-5 1-1,4 0-35,0 1-1,1 0 0,-1 0 1,1 0-1,-1 0 1,1 0-1,0 1 0,0-1 1,0 1-1,0 0 1,0 0-1,0 0 0,1 0 1,0 1-1,0-1 0,0 1 1,0-1-1,0 1 1,-1 4-1,-10 28 185,2 0 1,2 1-1,1 0 0,1 0 0,-1 39 1,3 194 495,6-228-685,4 73 179,4 1 0,6-1 0,50 190 0,-24-163-254,7-1 0,94 193 0,-96-244 86,3-3 0,103 139 0,-118-184-105,1 0 1,2-2 0,2-2-1,2-2 1,1-2-1,75 48 1,-96-71-106,0 0 0,1-1 0,0-1 0,0-1 0,1-1 1,35 6-1,-50-11 50,1-1 0,-1 0 1,0 0-1,0-1 1,1 0-1,-1 0 1,0-1-1,0 0 0,1-1 1,-1 0-1,0 0 1,-1-1-1,1 1 0,0-2 1,-1 1-1,1-1 1,-1 0-1,0-1 1,0 0-1,-1 0 0,11-10 1,-8 3 63,-1 0-1,-1 0 1,0-1 0,0 0 0,-1 0 0,-1-1 0,0 0 0,-1 1-1,0-2 1,2-20 0,0-19 721,-2-81-1,-4 102-388,-4-149 1540,-33-222 0,-57-178-1031,91 567-863,-82-409 68,56 305-1,-69-173 0,85 259 168,-3 0 1,0 0-1,-2 2 0,-2 0 1,0 1-1,-2 1 0,-50-50 1,53 62-160,0 1 0,-2 0 1,0 2-1,-1 0 0,0 2 1,-1 0-1,0 1 1,-1 2-1,0 0 0,-1 2 1,-49-9-1,44 11-77,-1 2 0,1 1 0,-1 2-1,0 0 1,0 2 0,1 2 0,-53 12 0,65-11-71,0 1-1,0 1 1,1 0 0,0 2 0,1 0 0,-1 0-1,2 2 1,-1 0 0,2 1 0,-1 0 0,2 1-1,0 1 1,-21 26 0,22-22-393,0 1 0,1 0 0,1 0-1,0 1 1,2 0 0,-7 25 0,12-35-187,1 0-1,0 0 0,1 0 1,0 1-1,1-1 1,1 16-1,0-19-187,0 0 0,1-1 1,0 1-1,0 0 0,0-1 0,1 1 0,0-1 0,0 0 0,1 0 1,6 9-1,27 26-8282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6:2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14 353 11082,'-3'-9'1362,"1"1"-1059,-1 0 1,2-1 0,-1 1 0,1-1-1,0 0 1,1 1 0,0-1-1,0 0 1,1 1 0,0-1-1,1 1 1,0-1 0,0 1 0,0-1-1,1 1 1,1 0 0,3-8-1,4 1-144,0 1 0,0 0-1,2 0 1,-1 1 0,2 1 0,0 0-1,0 1 1,1 0 0,0 1-1,1 1 1,0 0 0,1 2 0,20-8-1,-26 11-83,1 0-1,-1 2 1,1-1-1,-1 1 1,1 1-1,0 0 0,0 1 1,-1 0-1,1 0 1,0 1-1,0 1 1,-1 0-1,1 1 0,-1 0 1,0 1-1,0 0 1,0 1-1,0 0 1,-1 0-1,0 1 0,14 11 1,3 7-12,0 2 0,-2 0-1,-2 2 1,0 0 0,29 49 0,81 171 484,-115-211-505,247 516 2509,69 137-1119,56-28-802,562 538 69,-520-749-488,-326-356-117,4-5-1,166 105 0,-227-166 14,1-1 0,2-3 0,67 24 1,-93-41-77,0 0 0,1-1 0,0-2 1,0-1-1,0-1 0,0-1 0,1-1 1,50-6-1,-70 3-124,1 1 1,-1-2-1,0 1 1,0-1-1,-1 0 0,1 0 1,-1-1-1,1 0 1,-1-1-1,0 0 0,-1 0 1,1 0-1,-1-1 1,0 0-1,8-10 1,-9 10-357,0-1 1,-1 0 0,0 0 0,-1-1 0,1 1-1,-1-1 1,-1 0 0,1 0 0,-2 0 0,2-8 0,0-48-4613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6:22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399 4 14926,'0'0'2173,"-9"-2"-662,6 1-1382,0 1 0,0-1 0,0 1 0,0 0 0,0 0 0,-1 0 1,1 0-1,0 1 0,0-1 0,0 1 0,0 0 0,-5 2 0,5-1 16,-1 0 0,0 1 0,1-1 0,0 1-1,0 0 1,0 0 0,0 1 0,0-1 0,0 0 0,1 1-1,-4 7 1,-26 53 725,2 1 0,-33 113 0,17-45-496,-15 10 124,-9 26 488,70-169-974,-1 1-1,1 0 1,0-1-1,-1 1 0,1 0 1,0 0-1,0-1 1,0 1-1,-1 0 0,1 0 1,0-1-1,0 1 1,0 0-1,0 0 0,0 0 1,0-1-1,0 1 0,1 0 1,-1 0-1,0-1 1,0 1-1,1 0 0,-1 0 1,0-1-1,1 1 1,0 0-1,16-3-28,27-24-4,-43 24 56,74-51 328,2 3 0,118-57 0,-165 93-681,1 1 0,0 2 0,1 1 0,0 1 0,1 2 0,-1 1 1,1 2-1,1 1 0,-1 2 0,39 3 0,-58-1-916,1 2-1,-1 0 1,16 5-1,30 18-7039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7:24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4403 79 17713,'-1004'-78'672,"361"85"-225,467 5-121,-284 57 1,295-30-159,2 7 0,2 8 1,3 6-1,2 8 0,4 6 0,3 6 0,-198 143 0,274-169-32,2 3 0,3 3 0,3 3 0,-95 118 0,132-144-144,1 1-1,2 1 1,2 2-1,2 0 1,2 1 0,1 1-1,2 1 1,3 1-1,1 0 1,-11 89 0,19-100-11,2 1 0,2-1 1,1 1-1,2-1 0,1 1 0,1-1 1,3 0-1,0-1 0,2 1 1,2-2-1,0 0 0,3 0 1,34 56-1,-20-47 48,1-2 1,2-1-1,1-2 0,2-1 0,69 53 1,-49-49 11,3-2 1,0-2-1,103 43 1,-34-31 46,2-5 0,2-6 0,230 34 0,-31-33 533,2-14 0,405-24 0,-487-13-435,-1-10 0,351-82 1,-415 60-138,-2-9 1,-3-7 0,311-155 0,-357 144-6,183-134 0,-245 152-26,-2-3 0,-3-3 0,107-125 0,-145 149-1,-2-1 0,-2-1 0,-2 0 1,-1-2-1,-2-1 0,-2-1 0,-2 0 0,19-80 0,-29 91-1,-1 0 0,-1 0 0,-2 0 0,-2 0 0,0 0 0,-2 0 1,-2 0-1,-1 0 0,-1 0 0,-2 1 0,-1 0 0,-1 0 0,-19-39 0,7 30 46,-1 1-1,-1 1 1,-3 1-1,-1 1 0,-1 1 1,-38-33-1,21 26 10,-2 3-1,-2 3 1,-1 1-1,-56-28 0,14 17 14,-2 5 1,-1 4-1,-2 4 0,-1 4 0,-126-19 0,35 22-259,-1 7-1,-1 9 1,0 9 0,-378 46-1,131 28-3525,-432 132-1,444-88-2336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8:43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1055 2042 15631,'17'0'5,"245"0"649,799 12-267,-212 26-273,2644 102 4934,-2162-136-4544,-1047-21-469,0-12 0,461-107 0,-652 112-24,-2-3 0,148-67 1,-205 78-12,-1-2 1,0-2 0,-1-1 0,-2-1 0,0-1 0,-1-2 0,-1-1 0,-2-2 0,39-50 0,-36 33 28,-2-2 0,-3 0 0,-1-1 0,-3-2 0,-1 0 1,-3-1-1,-2 0 0,-3-1 0,-1-1 0,-3 0 0,-3 0 0,-2-85 1,-3 123-38,0 1 1,0 0-1,-2-1 1,0 1 0,0 0-1,-1 1 1,-1-1 0,-1 0-1,1 1 1,-2 0-1,-15-22 1,10 19-60,-1 0 1,-1 2-1,0-1 1,-1 2-1,-1 0 1,0 0-1,-29-15 0,-8 1-70,-1 2 0,-1 3-1,-1 3 1,-105-23 0,-1104-183 2107,-425 64-987,-8 106-1888,1657 55 864,-870-2-364,3 74 239,422 7-8,-943 286 1,919-181 132,424-147 130,1 4 0,3 4 0,-134 96 0,183-114-56,1 0-1,1 3 1,2 0 0,1 2 0,1 1 0,2 1 0,1 1 0,-31 63-1,42-70-54,1 1 1,1 0-1,2 0 0,1 1 0,1 0 0,1 1 0,2-1 0,2 1 0,0 0 0,2 0 0,1 0 0,9 49 0,-3-54-11,0 0-1,2-1 1,1 1-1,1-2 1,1 0-1,1 0 1,1-1-1,1-1 0,2 0 1,0-1-1,1-1 1,0 0-1,2-2 1,24 19-1,6 1 14,2-3 0,1-2-1,1-3 1,2-1 0,64 21 0,-3-9 20,2-6 1,1-5-1,2-5 0,137 10 1,505-2 226,681-66-240,-479-30-4164,-493 22-1402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1:08:4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7919 605 12940,'-355'-95'2713,"-478"-94"-2228,-1097-86-702,1457 242 1077,-1 21 1,-524 54 0,33 94-666,789-98-146,2 7-1,2 9 1,-229 104 0,316-118-41,3 4 1,1 4 0,3 3 0,1 3 0,4 4-1,-127 127 1,166-146-21,1 2-1,2 1 1,2 2-1,2 0 1,-40 88 0,53-94-11,0 1 1,3 0 0,1 0-1,2 1 1,2 0 0,1 1 0,3 0-1,2 50 1,2-65 2,2 0 0,0 0 0,2 0 0,0-1-1,2 1 1,1-1 0,1-1 0,1 0 0,2-1 0,0 0 0,1 0 0,1-2 0,1 0-1,1 0 1,1-2 0,0 0 0,32 23 0,1-3 11,3-2 1,1-3-1,2-2 1,0-3-1,3-2 1,64 19-1,56 12 78,363 64 0,203-27 44,909-1-78,6-89 320,-89-45 165,-2-36 171,-1473 71-648,30-2 1,967-57 229,-10-44-109,-528 16-84,-471 72-113,-1-3 0,-1-4 0,-1-3 0,109-58-1,-168 75 52,-1-1 0,0 0 1,-1-2-1,-1 0 0,0-2 0,-1 0 0,-1-1 0,27-37 0,-37 43 4,0 0 0,-1 0 0,0 0 0,-1-1 1,0-1-1,-1 1 0,-1 0 0,0-1 0,-1 0 0,-1 0 1,0 0-1,-1 0 0,-1-1 0,0 1 0,-1 0 0,-5-22 1,0 12 0,-2 0 1,0 1 0,-2 0 0,-1 0-1,0 1 1,-2 0 0,-1 1 0,0 0 0,-30-32-1,2 9-79,-1 2-1,-2 2 0,-55-39 0,7 16 38,-2 5-1,-2 3 0,-3 5 1,-148-53-1,48 36 96,-297-61 0,129 62-300,-640-31 0,-383 91-4736,879 24 492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08.05.2025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3F192D7-24DA-426D-8F30-C0EC6330AA66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371" tIns="48184" rIns="96371" bIns="4818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5959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14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134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5617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7902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3113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18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751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08.05.2025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08.05.2025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08.05.2025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6674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08.05.2025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08.05.2025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08.05.2025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08.05.2025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08.05.2025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08.05.2025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08.05.2025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08.05.2025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08.05.2025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08.png"/><Relationship Id="rId21" Type="http://schemas.openxmlformats.org/officeDocument/2006/relationships/customXml" Target="../ink/ink807.xml"/><Relationship Id="rId42" Type="http://schemas.openxmlformats.org/officeDocument/2006/relationships/image" Target="../media/image616.png"/><Relationship Id="rId47" Type="http://schemas.openxmlformats.org/officeDocument/2006/relationships/customXml" Target="../ink/ink820.xml"/><Relationship Id="rId63" Type="http://schemas.openxmlformats.org/officeDocument/2006/relationships/customXml" Target="../ink/ink828.xml"/><Relationship Id="rId68" Type="http://schemas.openxmlformats.org/officeDocument/2006/relationships/image" Target="../media/image629.png"/><Relationship Id="rId84" Type="http://schemas.openxmlformats.org/officeDocument/2006/relationships/image" Target="../media/image636.png"/><Relationship Id="rId89" Type="http://schemas.openxmlformats.org/officeDocument/2006/relationships/customXml" Target="../ink/ink841.xml"/><Relationship Id="rId16" Type="http://schemas.openxmlformats.org/officeDocument/2006/relationships/image" Target="../media/image603.png"/><Relationship Id="rId11" Type="http://schemas.openxmlformats.org/officeDocument/2006/relationships/customXml" Target="../ink/ink802.xml"/><Relationship Id="rId32" Type="http://schemas.openxmlformats.org/officeDocument/2006/relationships/image" Target="../media/image611.png"/><Relationship Id="rId37" Type="http://schemas.openxmlformats.org/officeDocument/2006/relationships/customXml" Target="../ink/ink815.xml"/><Relationship Id="rId53" Type="http://schemas.openxmlformats.org/officeDocument/2006/relationships/customXml" Target="../ink/ink823.xml"/><Relationship Id="rId58" Type="http://schemas.openxmlformats.org/officeDocument/2006/relationships/image" Target="../media/image624.png"/><Relationship Id="rId74" Type="http://schemas.openxmlformats.org/officeDocument/2006/relationships/image" Target="../media/image24.png"/><Relationship Id="rId79" Type="http://schemas.openxmlformats.org/officeDocument/2006/relationships/customXml" Target="../ink/ink836.xml"/><Relationship Id="rId5" Type="http://schemas.openxmlformats.org/officeDocument/2006/relationships/customXml" Target="../ink/ink799.xml"/><Relationship Id="rId90" Type="http://schemas.openxmlformats.org/officeDocument/2006/relationships/image" Target="../media/image639.png"/><Relationship Id="rId95" Type="http://schemas.openxmlformats.org/officeDocument/2006/relationships/customXml" Target="../ink/ink844.xml"/><Relationship Id="rId22" Type="http://schemas.openxmlformats.org/officeDocument/2006/relationships/image" Target="../media/image606.png"/><Relationship Id="rId27" Type="http://schemas.openxmlformats.org/officeDocument/2006/relationships/customXml" Target="../ink/ink810.xml"/><Relationship Id="rId43" Type="http://schemas.openxmlformats.org/officeDocument/2006/relationships/customXml" Target="../ink/ink818.xml"/><Relationship Id="rId48" Type="http://schemas.openxmlformats.org/officeDocument/2006/relationships/image" Target="../media/image619.png"/><Relationship Id="rId64" Type="http://schemas.openxmlformats.org/officeDocument/2006/relationships/image" Target="../media/image627.png"/><Relationship Id="rId69" Type="http://schemas.openxmlformats.org/officeDocument/2006/relationships/customXml" Target="../ink/ink831.xml"/><Relationship Id="rId80" Type="http://schemas.openxmlformats.org/officeDocument/2006/relationships/image" Target="../media/image634.png"/><Relationship Id="rId85" Type="http://schemas.openxmlformats.org/officeDocument/2006/relationships/customXml" Target="../ink/ink839.xml"/><Relationship Id="rId3" Type="http://schemas.openxmlformats.org/officeDocument/2006/relationships/customXml" Target="../ink/ink798.xml"/><Relationship Id="rId12" Type="http://schemas.openxmlformats.org/officeDocument/2006/relationships/image" Target="../media/image601.png"/><Relationship Id="rId17" Type="http://schemas.openxmlformats.org/officeDocument/2006/relationships/customXml" Target="../ink/ink805.xml"/><Relationship Id="rId25" Type="http://schemas.openxmlformats.org/officeDocument/2006/relationships/customXml" Target="../ink/ink809.xml"/><Relationship Id="rId33" Type="http://schemas.openxmlformats.org/officeDocument/2006/relationships/customXml" Target="../ink/ink813.xml"/><Relationship Id="rId38" Type="http://schemas.openxmlformats.org/officeDocument/2006/relationships/image" Target="../media/image614.png"/><Relationship Id="rId46" Type="http://schemas.openxmlformats.org/officeDocument/2006/relationships/image" Target="../media/image618.png"/><Relationship Id="rId59" Type="http://schemas.openxmlformats.org/officeDocument/2006/relationships/customXml" Target="../ink/ink826.xml"/><Relationship Id="rId67" Type="http://schemas.openxmlformats.org/officeDocument/2006/relationships/customXml" Target="../ink/ink830.xml"/><Relationship Id="rId20" Type="http://schemas.openxmlformats.org/officeDocument/2006/relationships/image" Target="../media/image605.png"/><Relationship Id="rId41" Type="http://schemas.openxmlformats.org/officeDocument/2006/relationships/customXml" Target="../ink/ink817.xml"/><Relationship Id="rId54" Type="http://schemas.openxmlformats.org/officeDocument/2006/relationships/image" Target="../media/image622.png"/><Relationship Id="rId62" Type="http://schemas.openxmlformats.org/officeDocument/2006/relationships/image" Target="../media/image626.png"/><Relationship Id="rId70" Type="http://schemas.openxmlformats.org/officeDocument/2006/relationships/image" Target="../media/image630.png"/><Relationship Id="rId75" Type="http://schemas.openxmlformats.org/officeDocument/2006/relationships/customXml" Target="../ink/ink834.xml"/><Relationship Id="rId83" Type="http://schemas.openxmlformats.org/officeDocument/2006/relationships/customXml" Target="../ink/ink838.xml"/><Relationship Id="rId88" Type="http://schemas.openxmlformats.org/officeDocument/2006/relationships/image" Target="../media/image638.png"/><Relationship Id="rId91" Type="http://schemas.openxmlformats.org/officeDocument/2006/relationships/customXml" Target="../ink/ink842.xml"/><Relationship Id="rId96" Type="http://schemas.openxmlformats.org/officeDocument/2006/relationships/image" Target="../media/image8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8.png"/><Relationship Id="rId15" Type="http://schemas.openxmlformats.org/officeDocument/2006/relationships/customXml" Target="../ink/ink804.xml"/><Relationship Id="rId23" Type="http://schemas.openxmlformats.org/officeDocument/2006/relationships/customXml" Target="../ink/ink808.xml"/><Relationship Id="rId28" Type="http://schemas.openxmlformats.org/officeDocument/2006/relationships/image" Target="../media/image609.png"/><Relationship Id="rId36" Type="http://schemas.openxmlformats.org/officeDocument/2006/relationships/image" Target="../media/image613.png"/><Relationship Id="rId49" Type="http://schemas.openxmlformats.org/officeDocument/2006/relationships/customXml" Target="../ink/ink821.xml"/><Relationship Id="rId57" Type="http://schemas.openxmlformats.org/officeDocument/2006/relationships/customXml" Target="../ink/ink825.xml"/><Relationship Id="rId10" Type="http://schemas.openxmlformats.org/officeDocument/2006/relationships/image" Target="../media/image600.png"/><Relationship Id="rId31" Type="http://schemas.openxmlformats.org/officeDocument/2006/relationships/customXml" Target="../ink/ink812.xml"/><Relationship Id="rId44" Type="http://schemas.openxmlformats.org/officeDocument/2006/relationships/image" Target="../media/image617.png"/><Relationship Id="rId52" Type="http://schemas.openxmlformats.org/officeDocument/2006/relationships/image" Target="../media/image621.png"/><Relationship Id="rId60" Type="http://schemas.openxmlformats.org/officeDocument/2006/relationships/image" Target="../media/image625.png"/><Relationship Id="rId65" Type="http://schemas.openxmlformats.org/officeDocument/2006/relationships/customXml" Target="../ink/ink829.xml"/><Relationship Id="rId73" Type="http://schemas.openxmlformats.org/officeDocument/2006/relationships/customXml" Target="../ink/ink833.xml"/><Relationship Id="rId78" Type="http://schemas.openxmlformats.org/officeDocument/2006/relationships/image" Target="../media/image633.png"/><Relationship Id="rId81" Type="http://schemas.openxmlformats.org/officeDocument/2006/relationships/customXml" Target="../ink/ink837.xml"/><Relationship Id="rId86" Type="http://schemas.openxmlformats.org/officeDocument/2006/relationships/image" Target="../media/image637.png"/><Relationship Id="rId94" Type="http://schemas.openxmlformats.org/officeDocument/2006/relationships/image" Target="../media/image670.png"/><Relationship Id="rId99" Type="http://schemas.openxmlformats.org/officeDocument/2006/relationships/customXml" Target="../ink/ink846.xml"/><Relationship Id="rId4" Type="http://schemas.openxmlformats.org/officeDocument/2006/relationships/image" Target="../media/image597.png"/><Relationship Id="rId9" Type="http://schemas.openxmlformats.org/officeDocument/2006/relationships/customXml" Target="../ink/ink801.xml"/><Relationship Id="rId13" Type="http://schemas.openxmlformats.org/officeDocument/2006/relationships/customXml" Target="../ink/ink803.xml"/><Relationship Id="rId18" Type="http://schemas.openxmlformats.org/officeDocument/2006/relationships/image" Target="../media/image604.png"/><Relationship Id="rId39" Type="http://schemas.openxmlformats.org/officeDocument/2006/relationships/customXml" Target="../ink/ink816.xml"/><Relationship Id="rId34" Type="http://schemas.openxmlformats.org/officeDocument/2006/relationships/image" Target="../media/image612.png"/><Relationship Id="rId50" Type="http://schemas.openxmlformats.org/officeDocument/2006/relationships/image" Target="../media/image620.png"/><Relationship Id="rId55" Type="http://schemas.openxmlformats.org/officeDocument/2006/relationships/customXml" Target="../ink/ink824.xml"/><Relationship Id="rId76" Type="http://schemas.openxmlformats.org/officeDocument/2006/relationships/image" Target="../media/image632.png"/><Relationship Id="rId97" Type="http://schemas.openxmlformats.org/officeDocument/2006/relationships/customXml" Target="../ink/ink845.xml"/><Relationship Id="rId7" Type="http://schemas.openxmlformats.org/officeDocument/2006/relationships/customXml" Target="../ink/ink800.xml"/><Relationship Id="rId71" Type="http://schemas.openxmlformats.org/officeDocument/2006/relationships/customXml" Target="../ink/ink832.xml"/><Relationship Id="rId92" Type="http://schemas.openxmlformats.org/officeDocument/2006/relationships/image" Target="../media/image640.png"/><Relationship Id="rId2" Type="http://schemas.openxmlformats.org/officeDocument/2006/relationships/image" Target="../media/image596.emf"/><Relationship Id="rId29" Type="http://schemas.openxmlformats.org/officeDocument/2006/relationships/customXml" Target="../ink/ink811.xml"/><Relationship Id="rId24" Type="http://schemas.openxmlformats.org/officeDocument/2006/relationships/image" Target="../media/image607.png"/><Relationship Id="rId40" Type="http://schemas.openxmlformats.org/officeDocument/2006/relationships/image" Target="../media/image615.png"/><Relationship Id="rId45" Type="http://schemas.openxmlformats.org/officeDocument/2006/relationships/customXml" Target="../ink/ink819.xml"/><Relationship Id="rId66" Type="http://schemas.openxmlformats.org/officeDocument/2006/relationships/image" Target="../media/image628.png"/><Relationship Id="rId87" Type="http://schemas.openxmlformats.org/officeDocument/2006/relationships/customXml" Target="../ink/ink840.xml"/><Relationship Id="rId61" Type="http://schemas.openxmlformats.org/officeDocument/2006/relationships/customXml" Target="../ink/ink827.xml"/><Relationship Id="rId82" Type="http://schemas.openxmlformats.org/officeDocument/2006/relationships/image" Target="../media/image635.png"/><Relationship Id="rId19" Type="http://schemas.openxmlformats.org/officeDocument/2006/relationships/customXml" Target="../ink/ink806.xml"/><Relationship Id="rId14" Type="http://schemas.openxmlformats.org/officeDocument/2006/relationships/image" Target="../media/image602.png"/><Relationship Id="rId30" Type="http://schemas.openxmlformats.org/officeDocument/2006/relationships/image" Target="../media/image610.png"/><Relationship Id="rId35" Type="http://schemas.openxmlformats.org/officeDocument/2006/relationships/customXml" Target="../ink/ink814.xml"/><Relationship Id="rId56" Type="http://schemas.openxmlformats.org/officeDocument/2006/relationships/image" Target="../media/image623.png"/><Relationship Id="rId77" Type="http://schemas.openxmlformats.org/officeDocument/2006/relationships/customXml" Target="../ink/ink835.xml"/><Relationship Id="rId100" Type="http://schemas.openxmlformats.org/officeDocument/2006/relationships/image" Target="../media/image848.png"/><Relationship Id="rId8" Type="http://schemas.openxmlformats.org/officeDocument/2006/relationships/image" Target="../media/image599.png"/><Relationship Id="rId51" Type="http://schemas.openxmlformats.org/officeDocument/2006/relationships/customXml" Target="../ink/ink822.xml"/><Relationship Id="rId72" Type="http://schemas.openxmlformats.org/officeDocument/2006/relationships/image" Target="../media/image631.png"/><Relationship Id="rId93" Type="http://schemas.openxmlformats.org/officeDocument/2006/relationships/customXml" Target="../ink/ink843.xml"/><Relationship Id="rId98" Type="http://schemas.openxmlformats.org/officeDocument/2006/relationships/image" Target="../media/image847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57.xml"/><Relationship Id="rId21" Type="http://schemas.openxmlformats.org/officeDocument/2006/relationships/image" Target="../media/image860.png"/><Relationship Id="rId42" Type="http://schemas.openxmlformats.org/officeDocument/2006/relationships/customXml" Target="../ink/ink865.xml"/><Relationship Id="rId47" Type="http://schemas.openxmlformats.org/officeDocument/2006/relationships/image" Target="../media/image873.png"/><Relationship Id="rId63" Type="http://schemas.openxmlformats.org/officeDocument/2006/relationships/image" Target="../media/image881.png"/><Relationship Id="rId68" Type="http://schemas.openxmlformats.org/officeDocument/2006/relationships/customXml" Target="../ink/ink878.xml"/><Relationship Id="rId84" Type="http://schemas.openxmlformats.org/officeDocument/2006/relationships/customXml" Target="../ink/ink886.xml"/><Relationship Id="rId89" Type="http://schemas.openxmlformats.org/officeDocument/2006/relationships/image" Target="../media/image894.png"/><Relationship Id="rId112" Type="http://schemas.openxmlformats.org/officeDocument/2006/relationships/customXml" Target="../ink/ink900.xml"/><Relationship Id="rId16" Type="http://schemas.openxmlformats.org/officeDocument/2006/relationships/customXml" Target="../ink/ink852.xml"/><Relationship Id="rId107" Type="http://schemas.openxmlformats.org/officeDocument/2006/relationships/image" Target="../media/image903.png"/><Relationship Id="rId11" Type="http://schemas.openxmlformats.org/officeDocument/2006/relationships/image" Target="../media/image855.png"/><Relationship Id="rId32" Type="http://schemas.openxmlformats.org/officeDocument/2006/relationships/customXml" Target="../ink/ink860.xml"/><Relationship Id="rId37" Type="http://schemas.openxmlformats.org/officeDocument/2006/relationships/image" Target="../media/image868.png"/><Relationship Id="rId53" Type="http://schemas.openxmlformats.org/officeDocument/2006/relationships/image" Target="../media/image876.png"/><Relationship Id="rId58" Type="http://schemas.openxmlformats.org/officeDocument/2006/relationships/customXml" Target="../ink/ink873.xml"/><Relationship Id="rId74" Type="http://schemas.openxmlformats.org/officeDocument/2006/relationships/customXml" Target="../ink/ink881.xml"/><Relationship Id="rId79" Type="http://schemas.openxmlformats.org/officeDocument/2006/relationships/image" Target="../media/image889.png"/><Relationship Id="rId102" Type="http://schemas.openxmlformats.org/officeDocument/2006/relationships/customXml" Target="../ink/ink895.xml"/><Relationship Id="rId5" Type="http://schemas.openxmlformats.org/officeDocument/2006/relationships/image" Target="../media/image852.png"/><Relationship Id="rId90" Type="http://schemas.openxmlformats.org/officeDocument/2006/relationships/customXml" Target="../ink/ink889.xml"/><Relationship Id="rId95" Type="http://schemas.openxmlformats.org/officeDocument/2006/relationships/image" Target="../media/image897.png"/><Relationship Id="rId22" Type="http://schemas.openxmlformats.org/officeDocument/2006/relationships/customXml" Target="../ink/ink855.xml"/><Relationship Id="rId27" Type="http://schemas.openxmlformats.org/officeDocument/2006/relationships/image" Target="../media/image863.png"/><Relationship Id="rId43" Type="http://schemas.openxmlformats.org/officeDocument/2006/relationships/image" Target="../media/image871.png"/><Relationship Id="rId48" Type="http://schemas.openxmlformats.org/officeDocument/2006/relationships/customXml" Target="../ink/ink868.xml"/><Relationship Id="rId64" Type="http://schemas.openxmlformats.org/officeDocument/2006/relationships/customXml" Target="../ink/ink876.xml"/><Relationship Id="rId69" Type="http://schemas.openxmlformats.org/officeDocument/2006/relationships/image" Target="../media/image884.png"/><Relationship Id="rId113" Type="http://schemas.openxmlformats.org/officeDocument/2006/relationships/image" Target="../media/image906.png"/><Relationship Id="rId80" Type="http://schemas.openxmlformats.org/officeDocument/2006/relationships/customXml" Target="../ink/ink884.xml"/><Relationship Id="rId85" Type="http://schemas.openxmlformats.org/officeDocument/2006/relationships/image" Target="../media/image892.png"/><Relationship Id="rId12" Type="http://schemas.openxmlformats.org/officeDocument/2006/relationships/customXml" Target="../ink/ink850.xml"/><Relationship Id="rId17" Type="http://schemas.openxmlformats.org/officeDocument/2006/relationships/image" Target="../media/image858.png"/><Relationship Id="rId33" Type="http://schemas.openxmlformats.org/officeDocument/2006/relationships/image" Target="../media/image866.png"/><Relationship Id="rId38" Type="http://schemas.openxmlformats.org/officeDocument/2006/relationships/customXml" Target="../ink/ink863.xml"/><Relationship Id="rId59" Type="http://schemas.openxmlformats.org/officeDocument/2006/relationships/image" Target="../media/image879.png"/><Relationship Id="rId103" Type="http://schemas.openxmlformats.org/officeDocument/2006/relationships/image" Target="../media/image901.png"/><Relationship Id="rId108" Type="http://schemas.openxmlformats.org/officeDocument/2006/relationships/customXml" Target="../ink/ink898.xml"/><Relationship Id="rId54" Type="http://schemas.openxmlformats.org/officeDocument/2006/relationships/customXml" Target="../ink/ink871.xml"/><Relationship Id="rId70" Type="http://schemas.openxmlformats.org/officeDocument/2006/relationships/customXml" Target="../ink/ink879.xml"/><Relationship Id="rId75" Type="http://schemas.openxmlformats.org/officeDocument/2006/relationships/image" Target="../media/image887.png"/><Relationship Id="rId91" Type="http://schemas.openxmlformats.org/officeDocument/2006/relationships/image" Target="../media/image895.png"/><Relationship Id="rId96" Type="http://schemas.openxmlformats.org/officeDocument/2006/relationships/customXml" Target="../ink/ink89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47.xml"/><Relationship Id="rId15" Type="http://schemas.openxmlformats.org/officeDocument/2006/relationships/image" Target="../media/image857.png"/><Relationship Id="rId23" Type="http://schemas.openxmlformats.org/officeDocument/2006/relationships/image" Target="../media/image861.png"/><Relationship Id="rId28" Type="http://schemas.openxmlformats.org/officeDocument/2006/relationships/customXml" Target="../ink/ink858.xml"/><Relationship Id="rId36" Type="http://schemas.openxmlformats.org/officeDocument/2006/relationships/customXml" Target="../ink/ink862.xml"/><Relationship Id="rId49" Type="http://schemas.openxmlformats.org/officeDocument/2006/relationships/image" Target="../media/image874.png"/><Relationship Id="rId57" Type="http://schemas.openxmlformats.org/officeDocument/2006/relationships/image" Target="../media/image878.png"/><Relationship Id="rId106" Type="http://schemas.openxmlformats.org/officeDocument/2006/relationships/customXml" Target="../ink/ink897.xml"/><Relationship Id="rId114" Type="http://schemas.openxmlformats.org/officeDocument/2006/relationships/customXml" Target="../ink/ink901.xml"/><Relationship Id="rId10" Type="http://schemas.openxmlformats.org/officeDocument/2006/relationships/customXml" Target="../ink/ink849.xml"/><Relationship Id="rId31" Type="http://schemas.openxmlformats.org/officeDocument/2006/relationships/image" Target="../media/image865.png"/><Relationship Id="rId44" Type="http://schemas.openxmlformats.org/officeDocument/2006/relationships/customXml" Target="../ink/ink866.xml"/><Relationship Id="rId52" Type="http://schemas.openxmlformats.org/officeDocument/2006/relationships/customXml" Target="../ink/ink870.xml"/><Relationship Id="rId60" Type="http://schemas.openxmlformats.org/officeDocument/2006/relationships/customXml" Target="../ink/ink874.xml"/><Relationship Id="rId65" Type="http://schemas.openxmlformats.org/officeDocument/2006/relationships/image" Target="../media/image882.png"/><Relationship Id="rId73" Type="http://schemas.openxmlformats.org/officeDocument/2006/relationships/image" Target="../media/image886.png"/><Relationship Id="rId78" Type="http://schemas.openxmlformats.org/officeDocument/2006/relationships/customXml" Target="../ink/ink883.xml"/><Relationship Id="rId81" Type="http://schemas.openxmlformats.org/officeDocument/2006/relationships/image" Target="../media/image890.png"/><Relationship Id="rId86" Type="http://schemas.openxmlformats.org/officeDocument/2006/relationships/customXml" Target="../ink/ink887.xml"/><Relationship Id="rId94" Type="http://schemas.openxmlformats.org/officeDocument/2006/relationships/customXml" Target="../ink/ink891.xml"/><Relationship Id="rId99" Type="http://schemas.openxmlformats.org/officeDocument/2006/relationships/image" Target="../media/image899.png"/><Relationship Id="rId101" Type="http://schemas.openxmlformats.org/officeDocument/2006/relationships/image" Target="../media/image900.png"/><Relationship Id="rId4" Type="http://schemas.openxmlformats.org/officeDocument/2006/relationships/image" Target="../media/image851.png"/><Relationship Id="rId9" Type="http://schemas.openxmlformats.org/officeDocument/2006/relationships/image" Target="../media/image854.png"/><Relationship Id="rId13" Type="http://schemas.openxmlformats.org/officeDocument/2006/relationships/image" Target="../media/image856.png"/><Relationship Id="rId18" Type="http://schemas.openxmlformats.org/officeDocument/2006/relationships/customXml" Target="../ink/ink853.xml"/><Relationship Id="rId39" Type="http://schemas.openxmlformats.org/officeDocument/2006/relationships/image" Target="../media/image869.png"/><Relationship Id="rId109" Type="http://schemas.openxmlformats.org/officeDocument/2006/relationships/image" Target="../media/image904.png"/><Relationship Id="rId34" Type="http://schemas.openxmlformats.org/officeDocument/2006/relationships/customXml" Target="../ink/ink861.xml"/><Relationship Id="rId50" Type="http://schemas.openxmlformats.org/officeDocument/2006/relationships/customXml" Target="../ink/ink869.xml"/><Relationship Id="rId55" Type="http://schemas.openxmlformats.org/officeDocument/2006/relationships/image" Target="../media/image877.png"/><Relationship Id="rId76" Type="http://schemas.openxmlformats.org/officeDocument/2006/relationships/customXml" Target="../ink/ink882.xml"/><Relationship Id="rId97" Type="http://schemas.openxmlformats.org/officeDocument/2006/relationships/image" Target="../media/image898.png"/><Relationship Id="rId104" Type="http://schemas.openxmlformats.org/officeDocument/2006/relationships/customXml" Target="../ink/ink896.xml"/><Relationship Id="rId7" Type="http://schemas.openxmlformats.org/officeDocument/2006/relationships/image" Target="../media/image853.png"/><Relationship Id="rId71" Type="http://schemas.openxmlformats.org/officeDocument/2006/relationships/image" Target="../media/image885.png"/><Relationship Id="rId92" Type="http://schemas.openxmlformats.org/officeDocument/2006/relationships/customXml" Target="../ink/ink890.xml"/><Relationship Id="rId2" Type="http://schemas.openxmlformats.org/officeDocument/2006/relationships/image" Target="../media/image849.png"/><Relationship Id="rId29" Type="http://schemas.openxmlformats.org/officeDocument/2006/relationships/image" Target="../media/image864.png"/><Relationship Id="rId24" Type="http://schemas.openxmlformats.org/officeDocument/2006/relationships/customXml" Target="../ink/ink856.xml"/><Relationship Id="rId40" Type="http://schemas.openxmlformats.org/officeDocument/2006/relationships/customXml" Target="../ink/ink864.xml"/><Relationship Id="rId45" Type="http://schemas.openxmlformats.org/officeDocument/2006/relationships/image" Target="../media/image872.png"/><Relationship Id="rId66" Type="http://schemas.openxmlformats.org/officeDocument/2006/relationships/customXml" Target="../ink/ink877.xml"/><Relationship Id="rId87" Type="http://schemas.openxmlformats.org/officeDocument/2006/relationships/image" Target="../media/image893.png"/><Relationship Id="rId110" Type="http://schemas.openxmlformats.org/officeDocument/2006/relationships/customXml" Target="../ink/ink899.xml"/><Relationship Id="rId115" Type="http://schemas.openxmlformats.org/officeDocument/2006/relationships/image" Target="../media/image907.png"/><Relationship Id="rId61" Type="http://schemas.openxmlformats.org/officeDocument/2006/relationships/image" Target="../media/image880.png"/><Relationship Id="rId82" Type="http://schemas.openxmlformats.org/officeDocument/2006/relationships/customXml" Target="../ink/ink885.xml"/><Relationship Id="rId19" Type="http://schemas.openxmlformats.org/officeDocument/2006/relationships/image" Target="../media/image859.png"/><Relationship Id="rId14" Type="http://schemas.openxmlformats.org/officeDocument/2006/relationships/customXml" Target="../ink/ink851.xml"/><Relationship Id="rId30" Type="http://schemas.openxmlformats.org/officeDocument/2006/relationships/customXml" Target="../ink/ink859.xml"/><Relationship Id="rId35" Type="http://schemas.openxmlformats.org/officeDocument/2006/relationships/image" Target="../media/image867.png"/><Relationship Id="rId56" Type="http://schemas.openxmlformats.org/officeDocument/2006/relationships/customXml" Target="../ink/ink872.xml"/><Relationship Id="rId77" Type="http://schemas.openxmlformats.org/officeDocument/2006/relationships/image" Target="../media/image888.png"/><Relationship Id="rId100" Type="http://schemas.openxmlformats.org/officeDocument/2006/relationships/customXml" Target="../ink/ink894.xml"/><Relationship Id="rId105" Type="http://schemas.openxmlformats.org/officeDocument/2006/relationships/image" Target="../media/image902.png"/><Relationship Id="rId8" Type="http://schemas.openxmlformats.org/officeDocument/2006/relationships/customXml" Target="../ink/ink848.xml"/><Relationship Id="rId51" Type="http://schemas.openxmlformats.org/officeDocument/2006/relationships/image" Target="../media/image875.png"/><Relationship Id="rId72" Type="http://schemas.openxmlformats.org/officeDocument/2006/relationships/customXml" Target="../ink/ink880.xml"/><Relationship Id="rId93" Type="http://schemas.openxmlformats.org/officeDocument/2006/relationships/image" Target="../media/image896.png"/><Relationship Id="rId98" Type="http://schemas.openxmlformats.org/officeDocument/2006/relationships/customXml" Target="../ink/ink893.xml"/><Relationship Id="rId3" Type="http://schemas.openxmlformats.org/officeDocument/2006/relationships/image" Target="../media/image850.png"/><Relationship Id="rId25" Type="http://schemas.openxmlformats.org/officeDocument/2006/relationships/image" Target="../media/image862.png"/><Relationship Id="rId46" Type="http://schemas.openxmlformats.org/officeDocument/2006/relationships/customXml" Target="../ink/ink867.xml"/><Relationship Id="rId67" Type="http://schemas.openxmlformats.org/officeDocument/2006/relationships/image" Target="../media/image883.png"/><Relationship Id="rId20" Type="http://schemas.openxmlformats.org/officeDocument/2006/relationships/customXml" Target="../ink/ink854.xml"/><Relationship Id="rId41" Type="http://schemas.openxmlformats.org/officeDocument/2006/relationships/image" Target="../media/image870.png"/><Relationship Id="rId62" Type="http://schemas.openxmlformats.org/officeDocument/2006/relationships/customXml" Target="../ink/ink875.xml"/><Relationship Id="rId83" Type="http://schemas.openxmlformats.org/officeDocument/2006/relationships/image" Target="../media/image891.png"/><Relationship Id="rId88" Type="http://schemas.openxmlformats.org/officeDocument/2006/relationships/customXml" Target="../ink/ink888.xml"/><Relationship Id="rId111" Type="http://schemas.openxmlformats.org/officeDocument/2006/relationships/image" Target="../media/image905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59.xml"/><Relationship Id="rId21" Type="http://schemas.openxmlformats.org/officeDocument/2006/relationships/image" Target="../media/image917.png"/><Relationship Id="rId42" Type="http://schemas.openxmlformats.org/officeDocument/2006/relationships/customXml" Target="../ink/ink921.xml"/><Relationship Id="rId63" Type="http://schemas.openxmlformats.org/officeDocument/2006/relationships/image" Target="../media/image937.png"/><Relationship Id="rId84" Type="http://schemas.openxmlformats.org/officeDocument/2006/relationships/customXml" Target="../ink/ink942.xml"/><Relationship Id="rId138" Type="http://schemas.openxmlformats.org/officeDocument/2006/relationships/customXml" Target="../ink/ink970.xml"/><Relationship Id="rId159" Type="http://schemas.openxmlformats.org/officeDocument/2006/relationships/image" Target="../media/image984.png"/><Relationship Id="rId170" Type="http://schemas.openxmlformats.org/officeDocument/2006/relationships/customXml" Target="../ink/ink986.xml"/><Relationship Id="rId191" Type="http://schemas.openxmlformats.org/officeDocument/2006/relationships/image" Target="../media/image1000.png"/><Relationship Id="rId107" Type="http://schemas.openxmlformats.org/officeDocument/2006/relationships/customXml" Target="../ink/ink954.xml"/><Relationship Id="rId11" Type="http://schemas.openxmlformats.org/officeDocument/2006/relationships/image" Target="../media/image912.png"/><Relationship Id="rId32" Type="http://schemas.openxmlformats.org/officeDocument/2006/relationships/customXml" Target="../ink/ink916.xml"/><Relationship Id="rId53" Type="http://schemas.openxmlformats.org/officeDocument/2006/relationships/image" Target="../media/image932.png"/><Relationship Id="rId74" Type="http://schemas.openxmlformats.org/officeDocument/2006/relationships/customXml" Target="../ink/ink937.xml"/><Relationship Id="rId128" Type="http://schemas.openxmlformats.org/officeDocument/2006/relationships/image" Target="../media/image969.png"/><Relationship Id="rId149" Type="http://schemas.openxmlformats.org/officeDocument/2006/relationships/image" Target="../media/image979.png"/><Relationship Id="rId5" Type="http://schemas.openxmlformats.org/officeDocument/2006/relationships/image" Target="../media/image909.png"/><Relationship Id="rId95" Type="http://schemas.openxmlformats.org/officeDocument/2006/relationships/customXml" Target="../ink/ink948.xml"/><Relationship Id="rId160" Type="http://schemas.openxmlformats.org/officeDocument/2006/relationships/customXml" Target="../ink/ink981.xml"/><Relationship Id="rId181" Type="http://schemas.openxmlformats.org/officeDocument/2006/relationships/image" Target="../media/image995.png"/><Relationship Id="rId22" Type="http://schemas.openxmlformats.org/officeDocument/2006/relationships/customXml" Target="../ink/ink911.xml"/><Relationship Id="rId43" Type="http://schemas.openxmlformats.org/officeDocument/2006/relationships/image" Target="../media/image927.png"/><Relationship Id="rId64" Type="http://schemas.openxmlformats.org/officeDocument/2006/relationships/customXml" Target="../ink/ink932.xml"/><Relationship Id="rId118" Type="http://schemas.openxmlformats.org/officeDocument/2006/relationships/image" Target="../media/image964.png"/><Relationship Id="rId139" Type="http://schemas.openxmlformats.org/officeDocument/2006/relationships/image" Target="../media/image974.png"/><Relationship Id="rId85" Type="http://schemas.openxmlformats.org/officeDocument/2006/relationships/image" Target="../media/image948.png"/><Relationship Id="rId150" Type="http://schemas.openxmlformats.org/officeDocument/2006/relationships/customXml" Target="../ink/ink976.xml"/><Relationship Id="rId171" Type="http://schemas.openxmlformats.org/officeDocument/2006/relationships/image" Target="../media/image990.png"/><Relationship Id="rId192" Type="http://schemas.openxmlformats.org/officeDocument/2006/relationships/customXml" Target="../ink/ink997.xml"/><Relationship Id="rId12" Type="http://schemas.openxmlformats.org/officeDocument/2006/relationships/customXml" Target="../ink/ink906.xml"/><Relationship Id="rId33" Type="http://schemas.openxmlformats.org/officeDocument/2006/relationships/image" Target="../media/image923.png"/><Relationship Id="rId108" Type="http://schemas.openxmlformats.org/officeDocument/2006/relationships/image" Target="../media/image959.png"/><Relationship Id="rId129" Type="http://schemas.openxmlformats.org/officeDocument/2006/relationships/customXml" Target="../ink/ink965.xml"/><Relationship Id="rId54" Type="http://schemas.openxmlformats.org/officeDocument/2006/relationships/customXml" Target="../ink/ink927.xml"/><Relationship Id="rId75" Type="http://schemas.openxmlformats.org/officeDocument/2006/relationships/image" Target="../media/image943.png"/><Relationship Id="rId96" Type="http://schemas.openxmlformats.org/officeDocument/2006/relationships/image" Target="../media/image953.png"/><Relationship Id="rId140" Type="http://schemas.openxmlformats.org/officeDocument/2006/relationships/customXml" Target="../ink/ink971.xml"/><Relationship Id="rId161" Type="http://schemas.openxmlformats.org/officeDocument/2006/relationships/image" Target="../media/image985.png"/><Relationship Id="rId182" Type="http://schemas.openxmlformats.org/officeDocument/2006/relationships/customXml" Target="../ink/ink992.xml"/><Relationship Id="rId6" Type="http://schemas.openxmlformats.org/officeDocument/2006/relationships/customXml" Target="../ink/ink903.xml"/><Relationship Id="rId23" Type="http://schemas.openxmlformats.org/officeDocument/2006/relationships/image" Target="../media/image918.png"/><Relationship Id="rId119" Type="http://schemas.openxmlformats.org/officeDocument/2006/relationships/customXml" Target="../ink/ink960.xml"/><Relationship Id="rId44" Type="http://schemas.openxmlformats.org/officeDocument/2006/relationships/customXml" Target="../ink/ink922.xml"/><Relationship Id="rId65" Type="http://schemas.openxmlformats.org/officeDocument/2006/relationships/image" Target="../media/image938.png"/><Relationship Id="rId86" Type="http://schemas.openxmlformats.org/officeDocument/2006/relationships/customXml" Target="../ink/ink943.xml"/><Relationship Id="rId130" Type="http://schemas.openxmlformats.org/officeDocument/2006/relationships/image" Target="../media/image970.png"/><Relationship Id="rId151" Type="http://schemas.openxmlformats.org/officeDocument/2006/relationships/image" Target="../media/image980.png"/><Relationship Id="rId172" Type="http://schemas.openxmlformats.org/officeDocument/2006/relationships/customXml" Target="../ink/ink987.xml"/><Relationship Id="rId193" Type="http://schemas.openxmlformats.org/officeDocument/2006/relationships/image" Target="../media/image1001.png"/><Relationship Id="rId13" Type="http://schemas.openxmlformats.org/officeDocument/2006/relationships/image" Target="../media/image913.png"/><Relationship Id="rId109" Type="http://schemas.openxmlformats.org/officeDocument/2006/relationships/customXml" Target="../ink/ink955.xml"/><Relationship Id="rId34" Type="http://schemas.openxmlformats.org/officeDocument/2006/relationships/customXml" Target="../ink/ink917.xml"/><Relationship Id="rId50" Type="http://schemas.openxmlformats.org/officeDocument/2006/relationships/customXml" Target="../ink/ink925.xml"/><Relationship Id="rId55" Type="http://schemas.openxmlformats.org/officeDocument/2006/relationships/image" Target="../media/image933.png"/><Relationship Id="rId76" Type="http://schemas.openxmlformats.org/officeDocument/2006/relationships/customXml" Target="../ink/ink938.xml"/><Relationship Id="rId97" Type="http://schemas.openxmlformats.org/officeDocument/2006/relationships/customXml" Target="../ink/ink949.xml"/><Relationship Id="rId104" Type="http://schemas.openxmlformats.org/officeDocument/2006/relationships/image" Target="../media/image957.png"/><Relationship Id="rId120" Type="http://schemas.openxmlformats.org/officeDocument/2006/relationships/image" Target="../media/image965.png"/><Relationship Id="rId125" Type="http://schemas.openxmlformats.org/officeDocument/2006/relationships/customXml" Target="../ink/ink963.xml"/><Relationship Id="rId141" Type="http://schemas.openxmlformats.org/officeDocument/2006/relationships/image" Target="../media/image975.png"/><Relationship Id="rId146" Type="http://schemas.openxmlformats.org/officeDocument/2006/relationships/customXml" Target="../ink/ink974.xml"/><Relationship Id="rId167" Type="http://schemas.openxmlformats.org/officeDocument/2006/relationships/image" Target="../media/image988.png"/><Relationship Id="rId188" Type="http://schemas.openxmlformats.org/officeDocument/2006/relationships/customXml" Target="../ink/ink995.xml"/><Relationship Id="rId7" Type="http://schemas.openxmlformats.org/officeDocument/2006/relationships/image" Target="../media/image910.png"/><Relationship Id="rId71" Type="http://schemas.openxmlformats.org/officeDocument/2006/relationships/image" Target="../media/image941.png"/><Relationship Id="rId92" Type="http://schemas.openxmlformats.org/officeDocument/2006/relationships/customXml" Target="../ink/ink946.xml"/><Relationship Id="rId162" Type="http://schemas.openxmlformats.org/officeDocument/2006/relationships/customXml" Target="../ink/ink982.xml"/><Relationship Id="rId183" Type="http://schemas.openxmlformats.org/officeDocument/2006/relationships/image" Target="../media/image996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921.png"/><Relationship Id="rId24" Type="http://schemas.openxmlformats.org/officeDocument/2006/relationships/customXml" Target="../ink/ink912.xml"/><Relationship Id="rId40" Type="http://schemas.openxmlformats.org/officeDocument/2006/relationships/customXml" Target="../ink/ink920.xml"/><Relationship Id="rId45" Type="http://schemas.openxmlformats.org/officeDocument/2006/relationships/image" Target="../media/image928.png"/><Relationship Id="rId66" Type="http://schemas.openxmlformats.org/officeDocument/2006/relationships/customXml" Target="../ink/ink933.xml"/><Relationship Id="rId87" Type="http://schemas.openxmlformats.org/officeDocument/2006/relationships/image" Target="../media/image949.png"/><Relationship Id="rId110" Type="http://schemas.openxmlformats.org/officeDocument/2006/relationships/image" Target="../media/image960.png"/><Relationship Id="rId115" Type="http://schemas.openxmlformats.org/officeDocument/2006/relationships/customXml" Target="../ink/ink958.xml"/><Relationship Id="rId131" Type="http://schemas.openxmlformats.org/officeDocument/2006/relationships/customXml" Target="../ink/ink966.xml"/><Relationship Id="rId136" Type="http://schemas.openxmlformats.org/officeDocument/2006/relationships/customXml" Target="../ink/ink969.xml"/><Relationship Id="rId157" Type="http://schemas.openxmlformats.org/officeDocument/2006/relationships/image" Target="../media/image983.png"/><Relationship Id="rId178" Type="http://schemas.openxmlformats.org/officeDocument/2006/relationships/customXml" Target="../ink/ink990.xml"/><Relationship Id="rId61" Type="http://schemas.openxmlformats.org/officeDocument/2006/relationships/image" Target="../media/image936.png"/><Relationship Id="rId82" Type="http://schemas.openxmlformats.org/officeDocument/2006/relationships/customXml" Target="../ink/ink941.xml"/><Relationship Id="rId152" Type="http://schemas.openxmlformats.org/officeDocument/2006/relationships/customXml" Target="../ink/ink977.xml"/><Relationship Id="rId173" Type="http://schemas.openxmlformats.org/officeDocument/2006/relationships/image" Target="../media/image991.png"/><Relationship Id="rId19" Type="http://schemas.openxmlformats.org/officeDocument/2006/relationships/image" Target="../media/image916.png"/><Relationship Id="rId14" Type="http://schemas.openxmlformats.org/officeDocument/2006/relationships/customXml" Target="../ink/ink907.xml"/><Relationship Id="rId30" Type="http://schemas.openxmlformats.org/officeDocument/2006/relationships/customXml" Target="../ink/ink915.xml"/><Relationship Id="rId35" Type="http://schemas.openxmlformats.org/officeDocument/2006/relationships/image" Target="../media/image24.png"/><Relationship Id="rId56" Type="http://schemas.openxmlformats.org/officeDocument/2006/relationships/customXml" Target="../ink/ink928.xml"/><Relationship Id="rId77" Type="http://schemas.openxmlformats.org/officeDocument/2006/relationships/image" Target="../media/image944.png"/><Relationship Id="rId100" Type="http://schemas.openxmlformats.org/officeDocument/2006/relationships/image" Target="../media/image955.png"/><Relationship Id="rId105" Type="http://schemas.openxmlformats.org/officeDocument/2006/relationships/customXml" Target="../ink/ink953.xml"/><Relationship Id="rId126" Type="http://schemas.openxmlformats.org/officeDocument/2006/relationships/image" Target="../media/image968.png"/><Relationship Id="rId147" Type="http://schemas.openxmlformats.org/officeDocument/2006/relationships/image" Target="../media/image978.png"/><Relationship Id="rId168" Type="http://schemas.openxmlformats.org/officeDocument/2006/relationships/customXml" Target="../ink/ink985.xml"/><Relationship Id="rId8" Type="http://schemas.openxmlformats.org/officeDocument/2006/relationships/customXml" Target="../ink/ink904.xml"/><Relationship Id="rId51" Type="http://schemas.openxmlformats.org/officeDocument/2006/relationships/image" Target="../media/image931.png"/><Relationship Id="rId72" Type="http://schemas.openxmlformats.org/officeDocument/2006/relationships/customXml" Target="../ink/ink936.xml"/><Relationship Id="rId93" Type="http://schemas.openxmlformats.org/officeDocument/2006/relationships/customXml" Target="../ink/ink947.xml"/><Relationship Id="rId98" Type="http://schemas.openxmlformats.org/officeDocument/2006/relationships/image" Target="../media/image954.png"/><Relationship Id="rId121" Type="http://schemas.openxmlformats.org/officeDocument/2006/relationships/customXml" Target="../ink/ink961.xml"/><Relationship Id="rId142" Type="http://schemas.openxmlformats.org/officeDocument/2006/relationships/customXml" Target="../ink/ink972.xml"/><Relationship Id="rId163" Type="http://schemas.openxmlformats.org/officeDocument/2006/relationships/image" Target="../media/image986.png"/><Relationship Id="rId184" Type="http://schemas.openxmlformats.org/officeDocument/2006/relationships/customXml" Target="../ink/ink993.xml"/><Relationship Id="rId189" Type="http://schemas.openxmlformats.org/officeDocument/2006/relationships/image" Target="../media/image999.png"/><Relationship Id="rId3" Type="http://schemas.openxmlformats.org/officeDocument/2006/relationships/image" Target="../media/image908.png"/><Relationship Id="rId25" Type="http://schemas.openxmlformats.org/officeDocument/2006/relationships/image" Target="../media/image919.png"/><Relationship Id="rId46" Type="http://schemas.openxmlformats.org/officeDocument/2006/relationships/customXml" Target="../ink/ink923.xml"/><Relationship Id="rId67" Type="http://schemas.openxmlformats.org/officeDocument/2006/relationships/image" Target="../media/image939.png"/><Relationship Id="rId116" Type="http://schemas.openxmlformats.org/officeDocument/2006/relationships/image" Target="../media/image963.png"/><Relationship Id="rId137" Type="http://schemas.openxmlformats.org/officeDocument/2006/relationships/image" Target="../media/image973.png"/><Relationship Id="rId158" Type="http://schemas.openxmlformats.org/officeDocument/2006/relationships/customXml" Target="../ink/ink980.xml"/><Relationship Id="rId20" Type="http://schemas.openxmlformats.org/officeDocument/2006/relationships/customXml" Target="../ink/ink910.xml"/><Relationship Id="rId41" Type="http://schemas.openxmlformats.org/officeDocument/2006/relationships/image" Target="../media/image926.png"/><Relationship Id="rId62" Type="http://schemas.openxmlformats.org/officeDocument/2006/relationships/customXml" Target="../ink/ink931.xml"/><Relationship Id="rId83" Type="http://schemas.openxmlformats.org/officeDocument/2006/relationships/image" Target="../media/image947.png"/><Relationship Id="rId88" Type="http://schemas.openxmlformats.org/officeDocument/2006/relationships/customXml" Target="../ink/ink944.xml"/><Relationship Id="rId111" Type="http://schemas.openxmlformats.org/officeDocument/2006/relationships/customXml" Target="../ink/ink956.xml"/><Relationship Id="rId132" Type="http://schemas.openxmlformats.org/officeDocument/2006/relationships/image" Target="../media/image971.png"/><Relationship Id="rId153" Type="http://schemas.openxmlformats.org/officeDocument/2006/relationships/image" Target="../media/image981.png"/><Relationship Id="rId174" Type="http://schemas.openxmlformats.org/officeDocument/2006/relationships/customXml" Target="../ink/ink988.xml"/><Relationship Id="rId179" Type="http://schemas.openxmlformats.org/officeDocument/2006/relationships/image" Target="../media/image994.png"/><Relationship Id="rId190" Type="http://schemas.openxmlformats.org/officeDocument/2006/relationships/customXml" Target="../ink/ink996.xml"/><Relationship Id="rId15" Type="http://schemas.openxmlformats.org/officeDocument/2006/relationships/image" Target="../media/image914.png"/><Relationship Id="rId36" Type="http://schemas.openxmlformats.org/officeDocument/2006/relationships/customXml" Target="../ink/ink918.xml"/><Relationship Id="rId57" Type="http://schemas.openxmlformats.org/officeDocument/2006/relationships/image" Target="../media/image934.png"/><Relationship Id="rId106" Type="http://schemas.openxmlformats.org/officeDocument/2006/relationships/image" Target="../media/image958.png"/><Relationship Id="rId127" Type="http://schemas.openxmlformats.org/officeDocument/2006/relationships/customXml" Target="../ink/ink964.xml"/><Relationship Id="rId10" Type="http://schemas.openxmlformats.org/officeDocument/2006/relationships/customXml" Target="../ink/ink905.xml"/><Relationship Id="rId31" Type="http://schemas.openxmlformats.org/officeDocument/2006/relationships/image" Target="../media/image922.png"/><Relationship Id="rId52" Type="http://schemas.openxmlformats.org/officeDocument/2006/relationships/customXml" Target="../ink/ink926.xml"/><Relationship Id="rId73" Type="http://schemas.openxmlformats.org/officeDocument/2006/relationships/image" Target="../media/image942.png"/><Relationship Id="rId78" Type="http://schemas.openxmlformats.org/officeDocument/2006/relationships/customXml" Target="../ink/ink939.xml"/><Relationship Id="rId94" Type="http://schemas.openxmlformats.org/officeDocument/2006/relationships/image" Target="../media/image952.png"/><Relationship Id="rId99" Type="http://schemas.openxmlformats.org/officeDocument/2006/relationships/customXml" Target="../ink/ink950.xml"/><Relationship Id="rId101" Type="http://schemas.openxmlformats.org/officeDocument/2006/relationships/customXml" Target="../ink/ink951.xml"/><Relationship Id="rId122" Type="http://schemas.openxmlformats.org/officeDocument/2006/relationships/image" Target="../media/image966.png"/><Relationship Id="rId143" Type="http://schemas.openxmlformats.org/officeDocument/2006/relationships/image" Target="../media/image976.png"/><Relationship Id="rId148" Type="http://schemas.openxmlformats.org/officeDocument/2006/relationships/customXml" Target="../ink/ink975.xml"/><Relationship Id="rId164" Type="http://schemas.openxmlformats.org/officeDocument/2006/relationships/customXml" Target="../ink/ink983.xml"/><Relationship Id="rId169" Type="http://schemas.openxmlformats.org/officeDocument/2006/relationships/image" Target="../media/image989.png"/><Relationship Id="rId185" Type="http://schemas.openxmlformats.org/officeDocument/2006/relationships/image" Target="../media/image997.png"/><Relationship Id="rId4" Type="http://schemas.openxmlformats.org/officeDocument/2006/relationships/customXml" Target="../ink/ink902.xml"/><Relationship Id="rId9" Type="http://schemas.openxmlformats.org/officeDocument/2006/relationships/image" Target="../media/image911.png"/><Relationship Id="rId180" Type="http://schemas.openxmlformats.org/officeDocument/2006/relationships/customXml" Target="../ink/ink991.xml"/><Relationship Id="rId26" Type="http://schemas.openxmlformats.org/officeDocument/2006/relationships/customXml" Target="../ink/ink913.xml"/><Relationship Id="rId47" Type="http://schemas.openxmlformats.org/officeDocument/2006/relationships/image" Target="../media/image929.png"/><Relationship Id="rId68" Type="http://schemas.openxmlformats.org/officeDocument/2006/relationships/customXml" Target="../ink/ink934.xml"/><Relationship Id="rId89" Type="http://schemas.openxmlformats.org/officeDocument/2006/relationships/image" Target="../media/image950.png"/><Relationship Id="rId112" Type="http://schemas.openxmlformats.org/officeDocument/2006/relationships/image" Target="../media/image961.png"/><Relationship Id="rId133" Type="http://schemas.openxmlformats.org/officeDocument/2006/relationships/customXml" Target="../ink/ink967.xml"/><Relationship Id="rId154" Type="http://schemas.openxmlformats.org/officeDocument/2006/relationships/customXml" Target="../ink/ink978.xml"/><Relationship Id="rId175" Type="http://schemas.openxmlformats.org/officeDocument/2006/relationships/image" Target="../media/image992.png"/><Relationship Id="rId16" Type="http://schemas.openxmlformats.org/officeDocument/2006/relationships/customXml" Target="../ink/ink908.xml"/><Relationship Id="rId37" Type="http://schemas.openxmlformats.org/officeDocument/2006/relationships/image" Target="../media/image924.png"/><Relationship Id="rId58" Type="http://schemas.openxmlformats.org/officeDocument/2006/relationships/customXml" Target="../ink/ink929.xml"/><Relationship Id="rId79" Type="http://schemas.openxmlformats.org/officeDocument/2006/relationships/image" Target="../media/image945.png"/><Relationship Id="rId102" Type="http://schemas.openxmlformats.org/officeDocument/2006/relationships/image" Target="../media/image956.png"/><Relationship Id="rId123" Type="http://schemas.openxmlformats.org/officeDocument/2006/relationships/customXml" Target="../ink/ink962.xml"/><Relationship Id="rId144" Type="http://schemas.openxmlformats.org/officeDocument/2006/relationships/customXml" Target="../ink/ink973.xml"/><Relationship Id="rId90" Type="http://schemas.openxmlformats.org/officeDocument/2006/relationships/customXml" Target="../ink/ink945.xml"/><Relationship Id="rId165" Type="http://schemas.openxmlformats.org/officeDocument/2006/relationships/image" Target="../media/image987.png"/><Relationship Id="rId186" Type="http://schemas.openxmlformats.org/officeDocument/2006/relationships/customXml" Target="../ink/ink994.xml"/><Relationship Id="rId27" Type="http://schemas.openxmlformats.org/officeDocument/2006/relationships/image" Target="../media/image920.png"/><Relationship Id="rId48" Type="http://schemas.openxmlformats.org/officeDocument/2006/relationships/customXml" Target="../ink/ink924.xml"/><Relationship Id="rId69" Type="http://schemas.openxmlformats.org/officeDocument/2006/relationships/image" Target="../media/image940.png"/><Relationship Id="rId113" Type="http://schemas.openxmlformats.org/officeDocument/2006/relationships/customXml" Target="../ink/ink957.xml"/><Relationship Id="rId134" Type="http://schemas.openxmlformats.org/officeDocument/2006/relationships/image" Target="../media/image972.png"/><Relationship Id="rId80" Type="http://schemas.openxmlformats.org/officeDocument/2006/relationships/customXml" Target="../ink/ink940.xml"/><Relationship Id="rId155" Type="http://schemas.openxmlformats.org/officeDocument/2006/relationships/image" Target="../media/image982.png"/><Relationship Id="rId176" Type="http://schemas.openxmlformats.org/officeDocument/2006/relationships/customXml" Target="../ink/ink989.xml"/><Relationship Id="rId17" Type="http://schemas.openxmlformats.org/officeDocument/2006/relationships/image" Target="../media/image915.png"/><Relationship Id="rId38" Type="http://schemas.openxmlformats.org/officeDocument/2006/relationships/customXml" Target="../ink/ink919.xml"/><Relationship Id="rId59" Type="http://schemas.openxmlformats.org/officeDocument/2006/relationships/image" Target="../media/image935.png"/><Relationship Id="rId103" Type="http://schemas.openxmlformats.org/officeDocument/2006/relationships/customXml" Target="../ink/ink952.xml"/><Relationship Id="rId124" Type="http://schemas.openxmlformats.org/officeDocument/2006/relationships/image" Target="../media/image967.png"/><Relationship Id="rId70" Type="http://schemas.openxmlformats.org/officeDocument/2006/relationships/customXml" Target="../ink/ink935.xml"/><Relationship Id="rId91" Type="http://schemas.openxmlformats.org/officeDocument/2006/relationships/image" Target="../media/image951.png"/><Relationship Id="rId145" Type="http://schemas.openxmlformats.org/officeDocument/2006/relationships/image" Target="../media/image977.png"/><Relationship Id="rId166" Type="http://schemas.openxmlformats.org/officeDocument/2006/relationships/customXml" Target="../ink/ink984.xml"/><Relationship Id="rId187" Type="http://schemas.openxmlformats.org/officeDocument/2006/relationships/image" Target="../media/image998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914.xml"/><Relationship Id="rId49" Type="http://schemas.openxmlformats.org/officeDocument/2006/relationships/image" Target="../media/image930.png"/><Relationship Id="rId114" Type="http://schemas.openxmlformats.org/officeDocument/2006/relationships/image" Target="../media/image962.png"/><Relationship Id="rId60" Type="http://schemas.openxmlformats.org/officeDocument/2006/relationships/customXml" Target="../ink/ink930.xml"/><Relationship Id="rId81" Type="http://schemas.openxmlformats.org/officeDocument/2006/relationships/image" Target="../media/image946.png"/><Relationship Id="rId135" Type="http://schemas.openxmlformats.org/officeDocument/2006/relationships/customXml" Target="../ink/ink968.xml"/><Relationship Id="rId156" Type="http://schemas.openxmlformats.org/officeDocument/2006/relationships/customXml" Target="../ink/ink979.xml"/><Relationship Id="rId177" Type="http://schemas.openxmlformats.org/officeDocument/2006/relationships/image" Target="../media/image993.png"/><Relationship Id="rId18" Type="http://schemas.openxmlformats.org/officeDocument/2006/relationships/customXml" Target="../ink/ink909.xml"/><Relationship Id="rId39" Type="http://schemas.openxmlformats.org/officeDocument/2006/relationships/image" Target="../media/image9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9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3.png"/><Relationship Id="rId5" Type="http://schemas.openxmlformats.org/officeDocument/2006/relationships/customXml" Target="../ink/ink999.xml"/><Relationship Id="rId4" Type="http://schemas.openxmlformats.org/officeDocument/2006/relationships/image" Target="../media/image1002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58.png"/><Relationship Id="rId21" Type="http://schemas.openxmlformats.org/officeDocument/2006/relationships/image" Target="../media/image1011.png"/><Relationship Id="rId63" Type="http://schemas.openxmlformats.org/officeDocument/2006/relationships/image" Target="../media/image1032.png"/><Relationship Id="rId159" Type="http://schemas.openxmlformats.org/officeDocument/2006/relationships/image" Target="../media/image1079.png"/><Relationship Id="rId170" Type="http://schemas.openxmlformats.org/officeDocument/2006/relationships/customXml" Target="../ink/ink1082.xml"/><Relationship Id="rId226" Type="http://schemas.openxmlformats.org/officeDocument/2006/relationships/image" Target="../media/image1112.png"/><Relationship Id="rId268" Type="http://schemas.openxmlformats.org/officeDocument/2006/relationships/customXml" Target="../ink/ink1132.xml"/><Relationship Id="rId11" Type="http://schemas.openxmlformats.org/officeDocument/2006/relationships/image" Target="../media/image1006.png"/><Relationship Id="rId32" Type="http://schemas.openxmlformats.org/officeDocument/2006/relationships/customXml" Target="../ink/ink1013.xml"/><Relationship Id="rId53" Type="http://schemas.openxmlformats.org/officeDocument/2006/relationships/image" Target="../media/image1027.png"/><Relationship Id="rId74" Type="http://schemas.openxmlformats.org/officeDocument/2006/relationships/customXml" Target="../ink/ink1034.xml"/><Relationship Id="rId128" Type="http://schemas.openxmlformats.org/officeDocument/2006/relationships/customXml" Target="../ink/ink1061.xml"/><Relationship Id="rId149" Type="http://schemas.openxmlformats.org/officeDocument/2006/relationships/image" Target="../media/image1074.png"/><Relationship Id="rId5" Type="http://schemas.openxmlformats.org/officeDocument/2006/relationships/image" Target="../media/image5610.png"/><Relationship Id="rId95" Type="http://schemas.openxmlformats.org/officeDocument/2006/relationships/image" Target="../media/image1048.png"/><Relationship Id="rId160" Type="http://schemas.openxmlformats.org/officeDocument/2006/relationships/customXml" Target="../ink/ink1077.xml"/><Relationship Id="rId181" Type="http://schemas.openxmlformats.org/officeDocument/2006/relationships/customXml" Target="../ink/ink1088.xml"/><Relationship Id="rId216" Type="http://schemas.openxmlformats.org/officeDocument/2006/relationships/image" Target="../media/image1107.png"/><Relationship Id="rId237" Type="http://schemas.openxmlformats.org/officeDocument/2006/relationships/image" Target="../media/image1117.png"/><Relationship Id="rId258" Type="http://schemas.openxmlformats.org/officeDocument/2006/relationships/customXml" Target="../ink/ink1127.xml"/><Relationship Id="rId22" Type="http://schemas.openxmlformats.org/officeDocument/2006/relationships/customXml" Target="../ink/ink1008.xml"/><Relationship Id="rId43" Type="http://schemas.openxmlformats.org/officeDocument/2006/relationships/image" Target="../media/image1022.png"/><Relationship Id="rId64" Type="http://schemas.openxmlformats.org/officeDocument/2006/relationships/customXml" Target="../ink/ink1029.xml"/><Relationship Id="rId118" Type="http://schemas.openxmlformats.org/officeDocument/2006/relationships/customXml" Target="../ink/ink1056.xml"/><Relationship Id="rId139" Type="http://schemas.openxmlformats.org/officeDocument/2006/relationships/image" Target="../media/image1069.png"/><Relationship Id="rId85" Type="http://schemas.openxmlformats.org/officeDocument/2006/relationships/image" Target="../media/image1043.png"/><Relationship Id="rId150" Type="http://schemas.openxmlformats.org/officeDocument/2006/relationships/customXml" Target="../ink/ink1072.xml"/><Relationship Id="rId171" Type="http://schemas.openxmlformats.org/officeDocument/2006/relationships/image" Target="../media/image1085.png"/><Relationship Id="rId192" Type="http://schemas.openxmlformats.org/officeDocument/2006/relationships/image" Target="../media/image1095.png"/><Relationship Id="rId206" Type="http://schemas.openxmlformats.org/officeDocument/2006/relationships/image" Target="../media/image1102.png"/><Relationship Id="rId227" Type="http://schemas.openxmlformats.org/officeDocument/2006/relationships/customXml" Target="../ink/ink1111.xml"/><Relationship Id="rId248" Type="http://schemas.openxmlformats.org/officeDocument/2006/relationships/customXml" Target="../ink/ink1122.xml"/><Relationship Id="rId269" Type="http://schemas.openxmlformats.org/officeDocument/2006/relationships/image" Target="../media/image1133.png"/><Relationship Id="rId12" Type="http://schemas.openxmlformats.org/officeDocument/2006/relationships/customXml" Target="../ink/ink1003.xml"/><Relationship Id="rId33" Type="http://schemas.openxmlformats.org/officeDocument/2006/relationships/image" Target="../media/image1017.png"/><Relationship Id="rId108" Type="http://schemas.openxmlformats.org/officeDocument/2006/relationships/customXml" Target="../ink/ink1051.xml"/><Relationship Id="rId129" Type="http://schemas.openxmlformats.org/officeDocument/2006/relationships/image" Target="../media/image1064.png"/><Relationship Id="rId54" Type="http://schemas.openxmlformats.org/officeDocument/2006/relationships/customXml" Target="../ink/ink1024.xml"/><Relationship Id="rId75" Type="http://schemas.openxmlformats.org/officeDocument/2006/relationships/image" Target="../media/image1038.png"/><Relationship Id="rId96" Type="http://schemas.openxmlformats.org/officeDocument/2006/relationships/customXml" Target="../ink/ink1045.xml"/><Relationship Id="rId140" Type="http://schemas.openxmlformats.org/officeDocument/2006/relationships/customXml" Target="../ink/ink1067.xml"/><Relationship Id="rId161" Type="http://schemas.openxmlformats.org/officeDocument/2006/relationships/image" Target="../media/image1080.png"/><Relationship Id="rId182" Type="http://schemas.openxmlformats.org/officeDocument/2006/relationships/image" Target="../media/image1090.png"/><Relationship Id="rId217" Type="http://schemas.openxmlformats.org/officeDocument/2006/relationships/customXml" Target="../ink/ink1106.xml"/><Relationship Id="rId6" Type="http://schemas.openxmlformats.org/officeDocument/2006/relationships/customXml" Target="../ink/ink1000.xml"/><Relationship Id="rId238" Type="http://schemas.openxmlformats.org/officeDocument/2006/relationships/customXml" Target="../ink/ink1117.xml"/><Relationship Id="rId259" Type="http://schemas.openxmlformats.org/officeDocument/2006/relationships/image" Target="../media/image1128.png"/><Relationship Id="rId23" Type="http://schemas.openxmlformats.org/officeDocument/2006/relationships/image" Target="../media/image1012.png"/><Relationship Id="rId119" Type="http://schemas.openxmlformats.org/officeDocument/2006/relationships/image" Target="../media/image1059.png"/><Relationship Id="rId44" Type="http://schemas.openxmlformats.org/officeDocument/2006/relationships/customXml" Target="../ink/ink1019.xml"/><Relationship Id="rId65" Type="http://schemas.openxmlformats.org/officeDocument/2006/relationships/image" Target="../media/image1033.png"/><Relationship Id="rId86" Type="http://schemas.openxmlformats.org/officeDocument/2006/relationships/customXml" Target="../ink/ink1040.xml"/><Relationship Id="rId130" Type="http://schemas.openxmlformats.org/officeDocument/2006/relationships/customXml" Target="../ink/ink1062.xml"/><Relationship Id="rId151" Type="http://schemas.openxmlformats.org/officeDocument/2006/relationships/image" Target="../media/image1075.png"/><Relationship Id="rId172" Type="http://schemas.openxmlformats.org/officeDocument/2006/relationships/customXml" Target="../ink/ink1083.xml"/><Relationship Id="rId193" Type="http://schemas.openxmlformats.org/officeDocument/2006/relationships/customXml" Target="../ink/ink1094.xml"/><Relationship Id="rId207" Type="http://schemas.openxmlformats.org/officeDocument/2006/relationships/customXml" Target="../ink/ink1101.xml"/><Relationship Id="rId228" Type="http://schemas.openxmlformats.org/officeDocument/2006/relationships/image" Target="../media/image1113.png"/><Relationship Id="rId249" Type="http://schemas.openxmlformats.org/officeDocument/2006/relationships/image" Target="../media/image1123.png"/><Relationship Id="rId13" Type="http://schemas.openxmlformats.org/officeDocument/2006/relationships/image" Target="../media/image1007.png"/><Relationship Id="rId109" Type="http://schemas.openxmlformats.org/officeDocument/2006/relationships/image" Target="../media/image1055.png"/><Relationship Id="rId260" Type="http://schemas.openxmlformats.org/officeDocument/2006/relationships/customXml" Target="../ink/ink1128.xml"/><Relationship Id="rId34" Type="http://schemas.openxmlformats.org/officeDocument/2006/relationships/customXml" Target="../ink/ink1014.xml"/><Relationship Id="rId55" Type="http://schemas.openxmlformats.org/officeDocument/2006/relationships/image" Target="../media/image1028.png"/><Relationship Id="rId76" Type="http://schemas.openxmlformats.org/officeDocument/2006/relationships/customXml" Target="../ink/ink1035.xml"/><Relationship Id="rId97" Type="http://schemas.openxmlformats.org/officeDocument/2006/relationships/image" Target="../media/image1049.png"/><Relationship Id="rId120" Type="http://schemas.openxmlformats.org/officeDocument/2006/relationships/customXml" Target="../ink/ink1057.xml"/><Relationship Id="rId141" Type="http://schemas.openxmlformats.org/officeDocument/2006/relationships/image" Target="../media/image1070.png"/><Relationship Id="rId7" Type="http://schemas.openxmlformats.org/officeDocument/2006/relationships/image" Target="../media/image1004.png"/><Relationship Id="rId162" Type="http://schemas.openxmlformats.org/officeDocument/2006/relationships/customXml" Target="../ink/ink1078.xml"/><Relationship Id="rId183" Type="http://schemas.openxmlformats.org/officeDocument/2006/relationships/customXml" Target="../ink/ink1089.xml"/><Relationship Id="rId218" Type="http://schemas.openxmlformats.org/officeDocument/2006/relationships/image" Target="../media/image1108.png"/><Relationship Id="rId239" Type="http://schemas.openxmlformats.org/officeDocument/2006/relationships/image" Target="../media/image1118.png"/><Relationship Id="rId250" Type="http://schemas.openxmlformats.org/officeDocument/2006/relationships/customXml" Target="../ink/ink1123.xml"/><Relationship Id="rId24" Type="http://schemas.openxmlformats.org/officeDocument/2006/relationships/customXml" Target="../ink/ink1009.xml"/><Relationship Id="rId45" Type="http://schemas.openxmlformats.org/officeDocument/2006/relationships/image" Target="../media/image1023.png"/><Relationship Id="rId66" Type="http://schemas.openxmlformats.org/officeDocument/2006/relationships/customXml" Target="../ink/ink1030.xml"/><Relationship Id="rId87" Type="http://schemas.openxmlformats.org/officeDocument/2006/relationships/image" Target="../media/image1044.png"/><Relationship Id="rId110" Type="http://schemas.openxmlformats.org/officeDocument/2006/relationships/customXml" Target="../ink/ink1052.xml"/><Relationship Id="rId131" Type="http://schemas.openxmlformats.org/officeDocument/2006/relationships/image" Target="../media/image1065.png"/><Relationship Id="rId152" Type="http://schemas.openxmlformats.org/officeDocument/2006/relationships/customXml" Target="../ink/ink1073.xml"/><Relationship Id="rId173" Type="http://schemas.openxmlformats.org/officeDocument/2006/relationships/image" Target="../media/image1086.png"/><Relationship Id="rId194" Type="http://schemas.openxmlformats.org/officeDocument/2006/relationships/image" Target="../media/image1096.png"/><Relationship Id="rId208" Type="http://schemas.openxmlformats.org/officeDocument/2006/relationships/image" Target="../media/image1103.png"/><Relationship Id="rId229" Type="http://schemas.openxmlformats.org/officeDocument/2006/relationships/customXml" Target="../ink/ink1112.xml"/><Relationship Id="rId240" Type="http://schemas.openxmlformats.org/officeDocument/2006/relationships/customXml" Target="../ink/ink1118.xml"/><Relationship Id="rId261" Type="http://schemas.openxmlformats.org/officeDocument/2006/relationships/image" Target="../media/image1129.png"/><Relationship Id="rId14" Type="http://schemas.openxmlformats.org/officeDocument/2006/relationships/customXml" Target="../ink/ink1004.xml"/><Relationship Id="rId35" Type="http://schemas.openxmlformats.org/officeDocument/2006/relationships/image" Target="../media/image1018.png"/><Relationship Id="rId56" Type="http://schemas.openxmlformats.org/officeDocument/2006/relationships/customXml" Target="../ink/ink1025.xml"/><Relationship Id="rId77" Type="http://schemas.openxmlformats.org/officeDocument/2006/relationships/image" Target="../media/image1039.png"/><Relationship Id="rId100" Type="http://schemas.openxmlformats.org/officeDocument/2006/relationships/customXml" Target="../ink/ink1047.xml"/><Relationship Id="rId8" Type="http://schemas.openxmlformats.org/officeDocument/2006/relationships/customXml" Target="../ink/ink1001.xml"/><Relationship Id="rId98" Type="http://schemas.openxmlformats.org/officeDocument/2006/relationships/customXml" Target="../ink/ink1046.xml"/><Relationship Id="rId121" Type="http://schemas.openxmlformats.org/officeDocument/2006/relationships/image" Target="../media/image1060.png"/><Relationship Id="rId142" Type="http://schemas.openxmlformats.org/officeDocument/2006/relationships/customXml" Target="../ink/ink1068.xml"/><Relationship Id="rId163" Type="http://schemas.openxmlformats.org/officeDocument/2006/relationships/image" Target="../media/image1081.png"/><Relationship Id="rId184" Type="http://schemas.openxmlformats.org/officeDocument/2006/relationships/image" Target="../media/image1091.png"/><Relationship Id="rId219" Type="http://schemas.openxmlformats.org/officeDocument/2006/relationships/customXml" Target="../ink/ink1107.xml"/><Relationship Id="rId230" Type="http://schemas.openxmlformats.org/officeDocument/2006/relationships/customXml" Target="../ink/ink1113.xml"/><Relationship Id="rId251" Type="http://schemas.openxmlformats.org/officeDocument/2006/relationships/image" Target="../media/image1124.png"/><Relationship Id="rId25" Type="http://schemas.openxmlformats.org/officeDocument/2006/relationships/image" Target="../media/image1013.png"/><Relationship Id="rId46" Type="http://schemas.openxmlformats.org/officeDocument/2006/relationships/customXml" Target="../ink/ink1020.xml"/><Relationship Id="rId67" Type="http://schemas.openxmlformats.org/officeDocument/2006/relationships/image" Target="../media/image1034.png"/><Relationship Id="rId88" Type="http://schemas.openxmlformats.org/officeDocument/2006/relationships/customXml" Target="../ink/ink1041.xml"/><Relationship Id="rId111" Type="http://schemas.openxmlformats.org/officeDocument/2006/relationships/image" Target="../media/image1056.png"/><Relationship Id="rId132" Type="http://schemas.openxmlformats.org/officeDocument/2006/relationships/customXml" Target="../ink/ink1063.xml"/><Relationship Id="rId153" Type="http://schemas.openxmlformats.org/officeDocument/2006/relationships/image" Target="../media/image1076.png"/><Relationship Id="rId174" Type="http://schemas.openxmlformats.org/officeDocument/2006/relationships/customXml" Target="../ink/ink1084.xml"/><Relationship Id="rId195" Type="http://schemas.openxmlformats.org/officeDocument/2006/relationships/customXml" Target="../ink/ink1095.xml"/><Relationship Id="rId209" Type="http://schemas.openxmlformats.org/officeDocument/2006/relationships/customXml" Target="../ink/ink1102.xml"/><Relationship Id="rId220" Type="http://schemas.openxmlformats.org/officeDocument/2006/relationships/image" Target="../media/image1109.png"/><Relationship Id="rId241" Type="http://schemas.openxmlformats.org/officeDocument/2006/relationships/image" Target="../media/image1119.png"/><Relationship Id="rId15" Type="http://schemas.openxmlformats.org/officeDocument/2006/relationships/image" Target="../media/image1008.png"/><Relationship Id="rId36" Type="http://schemas.openxmlformats.org/officeDocument/2006/relationships/customXml" Target="../ink/ink1015.xml"/><Relationship Id="rId57" Type="http://schemas.openxmlformats.org/officeDocument/2006/relationships/image" Target="../media/image1029.png"/><Relationship Id="rId262" Type="http://schemas.openxmlformats.org/officeDocument/2006/relationships/customXml" Target="../ink/ink1129.xml"/><Relationship Id="rId78" Type="http://schemas.openxmlformats.org/officeDocument/2006/relationships/customXml" Target="../ink/ink1036.xml"/><Relationship Id="rId99" Type="http://schemas.openxmlformats.org/officeDocument/2006/relationships/image" Target="../media/image1050.png"/><Relationship Id="rId101" Type="http://schemas.openxmlformats.org/officeDocument/2006/relationships/image" Target="../media/image1051.png"/><Relationship Id="rId122" Type="http://schemas.openxmlformats.org/officeDocument/2006/relationships/customXml" Target="../ink/ink1058.xml"/><Relationship Id="rId143" Type="http://schemas.openxmlformats.org/officeDocument/2006/relationships/image" Target="../media/image1071.png"/><Relationship Id="rId164" Type="http://schemas.openxmlformats.org/officeDocument/2006/relationships/customXml" Target="../ink/ink1079.xml"/><Relationship Id="rId185" Type="http://schemas.openxmlformats.org/officeDocument/2006/relationships/customXml" Target="../ink/ink1090.xml"/><Relationship Id="rId9" Type="http://schemas.openxmlformats.org/officeDocument/2006/relationships/image" Target="../media/image1005.png"/><Relationship Id="rId210" Type="http://schemas.openxmlformats.org/officeDocument/2006/relationships/image" Target="../media/image1104.png"/><Relationship Id="rId26" Type="http://schemas.openxmlformats.org/officeDocument/2006/relationships/customXml" Target="../ink/ink1010.xml"/><Relationship Id="rId231" Type="http://schemas.openxmlformats.org/officeDocument/2006/relationships/image" Target="../media/image1114.png"/><Relationship Id="rId252" Type="http://schemas.openxmlformats.org/officeDocument/2006/relationships/customXml" Target="../ink/ink1124.xml"/><Relationship Id="rId47" Type="http://schemas.openxmlformats.org/officeDocument/2006/relationships/image" Target="../media/image1024.png"/><Relationship Id="rId68" Type="http://schemas.openxmlformats.org/officeDocument/2006/relationships/customXml" Target="../ink/ink1031.xml"/><Relationship Id="rId89" Type="http://schemas.openxmlformats.org/officeDocument/2006/relationships/image" Target="../media/image1045.png"/><Relationship Id="rId112" Type="http://schemas.openxmlformats.org/officeDocument/2006/relationships/customXml" Target="../ink/ink1053.xml"/><Relationship Id="rId133" Type="http://schemas.openxmlformats.org/officeDocument/2006/relationships/image" Target="../media/image1066.png"/><Relationship Id="rId154" Type="http://schemas.openxmlformats.org/officeDocument/2006/relationships/customXml" Target="../ink/ink1074.xml"/><Relationship Id="rId175" Type="http://schemas.openxmlformats.org/officeDocument/2006/relationships/customXml" Target="../ink/ink1085.xml"/><Relationship Id="rId196" Type="http://schemas.openxmlformats.org/officeDocument/2006/relationships/image" Target="../media/image1097.png"/><Relationship Id="rId200" Type="http://schemas.openxmlformats.org/officeDocument/2006/relationships/image" Target="../media/image1099.png"/><Relationship Id="rId16" Type="http://schemas.openxmlformats.org/officeDocument/2006/relationships/customXml" Target="../ink/ink1005.xml"/><Relationship Id="rId221" Type="http://schemas.openxmlformats.org/officeDocument/2006/relationships/customXml" Target="../ink/ink1108.xml"/><Relationship Id="rId242" Type="http://schemas.openxmlformats.org/officeDocument/2006/relationships/customXml" Target="../ink/ink1119.xml"/><Relationship Id="rId263" Type="http://schemas.openxmlformats.org/officeDocument/2006/relationships/image" Target="../media/image1130.png"/><Relationship Id="rId37" Type="http://schemas.openxmlformats.org/officeDocument/2006/relationships/image" Target="../media/image1019.png"/><Relationship Id="rId58" Type="http://schemas.openxmlformats.org/officeDocument/2006/relationships/customXml" Target="../ink/ink1026.xml"/><Relationship Id="rId79" Type="http://schemas.openxmlformats.org/officeDocument/2006/relationships/image" Target="../media/image1040.png"/><Relationship Id="rId102" Type="http://schemas.openxmlformats.org/officeDocument/2006/relationships/customXml" Target="../ink/ink1048.xml"/><Relationship Id="rId123" Type="http://schemas.openxmlformats.org/officeDocument/2006/relationships/image" Target="../media/image1061.png"/><Relationship Id="rId144" Type="http://schemas.openxmlformats.org/officeDocument/2006/relationships/customXml" Target="../ink/ink1069.xml"/><Relationship Id="rId90" Type="http://schemas.openxmlformats.org/officeDocument/2006/relationships/customXml" Target="../ink/ink1042.xml"/><Relationship Id="rId165" Type="http://schemas.openxmlformats.org/officeDocument/2006/relationships/image" Target="../media/image1082.png"/><Relationship Id="rId186" Type="http://schemas.openxmlformats.org/officeDocument/2006/relationships/image" Target="../media/image1092.png"/><Relationship Id="rId211" Type="http://schemas.openxmlformats.org/officeDocument/2006/relationships/customXml" Target="../ink/ink1103.xml"/><Relationship Id="rId232" Type="http://schemas.openxmlformats.org/officeDocument/2006/relationships/customXml" Target="../ink/ink1114.xml"/><Relationship Id="rId253" Type="http://schemas.openxmlformats.org/officeDocument/2006/relationships/image" Target="../media/image1125.png"/><Relationship Id="rId27" Type="http://schemas.openxmlformats.org/officeDocument/2006/relationships/image" Target="../media/image1014.png"/><Relationship Id="rId48" Type="http://schemas.openxmlformats.org/officeDocument/2006/relationships/customXml" Target="../ink/ink1021.xml"/><Relationship Id="rId69" Type="http://schemas.openxmlformats.org/officeDocument/2006/relationships/image" Target="../media/image1035.png"/><Relationship Id="rId113" Type="http://schemas.openxmlformats.org/officeDocument/2006/relationships/image" Target="../media/image24.png"/><Relationship Id="rId134" Type="http://schemas.openxmlformats.org/officeDocument/2006/relationships/customXml" Target="../ink/ink1064.xml"/><Relationship Id="rId80" Type="http://schemas.openxmlformats.org/officeDocument/2006/relationships/customXml" Target="../ink/ink1037.xml"/><Relationship Id="rId155" Type="http://schemas.openxmlformats.org/officeDocument/2006/relationships/image" Target="../media/image1077.png"/><Relationship Id="rId176" Type="http://schemas.openxmlformats.org/officeDocument/2006/relationships/image" Target="../media/image1087.png"/><Relationship Id="rId197" Type="http://schemas.openxmlformats.org/officeDocument/2006/relationships/customXml" Target="../ink/ink1096.xml"/><Relationship Id="rId201" Type="http://schemas.openxmlformats.org/officeDocument/2006/relationships/customXml" Target="../ink/ink1098.xml"/><Relationship Id="rId222" Type="http://schemas.openxmlformats.org/officeDocument/2006/relationships/image" Target="../media/image1110.png"/><Relationship Id="rId243" Type="http://schemas.openxmlformats.org/officeDocument/2006/relationships/image" Target="../media/image1120.png"/><Relationship Id="rId264" Type="http://schemas.openxmlformats.org/officeDocument/2006/relationships/customXml" Target="../ink/ink1130.xml"/><Relationship Id="rId17" Type="http://schemas.openxmlformats.org/officeDocument/2006/relationships/image" Target="../media/image1009.png"/><Relationship Id="rId38" Type="http://schemas.openxmlformats.org/officeDocument/2006/relationships/customXml" Target="../ink/ink1016.xml"/><Relationship Id="rId59" Type="http://schemas.openxmlformats.org/officeDocument/2006/relationships/image" Target="../media/image1030.png"/><Relationship Id="rId103" Type="http://schemas.openxmlformats.org/officeDocument/2006/relationships/image" Target="../media/image1052.png"/><Relationship Id="rId124" Type="http://schemas.openxmlformats.org/officeDocument/2006/relationships/customXml" Target="../ink/ink1059.xml"/><Relationship Id="rId70" Type="http://schemas.openxmlformats.org/officeDocument/2006/relationships/customXml" Target="../ink/ink1032.xml"/><Relationship Id="rId91" Type="http://schemas.openxmlformats.org/officeDocument/2006/relationships/image" Target="../media/image1046.png"/><Relationship Id="rId145" Type="http://schemas.openxmlformats.org/officeDocument/2006/relationships/image" Target="../media/image1072.png"/><Relationship Id="rId166" Type="http://schemas.openxmlformats.org/officeDocument/2006/relationships/customXml" Target="../ink/ink1080.xml"/><Relationship Id="rId187" Type="http://schemas.openxmlformats.org/officeDocument/2006/relationships/customXml" Target="../ink/ink109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105.png"/><Relationship Id="rId233" Type="http://schemas.openxmlformats.org/officeDocument/2006/relationships/image" Target="../media/image1115.png"/><Relationship Id="rId254" Type="http://schemas.openxmlformats.org/officeDocument/2006/relationships/customXml" Target="../ink/ink1125.xml"/><Relationship Id="rId28" Type="http://schemas.openxmlformats.org/officeDocument/2006/relationships/customXml" Target="../ink/ink1011.xml"/><Relationship Id="rId49" Type="http://schemas.openxmlformats.org/officeDocument/2006/relationships/image" Target="../media/image1025.png"/><Relationship Id="rId114" Type="http://schemas.openxmlformats.org/officeDocument/2006/relationships/customXml" Target="../ink/ink1054.xml"/><Relationship Id="rId60" Type="http://schemas.openxmlformats.org/officeDocument/2006/relationships/customXml" Target="../ink/ink1027.xml"/><Relationship Id="rId81" Type="http://schemas.openxmlformats.org/officeDocument/2006/relationships/image" Target="../media/image1041.png"/><Relationship Id="rId135" Type="http://schemas.openxmlformats.org/officeDocument/2006/relationships/image" Target="../media/image1067.png"/><Relationship Id="rId156" Type="http://schemas.openxmlformats.org/officeDocument/2006/relationships/customXml" Target="../ink/ink1075.xml"/><Relationship Id="rId177" Type="http://schemas.openxmlformats.org/officeDocument/2006/relationships/customXml" Target="../ink/ink1086.xml"/><Relationship Id="rId198" Type="http://schemas.openxmlformats.org/officeDocument/2006/relationships/image" Target="../media/image1098.png"/><Relationship Id="rId202" Type="http://schemas.openxmlformats.org/officeDocument/2006/relationships/image" Target="../media/image1100.png"/><Relationship Id="rId223" Type="http://schemas.openxmlformats.org/officeDocument/2006/relationships/customXml" Target="../ink/ink1109.xml"/><Relationship Id="rId244" Type="http://schemas.openxmlformats.org/officeDocument/2006/relationships/customXml" Target="../ink/ink1120.xml"/><Relationship Id="rId18" Type="http://schemas.openxmlformats.org/officeDocument/2006/relationships/customXml" Target="../ink/ink1006.xml"/><Relationship Id="rId39" Type="http://schemas.openxmlformats.org/officeDocument/2006/relationships/image" Target="../media/image1020.png"/><Relationship Id="rId265" Type="http://schemas.openxmlformats.org/officeDocument/2006/relationships/image" Target="../media/image1131.png"/><Relationship Id="rId50" Type="http://schemas.openxmlformats.org/officeDocument/2006/relationships/customXml" Target="../ink/ink1022.xml"/><Relationship Id="rId104" Type="http://schemas.openxmlformats.org/officeDocument/2006/relationships/customXml" Target="../ink/ink1049.xml"/><Relationship Id="rId125" Type="http://schemas.openxmlformats.org/officeDocument/2006/relationships/image" Target="../media/image1062.png"/><Relationship Id="rId146" Type="http://schemas.openxmlformats.org/officeDocument/2006/relationships/customXml" Target="../ink/ink1070.xml"/><Relationship Id="rId167" Type="http://schemas.openxmlformats.org/officeDocument/2006/relationships/image" Target="../media/image1083.png"/><Relationship Id="rId188" Type="http://schemas.openxmlformats.org/officeDocument/2006/relationships/image" Target="../media/image1093.png"/><Relationship Id="rId71" Type="http://schemas.openxmlformats.org/officeDocument/2006/relationships/image" Target="../media/image1036.png"/><Relationship Id="rId92" Type="http://schemas.openxmlformats.org/officeDocument/2006/relationships/customXml" Target="../ink/ink1043.xml"/><Relationship Id="rId213" Type="http://schemas.openxmlformats.org/officeDocument/2006/relationships/customXml" Target="../ink/ink1104.xml"/><Relationship Id="rId234" Type="http://schemas.openxmlformats.org/officeDocument/2006/relationships/customXml" Target="../ink/ink1115.xml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1015.png"/><Relationship Id="rId255" Type="http://schemas.openxmlformats.org/officeDocument/2006/relationships/image" Target="../media/image1126.png"/><Relationship Id="rId40" Type="http://schemas.openxmlformats.org/officeDocument/2006/relationships/customXml" Target="../ink/ink1017.xml"/><Relationship Id="rId115" Type="http://schemas.openxmlformats.org/officeDocument/2006/relationships/image" Target="../media/image1057.png"/><Relationship Id="rId136" Type="http://schemas.openxmlformats.org/officeDocument/2006/relationships/customXml" Target="../ink/ink1065.xml"/><Relationship Id="rId157" Type="http://schemas.openxmlformats.org/officeDocument/2006/relationships/image" Target="../media/image1078.png"/><Relationship Id="rId178" Type="http://schemas.openxmlformats.org/officeDocument/2006/relationships/image" Target="../media/image1088.png"/><Relationship Id="rId61" Type="http://schemas.openxmlformats.org/officeDocument/2006/relationships/image" Target="../media/image1031.png"/><Relationship Id="rId82" Type="http://schemas.openxmlformats.org/officeDocument/2006/relationships/customXml" Target="../ink/ink1038.xml"/><Relationship Id="rId199" Type="http://schemas.openxmlformats.org/officeDocument/2006/relationships/customXml" Target="../ink/ink1097.xml"/><Relationship Id="rId203" Type="http://schemas.openxmlformats.org/officeDocument/2006/relationships/customXml" Target="../ink/ink1099.xml"/><Relationship Id="rId19" Type="http://schemas.openxmlformats.org/officeDocument/2006/relationships/image" Target="../media/image1010.png"/><Relationship Id="rId224" Type="http://schemas.openxmlformats.org/officeDocument/2006/relationships/image" Target="../media/image1111.png"/><Relationship Id="rId245" Type="http://schemas.openxmlformats.org/officeDocument/2006/relationships/image" Target="../media/image1121.png"/><Relationship Id="rId266" Type="http://schemas.openxmlformats.org/officeDocument/2006/relationships/customXml" Target="../ink/ink1131.xml"/><Relationship Id="rId30" Type="http://schemas.openxmlformats.org/officeDocument/2006/relationships/customXml" Target="../ink/ink1012.xml"/><Relationship Id="rId105" Type="http://schemas.openxmlformats.org/officeDocument/2006/relationships/image" Target="../media/image1053.png"/><Relationship Id="rId126" Type="http://schemas.openxmlformats.org/officeDocument/2006/relationships/customXml" Target="../ink/ink1060.xml"/><Relationship Id="rId147" Type="http://schemas.openxmlformats.org/officeDocument/2006/relationships/image" Target="../media/image1073.png"/><Relationship Id="rId168" Type="http://schemas.openxmlformats.org/officeDocument/2006/relationships/customXml" Target="../ink/ink1081.xml"/><Relationship Id="rId51" Type="http://schemas.openxmlformats.org/officeDocument/2006/relationships/image" Target="../media/image1026.png"/><Relationship Id="rId72" Type="http://schemas.openxmlformats.org/officeDocument/2006/relationships/customXml" Target="../ink/ink1033.xml"/><Relationship Id="rId93" Type="http://schemas.openxmlformats.org/officeDocument/2006/relationships/image" Target="../media/image1047.png"/><Relationship Id="rId189" Type="http://schemas.openxmlformats.org/officeDocument/2006/relationships/customXml" Target="../ink/ink1092.xml"/><Relationship Id="rId3" Type="http://schemas.openxmlformats.org/officeDocument/2006/relationships/hyperlink" Target="https://rbsc.princeton.edu/sites/default/files/Non-Cooperative_Games_Nash.pdf" TargetMode="External"/><Relationship Id="rId214" Type="http://schemas.openxmlformats.org/officeDocument/2006/relationships/image" Target="../media/image1106.png"/><Relationship Id="rId235" Type="http://schemas.openxmlformats.org/officeDocument/2006/relationships/image" Target="../media/image1116.png"/><Relationship Id="rId256" Type="http://schemas.openxmlformats.org/officeDocument/2006/relationships/customXml" Target="../ink/ink1126.xml"/><Relationship Id="rId116" Type="http://schemas.openxmlformats.org/officeDocument/2006/relationships/customXml" Target="../ink/ink1055.xml"/><Relationship Id="rId137" Type="http://schemas.openxmlformats.org/officeDocument/2006/relationships/image" Target="../media/image1068.png"/><Relationship Id="rId158" Type="http://schemas.openxmlformats.org/officeDocument/2006/relationships/customXml" Target="../ink/ink1076.xml"/><Relationship Id="rId20" Type="http://schemas.openxmlformats.org/officeDocument/2006/relationships/customXml" Target="../ink/ink1007.xml"/><Relationship Id="rId41" Type="http://schemas.openxmlformats.org/officeDocument/2006/relationships/image" Target="../media/image1021.png"/><Relationship Id="rId62" Type="http://schemas.openxmlformats.org/officeDocument/2006/relationships/customXml" Target="../ink/ink1028.xml"/><Relationship Id="rId83" Type="http://schemas.openxmlformats.org/officeDocument/2006/relationships/image" Target="../media/image1042.png"/><Relationship Id="rId179" Type="http://schemas.openxmlformats.org/officeDocument/2006/relationships/customXml" Target="../ink/ink1087.xml"/><Relationship Id="rId190" Type="http://schemas.openxmlformats.org/officeDocument/2006/relationships/image" Target="../media/image1094.png"/><Relationship Id="rId204" Type="http://schemas.openxmlformats.org/officeDocument/2006/relationships/image" Target="../media/image1101.png"/><Relationship Id="rId225" Type="http://schemas.openxmlformats.org/officeDocument/2006/relationships/customXml" Target="../ink/ink1110.xml"/><Relationship Id="rId246" Type="http://schemas.openxmlformats.org/officeDocument/2006/relationships/customXml" Target="../ink/ink1121.xml"/><Relationship Id="rId267" Type="http://schemas.openxmlformats.org/officeDocument/2006/relationships/image" Target="../media/image1132.png"/><Relationship Id="rId106" Type="http://schemas.openxmlformats.org/officeDocument/2006/relationships/customXml" Target="../ink/ink1050.xml"/><Relationship Id="rId127" Type="http://schemas.openxmlformats.org/officeDocument/2006/relationships/image" Target="../media/image1063.png"/><Relationship Id="rId10" Type="http://schemas.openxmlformats.org/officeDocument/2006/relationships/customXml" Target="../ink/ink1002.xml"/><Relationship Id="rId31" Type="http://schemas.openxmlformats.org/officeDocument/2006/relationships/image" Target="../media/image1016.png"/><Relationship Id="rId52" Type="http://schemas.openxmlformats.org/officeDocument/2006/relationships/customXml" Target="../ink/ink1023.xml"/><Relationship Id="rId73" Type="http://schemas.openxmlformats.org/officeDocument/2006/relationships/image" Target="../media/image1037.png"/><Relationship Id="rId94" Type="http://schemas.openxmlformats.org/officeDocument/2006/relationships/customXml" Target="../ink/ink1044.xml"/><Relationship Id="rId148" Type="http://schemas.openxmlformats.org/officeDocument/2006/relationships/customXml" Target="../ink/ink1071.xml"/><Relationship Id="rId169" Type="http://schemas.openxmlformats.org/officeDocument/2006/relationships/image" Target="../media/image1084.png"/><Relationship Id="rId4" Type="http://schemas.openxmlformats.org/officeDocument/2006/relationships/hyperlink" Target="http://www.u.arizona.edu/~mwalker/econ519/Nash_Eqm_ProcNAS_1950.pdf" TargetMode="External"/><Relationship Id="rId180" Type="http://schemas.openxmlformats.org/officeDocument/2006/relationships/image" Target="../media/image1089.png"/><Relationship Id="rId215" Type="http://schemas.openxmlformats.org/officeDocument/2006/relationships/customXml" Target="../ink/ink1105.xml"/><Relationship Id="rId236" Type="http://schemas.openxmlformats.org/officeDocument/2006/relationships/customXml" Target="../ink/ink1116.xml"/><Relationship Id="rId257" Type="http://schemas.openxmlformats.org/officeDocument/2006/relationships/image" Target="../media/image1127.png"/><Relationship Id="rId42" Type="http://schemas.openxmlformats.org/officeDocument/2006/relationships/customXml" Target="../ink/ink1018.xml"/><Relationship Id="rId84" Type="http://schemas.openxmlformats.org/officeDocument/2006/relationships/customXml" Target="../ink/ink1039.xml"/><Relationship Id="rId138" Type="http://schemas.openxmlformats.org/officeDocument/2006/relationships/customXml" Target="../ink/ink1066.xml"/><Relationship Id="rId191" Type="http://schemas.openxmlformats.org/officeDocument/2006/relationships/customXml" Target="../ink/ink1093.xml"/><Relationship Id="rId205" Type="http://schemas.openxmlformats.org/officeDocument/2006/relationships/customXml" Target="../ink/ink1100.xml"/><Relationship Id="rId247" Type="http://schemas.openxmlformats.org/officeDocument/2006/relationships/image" Target="../media/image1122.png"/><Relationship Id="rId107" Type="http://schemas.openxmlformats.org/officeDocument/2006/relationships/image" Target="../media/image1054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90.xml"/><Relationship Id="rId21" Type="http://schemas.openxmlformats.org/officeDocument/2006/relationships/customXml" Target="../ink/ink1142.xml"/><Relationship Id="rId324" Type="http://schemas.openxmlformats.org/officeDocument/2006/relationships/image" Target="../media/image24.png"/><Relationship Id="rId531" Type="http://schemas.openxmlformats.org/officeDocument/2006/relationships/customXml" Target="../ink/ink1397.xml"/><Relationship Id="rId629" Type="http://schemas.openxmlformats.org/officeDocument/2006/relationships/customXml" Target="../ink/ink1446.xml"/><Relationship Id="rId170" Type="http://schemas.openxmlformats.org/officeDocument/2006/relationships/image" Target="../media/image1217.png"/><Relationship Id="rId268" Type="http://schemas.openxmlformats.org/officeDocument/2006/relationships/image" Target="../media/image1266.png"/><Relationship Id="rId475" Type="http://schemas.openxmlformats.org/officeDocument/2006/relationships/customXml" Target="../ink/ink1369.xml"/><Relationship Id="rId32" Type="http://schemas.openxmlformats.org/officeDocument/2006/relationships/image" Target="../media/image1148.png"/><Relationship Id="rId128" Type="http://schemas.openxmlformats.org/officeDocument/2006/relationships/image" Target="../media/image1196.png"/><Relationship Id="rId335" Type="http://schemas.openxmlformats.org/officeDocument/2006/relationships/customXml" Target="../ink/ink1299.xml"/><Relationship Id="rId542" Type="http://schemas.openxmlformats.org/officeDocument/2006/relationships/image" Target="../media/image1402.png"/><Relationship Id="rId181" Type="http://schemas.openxmlformats.org/officeDocument/2006/relationships/customXml" Target="../ink/ink1222.xml"/><Relationship Id="rId402" Type="http://schemas.openxmlformats.org/officeDocument/2006/relationships/image" Target="../media/image1332.png"/><Relationship Id="rId279" Type="http://schemas.openxmlformats.org/officeDocument/2006/relationships/customXml" Target="../ink/ink1271.xml"/><Relationship Id="rId486" Type="http://schemas.openxmlformats.org/officeDocument/2006/relationships/image" Target="../media/image1374.png"/><Relationship Id="rId43" Type="http://schemas.openxmlformats.org/officeDocument/2006/relationships/customXml" Target="../ink/ink1153.xml"/><Relationship Id="rId139" Type="http://schemas.openxmlformats.org/officeDocument/2006/relationships/customXml" Target="../ink/ink1201.xml"/><Relationship Id="rId346" Type="http://schemas.openxmlformats.org/officeDocument/2006/relationships/image" Target="../media/image1304.png"/><Relationship Id="rId553" Type="http://schemas.openxmlformats.org/officeDocument/2006/relationships/customXml" Target="../ink/ink1408.xml"/><Relationship Id="rId192" Type="http://schemas.openxmlformats.org/officeDocument/2006/relationships/image" Target="../media/image1228.png"/><Relationship Id="rId206" Type="http://schemas.openxmlformats.org/officeDocument/2006/relationships/image" Target="../media/image1235.png"/><Relationship Id="rId413" Type="http://schemas.openxmlformats.org/officeDocument/2006/relationships/customXml" Target="../ink/ink1338.xml"/><Relationship Id="rId497" Type="http://schemas.openxmlformats.org/officeDocument/2006/relationships/customXml" Target="../ink/ink1380.xml"/><Relationship Id="rId620" Type="http://schemas.openxmlformats.org/officeDocument/2006/relationships/image" Target="../media/image1441.png"/><Relationship Id="rId357" Type="http://schemas.openxmlformats.org/officeDocument/2006/relationships/customXml" Target="../ink/ink1310.xml"/><Relationship Id="rId54" Type="http://schemas.openxmlformats.org/officeDocument/2006/relationships/image" Target="../media/image1159.png"/><Relationship Id="rId217" Type="http://schemas.openxmlformats.org/officeDocument/2006/relationships/customXml" Target="../ink/ink1240.xml"/><Relationship Id="rId564" Type="http://schemas.openxmlformats.org/officeDocument/2006/relationships/image" Target="../media/image1413.png"/><Relationship Id="rId424" Type="http://schemas.openxmlformats.org/officeDocument/2006/relationships/image" Target="../media/image1343.png"/><Relationship Id="rId631" Type="http://schemas.openxmlformats.org/officeDocument/2006/relationships/customXml" Target="../ink/ink1447.xml"/><Relationship Id="rId270" Type="http://schemas.openxmlformats.org/officeDocument/2006/relationships/image" Target="../media/image1267.png"/><Relationship Id="rId65" Type="http://schemas.openxmlformats.org/officeDocument/2006/relationships/customXml" Target="../ink/ink1164.xml"/><Relationship Id="rId130" Type="http://schemas.openxmlformats.org/officeDocument/2006/relationships/image" Target="../media/image1197.png"/><Relationship Id="rId368" Type="http://schemas.openxmlformats.org/officeDocument/2006/relationships/image" Target="../media/image1315.png"/><Relationship Id="rId575" Type="http://schemas.openxmlformats.org/officeDocument/2006/relationships/customXml" Target="../ink/ink1419.xml"/><Relationship Id="rId228" Type="http://schemas.openxmlformats.org/officeDocument/2006/relationships/image" Target="../media/image1246.png"/><Relationship Id="rId435" Type="http://schemas.openxmlformats.org/officeDocument/2006/relationships/customXml" Target="../ink/ink1349.xml"/><Relationship Id="rId281" Type="http://schemas.openxmlformats.org/officeDocument/2006/relationships/customXml" Target="../ink/ink1272.xml"/><Relationship Id="rId502" Type="http://schemas.openxmlformats.org/officeDocument/2006/relationships/image" Target="../media/image1382.png"/><Relationship Id="rId76" Type="http://schemas.openxmlformats.org/officeDocument/2006/relationships/image" Target="../media/image1170.png"/><Relationship Id="rId141" Type="http://schemas.openxmlformats.org/officeDocument/2006/relationships/customXml" Target="../ink/ink1202.xml"/><Relationship Id="rId379" Type="http://schemas.openxmlformats.org/officeDocument/2006/relationships/customXml" Target="../ink/ink1321.xml"/><Relationship Id="rId586" Type="http://schemas.openxmlformats.org/officeDocument/2006/relationships/image" Target="../media/image1424.png"/><Relationship Id="rId7" Type="http://schemas.openxmlformats.org/officeDocument/2006/relationships/customXml" Target="../ink/ink1135.xml"/><Relationship Id="rId239" Type="http://schemas.openxmlformats.org/officeDocument/2006/relationships/customXml" Target="../ink/ink1251.xml"/><Relationship Id="rId446" Type="http://schemas.openxmlformats.org/officeDocument/2006/relationships/image" Target="../media/image1354.png"/><Relationship Id="rId292" Type="http://schemas.openxmlformats.org/officeDocument/2006/relationships/image" Target="../media/image1278.png"/><Relationship Id="rId306" Type="http://schemas.openxmlformats.org/officeDocument/2006/relationships/image" Target="../media/image1285.png"/><Relationship Id="rId87" Type="http://schemas.openxmlformats.org/officeDocument/2006/relationships/customXml" Target="../ink/ink1175.xml"/><Relationship Id="rId513" Type="http://schemas.openxmlformats.org/officeDocument/2006/relationships/customXml" Target="../ink/ink1388.xml"/><Relationship Id="rId597" Type="http://schemas.openxmlformats.org/officeDocument/2006/relationships/customXml" Target="../ink/ink1430.xml"/><Relationship Id="rId152" Type="http://schemas.openxmlformats.org/officeDocument/2006/relationships/image" Target="../media/image1208.png"/><Relationship Id="rId457" Type="http://schemas.openxmlformats.org/officeDocument/2006/relationships/customXml" Target="../ink/ink1360.xml"/><Relationship Id="rId14" Type="http://schemas.openxmlformats.org/officeDocument/2006/relationships/image" Target="../media/image1139.png"/><Relationship Id="rId317" Type="http://schemas.openxmlformats.org/officeDocument/2006/relationships/customXml" Target="../ink/ink1290.xml"/><Relationship Id="rId524" Type="http://schemas.openxmlformats.org/officeDocument/2006/relationships/image" Target="../media/image1393.png"/><Relationship Id="rId98" Type="http://schemas.openxmlformats.org/officeDocument/2006/relationships/image" Target="../media/image1181.png"/><Relationship Id="rId163" Type="http://schemas.openxmlformats.org/officeDocument/2006/relationships/customXml" Target="../ink/ink1213.xml"/><Relationship Id="rId370" Type="http://schemas.openxmlformats.org/officeDocument/2006/relationships/image" Target="../media/image1316.png"/><Relationship Id="rId230" Type="http://schemas.openxmlformats.org/officeDocument/2006/relationships/image" Target="../media/image1247.png"/><Relationship Id="rId468" Type="http://schemas.openxmlformats.org/officeDocument/2006/relationships/image" Target="../media/image1365.png"/><Relationship Id="rId25" Type="http://schemas.openxmlformats.org/officeDocument/2006/relationships/customXml" Target="../ink/ink1144.xml"/><Relationship Id="rId328" Type="http://schemas.openxmlformats.org/officeDocument/2006/relationships/image" Target="../media/image1295.png"/><Relationship Id="rId535" Type="http://schemas.openxmlformats.org/officeDocument/2006/relationships/customXml" Target="../ink/ink1399.xml"/><Relationship Id="rId174" Type="http://schemas.openxmlformats.org/officeDocument/2006/relationships/image" Target="../media/image1219.png"/><Relationship Id="rId381" Type="http://schemas.openxmlformats.org/officeDocument/2006/relationships/customXml" Target="../ink/ink1322.xml"/><Relationship Id="rId602" Type="http://schemas.openxmlformats.org/officeDocument/2006/relationships/image" Target="../media/image1432.png"/><Relationship Id="rId241" Type="http://schemas.openxmlformats.org/officeDocument/2006/relationships/customXml" Target="../ink/ink1252.xml"/><Relationship Id="rId479" Type="http://schemas.openxmlformats.org/officeDocument/2006/relationships/customXml" Target="../ink/ink1371.xml"/><Relationship Id="rId36" Type="http://schemas.openxmlformats.org/officeDocument/2006/relationships/image" Target="../media/image1150.png"/><Relationship Id="rId339" Type="http://schemas.openxmlformats.org/officeDocument/2006/relationships/customXml" Target="../ink/ink1301.xml"/><Relationship Id="rId546" Type="http://schemas.openxmlformats.org/officeDocument/2006/relationships/image" Target="../media/image1404.png"/><Relationship Id="rId101" Type="http://schemas.openxmlformats.org/officeDocument/2006/relationships/customXml" Target="../ink/ink1182.xml"/><Relationship Id="rId185" Type="http://schemas.openxmlformats.org/officeDocument/2006/relationships/customXml" Target="../ink/ink1224.xml"/><Relationship Id="rId406" Type="http://schemas.openxmlformats.org/officeDocument/2006/relationships/image" Target="../media/image1334.png"/><Relationship Id="rId9" Type="http://schemas.openxmlformats.org/officeDocument/2006/relationships/customXml" Target="../ink/ink1136.xml"/><Relationship Id="rId210" Type="http://schemas.openxmlformats.org/officeDocument/2006/relationships/image" Target="../media/image1237.png"/><Relationship Id="rId392" Type="http://schemas.openxmlformats.org/officeDocument/2006/relationships/image" Target="../media/image1327.png"/><Relationship Id="rId448" Type="http://schemas.openxmlformats.org/officeDocument/2006/relationships/image" Target="../media/image1355.png"/><Relationship Id="rId613" Type="http://schemas.openxmlformats.org/officeDocument/2006/relationships/customXml" Target="../ink/ink1438.xml"/><Relationship Id="rId252" Type="http://schemas.openxmlformats.org/officeDocument/2006/relationships/image" Target="../media/image1258.png"/><Relationship Id="rId294" Type="http://schemas.openxmlformats.org/officeDocument/2006/relationships/image" Target="../media/image1279.png"/><Relationship Id="rId308" Type="http://schemas.openxmlformats.org/officeDocument/2006/relationships/image" Target="../media/image1286.png"/><Relationship Id="rId515" Type="http://schemas.openxmlformats.org/officeDocument/2006/relationships/customXml" Target="../ink/ink1389.xml"/><Relationship Id="rId47" Type="http://schemas.openxmlformats.org/officeDocument/2006/relationships/customXml" Target="../ink/ink1155.xml"/><Relationship Id="rId89" Type="http://schemas.openxmlformats.org/officeDocument/2006/relationships/customXml" Target="../ink/ink1176.xml"/><Relationship Id="rId112" Type="http://schemas.openxmlformats.org/officeDocument/2006/relationships/image" Target="../media/image1188.png"/><Relationship Id="rId154" Type="http://schemas.openxmlformats.org/officeDocument/2006/relationships/image" Target="../media/image1209.png"/><Relationship Id="rId361" Type="http://schemas.openxmlformats.org/officeDocument/2006/relationships/customXml" Target="../ink/ink1312.xml"/><Relationship Id="rId557" Type="http://schemas.openxmlformats.org/officeDocument/2006/relationships/customXml" Target="../ink/ink1410.xml"/><Relationship Id="rId599" Type="http://schemas.openxmlformats.org/officeDocument/2006/relationships/customXml" Target="../ink/ink1431.xml"/><Relationship Id="rId196" Type="http://schemas.openxmlformats.org/officeDocument/2006/relationships/image" Target="../media/image1230.png"/><Relationship Id="rId417" Type="http://schemas.openxmlformats.org/officeDocument/2006/relationships/customXml" Target="../ink/ink1340.xml"/><Relationship Id="rId459" Type="http://schemas.openxmlformats.org/officeDocument/2006/relationships/customXml" Target="../ink/ink1361.xml"/><Relationship Id="rId624" Type="http://schemas.openxmlformats.org/officeDocument/2006/relationships/image" Target="../media/image1443.png"/><Relationship Id="rId16" Type="http://schemas.openxmlformats.org/officeDocument/2006/relationships/image" Target="../media/image1140.png"/><Relationship Id="rId221" Type="http://schemas.openxmlformats.org/officeDocument/2006/relationships/customXml" Target="../ink/ink1242.xml"/><Relationship Id="rId263" Type="http://schemas.openxmlformats.org/officeDocument/2006/relationships/customXml" Target="../ink/ink1263.xml"/><Relationship Id="rId319" Type="http://schemas.openxmlformats.org/officeDocument/2006/relationships/customXml" Target="../ink/ink1291.xml"/><Relationship Id="rId470" Type="http://schemas.openxmlformats.org/officeDocument/2006/relationships/image" Target="../media/image1366.png"/><Relationship Id="rId526" Type="http://schemas.openxmlformats.org/officeDocument/2006/relationships/image" Target="../media/image1394.png"/><Relationship Id="rId58" Type="http://schemas.openxmlformats.org/officeDocument/2006/relationships/image" Target="../media/image1161.png"/><Relationship Id="rId123" Type="http://schemas.openxmlformats.org/officeDocument/2006/relationships/customXml" Target="../ink/ink1193.xml"/><Relationship Id="rId330" Type="http://schemas.openxmlformats.org/officeDocument/2006/relationships/image" Target="../media/image1296.png"/><Relationship Id="rId568" Type="http://schemas.openxmlformats.org/officeDocument/2006/relationships/image" Target="../media/image1415.png"/><Relationship Id="rId165" Type="http://schemas.openxmlformats.org/officeDocument/2006/relationships/customXml" Target="../ink/ink1214.xml"/><Relationship Id="rId372" Type="http://schemas.openxmlformats.org/officeDocument/2006/relationships/image" Target="../media/image1317.png"/><Relationship Id="rId428" Type="http://schemas.openxmlformats.org/officeDocument/2006/relationships/image" Target="../media/image1345.png"/><Relationship Id="rId232" Type="http://schemas.openxmlformats.org/officeDocument/2006/relationships/image" Target="../media/image1248.png"/><Relationship Id="rId274" Type="http://schemas.openxmlformats.org/officeDocument/2006/relationships/image" Target="../media/image1269.png"/><Relationship Id="rId481" Type="http://schemas.openxmlformats.org/officeDocument/2006/relationships/customXml" Target="../ink/ink1372.xml"/><Relationship Id="rId27" Type="http://schemas.openxmlformats.org/officeDocument/2006/relationships/customXml" Target="../ink/ink1145.xml"/><Relationship Id="rId69" Type="http://schemas.openxmlformats.org/officeDocument/2006/relationships/customXml" Target="../ink/ink1166.xml"/><Relationship Id="rId134" Type="http://schemas.openxmlformats.org/officeDocument/2006/relationships/image" Target="../media/image1199.png"/><Relationship Id="rId537" Type="http://schemas.openxmlformats.org/officeDocument/2006/relationships/customXml" Target="../ink/ink1400.xml"/><Relationship Id="rId579" Type="http://schemas.openxmlformats.org/officeDocument/2006/relationships/customXml" Target="../ink/ink1421.xml"/><Relationship Id="rId80" Type="http://schemas.openxmlformats.org/officeDocument/2006/relationships/image" Target="../media/image1172.png"/><Relationship Id="rId176" Type="http://schemas.openxmlformats.org/officeDocument/2006/relationships/image" Target="../media/image1220.png"/><Relationship Id="rId341" Type="http://schemas.openxmlformats.org/officeDocument/2006/relationships/customXml" Target="../ink/ink1302.xml"/><Relationship Id="rId383" Type="http://schemas.openxmlformats.org/officeDocument/2006/relationships/customXml" Target="../ink/ink1323.xml"/><Relationship Id="rId439" Type="http://schemas.openxmlformats.org/officeDocument/2006/relationships/customXml" Target="../ink/ink1351.xml"/><Relationship Id="rId590" Type="http://schemas.openxmlformats.org/officeDocument/2006/relationships/image" Target="../media/image1426.png"/><Relationship Id="rId604" Type="http://schemas.openxmlformats.org/officeDocument/2006/relationships/image" Target="../media/image1433.png"/><Relationship Id="rId201" Type="http://schemas.openxmlformats.org/officeDocument/2006/relationships/customXml" Target="../ink/ink1232.xml"/><Relationship Id="rId243" Type="http://schemas.openxmlformats.org/officeDocument/2006/relationships/customXml" Target="../ink/ink1253.xml"/><Relationship Id="rId285" Type="http://schemas.openxmlformats.org/officeDocument/2006/relationships/customXml" Target="../ink/ink1274.xml"/><Relationship Id="rId450" Type="http://schemas.openxmlformats.org/officeDocument/2006/relationships/image" Target="../media/image1356.png"/><Relationship Id="rId506" Type="http://schemas.openxmlformats.org/officeDocument/2006/relationships/image" Target="../media/image1384.png"/><Relationship Id="rId38" Type="http://schemas.openxmlformats.org/officeDocument/2006/relationships/image" Target="../media/image1151.png"/><Relationship Id="rId103" Type="http://schemas.openxmlformats.org/officeDocument/2006/relationships/customXml" Target="../ink/ink1183.xml"/><Relationship Id="rId310" Type="http://schemas.openxmlformats.org/officeDocument/2006/relationships/image" Target="../media/image1287.png"/><Relationship Id="rId492" Type="http://schemas.openxmlformats.org/officeDocument/2006/relationships/image" Target="../media/image1377.png"/><Relationship Id="rId548" Type="http://schemas.openxmlformats.org/officeDocument/2006/relationships/image" Target="../media/image1405.png"/><Relationship Id="rId91" Type="http://schemas.openxmlformats.org/officeDocument/2006/relationships/customXml" Target="../ink/ink1177.xml"/><Relationship Id="rId145" Type="http://schemas.openxmlformats.org/officeDocument/2006/relationships/customXml" Target="../ink/ink1204.xml"/><Relationship Id="rId187" Type="http://schemas.openxmlformats.org/officeDocument/2006/relationships/customXml" Target="../ink/ink1225.xml"/><Relationship Id="rId352" Type="http://schemas.openxmlformats.org/officeDocument/2006/relationships/image" Target="../media/image1307.png"/><Relationship Id="rId394" Type="http://schemas.openxmlformats.org/officeDocument/2006/relationships/image" Target="../media/image1328.png"/><Relationship Id="rId408" Type="http://schemas.openxmlformats.org/officeDocument/2006/relationships/image" Target="../media/image1335.png"/><Relationship Id="rId615" Type="http://schemas.openxmlformats.org/officeDocument/2006/relationships/customXml" Target="../ink/ink1439.xml"/><Relationship Id="rId212" Type="http://schemas.openxmlformats.org/officeDocument/2006/relationships/image" Target="../media/image1238.png"/><Relationship Id="rId254" Type="http://schemas.openxmlformats.org/officeDocument/2006/relationships/image" Target="../media/image1259.png"/><Relationship Id="rId49" Type="http://schemas.openxmlformats.org/officeDocument/2006/relationships/customXml" Target="../ink/ink1156.xml"/><Relationship Id="rId114" Type="http://schemas.openxmlformats.org/officeDocument/2006/relationships/image" Target="../media/image1189.png"/><Relationship Id="rId296" Type="http://schemas.openxmlformats.org/officeDocument/2006/relationships/image" Target="../media/image1280.png"/><Relationship Id="rId461" Type="http://schemas.openxmlformats.org/officeDocument/2006/relationships/customXml" Target="../ink/ink1362.xml"/><Relationship Id="rId517" Type="http://schemas.openxmlformats.org/officeDocument/2006/relationships/customXml" Target="../ink/ink1390.xml"/><Relationship Id="rId559" Type="http://schemas.openxmlformats.org/officeDocument/2006/relationships/customXml" Target="../ink/ink1411.xml"/><Relationship Id="rId60" Type="http://schemas.openxmlformats.org/officeDocument/2006/relationships/image" Target="../media/image1162.png"/><Relationship Id="rId156" Type="http://schemas.openxmlformats.org/officeDocument/2006/relationships/image" Target="../media/image1210.png"/><Relationship Id="rId198" Type="http://schemas.openxmlformats.org/officeDocument/2006/relationships/image" Target="../media/image1231.png"/><Relationship Id="rId321" Type="http://schemas.openxmlformats.org/officeDocument/2006/relationships/customXml" Target="../ink/ink1292.xml"/><Relationship Id="rId363" Type="http://schemas.openxmlformats.org/officeDocument/2006/relationships/customXml" Target="../ink/ink1313.xml"/><Relationship Id="rId419" Type="http://schemas.openxmlformats.org/officeDocument/2006/relationships/customXml" Target="../ink/ink1341.xml"/><Relationship Id="rId570" Type="http://schemas.openxmlformats.org/officeDocument/2006/relationships/image" Target="../media/image1416.png"/><Relationship Id="rId626" Type="http://schemas.openxmlformats.org/officeDocument/2006/relationships/image" Target="../media/image1444.png"/><Relationship Id="rId223" Type="http://schemas.openxmlformats.org/officeDocument/2006/relationships/customXml" Target="../ink/ink1243.xml"/><Relationship Id="rId430" Type="http://schemas.openxmlformats.org/officeDocument/2006/relationships/image" Target="../media/image1346.png"/><Relationship Id="rId18" Type="http://schemas.openxmlformats.org/officeDocument/2006/relationships/image" Target="../media/image1141.png"/><Relationship Id="rId265" Type="http://schemas.openxmlformats.org/officeDocument/2006/relationships/customXml" Target="../ink/ink1264.xml"/><Relationship Id="rId472" Type="http://schemas.openxmlformats.org/officeDocument/2006/relationships/image" Target="../media/image1367.png"/><Relationship Id="rId528" Type="http://schemas.openxmlformats.org/officeDocument/2006/relationships/image" Target="../media/image1395.png"/><Relationship Id="rId125" Type="http://schemas.openxmlformats.org/officeDocument/2006/relationships/customXml" Target="../ink/ink1194.xml"/><Relationship Id="rId167" Type="http://schemas.openxmlformats.org/officeDocument/2006/relationships/customXml" Target="../ink/ink1215.xml"/><Relationship Id="rId332" Type="http://schemas.openxmlformats.org/officeDocument/2006/relationships/image" Target="../media/image1297.png"/><Relationship Id="rId374" Type="http://schemas.openxmlformats.org/officeDocument/2006/relationships/image" Target="../media/image1318.png"/><Relationship Id="rId581" Type="http://schemas.openxmlformats.org/officeDocument/2006/relationships/customXml" Target="../ink/ink1422.xml"/><Relationship Id="rId71" Type="http://schemas.openxmlformats.org/officeDocument/2006/relationships/customXml" Target="../ink/ink1167.xml"/><Relationship Id="rId234" Type="http://schemas.openxmlformats.org/officeDocument/2006/relationships/image" Target="../media/image1249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1146.xml"/><Relationship Id="rId276" Type="http://schemas.openxmlformats.org/officeDocument/2006/relationships/image" Target="../media/image1270.png"/><Relationship Id="rId441" Type="http://schemas.openxmlformats.org/officeDocument/2006/relationships/customXml" Target="../ink/ink1352.xml"/><Relationship Id="rId483" Type="http://schemas.openxmlformats.org/officeDocument/2006/relationships/customXml" Target="../ink/ink1373.xml"/><Relationship Id="rId539" Type="http://schemas.openxmlformats.org/officeDocument/2006/relationships/customXml" Target="../ink/ink1401.xml"/><Relationship Id="rId40" Type="http://schemas.openxmlformats.org/officeDocument/2006/relationships/image" Target="../media/image1152.png"/><Relationship Id="rId136" Type="http://schemas.openxmlformats.org/officeDocument/2006/relationships/image" Target="../media/image1200.png"/><Relationship Id="rId178" Type="http://schemas.openxmlformats.org/officeDocument/2006/relationships/image" Target="../media/image1221.png"/><Relationship Id="rId301" Type="http://schemas.openxmlformats.org/officeDocument/2006/relationships/customXml" Target="../ink/ink1282.xml"/><Relationship Id="rId343" Type="http://schemas.openxmlformats.org/officeDocument/2006/relationships/customXml" Target="../ink/ink1303.xml"/><Relationship Id="rId550" Type="http://schemas.openxmlformats.org/officeDocument/2006/relationships/image" Target="../media/image1406.png"/><Relationship Id="rId82" Type="http://schemas.openxmlformats.org/officeDocument/2006/relationships/image" Target="../media/image1173.png"/><Relationship Id="rId203" Type="http://schemas.openxmlformats.org/officeDocument/2006/relationships/customXml" Target="../ink/ink1233.xml"/><Relationship Id="rId385" Type="http://schemas.openxmlformats.org/officeDocument/2006/relationships/customXml" Target="../ink/ink1324.xml"/><Relationship Id="rId592" Type="http://schemas.openxmlformats.org/officeDocument/2006/relationships/image" Target="../media/image1427.png"/><Relationship Id="rId606" Type="http://schemas.openxmlformats.org/officeDocument/2006/relationships/image" Target="../media/image1434.png"/><Relationship Id="rId245" Type="http://schemas.openxmlformats.org/officeDocument/2006/relationships/customXml" Target="../ink/ink1254.xml"/><Relationship Id="rId287" Type="http://schemas.openxmlformats.org/officeDocument/2006/relationships/customXml" Target="../ink/ink1275.xml"/><Relationship Id="rId410" Type="http://schemas.openxmlformats.org/officeDocument/2006/relationships/image" Target="../media/image1336.png"/><Relationship Id="rId452" Type="http://schemas.openxmlformats.org/officeDocument/2006/relationships/image" Target="../media/image1357.png"/><Relationship Id="rId494" Type="http://schemas.openxmlformats.org/officeDocument/2006/relationships/image" Target="../media/image1378.png"/><Relationship Id="rId508" Type="http://schemas.openxmlformats.org/officeDocument/2006/relationships/image" Target="../media/image1385.png"/><Relationship Id="rId105" Type="http://schemas.openxmlformats.org/officeDocument/2006/relationships/customXml" Target="../ink/ink1184.xml"/><Relationship Id="rId147" Type="http://schemas.openxmlformats.org/officeDocument/2006/relationships/customXml" Target="../ink/ink1205.xml"/><Relationship Id="rId312" Type="http://schemas.openxmlformats.org/officeDocument/2006/relationships/image" Target="../media/image1288.png"/><Relationship Id="rId354" Type="http://schemas.openxmlformats.org/officeDocument/2006/relationships/image" Target="../media/image1308.png"/><Relationship Id="rId51" Type="http://schemas.openxmlformats.org/officeDocument/2006/relationships/customXml" Target="../ink/ink1157.xml"/><Relationship Id="rId93" Type="http://schemas.openxmlformats.org/officeDocument/2006/relationships/customXml" Target="../ink/ink1178.xml"/><Relationship Id="rId189" Type="http://schemas.openxmlformats.org/officeDocument/2006/relationships/customXml" Target="../ink/ink1226.xml"/><Relationship Id="rId396" Type="http://schemas.openxmlformats.org/officeDocument/2006/relationships/image" Target="../media/image1329.png"/><Relationship Id="rId561" Type="http://schemas.openxmlformats.org/officeDocument/2006/relationships/customXml" Target="../ink/ink1412.xml"/><Relationship Id="rId617" Type="http://schemas.openxmlformats.org/officeDocument/2006/relationships/customXml" Target="../ink/ink1440.xml"/><Relationship Id="rId214" Type="http://schemas.openxmlformats.org/officeDocument/2006/relationships/image" Target="../media/image1239.png"/><Relationship Id="rId256" Type="http://schemas.openxmlformats.org/officeDocument/2006/relationships/image" Target="../media/image1260.png"/><Relationship Id="rId298" Type="http://schemas.openxmlformats.org/officeDocument/2006/relationships/image" Target="../media/image1281.png"/><Relationship Id="rId421" Type="http://schemas.openxmlformats.org/officeDocument/2006/relationships/customXml" Target="../ink/ink1342.xml"/><Relationship Id="rId463" Type="http://schemas.openxmlformats.org/officeDocument/2006/relationships/customXml" Target="../ink/ink1363.xml"/><Relationship Id="rId519" Type="http://schemas.openxmlformats.org/officeDocument/2006/relationships/customXml" Target="../ink/ink1391.xml"/><Relationship Id="rId116" Type="http://schemas.openxmlformats.org/officeDocument/2006/relationships/image" Target="../media/image1190.png"/><Relationship Id="rId158" Type="http://schemas.openxmlformats.org/officeDocument/2006/relationships/image" Target="../media/image1211.png"/><Relationship Id="rId323" Type="http://schemas.openxmlformats.org/officeDocument/2006/relationships/customXml" Target="../ink/ink1293.xml"/><Relationship Id="rId530" Type="http://schemas.openxmlformats.org/officeDocument/2006/relationships/image" Target="../media/image1396.png"/><Relationship Id="rId20" Type="http://schemas.openxmlformats.org/officeDocument/2006/relationships/image" Target="../media/image1142.png"/><Relationship Id="rId62" Type="http://schemas.openxmlformats.org/officeDocument/2006/relationships/image" Target="../media/image1163.png"/><Relationship Id="rId365" Type="http://schemas.openxmlformats.org/officeDocument/2006/relationships/customXml" Target="../ink/ink1314.xml"/><Relationship Id="rId572" Type="http://schemas.openxmlformats.org/officeDocument/2006/relationships/image" Target="../media/image1417.png"/><Relationship Id="rId628" Type="http://schemas.openxmlformats.org/officeDocument/2006/relationships/image" Target="../media/image1445.png"/><Relationship Id="rId225" Type="http://schemas.openxmlformats.org/officeDocument/2006/relationships/customXml" Target="../ink/ink1244.xml"/><Relationship Id="rId267" Type="http://schemas.openxmlformats.org/officeDocument/2006/relationships/customXml" Target="../ink/ink1265.xml"/><Relationship Id="rId432" Type="http://schemas.openxmlformats.org/officeDocument/2006/relationships/image" Target="../media/image1347.png"/><Relationship Id="rId474" Type="http://schemas.openxmlformats.org/officeDocument/2006/relationships/image" Target="../media/image1368.png"/><Relationship Id="rId127" Type="http://schemas.openxmlformats.org/officeDocument/2006/relationships/customXml" Target="../ink/ink1195.xml"/><Relationship Id="rId31" Type="http://schemas.openxmlformats.org/officeDocument/2006/relationships/customXml" Target="../ink/ink1147.xml"/><Relationship Id="rId73" Type="http://schemas.openxmlformats.org/officeDocument/2006/relationships/customXml" Target="../ink/ink1168.xml"/><Relationship Id="rId169" Type="http://schemas.openxmlformats.org/officeDocument/2006/relationships/customXml" Target="../ink/ink1216.xml"/><Relationship Id="rId334" Type="http://schemas.openxmlformats.org/officeDocument/2006/relationships/image" Target="../media/image1298.png"/><Relationship Id="rId376" Type="http://schemas.openxmlformats.org/officeDocument/2006/relationships/image" Target="../media/image1319.png"/><Relationship Id="rId541" Type="http://schemas.openxmlformats.org/officeDocument/2006/relationships/customXml" Target="../ink/ink1402.xml"/><Relationship Id="rId583" Type="http://schemas.openxmlformats.org/officeDocument/2006/relationships/customXml" Target="../ink/ink1423.xml"/><Relationship Id="rId4" Type="http://schemas.openxmlformats.org/officeDocument/2006/relationships/image" Target="../media/image1134.png"/><Relationship Id="rId180" Type="http://schemas.openxmlformats.org/officeDocument/2006/relationships/image" Target="../media/image1222.png"/><Relationship Id="rId236" Type="http://schemas.openxmlformats.org/officeDocument/2006/relationships/image" Target="../media/image1250.png"/><Relationship Id="rId278" Type="http://schemas.openxmlformats.org/officeDocument/2006/relationships/image" Target="../media/image1271.png"/><Relationship Id="rId401" Type="http://schemas.openxmlformats.org/officeDocument/2006/relationships/customXml" Target="../ink/ink1332.xml"/><Relationship Id="rId443" Type="http://schemas.openxmlformats.org/officeDocument/2006/relationships/customXml" Target="../ink/ink1353.xml"/><Relationship Id="rId303" Type="http://schemas.openxmlformats.org/officeDocument/2006/relationships/customXml" Target="../ink/ink1283.xml"/><Relationship Id="rId485" Type="http://schemas.openxmlformats.org/officeDocument/2006/relationships/customXml" Target="../ink/ink1374.xml"/><Relationship Id="rId42" Type="http://schemas.openxmlformats.org/officeDocument/2006/relationships/image" Target="../media/image1153.png"/><Relationship Id="rId84" Type="http://schemas.openxmlformats.org/officeDocument/2006/relationships/image" Target="../media/image1174.png"/><Relationship Id="rId138" Type="http://schemas.openxmlformats.org/officeDocument/2006/relationships/image" Target="../media/image1201.png"/><Relationship Id="rId345" Type="http://schemas.openxmlformats.org/officeDocument/2006/relationships/customXml" Target="../ink/ink1304.xml"/><Relationship Id="rId387" Type="http://schemas.openxmlformats.org/officeDocument/2006/relationships/customXml" Target="../ink/ink1325.xml"/><Relationship Id="rId510" Type="http://schemas.openxmlformats.org/officeDocument/2006/relationships/image" Target="../media/image1386.png"/><Relationship Id="rId552" Type="http://schemas.openxmlformats.org/officeDocument/2006/relationships/image" Target="../media/image1407.png"/><Relationship Id="rId594" Type="http://schemas.openxmlformats.org/officeDocument/2006/relationships/image" Target="../media/image1428.png"/><Relationship Id="rId608" Type="http://schemas.openxmlformats.org/officeDocument/2006/relationships/image" Target="../media/image1435.png"/><Relationship Id="rId191" Type="http://schemas.openxmlformats.org/officeDocument/2006/relationships/customXml" Target="../ink/ink1227.xml"/><Relationship Id="rId205" Type="http://schemas.openxmlformats.org/officeDocument/2006/relationships/customXml" Target="../ink/ink1234.xml"/><Relationship Id="rId247" Type="http://schemas.openxmlformats.org/officeDocument/2006/relationships/customXml" Target="../ink/ink1255.xml"/><Relationship Id="rId412" Type="http://schemas.openxmlformats.org/officeDocument/2006/relationships/image" Target="../media/image1337.png"/><Relationship Id="rId107" Type="http://schemas.openxmlformats.org/officeDocument/2006/relationships/customXml" Target="../ink/ink1185.xml"/><Relationship Id="rId289" Type="http://schemas.openxmlformats.org/officeDocument/2006/relationships/customXml" Target="../ink/ink1276.xml"/><Relationship Id="rId454" Type="http://schemas.openxmlformats.org/officeDocument/2006/relationships/image" Target="../media/image1358.png"/><Relationship Id="rId496" Type="http://schemas.openxmlformats.org/officeDocument/2006/relationships/image" Target="../media/image1379.png"/><Relationship Id="rId11" Type="http://schemas.openxmlformats.org/officeDocument/2006/relationships/customXml" Target="../ink/ink1137.xml"/><Relationship Id="rId53" Type="http://schemas.openxmlformats.org/officeDocument/2006/relationships/customXml" Target="../ink/ink1158.xml"/><Relationship Id="rId149" Type="http://schemas.openxmlformats.org/officeDocument/2006/relationships/customXml" Target="../ink/ink1206.xml"/><Relationship Id="rId314" Type="http://schemas.openxmlformats.org/officeDocument/2006/relationships/image" Target="../media/image1289.png"/><Relationship Id="rId356" Type="http://schemas.openxmlformats.org/officeDocument/2006/relationships/image" Target="../media/image1309.png"/><Relationship Id="rId398" Type="http://schemas.openxmlformats.org/officeDocument/2006/relationships/image" Target="../media/image1330.png"/><Relationship Id="rId521" Type="http://schemas.openxmlformats.org/officeDocument/2006/relationships/customXml" Target="../ink/ink1392.xml"/><Relationship Id="rId563" Type="http://schemas.openxmlformats.org/officeDocument/2006/relationships/customXml" Target="../ink/ink1413.xml"/><Relationship Id="rId619" Type="http://schemas.openxmlformats.org/officeDocument/2006/relationships/customXml" Target="../ink/ink1441.xml"/><Relationship Id="rId95" Type="http://schemas.openxmlformats.org/officeDocument/2006/relationships/customXml" Target="../ink/ink1179.xml"/><Relationship Id="rId160" Type="http://schemas.openxmlformats.org/officeDocument/2006/relationships/image" Target="../media/image1212.png"/><Relationship Id="rId216" Type="http://schemas.openxmlformats.org/officeDocument/2006/relationships/image" Target="../media/image1240.png"/><Relationship Id="rId423" Type="http://schemas.openxmlformats.org/officeDocument/2006/relationships/customXml" Target="../ink/ink1343.xml"/><Relationship Id="rId258" Type="http://schemas.openxmlformats.org/officeDocument/2006/relationships/image" Target="../media/image1261.png"/><Relationship Id="rId465" Type="http://schemas.openxmlformats.org/officeDocument/2006/relationships/customXml" Target="../ink/ink1364.xml"/><Relationship Id="rId630" Type="http://schemas.openxmlformats.org/officeDocument/2006/relationships/image" Target="../media/image1446.png"/><Relationship Id="rId22" Type="http://schemas.openxmlformats.org/officeDocument/2006/relationships/image" Target="../media/image1143.png"/><Relationship Id="rId64" Type="http://schemas.openxmlformats.org/officeDocument/2006/relationships/image" Target="../media/image1164.png"/><Relationship Id="rId118" Type="http://schemas.openxmlformats.org/officeDocument/2006/relationships/image" Target="../media/image1191.png"/><Relationship Id="rId325" Type="http://schemas.openxmlformats.org/officeDocument/2006/relationships/customXml" Target="../ink/ink1294.xml"/><Relationship Id="rId367" Type="http://schemas.openxmlformats.org/officeDocument/2006/relationships/customXml" Target="../ink/ink1315.xml"/><Relationship Id="rId532" Type="http://schemas.openxmlformats.org/officeDocument/2006/relationships/image" Target="../media/image1397.png"/><Relationship Id="rId574" Type="http://schemas.openxmlformats.org/officeDocument/2006/relationships/image" Target="../media/image1418.png"/><Relationship Id="rId171" Type="http://schemas.openxmlformats.org/officeDocument/2006/relationships/customXml" Target="../ink/ink1217.xml"/><Relationship Id="rId227" Type="http://schemas.openxmlformats.org/officeDocument/2006/relationships/customXml" Target="../ink/ink1245.xml"/><Relationship Id="rId269" Type="http://schemas.openxmlformats.org/officeDocument/2006/relationships/customXml" Target="../ink/ink1266.xml"/><Relationship Id="rId434" Type="http://schemas.openxmlformats.org/officeDocument/2006/relationships/image" Target="../media/image1348.png"/><Relationship Id="rId476" Type="http://schemas.openxmlformats.org/officeDocument/2006/relationships/image" Target="../media/image1369.png"/><Relationship Id="rId33" Type="http://schemas.openxmlformats.org/officeDocument/2006/relationships/customXml" Target="../ink/ink1148.xml"/><Relationship Id="rId129" Type="http://schemas.openxmlformats.org/officeDocument/2006/relationships/customXml" Target="../ink/ink1196.xml"/><Relationship Id="rId280" Type="http://schemas.openxmlformats.org/officeDocument/2006/relationships/image" Target="../media/image1272.png"/><Relationship Id="rId336" Type="http://schemas.openxmlformats.org/officeDocument/2006/relationships/image" Target="../media/image1299.png"/><Relationship Id="rId501" Type="http://schemas.openxmlformats.org/officeDocument/2006/relationships/customXml" Target="../ink/ink1382.xml"/><Relationship Id="rId543" Type="http://schemas.openxmlformats.org/officeDocument/2006/relationships/customXml" Target="../ink/ink1403.xml"/><Relationship Id="rId75" Type="http://schemas.openxmlformats.org/officeDocument/2006/relationships/customXml" Target="../ink/ink1169.xml"/><Relationship Id="rId140" Type="http://schemas.openxmlformats.org/officeDocument/2006/relationships/image" Target="../media/image1202.png"/><Relationship Id="rId182" Type="http://schemas.openxmlformats.org/officeDocument/2006/relationships/image" Target="../media/image1223.png"/><Relationship Id="rId378" Type="http://schemas.openxmlformats.org/officeDocument/2006/relationships/image" Target="../media/image1320.png"/><Relationship Id="rId403" Type="http://schemas.openxmlformats.org/officeDocument/2006/relationships/customXml" Target="../ink/ink1333.xml"/><Relationship Id="rId585" Type="http://schemas.openxmlformats.org/officeDocument/2006/relationships/customXml" Target="../ink/ink1424.xml"/><Relationship Id="rId6" Type="http://schemas.openxmlformats.org/officeDocument/2006/relationships/image" Target="../media/image1135.png"/><Relationship Id="rId238" Type="http://schemas.openxmlformats.org/officeDocument/2006/relationships/image" Target="../media/image1251.png"/><Relationship Id="rId445" Type="http://schemas.openxmlformats.org/officeDocument/2006/relationships/customXml" Target="../ink/ink1354.xml"/><Relationship Id="rId487" Type="http://schemas.openxmlformats.org/officeDocument/2006/relationships/customXml" Target="../ink/ink1375.xml"/><Relationship Id="rId610" Type="http://schemas.openxmlformats.org/officeDocument/2006/relationships/image" Target="../media/image1436.png"/><Relationship Id="rId291" Type="http://schemas.openxmlformats.org/officeDocument/2006/relationships/customXml" Target="../ink/ink1277.xml"/><Relationship Id="rId305" Type="http://schemas.openxmlformats.org/officeDocument/2006/relationships/customXml" Target="../ink/ink1284.xml"/><Relationship Id="rId347" Type="http://schemas.openxmlformats.org/officeDocument/2006/relationships/customXml" Target="../ink/ink1305.xml"/><Relationship Id="rId512" Type="http://schemas.openxmlformats.org/officeDocument/2006/relationships/image" Target="../media/image1387.png"/><Relationship Id="rId44" Type="http://schemas.openxmlformats.org/officeDocument/2006/relationships/image" Target="../media/image1154.png"/><Relationship Id="rId86" Type="http://schemas.openxmlformats.org/officeDocument/2006/relationships/image" Target="../media/image1175.png"/><Relationship Id="rId151" Type="http://schemas.openxmlformats.org/officeDocument/2006/relationships/customXml" Target="../ink/ink1207.xml"/><Relationship Id="rId389" Type="http://schemas.openxmlformats.org/officeDocument/2006/relationships/customXml" Target="../ink/ink1326.xml"/><Relationship Id="rId554" Type="http://schemas.openxmlformats.org/officeDocument/2006/relationships/image" Target="../media/image1408.png"/><Relationship Id="rId596" Type="http://schemas.openxmlformats.org/officeDocument/2006/relationships/image" Target="../media/image1429.png"/><Relationship Id="rId193" Type="http://schemas.openxmlformats.org/officeDocument/2006/relationships/customXml" Target="../ink/ink1228.xml"/><Relationship Id="rId207" Type="http://schemas.openxmlformats.org/officeDocument/2006/relationships/customXml" Target="../ink/ink1235.xml"/><Relationship Id="rId249" Type="http://schemas.openxmlformats.org/officeDocument/2006/relationships/customXml" Target="../ink/ink1256.xml"/><Relationship Id="rId414" Type="http://schemas.openxmlformats.org/officeDocument/2006/relationships/image" Target="../media/image1338.png"/><Relationship Id="rId456" Type="http://schemas.openxmlformats.org/officeDocument/2006/relationships/image" Target="../media/image1359.png"/><Relationship Id="rId498" Type="http://schemas.openxmlformats.org/officeDocument/2006/relationships/image" Target="../media/image1380.png"/><Relationship Id="rId621" Type="http://schemas.openxmlformats.org/officeDocument/2006/relationships/customXml" Target="../ink/ink1442.xml"/><Relationship Id="rId13" Type="http://schemas.openxmlformats.org/officeDocument/2006/relationships/customXml" Target="../ink/ink1138.xml"/><Relationship Id="rId109" Type="http://schemas.openxmlformats.org/officeDocument/2006/relationships/customXml" Target="../ink/ink1186.xml"/><Relationship Id="rId260" Type="http://schemas.openxmlformats.org/officeDocument/2006/relationships/image" Target="../media/image1262.png"/><Relationship Id="rId316" Type="http://schemas.openxmlformats.org/officeDocument/2006/relationships/image" Target="../media/image1290.png"/><Relationship Id="rId523" Type="http://schemas.openxmlformats.org/officeDocument/2006/relationships/customXml" Target="../ink/ink1393.xml"/><Relationship Id="rId55" Type="http://schemas.openxmlformats.org/officeDocument/2006/relationships/customXml" Target="../ink/ink1159.xml"/><Relationship Id="rId97" Type="http://schemas.openxmlformats.org/officeDocument/2006/relationships/customXml" Target="../ink/ink1180.xml"/><Relationship Id="rId120" Type="http://schemas.openxmlformats.org/officeDocument/2006/relationships/image" Target="../media/image1192.png"/><Relationship Id="rId358" Type="http://schemas.openxmlformats.org/officeDocument/2006/relationships/image" Target="../media/image1310.png"/><Relationship Id="rId565" Type="http://schemas.openxmlformats.org/officeDocument/2006/relationships/customXml" Target="../ink/ink1414.xml"/><Relationship Id="rId162" Type="http://schemas.openxmlformats.org/officeDocument/2006/relationships/image" Target="../media/image1213.png"/><Relationship Id="rId218" Type="http://schemas.openxmlformats.org/officeDocument/2006/relationships/image" Target="../media/image1241.png"/><Relationship Id="rId425" Type="http://schemas.openxmlformats.org/officeDocument/2006/relationships/customXml" Target="../ink/ink1344.xml"/><Relationship Id="rId467" Type="http://schemas.openxmlformats.org/officeDocument/2006/relationships/customXml" Target="../ink/ink1365.xml"/><Relationship Id="rId632" Type="http://schemas.openxmlformats.org/officeDocument/2006/relationships/image" Target="../media/image1447.png"/><Relationship Id="rId271" Type="http://schemas.openxmlformats.org/officeDocument/2006/relationships/customXml" Target="../ink/ink1267.xml"/><Relationship Id="rId24" Type="http://schemas.openxmlformats.org/officeDocument/2006/relationships/image" Target="../media/image1144.png"/><Relationship Id="rId66" Type="http://schemas.openxmlformats.org/officeDocument/2006/relationships/image" Target="../media/image1165.png"/><Relationship Id="rId131" Type="http://schemas.openxmlformats.org/officeDocument/2006/relationships/customXml" Target="../ink/ink1197.xml"/><Relationship Id="rId327" Type="http://schemas.openxmlformats.org/officeDocument/2006/relationships/customXml" Target="../ink/ink1295.xml"/><Relationship Id="rId369" Type="http://schemas.openxmlformats.org/officeDocument/2006/relationships/customXml" Target="../ink/ink1316.xml"/><Relationship Id="rId534" Type="http://schemas.openxmlformats.org/officeDocument/2006/relationships/image" Target="../media/image1398.png"/><Relationship Id="rId576" Type="http://schemas.openxmlformats.org/officeDocument/2006/relationships/image" Target="../media/image1419.png"/><Relationship Id="rId173" Type="http://schemas.openxmlformats.org/officeDocument/2006/relationships/customXml" Target="../ink/ink1218.xml"/><Relationship Id="rId229" Type="http://schemas.openxmlformats.org/officeDocument/2006/relationships/customXml" Target="../ink/ink1246.xml"/><Relationship Id="rId380" Type="http://schemas.openxmlformats.org/officeDocument/2006/relationships/image" Target="../media/image1321.png"/><Relationship Id="rId436" Type="http://schemas.openxmlformats.org/officeDocument/2006/relationships/image" Target="../media/image1349.png"/><Relationship Id="rId601" Type="http://schemas.openxmlformats.org/officeDocument/2006/relationships/customXml" Target="../ink/ink1432.xml"/><Relationship Id="rId240" Type="http://schemas.openxmlformats.org/officeDocument/2006/relationships/image" Target="../media/image1252.png"/><Relationship Id="rId478" Type="http://schemas.openxmlformats.org/officeDocument/2006/relationships/image" Target="../media/image1370.png"/><Relationship Id="rId35" Type="http://schemas.openxmlformats.org/officeDocument/2006/relationships/customXml" Target="../ink/ink1149.xml"/><Relationship Id="rId77" Type="http://schemas.openxmlformats.org/officeDocument/2006/relationships/customXml" Target="../ink/ink1170.xml"/><Relationship Id="rId100" Type="http://schemas.openxmlformats.org/officeDocument/2006/relationships/image" Target="../media/image1182.png"/><Relationship Id="rId282" Type="http://schemas.openxmlformats.org/officeDocument/2006/relationships/image" Target="../media/image1273.png"/><Relationship Id="rId338" Type="http://schemas.openxmlformats.org/officeDocument/2006/relationships/image" Target="../media/image1300.png"/><Relationship Id="rId503" Type="http://schemas.openxmlformats.org/officeDocument/2006/relationships/customXml" Target="../ink/ink1383.xml"/><Relationship Id="rId545" Type="http://schemas.openxmlformats.org/officeDocument/2006/relationships/customXml" Target="../ink/ink1404.xml"/><Relationship Id="rId587" Type="http://schemas.openxmlformats.org/officeDocument/2006/relationships/customXml" Target="../ink/ink1425.xml"/><Relationship Id="rId8" Type="http://schemas.openxmlformats.org/officeDocument/2006/relationships/image" Target="../media/image1136.png"/><Relationship Id="rId142" Type="http://schemas.openxmlformats.org/officeDocument/2006/relationships/image" Target="../media/image1203.png"/><Relationship Id="rId184" Type="http://schemas.openxmlformats.org/officeDocument/2006/relationships/image" Target="../media/image1224.png"/><Relationship Id="rId391" Type="http://schemas.openxmlformats.org/officeDocument/2006/relationships/customXml" Target="../ink/ink1327.xml"/><Relationship Id="rId405" Type="http://schemas.openxmlformats.org/officeDocument/2006/relationships/customXml" Target="../ink/ink1334.xml"/><Relationship Id="rId447" Type="http://schemas.openxmlformats.org/officeDocument/2006/relationships/customXml" Target="../ink/ink1355.xml"/><Relationship Id="rId612" Type="http://schemas.openxmlformats.org/officeDocument/2006/relationships/image" Target="../media/image1437.png"/><Relationship Id="rId251" Type="http://schemas.openxmlformats.org/officeDocument/2006/relationships/customXml" Target="../ink/ink1257.xml"/><Relationship Id="rId489" Type="http://schemas.openxmlformats.org/officeDocument/2006/relationships/customXml" Target="../ink/ink1376.xml"/><Relationship Id="rId46" Type="http://schemas.openxmlformats.org/officeDocument/2006/relationships/image" Target="../media/image1155.png"/><Relationship Id="rId293" Type="http://schemas.openxmlformats.org/officeDocument/2006/relationships/customXml" Target="../ink/ink1278.xml"/><Relationship Id="rId307" Type="http://schemas.openxmlformats.org/officeDocument/2006/relationships/customXml" Target="../ink/ink1285.xml"/><Relationship Id="rId349" Type="http://schemas.openxmlformats.org/officeDocument/2006/relationships/customXml" Target="../ink/ink1306.xml"/><Relationship Id="rId514" Type="http://schemas.openxmlformats.org/officeDocument/2006/relationships/image" Target="../media/image1388.png"/><Relationship Id="rId556" Type="http://schemas.openxmlformats.org/officeDocument/2006/relationships/image" Target="../media/image1409.png"/><Relationship Id="rId88" Type="http://schemas.openxmlformats.org/officeDocument/2006/relationships/image" Target="../media/image1176.png"/><Relationship Id="rId111" Type="http://schemas.openxmlformats.org/officeDocument/2006/relationships/customXml" Target="../ink/ink1187.xml"/><Relationship Id="rId153" Type="http://schemas.openxmlformats.org/officeDocument/2006/relationships/customXml" Target="../ink/ink1208.xml"/><Relationship Id="rId195" Type="http://schemas.openxmlformats.org/officeDocument/2006/relationships/customXml" Target="../ink/ink1229.xml"/><Relationship Id="rId209" Type="http://schemas.openxmlformats.org/officeDocument/2006/relationships/customXml" Target="../ink/ink1236.xml"/><Relationship Id="rId360" Type="http://schemas.openxmlformats.org/officeDocument/2006/relationships/image" Target="../media/image1311.png"/><Relationship Id="rId416" Type="http://schemas.openxmlformats.org/officeDocument/2006/relationships/image" Target="../media/image1339.png"/><Relationship Id="rId598" Type="http://schemas.openxmlformats.org/officeDocument/2006/relationships/image" Target="../media/image1430.png"/><Relationship Id="rId220" Type="http://schemas.openxmlformats.org/officeDocument/2006/relationships/image" Target="../media/image1242.png"/><Relationship Id="rId458" Type="http://schemas.openxmlformats.org/officeDocument/2006/relationships/image" Target="../media/image1360.png"/><Relationship Id="rId623" Type="http://schemas.openxmlformats.org/officeDocument/2006/relationships/customXml" Target="../ink/ink1443.xml"/><Relationship Id="rId15" Type="http://schemas.openxmlformats.org/officeDocument/2006/relationships/customXml" Target="../ink/ink1139.xml"/><Relationship Id="rId57" Type="http://schemas.openxmlformats.org/officeDocument/2006/relationships/customXml" Target="../ink/ink1160.xml"/><Relationship Id="rId262" Type="http://schemas.openxmlformats.org/officeDocument/2006/relationships/image" Target="../media/image1263.png"/><Relationship Id="rId318" Type="http://schemas.openxmlformats.org/officeDocument/2006/relationships/image" Target="../media/image1291.png"/><Relationship Id="rId525" Type="http://schemas.openxmlformats.org/officeDocument/2006/relationships/customXml" Target="../ink/ink1394.xml"/><Relationship Id="rId567" Type="http://schemas.openxmlformats.org/officeDocument/2006/relationships/customXml" Target="../ink/ink1415.xml"/><Relationship Id="rId99" Type="http://schemas.openxmlformats.org/officeDocument/2006/relationships/customXml" Target="../ink/ink1181.xml"/><Relationship Id="rId122" Type="http://schemas.openxmlformats.org/officeDocument/2006/relationships/image" Target="../media/image1193.png"/><Relationship Id="rId164" Type="http://schemas.openxmlformats.org/officeDocument/2006/relationships/image" Target="../media/image1214.png"/><Relationship Id="rId371" Type="http://schemas.openxmlformats.org/officeDocument/2006/relationships/customXml" Target="../ink/ink1317.xml"/><Relationship Id="rId427" Type="http://schemas.openxmlformats.org/officeDocument/2006/relationships/customXml" Target="../ink/ink1345.xml"/><Relationship Id="rId469" Type="http://schemas.openxmlformats.org/officeDocument/2006/relationships/customXml" Target="../ink/ink1366.xml"/><Relationship Id="rId634" Type="http://schemas.openxmlformats.org/officeDocument/2006/relationships/image" Target="../media/image1448.png"/><Relationship Id="rId26" Type="http://schemas.openxmlformats.org/officeDocument/2006/relationships/image" Target="../media/image1145.png"/><Relationship Id="rId231" Type="http://schemas.openxmlformats.org/officeDocument/2006/relationships/customXml" Target="../ink/ink1247.xml"/><Relationship Id="rId273" Type="http://schemas.openxmlformats.org/officeDocument/2006/relationships/customXml" Target="../ink/ink1268.xml"/><Relationship Id="rId329" Type="http://schemas.openxmlformats.org/officeDocument/2006/relationships/customXml" Target="../ink/ink1296.xml"/><Relationship Id="rId480" Type="http://schemas.openxmlformats.org/officeDocument/2006/relationships/image" Target="../media/image1371.png"/><Relationship Id="rId536" Type="http://schemas.openxmlformats.org/officeDocument/2006/relationships/image" Target="../media/image1399.png"/><Relationship Id="rId68" Type="http://schemas.openxmlformats.org/officeDocument/2006/relationships/image" Target="../media/image1166.png"/><Relationship Id="rId133" Type="http://schemas.openxmlformats.org/officeDocument/2006/relationships/customXml" Target="../ink/ink1198.xml"/><Relationship Id="rId175" Type="http://schemas.openxmlformats.org/officeDocument/2006/relationships/customXml" Target="../ink/ink1219.xml"/><Relationship Id="rId340" Type="http://schemas.openxmlformats.org/officeDocument/2006/relationships/image" Target="../media/image1301.png"/><Relationship Id="rId578" Type="http://schemas.openxmlformats.org/officeDocument/2006/relationships/image" Target="../media/image1420.png"/><Relationship Id="rId200" Type="http://schemas.openxmlformats.org/officeDocument/2006/relationships/image" Target="../media/image1232.png"/><Relationship Id="rId382" Type="http://schemas.openxmlformats.org/officeDocument/2006/relationships/image" Target="../media/image1322.png"/><Relationship Id="rId438" Type="http://schemas.openxmlformats.org/officeDocument/2006/relationships/image" Target="../media/image1350.png"/><Relationship Id="rId603" Type="http://schemas.openxmlformats.org/officeDocument/2006/relationships/customXml" Target="../ink/ink1433.xml"/><Relationship Id="rId242" Type="http://schemas.openxmlformats.org/officeDocument/2006/relationships/image" Target="../media/image1253.png"/><Relationship Id="rId284" Type="http://schemas.openxmlformats.org/officeDocument/2006/relationships/image" Target="../media/image1274.png"/><Relationship Id="rId491" Type="http://schemas.openxmlformats.org/officeDocument/2006/relationships/customXml" Target="../ink/ink1377.xml"/><Relationship Id="rId505" Type="http://schemas.openxmlformats.org/officeDocument/2006/relationships/customXml" Target="../ink/ink1384.xml"/><Relationship Id="rId37" Type="http://schemas.openxmlformats.org/officeDocument/2006/relationships/customXml" Target="../ink/ink1150.xml"/><Relationship Id="rId79" Type="http://schemas.openxmlformats.org/officeDocument/2006/relationships/customXml" Target="../ink/ink1171.xml"/><Relationship Id="rId102" Type="http://schemas.openxmlformats.org/officeDocument/2006/relationships/image" Target="../media/image1183.png"/><Relationship Id="rId144" Type="http://schemas.openxmlformats.org/officeDocument/2006/relationships/image" Target="../media/image1204.png"/><Relationship Id="rId547" Type="http://schemas.openxmlformats.org/officeDocument/2006/relationships/customXml" Target="../ink/ink1405.xml"/><Relationship Id="rId589" Type="http://schemas.openxmlformats.org/officeDocument/2006/relationships/customXml" Target="../ink/ink1426.xml"/><Relationship Id="rId90" Type="http://schemas.openxmlformats.org/officeDocument/2006/relationships/image" Target="../media/image1177.png"/><Relationship Id="rId186" Type="http://schemas.openxmlformats.org/officeDocument/2006/relationships/image" Target="../media/image1225.png"/><Relationship Id="rId351" Type="http://schemas.openxmlformats.org/officeDocument/2006/relationships/customXml" Target="../ink/ink1307.xml"/><Relationship Id="rId393" Type="http://schemas.openxmlformats.org/officeDocument/2006/relationships/customXml" Target="../ink/ink1328.xml"/><Relationship Id="rId407" Type="http://schemas.openxmlformats.org/officeDocument/2006/relationships/customXml" Target="../ink/ink1335.xml"/><Relationship Id="rId449" Type="http://schemas.openxmlformats.org/officeDocument/2006/relationships/customXml" Target="../ink/ink1356.xml"/><Relationship Id="rId614" Type="http://schemas.openxmlformats.org/officeDocument/2006/relationships/image" Target="../media/image1438.png"/><Relationship Id="rId211" Type="http://schemas.openxmlformats.org/officeDocument/2006/relationships/customXml" Target="../ink/ink1237.xml"/><Relationship Id="rId253" Type="http://schemas.openxmlformats.org/officeDocument/2006/relationships/customXml" Target="../ink/ink1258.xml"/><Relationship Id="rId295" Type="http://schemas.openxmlformats.org/officeDocument/2006/relationships/customXml" Target="../ink/ink1279.xml"/><Relationship Id="rId309" Type="http://schemas.openxmlformats.org/officeDocument/2006/relationships/customXml" Target="../ink/ink1286.xml"/><Relationship Id="rId460" Type="http://schemas.openxmlformats.org/officeDocument/2006/relationships/image" Target="../media/image1361.png"/><Relationship Id="rId516" Type="http://schemas.openxmlformats.org/officeDocument/2006/relationships/image" Target="../media/image1389.png"/><Relationship Id="rId48" Type="http://schemas.openxmlformats.org/officeDocument/2006/relationships/image" Target="../media/image1156.png"/><Relationship Id="rId113" Type="http://schemas.openxmlformats.org/officeDocument/2006/relationships/customXml" Target="../ink/ink1188.xml"/><Relationship Id="rId320" Type="http://schemas.openxmlformats.org/officeDocument/2006/relationships/image" Target="../media/image1292.png"/><Relationship Id="rId558" Type="http://schemas.openxmlformats.org/officeDocument/2006/relationships/image" Target="../media/image1410.png"/><Relationship Id="rId155" Type="http://schemas.openxmlformats.org/officeDocument/2006/relationships/customXml" Target="../ink/ink1209.xml"/><Relationship Id="rId197" Type="http://schemas.openxmlformats.org/officeDocument/2006/relationships/customXml" Target="../ink/ink1230.xml"/><Relationship Id="rId362" Type="http://schemas.openxmlformats.org/officeDocument/2006/relationships/image" Target="../media/image1312.png"/><Relationship Id="rId418" Type="http://schemas.openxmlformats.org/officeDocument/2006/relationships/image" Target="../media/image1340.png"/><Relationship Id="rId625" Type="http://schemas.openxmlformats.org/officeDocument/2006/relationships/customXml" Target="../ink/ink1444.xml"/><Relationship Id="rId222" Type="http://schemas.openxmlformats.org/officeDocument/2006/relationships/image" Target="../media/image1243.png"/><Relationship Id="rId264" Type="http://schemas.openxmlformats.org/officeDocument/2006/relationships/image" Target="../media/image1264.png"/><Relationship Id="rId471" Type="http://schemas.openxmlformats.org/officeDocument/2006/relationships/customXml" Target="../ink/ink1367.xml"/><Relationship Id="rId17" Type="http://schemas.openxmlformats.org/officeDocument/2006/relationships/customXml" Target="../ink/ink1140.xml"/><Relationship Id="rId59" Type="http://schemas.openxmlformats.org/officeDocument/2006/relationships/customXml" Target="../ink/ink1161.xml"/><Relationship Id="rId124" Type="http://schemas.openxmlformats.org/officeDocument/2006/relationships/image" Target="../media/image1194.png"/><Relationship Id="rId527" Type="http://schemas.openxmlformats.org/officeDocument/2006/relationships/customXml" Target="../ink/ink1395.xml"/><Relationship Id="rId569" Type="http://schemas.openxmlformats.org/officeDocument/2006/relationships/customXml" Target="../ink/ink1416.xml"/><Relationship Id="rId70" Type="http://schemas.openxmlformats.org/officeDocument/2006/relationships/image" Target="../media/image1167.png"/><Relationship Id="rId166" Type="http://schemas.openxmlformats.org/officeDocument/2006/relationships/image" Target="../media/image1215.png"/><Relationship Id="rId331" Type="http://schemas.openxmlformats.org/officeDocument/2006/relationships/customXml" Target="../ink/ink1297.xml"/><Relationship Id="rId373" Type="http://schemas.openxmlformats.org/officeDocument/2006/relationships/customXml" Target="../ink/ink1318.xml"/><Relationship Id="rId429" Type="http://schemas.openxmlformats.org/officeDocument/2006/relationships/customXml" Target="../ink/ink1346.xml"/><Relationship Id="rId580" Type="http://schemas.openxmlformats.org/officeDocument/2006/relationships/image" Target="../media/image1421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248.xml"/><Relationship Id="rId440" Type="http://schemas.openxmlformats.org/officeDocument/2006/relationships/image" Target="../media/image1351.png"/><Relationship Id="rId28" Type="http://schemas.openxmlformats.org/officeDocument/2006/relationships/image" Target="../media/image1146.png"/><Relationship Id="rId275" Type="http://schemas.openxmlformats.org/officeDocument/2006/relationships/customXml" Target="../ink/ink1269.xml"/><Relationship Id="rId300" Type="http://schemas.openxmlformats.org/officeDocument/2006/relationships/image" Target="../media/image1282.png"/><Relationship Id="rId482" Type="http://schemas.openxmlformats.org/officeDocument/2006/relationships/image" Target="../media/image1372.png"/><Relationship Id="rId538" Type="http://schemas.openxmlformats.org/officeDocument/2006/relationships/image" Target="../media/image1400.png"/><Relationship Id="rId81" Type="http://schemas.openxmlformats.org/officeDocument/2006/relationships/customXml" Target="../ink/ink1172.xml"/><Relationship Id="rId135" Type="http://schemas.openxmlformats.org/officeDocument/2006/relationships/customXml" Target="../ink/ink1199.xml"/><Relationship Id="rId177" Type="http://schemas.openxmlformats.org/officeDocument/2006/relationships/customXml" Target="../ink/ink1220.xml"/><Relationship Id="rId342" Type="http://schemas.openxmlformats.org/officeDocument/2006/relationships/image" Target="../media/image1302.png"/><Relationship Id="rId384" Type="http://schemas.openxmlformats.org/officeDocument/2006/relationships/image" Target="../media/image1323.png"/><Relationship Id="rId591" Type="http://schemas.openxmlformats.org/officeDocument/2006/relationships/customXml" Target="../ink/ink1427.xml"/><Relationship Id="rId605" Type="http://schemas.openxmlformats.org/officeDocument/2006/relationships/customXml" Target="../ink/ink1434.xml"/><Relationship Id="rId202" Type="http://schemas.openxmlformats.org/officeDocument/2006/relationships/image" Target="../media/image1233.png"/><Relationship Id="rId244" Type="http://schemas.openxmlformats.org/officeDocument/2006/relationships/image" Target="../media/image1254.png"/><Relationship Id="rId39" Type="http://schemas.openxmlformats.org/officeDocument/2006/relationships/customXml" Target="../ink/ink1151.xml"/><Relationship Id="rId286" Type="http://schemas.openxmlformats.org/officeDocument/2006/relationships/image" Target="../media/image1275.png"/><Relationship Id="rId451" Type="http://schemas.openxmlformats.org/officeDocument/2006/relationships/customXml" Target="../ink/ink1357.xml"/><Relationship Id="rId493" Type="http://schemas.openxmlformats.org/officeDocument/2006/relationships/customXml" Target="../ink/ink1378.xml"/><Relationship Id="rId507" Type="http://schemas.openxmlformats.org/officeDocument/2006/relationships/customXml" Target="../ink/ink1385.xml"/><Relationship Id="rId549" Type="http://schemas.openxmlformats.org/officeDocument/2006/relationships/customXml" Target="../ink/ink1406.xml"/><Relationship Id="rId50" Type="http://schemas.openxmlformats.org/officeDocument/2006/relationships/image" Target="../media/image1157.png"/><Relationship Id="rId104" Type="http://schemas.openxmlformats.org/officeDocument/2006/relationships/image" Target="../media/image1184.png"/><Relationship Id="rId146" Type="http://schemas.openxmlformats.org/officeDocument/2006/relationships/image" Target="../media/image1205.png"/><Relationship Id="rId188" Type="http://schemas.openxmlformats.org/officeDocument/2006/relationships/image" Target="../media/image1226.png"/><Relationship Id="rId311" Type="http://schemas.openxmlformats.org/officeDocument/2006/relationships/customXml" Target="../ink/ink1287.xml"/><Relationship Id="rId353" Type="http://schemas.openxmlformats.org/officeDocument/2006/relationships/customXml" Target="../ink/ink1308.xml"/><Relationship Id="rId395" Type="http://schemas.openxmlformats.org/officeDocument/2006/relationships/customXml" Target="../ink/ink1329.xml"/><Relationship Id="rId409" Type="http://schemas.openxmlformats.org/officeDocument/2006/relationships/customXml" Target="../ink/ink1336.xml"/><Relationship Id="rId560" Type="http://schemas.openxmlformats.org/officeDocument/2006/relationships/image" Target="../media/image1411.png"/><Relationship Id="rId92" Type="http://schemas.openxmlformats.org/officeDocument/2006/relationships/image" Target="../media/image1178.png"/><Relationship Id="rId213" Type="http://schemas.openxmlformats.org/officeDocument/2006/relationships/customXml" Target="../ink/ink1238.xml"/><Relationship Id="rId420" Type="http://schemas.openxmlformats.org/officeDocument/2006/relationships/image" Target="../media/image1341.png"/><Relationship Id="rId616" Type="http://schemas.openxmlformats.org/officeDocument/2006/relationships/image" Target="../media/image1439.png"/><Relationship Id="rId255" Type="http://schemas.openxmlformats.org/officeDocument/2006/relationships/customXml" Target="../ink/ink1259.xml"/><Relationship Id="rId297" Type="http://schemas.openxmlformats.org/officeDocument/2006/relationships/customXml" Target="../ink/ink1280.xml"/><Relationship Id="rId462" Type="http://schemas.openxmlformats.org/officeDocument/2006/relationships/image" Target="../media/image1362.png"/><Relationship Id="rId518" Type="http://schemas.openxmlformats.org/officeDocument/2006/relationships/image" Target="../media/image1390.png"/><Relationship Id="rId115" Type="http://schemas.openxmlformats.org/officeDocument/2006/relationships/customXml" Target="../ink/ink1189.xml"/><Relationship Id="rId157" Type="http://schemas.openxmlformats.org/officeDocument/2006/relationships/customXml" Target="../ink/ink1210.xml"/><Relationship Id="rId322" Type="http://schemas.openxmlformats.org/officeDocument/2006/relationships/image" Target="../media/image1293.png"/><Relationship Id="rId364" Type="http://schemas.openxmlformats.org/officeDocument/2006/relationships/image" Target="../media/image1313.png"/><Relationship Id="rId61" Type="http://schemas.openxmlformats.org/officeDocument/2006/relationships/customXml" Target="../ink/ink1162.xml"/><Relationship Id="rId199" Type="http://schemas.openxmlformats.org/officeDocument/2006/relationships/customXml" Target="../ink/ink1231.xml"/><Relationship Id="rId571" Type="http://schemas.openxmlformats.org/officeDocument/2006/relationships/customXml" Target="../ink/ink1417.xml"/><Relationship Id="rId627" Type="http://schemas.openxmlformats.org/officeDocument/2006/relationships/customXml" Target="../ink/ink1445.xml"/><Relationship Id="rId19" Type="http://schemas.openxmlformats.org/officeDocument/2006/relationships/customXml" Target="../ink/ink1141.xml"/><Relationship Id="rId224" Type="http://schemas.openxmlformats.org/officeDocument/2006/relationships/image" Target="../media/image1244.png"/><Relationship Id="rId266" Type="http://schemas.openxmlformats.org/officeDocument/2006/relationships/image" Target="../media/image1265.png"/><Relationship Id="rId431" Type="http://schemas.openxmlformats.org/officeDocument/2006/relationships/customXml" Target="../ink/ink1347.xml"/><Relationship Id="rId473" Type="http://schemas.openxmlformats.org/officeDocument/2006/relationships/customXml" Target="../ink/ink1368.xml"/><Relationship Id="rId529" Type="http://schemas.openxmlformats.org/officeDocument/2006/relationships/customXml" Target="../ink/ink1396.xml"/><Relationship Id="rId30" Type="http://schemas.openxmlformats.org/officeDocument/2006/relationships/image" Target="../media/image1147.png"/><Relationship Id="rId126" Type="http://schemas.openxmlformats.org/officeDocument/2006/relationships/image" Target="../media/image1195.png"/><Relationship Id="rId168" Type="http://schemas.openxmlformats.org/officeDocument/2006/relationships/image" Target="../media/image1216.png"/><Relationship Id="rId333" Type="http://schemas.openxmlformats.org/officeDocument/2006/relationships/customXml" Target="../ink/ink1298.xml"/><Relationship Id="rId540" Type="http://schemas.openxmlformats.org/officeDocument/2006/relationships/image" Target="../media/image1401.png"/><Relationship Id="rId72" Type="http://schemas.openxmlformats.org/officeDocument/2006/relationships/image" Target="../media/image1168.png"/><Relationship Id="rId375" Type="http://schemas.openxmlformats.org/officeDocument/2006/relationships/customXml" Target="../ink/ink1319.xml"/><Relationship Id="rId582" Type="http://schemas.openxmlformats.org/officeDocument/2006/relationships/image" Target="../media/image1422.png"/><Relationship Id="rId3" Type="http://schemas.openxmlformats.org/officeDocument/2006/relationships/customXml" Target="../ink/ink1133.xml"/><Relationship Id="rId235" Type="http://schemas.openxmlformats.org/officeDocument/2006/relationships/customXml" Target="../ink/ink1249.xml"/><Relationship Id="rId277" Type="http://schemas.openxmlformats.org/officeDocument/2006/relationships/customXml" Target="../ink/ink1270.xml"/><Relationship Id="rId400" Type="http://schemas.openxmlformats.org/officeDocument/2006/relationships/image" Target="../media/image1331.png"/><Relationship Id="rId442" Type="http://schemas.openxmlformats.org/officeDocument/2006/relationships/image" Target="../media/image1352.png"/><Relationship Id="rId484" Type="http://schemas.openxmlformats.org/officeDocument/2006/relationships/image" Target="../media/image1373.png"/><Relationship Id="rId137" Type="http://schemas.openxmlformats.org/officeDocument/2006/relationships/customXml" Target="../ink/ink1200.xml"/><Relationship Id="rId302" Type="http://schemas.openxmlformats.org/officeDocument/2006/relationships/image" Target="../media/image1283.png"/><Relationship Id="rId344" Type="http://schemas.openxmlformats.org/officeDocument/2006/relationships/image" Target="../media/image1303.png"/><Relationship Id="rId41" Type="http://schemas.openxmlformats.org/officeDocument/2006/relationships/customXml" Target="../ink/ink1152.xml"/><Relationship Id="rId83" Type="http://schemas.openxmlformats.org/officeDocument/2006/relationships/customXml" Target="../ink/ink1173.xml"/><Relationship Id="rId179" Type="http://schemas.openxmlformats.org/officeDocument/2006/relationships/customXml" Target="../ink/ink1221.xml"/><Relationship Id="rId386" Type="http://schemas.openxmlformats.org/officeDocument/2006/relationships/image" Target="../media/image1324.png"/><Relationship Id="rId551" Type="http://schemas.openxmlformats.org/officeDocument/2006/relationships/customXml" Target="../ink/ink1407.xml"/><Relationship Id="rId593" Type="http://schemas.openxmlformats.org/officeDocument/2006/relationships/customXml" Target="../ink/ink1428.xml"/><Relationship Id="rId607" Type="http://schemas.openxmlformats.org/officeDocument/2006/relationships/customXml" Target="../ink/ink1435.xml"/><Relationship Id="rId190" Type="http://schemas.openxmlformats.org/officeDocument/2006/relationships/image" Target="../media/image1227.png"/><Relationship Id="rId204" Type="http://schemas.openxmlformats.org/officeDocument/2006/relationships/image" Target="../media/image1234.png"/><Relationship Id="rId246" Type="http://schemas.openxmlformats.org/officeDocument/2006/relationships/image" Target="../media/image1255.png"/><Relationship Id="rId288" Type="http://schemas.openxmlformats.org/officeDocument/2006/relationships/image" Target="../media/image1276.png"/><Relationship Id="rId411" Type="http://schemas.openxmlformats.org/officeDocument/2006/relationships/customXml" Target="../ink/ink1337.xml"/><Relationship Id="rId453" Type="http://schemas.openxmlformats.org/officeDocument/2006/relationships/customXml" Target="../ink/ink1358.xml"/><Relationship Id="rId509" Type="http://schemas.openxmlformats.org/officeDocument/2006/relationships/customXml" Target="../ink/ink1386.xml"/><Relationship Id="rId106" Type="http://schemas.openxmlformats.org/officeDocument/2006/relationships/image" Target="../media/image1185.png"/><Relationship Id="rId313" Type="http://schemas.openxmlformats.org/officeDocument/2006/relationships/customXml" Target="../ink/ink1288.xml"/><Relationship Id="rId495" Type="http://schemas.openxmlformats.org/officeDocument/2006/relationships/customXml" Target="../ink/ink1379.xml"/><Relationship Id="rId10" Type="http://schemas.openxmlformats.org/officeDocument/2006/relationships/image" Target="../media/image1137.png"/><Relationship Id="rId52" Type="http://schemas.openxmlformats.org/officeDocument/2006/relationships/image" Target="../media/image1158.png"/><Relationship Id="rId94" Type="http://schemas.openxmlformats.org/officeDocument/2006/relationships/image" Target="../media/image1179.png"/><Relationship Id="rId148" Type="http://schemas.openxmlformats.org/officeDocument/2006/relationships/image" Target="../media/image1206.png"/><Relationship Id="rId355" Type="http://schemas.openxmlformats.org/officeDocument/2006/relationships/customXml" Target="../ink/ink1309.xml"/><Relationship Id="rId397" Type="http://schemas.openxmlformats.org/officeDocument/2006/relationships/customXml" Target="../ink/ink1330.xml"/><Relationship Id="rId520" Type="http://schemas.openxmlformats.org/officeDocument/2006/relationships/image" Target="../media/image1391.png"/><Relationship Id="rId562" Type="http://schemas.openxmlformats.org/officeDocument/2006/relationships/image" Target="../media/image1412.png"/><Relationship Id="rId618" Type="http://schemas.openxmlformats.org/officeDocument/2006/relationships/image" Target="../media/image1440.png"/><Relationship Id="rId215" Type="http://schemas.openxmlformats.org/officeDocument/2006/relationships/customXml" Target="../ink/ink1239.xml"/><Relationship Id="rId257" Type="http://schemas.openxmlformats.org/officeDocument/2006/relationships/customXml" Target="../ink/ink1260.xml"/><Relationship Id="rId422" Type="http://schemas.openxmlformats.org/officeDocument/2006/relationships/image" Target="../media/image1342.png"/><Relationship Id="rId464" Type="http://schemas.openxmlformats.org/officeDocument/2006/relationships/image" Target="../media/image1363.png"/><Relationship Id="rId299" Type="http://schemas.openxmlformats.org/officeDocument/2006/relationships/customXml" Target="../ink/ink1281.xml"/><Relationship Id="rId63" Type="http://schemas.openxmlformats.org/officeDocument/2006/relationships/customXml" Target="../ink/ink1163.xml"/><Relationship Id="rId159" Type="http://schemas.openxmlformats.org/officeDocument/2006/relationships/customXml" Target="../ink/ink1211.xml"/><Relationship Id="rId366" Type="http://schemas.openxmlformats.org/officeDocument/2006/relationships/image" Target="../media/image1314.png"/><Relationship Id="rId573" Type="http://schemas.openxmlformats.org/officeDocument/2006/relationships/customXml" Target="../ink/ink1418.xml"/><Relationship Id="rId226" Type="http://schemas.openxmlformats.org/officeDocument/2006/relationships/image" Target="../media/image1245.png"/><Relationship Id="rId433" Type="http://schemas.openxmlformats.org/officeDocument/2006/relationships/customXml" Target="../ink/ink1348.xml"/><Relationship Id="rId74" Type="http://schemas.openxmlformats.org/officeDocument/2006/relationships/image" Target="../media/image1169.png"/><Relationship Id="rId377" Type="http://schemas.openxmlformats.org/officeDocument/2006/relationships/customXml" Target="../ink/ink1320.xml"/><Relationship Id="rId500" Type="http://schemas.openxmlformats.org/officeDocument/2006/relationships/image" Target="../media/image1381.png"/><Relationship Id="rId584" Type="http://schemas.openxmlformats.org/officeDocument/2006/relationships/image" Target="../media/image1423.png"/><Relationship Id="rId5" Type="http://schemas.openxmlformats.org/officeDocument/2006/relationships/customXml" Target="../ink/ink1134.xml"/><Relationship Id="rId237" Type="http://schemas.openxmlformats.org/officeDocument/2006/relationships/customXml" Target="../ink/ink1250.xml"/><Relationship Id="rId444" Type="http://schemas.openxmlformats.org/officeDocument/2006/relationships/image" Target="../media/image1353.png"/><Relationship Id="rId290" Type="http://schemas.openxmlformats.org/officeDocument/2006/relationships/image" Target="../media/image1277.png"/><Relationship Id="rId304" Type="http://schemas.openxmlformats.org/officeDocument/2006/relationships/image" Target="../media/image1284.png"/><Relationship Id="rId388" Type="http://schemas.openxmlformats.org/officeDocument/2006/relationships/image" Target="../media/image1325.png"/><Relationship Id="rId511" Type="http://schemas.openxmlformats.org/officeDocument/2006/relationships/customXml" Target="../ink/ink1387.xml"/><Relationship Id="rId609" Type="http://schemas.openxmlformats.org/officeDocument/2006/relationships/customXml" Target="../ink/ink1436.xml"/><Relationship Id="rId85" Type="http://schemas.openxmlformats.org/officeDocument/2006/relationships/customXml" Target="../ink/ink1174.xml"/><Relationship Id="rId150" Type="http://schemas.openxmlformats.org/officeDocument/2006/relationships/image" Target="../media/image1207.png"/><Relationship Id="rId595" Type="http://schemas.openxmlformats.org/officeDocument/2006/relationships/customXml" Target="../ink/ink1429.xml"/><Relationship Id="rId248" Type="http://schemas.openxmlformats.org/officeDocument/2006/relationships/image" Target="../media/image1256.png"/><Relationship Id="rId455" Type="http://schemas.openxmlformats.org/officeDocument/2006/relationships/customXml" Target="../ink/ink1359.xml"/><Relationship Id="rId12" Type="http://schemas.openxmlformats.org/officeDocument/2006/relationships/image" Target="../media/image1138.png"/><Relationship Id="rId108" Type="http://schemas.openxmlformats.org/officeDocument/2006/relationships/image" Target="../media/image1186.png"/><Relationship Id="rId315" Type="http://schemas.openxmlformats.org/officeDocument/2006/relationships/customXml" Target="../ink/ink1289.xml"/><Relationship Id="rId522" Type="http://schemas.openxmlformats.org/officeDocument/2006/relationships/image" Target="../media/image1392.png"/><Relationship Id="rId96" Type="http://schemas.openxmlformats.org/officeDocument/2006/relationships/image" Target="../media/image1180.png"/><Relationship Id="rId161" Type="http://schemas.openxmlformats.org/officeDocument/2006/relationships/customXml" Target="../ink/ink1212.xml"/><Relationship Id="rId399" Type="http://schemas.openxmlformats.org/officeDocument/2006/relationships/customXml" Target="../ink/ink1331.xml"/><Relationship Id="rId259" Type="http://schemas.openxmlformats.org/officeDocument/2006/relationships/customXml" Target="../ink/ink1261.xml"/><Relationship Id="rId466" Type="http://schemas.openxmlformats.org/officeDocument/2006/relationships/image" Target="../media/image1364.png"/><Relationship Id="rId23" Type="http://schemas.openxmlformats.org/officeDocument/2006/relationships/customXml" Target="../ink/ink1143.xml"/><Relationship Id="rId119" Type="http://schemas.openxmlformats.org/officeDocument/2006/relationships/customXml" Target="../ink/ink1191.xml"/><Relationship Id="rId326" Type="http://schemas.openxmlformats.org/officeDocument/2006/relationships/image" Target="../media/image1294.png"/><Relationship Id="rId533" Type="http://schemas.openxmlformats.org/officeDocument/2006/relationships/customXml" Target="../ink/ink1398.xml"/><Relationship Id="rId172" Type="http://schemas.openxmlformats.org/officeDocument/2006/relationships/image" Target="../media/image1218.png"/><Relationship Id="rId477" Type="http://schemas.openxmlformats.org/officeDocument/2006/relationships/customXml" Target="../ink/ink1370.xml"/><Relationship Id="rId600" Type="http://schemas.openxmlformats.org/officeDocument/2006/relationships/image" Target="../media/image1431.png"/><Relationship Id="rId337" Type="http://schemas.openxmlformats.org/officeDocument/2006/relationships/customXml" Target="../ink/ink1300.xml"/><Relationship Id="rId34" Type="http://schemas.openxmlformats.org/officeDocument/2006/relationships/image" Target="../media/image1149.png"/><Relationship Id="rId544" Type="http://schemas.openxmlformats.org/officeDocument/2006/relationships/image" Target="../media/image1403.png"/><Relationship Id="rId183" Type="http://schemas.openxmlformats.org/officeDocument/2006/relationships/customXml" Target="../ink/ink1223.xml"/><Relationship Id="rId390" Type="http://schemas.openxmlformats.org/officeDocument/2006/relationships/image" Target="../media/image1326.png"/><Relationship Id="rId404" Type="http://schemas.openxmlformats.org/officeDocument/2006/relationships/image" Target="../media/image1333.png"/><Relationship Id="rId611" Type="http://schemas.openxmlformats.org/officeDocument/2006/relationships/customXml" Target="../ink/ink1437.xml"/><Relationship Id="rId250" Type="http://schemas.openxmlformats.org/officeDocument/2006/relationships/image" Target="../media/image1257.png"/><Relationship Id="rId488" Type="http://schemas.openxmlformats.org/officeDocument/2006/relationships/image" Target="../media/image1375.png"/><Relationship Id="rId45" Type="http://schemas.openxmlformats.org/officeDocument/2006/relationships/customXml" Target="../ink/ink1154.xml"/><Relationship Id="rId110" Type="http://schemas.openxmlformats.org/officeDocument/2006/relationships/image" Target="../media/image1187.png"/><Relationship Id="rId348" Type="http://schemas.openxmlformats.org/officeDocument/2006/relationships/image" Target="../media/image1305.png"/><Relationship Id="rId555" Type="http://schemas.openxmlformats.org/officeDocument/2006/relationships/customXml" Target="../ink/ink1409.xml"/><Relationship Id="rId194" Type="http://schemas.openxmlformats.org/officeDocument/2006/relationships/image" Target="../media/image1229.png"/><Relationship Id="rId208" Type="http://schemas.openxmlformats.org/officeDocument/2006/relationships/image" Target="../media/image1236.png"/><Relationship Id="rId415" Type="http://schemas.openxmlformats.org/officeDocument/2006/relationships/customXml" Target="../ink/ink1339.xml"/><Relationship Id="rId622" Type="http://schemas.openxmlformats.org/officeDocument/2006/relationships/image" Target="../media/image1442.png"/><Relationship Id="rId261" Type="http://schemas.openxmlformats.org/officeDocument/2006/relationships/customXml" Target="../ink/ink1262.xml"/><Relationship Id="rId499" Type="http://schemas.openxmlformats.org/officeDocument/2006/relationships/customXml" Target="../ink/ink1381.xml"/><Relationship Id="rId56" Type="http://schemas.openxmlformats.org/officeDocument/2006/relationships/image" Target="../media/image1160.png"/><Relationship Id="rId359" Type="http://schemas.openxmlformats.org/officeDocument/2006/relationships/customXml" Target="../ink/ink1311.xml"/><Relationship Id="rId566" Type="http://schemas.openxmlformats.org/officeDocument/2006/relationships/image" Target="../media/image1414.png"/><Relationship Id="rId121" Type="http://schemas.openxmlformats.org/officeDocument/2006/relationships/customXml" Target="../ink/ink1192.xml"/><Relationship Id="rId219" Type="http://schemas.openxmlformats.org/officeDocument/2006/relationships/customXml" Target="../ink/ink1241.xml"/><Relationship Id="rId426" Type="http://schemas.openxmlformats.org/officeDocument/2006/relationships/image" Target="../media/image1344.png"/><Relationship Id="rId633" Type="http://schemas.openxmlformats.org/officeDocument/2006/relationships/customXml" Target="../ink/ink1448.xml"/><Relationship Id="rId67" Type="http://schemas.openxmlformats.org/officeDocument/2006/relationships/customXml" Target="../ink/ink1165.xml"/><Relationship Id="rId272" Type="http://schemas.openxmlformats.org/officeDocument/2006/relationships/image" Target="../media/image1268.png"/><Relationship Id="rId577" Type="http://schemas.openxmlformats.org/officeDocument/2006/relationships/customXml" Target="../ink/ink1420.xml"/><Relationship Id="rId132" Type="http://schemas.openxmlformats.org/officeDocument/2006/relationships/image" Target="../media/image1198.png"/><Relationship Id="rId437" Type="http://schemas.openxmlformats.org/officeDocument/2006/relationships/customXml" Target="../ink/ink1350.xml"/><Relationship Id="rId283" Type="http://schemas.openxmlformats.org/officeDocument/2006/relationships/customXml" Target="../ink/ink1273.xml"/><Relationship Id="rId490" Type="http://schemas.openxmlformats.org/officeDocument/2006/relationships/image" Target="../media/image1376.png"/><Relationship Id="rId504" Type="http://schemas.openxmlformats.org/officeDocument/2006/relationships/image" Target="../media/image1383.png"/><Relationship Id="rId78" Type="http://schemas.openxmlformats.org/officeDocument/2006/relationships/image" Target="../media/image1171.png"/><Relationship Id="rId143" Type="http://schemas.openxmlformats.org/officeDocument/2006/relationships/customXml" Target="../ink/ink1203.xml"/><Relationship Id="rId350" Type="http://schemas.openxmlformats.org/officeDocument/2006/relationships/image" Target="../media/image1306.png"/><Relationship Id="rId588" Type="http://schemas.openxmlformats.org/officeDocument/2006/relationships/image" Target="../media/image14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1.png"/><Relationship Id="rId3" Type="http://schemas.openxmlformats.org/officeDocument/2006/relationships/customXml" Target="../ink/ink1449.xml"/><Relationship Id="rId7" Type="http://schemas.openxmlformats.org/officeDocument/2006/relationships/customXml" Target="../ink/ink145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0.png"/><Relationship Id="rId5" Type="http://schemas.openxmlformats.org/officeDocument/2006/relationships/customXml" Target="../ink/ink1450.xml"/><Relationship Id="rId4" Type="http://schemas.openxmlformats.org/officeDocument/2006/relationships/image" Target="../media/image14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4.png"/><Relationship Id="rId3" Type="http://schemas.openxmlformats.org/officeDocument/2006/relationships/customXml" Target="../ink/ink1452.xml"/><Relationship Id="rId7" Type="http://schemas.openxmlformats.org/officeDocument/2006/relationships/customXml" Target="../ink/ink145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3.png"/><Relationship Id="rId5" Type="http://schemas.openxmlformats.org/officeDocument/2006/relationships/customXml" Target="../ink/ink1453.xml"/><Relationship Id="rId4" Type="http://schemas.openxmlformats.org/officeDocument/2006/relationships/image" Target="../media/image14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6.png"/><Relationship Id="rId3" Type="http://schemas.openxmlformats.org/officeDocument/2006/relationships/hyperlink" Target="https://www.youtube.com/watch?v=S0qjK3TWZE8" TargetMode="External"/><Relationship Id="rId7" Type="http://schemas.openxmlformats.org/officeDocument/2006/relationships/customXml" Target="../ink/ink145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5.png"/><Relationship Id="rId5" Type="http://schemas.openxmlformats.org/officeDocument/2006/relationships/customXml" Target="../ink/ink1455.xml"/><Relationship Id="rId10" Type="http://schemas.openxmlformats.org/officeDocument/2006/relationships/image" Target="../media/image1457.png"/><Relationship Id="rId4" Type="http://schemas.openxmlformats.org/officeDocument/2006/relationships/hyperlink" Target="https://www.daserste.de/unterhaltung/krimi/tatort/sendung/wir-ihr-sie-104.html" TargetMode="External"/><Relationship Id="rId9" Type="http://schemas.openxmlformats.org/officeDocument/2006/relationships/customXml" Target="../ink/ink1457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15.xml"/><Relationship Id="rId299" Type="http://schemas.openxmlformats.org/officeDocument/2006/relationships/customXml" Target="../ink/ink1606.xml"/><Relationship Id="rId21" Type="http://schemas.openxmlformats.org/officeDocument/2006/relationships/customXml" Target="../ink/ink1467.xml"/><Relationship Id="rId63" Type="http://schemas.openxmlformats.org/officeDocument/2006/relationships/customXml" Target="../ink/ink1488.xml"/><Relationship Id="rId159" Type="http://schemas.openxmlformats.org/officeDocument/2006/relationships/customXml" Target="../ink/ink1536.xml"/><Relationship Id="rId324" Type="http://schemas.openxmlformats.org/officeDocument/2006/relationships/image" Target="../media/image1616.png"/><Relationship Id="rId366" Type="http://schemas.openxmlformats.org/officeDocument/2006/relationships/image" Target="../media/image1637.png"/><Relationship Id="rId170" Type="http://schemas.openxmlformats.org/officeDocument/2006/relationships/image" Target="../media/image1541.png"/><Relationship Id="rId226" Type="http://schemas.openxmlformats.org/officeDocument/2006/relationships/image" Target="../media/image259.png"/><Relationship Id="rId433" Type="http://schemas.openxmlformats.org/officeDocument/2006/relationships/image" Target="../media/image1670.png"/><Relationship Id="rId268" Type="http://schemas.openxmlformats.org/officeDocument/2006/relationships/image" Target="../media/image1588.png"/><Relationship Id="rId32" Type="http://schemas.openxmlformats.org/officeDocument/2006/relationships/image" Target="../media/image1472.png"/><Relationship Id="rId74" Type="http://schemas.openxmlformats.org/officeDocument/2006/relationships/image" Target="../media/image1493.png"/><Relationship Id="rId128" Type="http://schemas.openxmlformats.org/officeDocument/2006/relationships/image" Target="../media/image1520.png"/><Relationship Id="rId335" Type="http://schemas.openxmlformats.org/officeDocument/2006/relationships/customXml" Target="../ink/ink1624.xml"/><Relationship Id="rId377" Type="http://schemas.openxmlformats.org/officeDocument/2006/relationships/customXml" Target="../ink/ink1645.xml"/><Relationship Id="rId5" Type="http://schemas.openxmlformats.org/officeDocument/2006/relationships/customXml" Target="../ink/ink1459.xml"/><Relationship Id="rId181" Type="http://schemas.openxmlformats.org/officeDocument/2006/relationships/customXml" Target="../ink/ink1547.xml"/><Relationship Id="rId237" Type="http://schemas.openxmlformats.org/officeDocument/2006/relationships/customXml" Target="../ink/ink1575.xml"/><Relationship Id="rId402" Type="http://schemas.openxmlformats.org/officeDocument/2006/relationships/customXml" Target="../ink/ink1658.xml"/><Relationship Id="rId279" Type="http://schemas.openxmlformats.org/officeDocument/2006/relationships/customXml" Target="../ink/ink1596.xml"/><Relationship Id="rId43" Type="http://schemas.openxmlformats.org/officeDocument/2006/relationships/customXml" Target="../ink/ink1478.xml"/><Relationship Id="rId139" Type="http://schemas.openxmlformats.org/officeDocument/2006/relationships/customXml" Target="../ink/ink1526.xml"/><Relationship Id="rId290" Type="http://schemas.openxmlformats.org/officeDocument/2006/relationships/image" Target="../media/image1599.png"/><Relationship Id="rId304" Type="http://schemas.openxmlformats.org/officeDocument/2006/relationships/image" Target="../media/image1606.png"/><Relationship Id="rId346" Type="http://schemas.openxmlformats.org/officeDocument/2006/relationships/image" Target="../media/image1627.png"/><Relationship Id="rId388" Type="http://schemas.openxmlformats.org/officeDocument/2006/relationships/image" Target="../media/image1648.png"/><Relationship Id="rId85" Type="http://schemas.openxmlformats.org/officeDocument/2006/relationships/customXml" Target="../ink/ink1499.xml"/><Relationship Id="rId150" Type="http://schemas.openxmlformats.org/officeDocument/2006/relationships/image" Target="../media/image1531.png"/><Relationship Id="rId192" Type="http://schemas.openxmlformats.org/officeDocument/2006/relationships/image" Target="../media/image1551.png"/><Relationship Id="rId206" Type="http://schemas.openxmlformats.org/officeDocument/2006/relationships/image" Target="../media/image1558.png"/><Relationship Id="rId413" Type="http://schemas.openxmlformats.org/officeDocument/2006/relationships/image" Target="../media/image1660.png"/><Relationship Id="rId248" Type="http://schemas.openxmlformats.org/officeDocument/2006/relationships/image" Target="../media/image1578.png"/><Relationship Id="rId12" Type="http://schemas.openxmlformats.org/officeDocument/2006/relationships/image" Target="../media/image1462.png"/><Relationship Id="rId108" Type="http://schemas.openxmlformats.org/officeDocument/2006/relationships/image" Target="../media/image1510.png"/><Relationship Id="rId315" Type="http://schemas.openxmlformats.org/officeDocument/2006/relationships/customXml" Target="../ink/ink1614.xml"/><Relationship Id="rId357" Type="http://schemas.openxmlformats.org/officeDocument/2006/relationships/customXml" Target="../ink/ink1635.xml"/><Relationship Id="rId54" Type="http://schemas.openxmlformats.org/officeDocument/2006/relationships/image" Target="../media/image1483.png"/><Relationship Id="rId96" Type="http://schemas.openxmlformats.org/officeDocument/2006/relationships/image" Target="../media/image1504.png"/><Relationship Id="rId161" Type="http://schemas.openxmlformats.org/officeDocument/2006/relationships/customXml" Target="../ink/ink1537.xml"/><Relationship Id="rId217" Type="http://schemas.openxmlformats.org/officeDocument/2006/relationships/customXml" Target="../ink/ink1565.xml"/><Relationship Id="rId399" Type="http://schemas.openxmlformats.org/officeDocument/2006/relationships/image" Target="../media/image1653.png"/><Relationship Id="rId259" Type="http://schemas.openxmlformats.org/officeDocument/2006/relationships/customXml" Target="../ink/ink1586.xml"/><Relationship Id="rId424" Type="http://schemas.openxmlformats.org/officeDocument/2006/relationships/customXml" Target="../ink/ink1669.xml"/><Relationship Id="rId23" Type="http://schemas.openxmlformats.org/officeDocument/2006/relationships/customXml" Target="../ink/ink1468.xml"/><Relationship Id="rId119" Type="http://schemas.openxmlformats.org/officeDocument/2006/relationships/customXml" Target="../ink/ink1516.xml"/><Relationship Id="rId270" Type="http://schemas.openxmlformats.org/officeDocument/2006/relationships/image" Target="../media/image1589.png"/><Relationship Id="rId326" Type="http://schemas.openxmlformats.org/officeDocument/2006/relationships/image" Target="../media/image1617.png"/><Relationship Id="rId65" Type="http://schemas.openxmlformats.org/officeDocument/2006/relationships/customXml" Target="../ink/ink1489.xml"/><Relationship Id="rId130" Type="http://schemas.openxmlformats.org/officeDocument/2006/relationships/image" Target="../media/image1521.png"/><Relationship Id="rId368" Type="http://schemas.openxmlformats.org/officeDocument/2006/relationships/image" Target="../media/image1638.png"/><Relationship Id="rId172" Type="http://schemas.openxmlformats.org/officeDocument/2006/relationships/image" Target="../media/image1542.png"/><Relationship Id="rId228" Type="http://schemas.openxmlformats.org/officeDocument/2006/relationships/image" Target="../media/image1568.png"/><Relationship Id="rId435" Type="http://schemas.openxmlformats.org/officeDocument/2006/relationships/image" Target="../media/image1671.png"/><Relationship Id="rId281" Type="http://schemas.openxmlformats.org/officeDocument/2006/relationships/customXml" Target="../ink/ink1597.xml"/><Relationship Id="rId337" Type="http://schemas.openxmlformats.org/officeDocument/2006/relationships/customXml" Target="../ink/ink1625.xml"/><Relationship Id="rId34" Type="http://schemas.openxmlformats.org/officeDocument/2006/relationships/image" Target="../media/image1473.png"/><Relationship Id="rId76" Type="http://schemas.openxmlformats.org/officeDocument/2006/relationships/image" Target="../media/image1494.png"/><Relationship Id="rId141" Type="http://schemas.openxmlformats.org/officeDocument/2006/relationships/customXml" Target="../ink/ink1527.xml"/><Relationship Id="rId379" Type="http://schemas.openxmlformats.org/officeDocument/2006/relationships/customXml" Target="../ink/ink1646.xml"/><Relationship Id="rId7" Type="http://schemas.openxmlformats.org/officeDocument/2006/relationships/customXml" Target="../ink/ink1460.xml"/><Relationship Id="rId183" Type="http://schemas.openxmlformats.org/officeDocument/2006/relationships/customXml" Target="../ink/ink1548.xml"/><Relationship Id="rId239" Type="http://schemas.openxmlformats.org/officeDocument/2006/relationships/customXml" Target="../ink/ink1576.xml"/><Relationship Id="rId390" Type="http://schemas.openxmlformats.org/officeDocument/2006/relationships/image" Target="../media/image1649.png"/><Relationship Id="rId404" Type="http://schemas.openxmlformats.org/officeDocument/2006/relationships/customXml" Target="../ink/ink1659.xml"/><Relationship Id="rId250" Type="http://schemas.openxmlformats.org/officeDocument/2006/relationships/image" Target="../media/image1579.png"/><Relationship Id="rId292" Type="http://schemas.openxmlformats.org/officeDocument/2006/relationships/image" Target="../media/image1600.png"/><Relationship Id="rId306" Type="http://schemas.openxmlformats.org/officeDocument/2006/relationships/image" Target="../media/image1607.png"/><Relationship Id="rId45" Type="http://schemas.openxmlformats.org/officeDocument/2006/relationships/customXml" Target="../ink/ink1479.xml"/><Relationship Id="rId87" Type="http://schemas.openxmlformats.org/officeDocument/2006/relationships/customXml" Target="../ink/ink1500.xml"/><Relationship Id="rId110" Type="http://schemas.openxmlformats.org/officeDocument/2006/relationships/image" Target="../media/image1511.png"/><Relationship Id="rId348" Type="http://schemas.openxmlformats.org/officeDocument/2006/relationships/image" Target="../media/image1628.png"/><Relationship Id="rId152" Type="http://schemas.openxmlformats.org/officeDocument/2006/relationships/image" Target="../media/image1532.png"/><Relationship Id="rId194" Type="http://schemas.openxmlformats.org/officeDocument/2006/relationships/image" Target="../media/image1552.png"/><Relationship Id="rId208" Type="http://schemas.openxmlformats.org/officeDocument/2006/relationships/image" Target="../media/image1559.png"/><Relationship Id="rId415" Type="http://schemas.openxmlformats.org/officeDocument/2006/relationships/image" Target="../media/image1661.png"/><Relationship Id="rId261" Type="http://schemas.openxmlformats.org/officeDocument/2006/relationships/customXml" Target="../ink/ink1587.xml"/><Relationship Id="rId14" Type="http://schemas.openxmlformats.org/officeDocument/2006/relationships/image" Target="../media/image1463.png"/><Relationship Id="rId56" Type="http://schemas.openxmlformats.org/officeDocument/2006/relationships/image" Target="../media/image1484.png"/><Relationship Id="rId317" Type="http://schemas.openxmlformats.org/officeDocument/2006/relationships/customXml" Target="../ink/ink1615.xml"/><Relationship Id="rId359" Type="http://schemas.openxmlformats.org/officeDocument/2006/relationships/customXml" Target="../ink/ink1636.xml"/><Relationship Id="rId98" Type="http://schemas.openxmlformats.org/officeDocument/2006/relationships/image" Target="../media/image1505.png"/><Relationship Id="rId121" Type="http://schemas.openxmlformats.org/officeDocument/2006/relationships/customXml" Target="../ink/ink1517.xml"/><Relationship Id="rId163" Type="http://schemas.openxmlformats.org/officeDocument/2006/relationships/customXml" Target="../ink/ink1538.xml"/><Relationship Id="rId219" Type="http://schemas.openxmlformats.org/officeDocument/2006/relationships/customXml" Target="../ink/ink1566.xml"/><Relationship Id="rId370" Type="http://schemas.openxmlformats.org/officeDocument/2006/relationships/image" Target="../media/image1639.png"/><Relationship Id="rId426" Type="http://schemas.openxmlformats.org/officeDocument/2006/relationships/customXml" Target="../ink/ink1670.xml"/><Relationship Id="rId230" Type="http://schemas.openxmlformats.org/officeDocument/2006/relationships/image" Target="../media/image1569.png"/><Relationship Id="rId25" Type="http://schemas.openxmlformats.org/officeDocument/2006/relationships/customXml" Target="../ink/ink1469.xml"/><Relationship Id="rId67" Type="http://schemas.openxmlformats.org/officeDocument/2006/relationships/customXml" Target="../ink/ink1490.xml"/><Relationship Id="rId272" Type="http://schemas.openxmlformats.org/officeDocument/2006/relationships/image" Target="../media/image1590.png"/><Relationship Id="rId328" Type="http://schemas.openxmlformats.org/officeDocument/2006/relationships/image" Target="../media/image1618.png"/><Relationship Id="rId132" Type="http://schemas.openxmlformats.org/officeDocument/2006/relationships/image" Target="../media/image1522.png"/><Relationship Id="rId174" Type="http://schemas.openxmlformats.org/officeDocument/2006/relationships/image" Target="../media/image1543.png"/><Relationship Id="rId381" Type="http://schemas.openxmlformats.org/officeDocument/2006/relationships/customXml" Target="../ink/ink1647.xml"/><Relationship Id="rId241" Type="http://schemas.openxmlformats.org/officeDocument/2006/relationships/customXml" Target="../ink/ink1577.xml"/><Relationship Id="rId437" Type="http://schemas.openxmlformats.org/officeDocument/2006/relationships/image" Target="../media/image1672.png"/><Relationship Id="rId36" Type="http://schemas.openxmlformats.org/officeDocument/2006/relationships/image" Target="../media/image1474.png"/><Relationship Id="rId283" Type="http://schemas.openxmlformats.org/officeDocument/2006/relationships/customXml" Target="../ink/ink1598.xml"/><Relationship Id="rId339" Type="http://schemas.openxmlformats.org/officeDocument/2006/relationships/customXml" Target="../ink/ink1626.xml"/><Relationship Id="rId78" Type="http://schemas.openxmlformats.org/officeDocument/2006/relationships/image" Target="../media/image1495.png"/><Relationship Id="rId101" Type="http://schemas.openxmlformats.org/officeDocument/2006/relationships/customXml" Target="../ink/ink1507.xml"/><Relationship Id="rId143" Type="http://schemas.openxmlformats.org/officeDocument/2006/relationships/customXml" Target="../ink/ink1528.xml"/><Relationship Id="rId185" Type="http://schemas.openxmlformats.org/officeDocument/2006/relationships/customXml" Target="../ink/ink1549.xml"/><Relationship Id="rId350" Type="http://schemas.openxmlformats.org/officeDocument/2006/relationships/image" Target="../media/image1629.png"/><Relationship Id="rId406" Type="http://schemas.openxmlformats.org/officeDocument/2006/relationships/customXml" Target="../ink/ink1660.xml"/><Relationship Id="rId9" Type="http://schemas.openxmlformats.org/officeDocument/2006/relationships/customXml" Target="../ink/ink1461.xml"/><Relationship Id="rId210" Type="http://schemas.openxmlformats.org/officeDocument/2006/relationships/image" Target="../media/image1560.png"/><Relationship Id="rId392" Type="http://schemas.openxmlformats.org/officeDocument/2006/relationships/customXml" Target="../ink/ink1653.xml"/><Relationship Id="rId252" Type="http://schemas.openxmlformats.org/officeDocument/2006/relationships/image" Target="../media/image1580.png"/><Relationship Id="rId294" Type="http://schemas.openxmlformats.org/officeDocument/2006/relationships/image" Target="../media/image1601.png"/><Relationship Id="rId308" Type="http://schemas.openxmlformats.org/officeDocument/2006/relationships/image" Target="../media/image1608.png"/><Relationship Id="rId47" Type="http://schemas.openxmlformats.org/officeDocument/2006/relationships/customXml" Target="../ink/ink1480.xml"/><Relationship Id="rId89" Type="http://schemas.openxmlformats.org/officeDocument/2006/relationships/customXml" Target="../ink/ink1501.xml"/><Relationship Id="rId112" Type="http://schemas.openxmlformats.org/officeDocument/2006/relationships/image" Target="../media/image1512.png"/><Relationship Id="rId154" Type="http://schemas.openxmlformats.org/officeDocument/2006/relationships/image" Target="../media/image1533.png"/><Relationship Id="rId361" Type="http://schemas.openxmlformats.org/officeDocument/2006/relationships/customXml" Target="../ink/ink1637.xml"/><Relationship Id="rId196" Type="http://schemas.openxmlformats.org/officeDocument/2006/relationships/image" Target="../media/image1553.png"/><Relationship Id="rId417" Type="http://schemas.openxmlformats.org/officeDocument/2006/relationships/image" Target="../media/image1662.png"/><Relationship Id="rId16" Type="http://schemas.openxmlformats.org/officeDocument/2006/relationships/image" Target="../media/image1464.png"/><Relationship Id="rId221" Type="http://schemas.openxmlformats.org/officeDocument/2006/relationships/customXml" Target="../ink/ink1567.xml"/><Relationship Id="rId263" Type="http://schemas.openxmlformats.org/officeDocument/2006/relationships/customXml" Target="../ink/ink1588.xml"/><Relationship Id="rId319" Type="http://schemas.openxmlformats.org/officeDocument/2006/relationships/customXml" Target="../ink/ink1616.xml"/><Relationship Id="rId58" Type="http://schemas.openxmlformats.org/officeDocument/2006/relationships/image" Target="../media/image1485.png"/><Relationship Id="rId123" Type="http://schemas.openxmlformats.org/officeDocument/2006/relationships/customXml" Target="../ink/ink1518.xml"/><Relationship Id="rId330" Type="http://schemas.openxmlformats.org/officeDocument/2006/relationships/image" Target="../media/image1619.png"/><Relationship Id="rId165" Type="http://schemas.openxmlformats.org/officeDocument/2006/relationships/customXml" Target="../ink/ink1539.xml"/><Relationship Id="rId372" Type="http://schemas.openxmlformats.org/officeDocument/2006/relationships/image" Target="../media/image1640.png"/><Relationship Id="rId428" Type="http://schemas.openxmlformats.org/officeDocument/2006/relationships/customXml" Target="../ink/ink1671.xml"/><Relationship Id="rId232" Type="http://schemas.openxmlformats.org/officeDocument/2006/relationships/image" Target="../media/image1570.png"/><Relationship Id="rId274" Type="http://schemas.openxmlformats.org/officeDocument/2006/relationships/image" Target="../media/image1591.png"/><Relationship Id="rId27" Type="http://schemas.openxmlformats.org/officeDocument/2006/relationships/customXml" Target="../ink/ink1470.xml"/><Relationship Id="rId69" Type="http://schemas.openxmlformats.org/officeDocument/2006/relationships/customXml" Target="../ink/ink1491.xml"/><Relationship Id="rId134" Type="http://schemas.openxmlformats.org/officeDocument/2006/relationships/image" Target="../media/image1523.png"/><Relationship Id="rId80" Type="http://schemas.openxmlformats.org/officeDocument/2006/relationships/image" Target="../media/image1496.png"/><Relationship Id="rId176" Type="http://schemas.openxmlformats.org/officeDocument/2006/relationships/image" Target="../media/image1544.png"/><Relationship Id="rId341" Type="http://schemas.openxmlformats.org/officeDocument/2006/relationships/customXml" Target="../ink/ink1627.xml"/><Relationship Id="rId383" Type="http://schemas.openxmlformats.org/officeDocument/2006/relationships/customXml" Target="../ink/ink1648.xml"/><Relationship Id="rId439" Type="http://schemas.openxmlformats.org/officeDocument/2006/relationships/image" Target="../media/image1673.png"/><Relationship Id="rId201" Type="http://schemas.openxmlformats.org/officeDocument/2006/relationships/customXml" Target="../ink/ink1557.xml"/><Relationship Id="rId243" Type="http://schemas.openxmlformats.org/officeDocument/2006/relationships/customXml" Target="../ink/ink1578.xml"/><Relationship Id="rId285" Type="http://schemas.openxmlformats.org/officeDocument/2006/relationships/customXml" Target="../ink/ink1599.xml"/><Relationship Id="rId38" Type="http://schemas.openxmlformats.org/officeDocument/2006/relationships/image" Target="../media/image1475.png"/><Relationship Id="rId103" Type="http://schemas.openxmlformats.org/officeDocument/2006/relationships/customXml" Target="../ink/ink1508.xml"/><Relationship Id="rId310" Type="http://schemas.openxmlformats.org/officeDocument/2006/relationships/image" Target="../media/image1609.png"/><Relationship Id="rId91" Type="http://schemas.openxmlformats.org/officeDocument/2006/relationships/customXml" Target="../ink/ink1502.xml"/><Relationship Id="rId145" Type="http://schemas.openxmlformats.org/officeDocument/2006/relationships/customXml" Target="../ink/ink1529.xml"/><Relationship Id="rId187" Type="http://schemas.openxmlformats.org/officeDocument/2006/relationships/customXml" Target="../ink/ink1550.xml"/><Relationship Id="rId352" Type="http://schemas.openxmlformats.org/officeDocument/2006/relationships/image" Target="../media/image1630.png"/><Relationship Id="rId394" Type="http://schemas.openxmlformats.org/officeDocument/2006/relationships/customXml" Target="../ink/ink1654.xml"/><Relationship Id="rId408" Type="http://schemas.openxmlformats.org/officeDocument/2006/relationships/customXml" Target="../ink/ink1661.xml"/><Relationship Id="rId212" Type="http://schemas.openxmlformats.org/officeDocument/2006/relationships/image" Target="../media/image1561.png"/><Relationship Id="rId254" Type="http://schemas.openxmlformats.org/officeDocument/2006/relationships/image" Target="../media/image1581.png"/><Relationship Id="rId49" Type="http://schemas.openxmlformats.org/officeDocument/2006/relationships/customXml" Target="../ink/ink1481.xml"/><Relationship Id="rId114" Type="http://schemas.openxmlformats.org/officeDocument/2006/relationships/image" Target="../media/image1513.png"/><Relationship Id="rId296" Type="http://schemas.openxmlformats.org/officeDocument/2006/relationships/image" Target="../media/image1602.png"/><Relationship Id="rId60" Type="http://schemas.openxmlformats.org/officeDocument/2006/relationships/image" Target="../media/image1486.png"/><Relationship Id="rId81" Type="http://schemas.openxmlformats.org/officeDocument/2006/relationships/customXml" Target="../ink/ink1497.xml"/><Relationship Id="rId135" Type="http://schemas.openxmlformats.org/officeDocument/2006/relationships/customXml" Target="../ink/ink1524.xml"/><Relationship Id="rId156" Type="http://schemas.openxmlformats.org/officeDocument/2006/relationships/image" Target="../media/image1534.png"/><Relationship Id="rId177" Type="http://schemas.openxmlformats.org/officeDocument/2006/relationships/customXml" Target="../ink/ink1545.xml"/><Relationship Id="rId198" Type="http://schemas.openxmlformats.org/officeDocument/2006/relationships/image" Target="../media/image1554.png"/><Relationship Id="rId321" Type="http://schemas.openxmlformats.org/officeDocument/2006/relationships/customXml" Target="../ink/ink1617.xml"/><Relationship Id="rId342" Type="http://schemas.openxmlformats.org/officeDocument/2006/relationships/image" Target="../media/image1625.png"/><Relationship Id="rId363" Type="http://schemas.openxmlformats.org/officeDocument/2006/relationships/customXml" Target="../ink/ink1638.xml"/><Relationship Id="rId384" Type="http://schemas.openxmlformats.org/officeDocument/2006/relationships/image" Target="../media/image1646.png"/><Relationship Id="rId419" Type="http://schemas.openxmlformats.org/officeDocument/2006/relationships/image" Target="../media/image1663.png"/><Relationship Id="rId202" Type="http://schemas.openxmlformats.org/officeDocument/2006/relationships/image" Target="../media/image1556.png"/><Relationship Id="rId223" Type="http://schemas.openxmlformats.org/officeDocument/2006/relationships/customXml" Target="../ink/ink1568.xml"/><Relationship Id="rId244" Type="http://schemas.openxmlformats.org/officeDocument/2006/relationships/image" Target="../media/image1576.png"/><Relationship Id="rId430" Type="http://schemas.openxmlformats.org/officeDocument/2006/relationships/customXml" Target="../ink/ink1672.xml"/><Relationship Id="rId18" Type="http://schemas.openxmlformats.org/officeDocument/2006/relationships/image" Target="../media/image1465.png"/><Relationship Id="rId39" Type="http://schemas.openxmlformats.org/officeDocument/2006/relationships/customXml" Target="../ink/ink1476.xml"/><Relationship Id="rId265" Type="http://schemas.openxmlformats.org/officeDocument/2006/relationships/customXml" Target="../ink/ink1589.xml"/><Relationship Id="rId286" Type="http://schemas.openxmlformats.org/officeDocument/2006/relationships/image" Target="../media/image1597.png"/><Relationship Id="rId50" Type="http://schemas.openxmlformats.org/officeDocument/2006/relationships/image" Target="../media/image1481.png"/><Relationship Id="rId104" Type="http://schemas.openxmlformats.org/officeDocument/2006/relationships/image" Target="../media/image1508.png"/><Relationship Id="rId125" Type="http://schemas.openxmlformats.org/officeDocument/2006/relationships/customXml" Target="../ink/ink1519.xml"/><Relationship Id="rId146" Type="http://schemas.openxmlformats.org/officeDocument/2006/relationships/image" Target="../media/image1529.png"/><Relationship Id="rId167" Type="http://schemas.openxmlformats.org/officeDocument/2006/relationships/customXml" Target="../ink/ink1540.xml"/><Relationship Id="rId188" Type="http://schemas.openxmlformats.org/officeDocument/2006/relationships/image" Target="../media/image24.png"/><Relationship Id="rId311" Type="http://schemas.openxmlformats.org/officeDocument/2006/relationships/customXml" Target="../ink/ink1612.xml"/><Relationship Id="rId332" Type="http://schemas.openxmlformats.org/officeDocument/2006/relationships/image" Target="../media/image1620.png"/><Relationship Id="rId353" Type="http://schemas.openxmlformats.org/officeDocument/2006/relationships/customXml" Target="../ink/ink1633.xml"/><Relationship Id="rId374" Type="http://schemas.openxmlformats.org/officeDocument/2006/relationships/image" Target="../media/image1641.png"/><Relationship Id="rId395" Type="http://schemas.openxmlformats.org/officeDocument/2006/relationships/image" Target="../media/image1651.png"/><Relationship Id="rId409" Type="http://schemas.openxmlformats.org/officeDocument/2006/relationships/image" Target="../media/image1658.png"/><Relationship Id="rId71" Type="http://schemas.openxmlformats.org/officeDocument/2006/relationships/customXml" Target="../ink/ink1492.xml"/><Relationship Id="rId92" Type="http://schemas.openxmlformats.org/officeDocument/2006/relationships/image" Target="../media/image1502.png"/><Relationship Id="rId213" Type="http://schemas.openxmlformats.org/officeDocument/2006/relationships/customXml" Target="../ink/ink1563.xml"/><Relationship Id="rId234" Type="http://schemas.openxmlformats.org/officeDocument/2006/relationships/image" Target="../media/image1571.png"/><Relationship Id="rId420" Type="http://schemas.openxmlformats.org/officeDocument/2006/relationships/customXml" Target="../ink/ink1667.xml"/><Relationship Id="rId2" Type="http://schemas.openxmlformats.org/officeDocument/2006/relationships/hyperlink" Target="https://www.beck-elibrary.de/10.15358/0340-1650-2024-5/wist-wirtschaftswissenschaftliches-studium-jahrgang-53-2024-heft-5" TargetMode="External"/><Relationship Id="rId29" Type="http://schemas.openxmlformats.org/officeDocument/2006/relationships/customXml" Target="../ink/ink1471.xml"/><Relationship Id="rId255" Type="http://schemas.openxmlformats.org/officeDocument/2006/relationships/customXml" Target="../ink/ink1584.xml"/><Relationship Id="rId276" Type="http://schemas.openxmlformats.org/officeDocument/2006/relationships/image" Target="../media/image1592.png"/><Relationship Id="rId297" Type="http://schemas.openxmlformats.org/officeDocument/2006/relationships/customXml" Target="../ink/ink1605.xml"/><Relationship Id="rId40" Type="http://schemas.openxmlformats.org/officeDocument/2006/relationships/image" Target="../media/image1476.png"/><Relationship Id="rId115" Type="http://schemas.openxmlformats.org/officeDocument/2006/relationships/customXml" Target="../ink/ink1514.xml"/><Relationship Id="rId136" Type="http://schemas.openxmlformats.org/officeDocument/2006/relationships/image" Target="../media/image1524.png"/><Relationship Id="rId157" Type="http://schemas.openxmlformats.org/officeDocument/2006/relationships/customXml" Target="../ink/ink1535.xml"/><Relationship Id="rId178" Type="http://schemas.openxmlformats.org/officeDocument/2006/relationships/image" Target="../media/image1545.png"/><Relationship Id="rId301" Type="http://schemas.openxmlformats.org/officeDocument/2006/relationships/customXml" Target="../ink/ink1607.xml"/><Relationship Id="rId322" Type="http://schemas.openxmlformats.org/officeDocument/2006/relationships/image" Target="../media/image1615.png"/><Relationship Id="rId343" Type="http://schemas.openxmlformats.org/officeDocument/2006/relationships/customXml" Target="../ink/ink1628.xml"/><Relationship Id="rId364" Type="http://schemas.openxmlformats.org/officeDocument/2006/relationships/image" Target="../media/image1636.png"/><Relationship Id="rId61" Type="http://schemas.openxmlformats.org/officeDocument/2006/relationships/customXml" Target="../ink/ink1487.xml"/><Relationship Id="rId82" Type="http://schemas.openxmlformats.org/officeDocument/2006/relationships/image" Target="../media/image1497.png"/><Relationship Id="rId199" Type="http://schemas.openxmlformats.org/officeDocument/2006/relationships/customXml" Target="../ink/ink1556.xml"/><Relationship Id="rId203" Type="http://schemas.openxmlformats.org/officeDocument/2006/relationships/customXml" Target="../ink/ink1558.xml"/><Relationship Id="rId385" Type="http://schemas.openxmlformats.org/officeDocument/2006/relationships/customXml" Target="../ink/ink1649.xml"/><Relationship Id="rId19" Type="http://schemas.openxmlformats.org/officeDocument/2006/relationships/customXml" Target="../ink/ink1466.xml"/><Relationship Id="rId224" Type="http://schemas.openxmlformats.org/officeDocument/2006/relationships/image" Target="../media/image1567.png"/><Relationship Id="rId245" Type="http://schemas.openxmlformats.org/officeDocument/2006/relationships/customXml" Target="../ink/ink1579.xml"/><Relationship Id="rId266" Type="http://schemas.openxmlformats.org/officeDocument/2006/relationships/image" Target="../media/image1587.png"/><Relationship Id="rId287" Type="http://schemas.openxmlformats.org/officeDocument/2006/relationships/customXml" Target="../ink/ink1600.xml"/><Relationship Id="rId410" Type="http://schemas.openxmlformats.org/officeDocument/2006/relationships/customXml" Target="../ink/ink1662.xml"/><Relationship Id="rId431" Type="http://schemas.openxmlformats.org/officeDocument/2006/relationships/image" Target="../media/image1669.png"/><Relationship Id="rId30" Type="http://schemas.openxmlformats.org/officeDocument/2006/relationships/image" Target="../media/image1471.png"/><Relationship Id="rId105" Type="http://schemas.openxmlformats.org/officeDocument/2006/relationships/customXml" Target="../ink/ink1509.xml"/><Relationship Id="rId126" Type="http://schemas.openxmlformats.org/officeDocument/2006/relationships/image" Target="../media/image1519.png"/><Relationship Id="rId147" Type="http://schemas.openxmlformats.org/officeDocument/2006/relationships/customXml" Target="../ink/ink1530.xml"/><Relationship Id="rId168" Type="http://schemas.openxmlformats.org/officeDocument/2006/relationships/image" Target="../media/image1540.png"/><Relationship Id="rId312" Type="http://schemas.openxmlformats.org/officeDocument/2006/relationships/image" Target="../media/image1610.png"/><Relationship Id="rId333" Type="http://schemas.openxmlformats.org/officeDocument/2006/relationships/customXml" Target="../ink/ink1623.xml"/><Relationship Id="rId354" Type="http://schemas.openxmlformats.org/officeDocument/2006/relationships/image" Target="../media/image1631.png"/><Relationship Id="rId51" Type="http://schemas.openxmlformats.org/officeDocument/2006/relationships/customXml" Target="../ink/ink1482.xml"/><Relationship Id="rId72" Type="http://schemas.openxmlformats.org/officeDocument/2006/relationships/image" Target="../media/image1492.png"/><Relationship Id="rId93" Type="http://schemas.openxmlformats.org/officeDocument/2006/relationships/customXml" Target="../ink/ink1503.xml"/><Relationship Id="rId189" Type="http://schemas.openxmlformats.org/officeDocument/2006/relationships/customXml" Target="../ink/ink1551.xml"/><Relationship Id="rId375" Type="http://schemas.openxmlformats.org/officeDocument/2006/relationships/customXml" Target="../ink/ink1644.xml"/><Relationship Id="rId396" Type="http://schemas.openxmlformats.org/officeDocument/2006/relationships/customXml" Target="../ink/ink1655.xml"/><Relationship Id="rId3" Type="http://schemas.openxmlformats.org/officeDocument/2006/relationships/customXml" Target="../ink/ink1458.xml"/><Relationship Id="rId214" Type="http://schemas.openxmlformats.org/officeDocument/2006/relationships/image" Target="../media/image1562.png"/><Relationship Id="rId235" Type="http://schemas.openxmlformats.org/officeDocument/2006/relationships/customXml" Target="../ink/ink1574.xml"/><Relationship Id="rId256" Type="http://schemas.openxmlformats.org/officeDocument/2006/relationships/image" Target="../media/image1582.png"/><Relationship Id="rId277" Type="http://schemas.openxmlformats.org/officeDocument/2006/relationships/customXml" Target="../ink/ink1595.xml"/><Relationship Id="rId298" Type="http://schemas.openxmlformats.org/officeDocument/2006/relationships/image" Target="../media/image1603.png"/><Relationship Id="rId400" Type="http://schemas.openxmlformats.org/officeDocument/2006/relationships/customXml" Target="../ink/ink1657.xml"/><Relationship Id="rId421" Type="http://schemas.openxmlformats.org/officeDocument/2006/relationships/image" Target="../media/image1664.png"/><Relationship Id="rId116" Type="http://schemas.openxmlformats.org/officeDocument/2006/relationships/image" Target="../media/image1514.png"/><Relationship Id="rId137" Type="http://schemas.openxmlformats.org/officeDocument/2006/relationships/customXml" Target="../ink/ink1525.xml"/><Relationship Id="rId158" Type="http://schemas.openxmlformats.org/officeDocument/2006/relationships/image" Target="../media/image1535.png"/><Relationship Id="rId302" Type="http://schemas.openxmlformats.org/officeDocument/2006/relationships/image" Target="../media/image1605.png"/><Relationship Id="rId323" Type="http://schemas.openxmlformats.org/officeDocument/2006/relationships/customXml" Target="../ink/ink1618.xml"/><Relationship Id="rId344" Type="http://schemas.openxmlformats.org/officeDocument/2006/relationships/image" Target="../media/image1626.png"/><Relationship Id="rId20" Type="http://schemas.openxmlformats.org/officeDocument/2006/relationships/image" Target="../media/image1466.png"/><Relationship Id="rId41" Type="http://schemas.openxmlformats.org/officeDocument/2006/relationships/customXml" Target="../ink/ink1477.xml"/><Relationship Id="rId62" Type="http://schemas.openxmlformats.org/officeDocument/2006/relationships/image" Target="../media/image1487.png"/><Relationship Id="rId83" Type="http://schemas.openxmlformats.org/officeDocument/2006/relationships/customXml" Target="../ink/ink1498.xml"/><Relationship Id="rId179" Type="http://schemas.openxmlformats.org/officeDocument/2006/relationships/customXml" Target="../ink/ink1546.xml"/><Relationship Id="rId365" Type="http://schemas.openxmlformats.org/officeDocument/2006/relationships/customXml" Target="../ink/ink1639.xml"/><Relationship Id="rId386" Type="http://schemas.openxmlformats.org/officeDocument/2006/relationships/image" Target="../media/image1647.png"/><Relationship Id="rId190" Type="http://schemas.openxmlformats.org/officeDocument/2006/relationships/image" Target="../media/image1550.png"/><Relationship Id="rId204" Type="http://schemas.openxmlformats.org/officeDocument/2006/relationships/image" Target="../media/image1557.png"/><Relationship Id="rId225" Type="http://schemas.openxmlformats.org/officeDocument/2006/relationships/customXml" Target="../ink/ink1569.xml"/><Relationship Id="rId246" Type="http://schemas.openxmlformats.org/officeDocument/2006/relationships/image" Target="../media/image1577.png"/><Relationship Id="rId267" Type="http://schemas.openxmlformats.org/officeDocument/2006/relationships/customXml" Target="../ink/ink1590.xml"/><Relationship Id="rId288" Type="http://schemas.openxmlformats.org/officeDocument/2006/relationships/image" Target="../media/image1598.png"/><Relationship Id="rId411" Type="http://schemas.openxmlformats.org/officeDocument/2006/relationships/image" Target="../media/image1659.png"/><Relationship Id="rId432" Type="http://schemas.openxmlformats.org/officeDocument/2006/relationships/customXml" Target="../ink/ink1673.xml"/><Relationship Id="rId106" Type="http://schemas.openxmlformats.org/officeDocument/2006/relationships/image" Target="../media/image1509.png"/><Relationship Id="rId127" Type="http://schemas.openxmlformats.org/officeDocument/2006/relationships/customXml" Target="../ink/ink1520.xml"/><Relationship Id="rId313" Type="http://schemas.openxmlformats.org/officeDocument/2006/relationships/customXml" Target="../ink/ink1613.xml"/><Relationship Id="rId10" Type="http://schemas.openxmlformats.org/officeDocument/2006/relationships/image" Target="../media/image1461.png"/><Relationship Id="rId31" Type="http://schemas.openxmlformats.org/officeDocument/2006/relationships/customXml" Target="../ink/ink1472.xml"/><Relationship Id="rId52" Type="http://schemas.openxmlformats.org/officeDocument/2006/relationships/image" Target="../media/image1482.png"/><Relationship Id="rId73" Type="http://schemas.openxmlformats.org/officeDocument/2006/relationships/customXml" Target="../ink/ink1493.xml"/><Relationship Id="rId94" Type="http://schemas.openxmlformats.org/officeDocument/2006/relationships/image" Target="../media/image1503.png"/><Relationship Id="rId148" Type="http://schemas.openxmlformats.org/officeDocument/2006/relationships/image" Target="../media/image1530.png"/><Relationship Id="rId169" Type="http://schemas.openxmlformats.org/officeDocument/2006/relationships/customXml" Target="../ink/ink1541.xml"/><Relationship Id="rId334" Type="http://schemas.openxmlformats.org/officeDocument/2006/relationships/image" Target="../media/image1621.png"/><Relationship Id="rId355" Type="http://schemas.openxmlformats.org/officeDocument/2006/relationships/customXml" Target="../ink/ink1634.xml"/><Relationship Id="rId376" Type="http://schemas.openxmlformats.org/officeDocument/2006/relationships/image" Target="../media/image1642.png"/><Relationship Id="rId397" Type="http://schemas.openxmlformats.org/officeDocument/2006/relationships/image" Target="../media/image1652.png"/><Relationship Id="rId4" Type="http://schemas.openxmlformats.org/officeDocument/2006/relationships/image" Target="../media/image1458.png"/><Relationship Id="rId180" Type="http://schemas.openxmlformats.org/officeDocument/2006/relationships/image" Target="../media/image1546.png"/><Relationship Id="rId215" Type="http://schemas.openxmlformats.org/officeDocument/2006/relationships/customXml" Target="../ink/ink1564.xml"/><Relationship Id="rId236" Type="http://schemas.openxmlformats.org/officeDocument/2006/relationships/image" Target="../media/image1572.png"/><Relationship Id="rId257" Type="http://schemas.openxmlformats.org/officeDocument/2006/relationships/customXml" Target="../ink/ink1585.xml"/><Relationship Id="rId278" Type="http://schemas.openxmlformats.org/officeDocument/2006/relationships/image" Target="../media/image1593.png"/><Relationship Id="rId401" Type="http://schemas.openxmlformats.org/officeDocument/2006/relationships/image" Target="../media/image1654.png"/><Relationship Id="rId422" Type="http://schemas.openxmlformats.org/officeDocument/2006/relationships/customXml" Target="../ink/ink1668.xml"/><Relationship Id="rId303" Type="http://schemas.openxmlformats.org/officeDocument/2006/relationships/customXml" Target="../ink/ink1608.xml"/><Relationship Id="rId42" Type="http://schemas.openxmlformats.org/officeDocument/2006/relationships/image" Target="../media/image1477.png"/><Relationship Id="rId84" Type="http://schemas.openxmlformats.org/officeDocument/2006/relationships/image" Target="../media/image1498.png"/><Relationship Id="rId138" Type="http://schemas.openxmlformats.org/officeDocument/2006/relationships/image" Target="../media/image1525.png"/><Relationship Id="rId345" Type="http://schemas.openxmlformats.org/officeDocument/2006/relationships/customXml" Target="../ink/ink1629.xml"/><Relationship Id="rId387" Type="http://schemas.openxmlformats.org/officeDocument/2006/relationships/customXml" Target="../ink/ink1650.xml"/><Relationship Id="rId191" Type="http://schemas.openxmlformats.org/officeDocument/2006/relationships/customXml" Target="../ink/ink1552.xml"/><Relationship Id="rId205" Type="http://schemas.openxmlformats.org/officeDocument/2006/relationships/customXml" Target="../ink/ink1559.xml"/><Relationship Id="rId247" Type="http://schemas.openxmlformats.org/officeDocument/2006/relationships/customXml" Target="../ink/ink1580.xml"/><Relationship Id="rId412" Type="http://schemas.openxmlformats.org/officeDocument/2006/relationships/customXml" Target="../ink/ink1663.xml"/><Relationship Id="rId107" Type="http://schemas.openxmlformats.org/officeDocument/2006/relationships/customXml" Target="../ink/ink1510.xml"/><Relationship Id="rId289" Type="http://schemas.openxmlformats.org/officeDocument/2006/relationships/customXml" Target="../ink/ink1601.xml"/><Relationship Id="rId11" Type="http://schemas.openxmlformats.org/officeDocument/2006/relationships/customXml" Target="../ink/ink1462.xml"/><Relationship Id="rId53" Type="http://schemas.openxmlformats.org/officeDocument/2006/relationships/customXml" Target="../ink/ink1483.xml"/><Relationship Id="rId149" Type="http://schemas.openxmlformats.org/officeDocument/2006/relationships/customXml" Target="../ink/ink1531.xml"/><Relationship Id="rId314" Type="http://schemas.openxmlformats.org/officeDocument/2006/relationships/image" Target="../media/image1611.png"/><Relationship Id="rId356" Type="http://schemas.openxmlformats.org/officeDocument/2006/relationships/image" Target="../media/image1632.png"/><Relationship Id="rId398" Type="http://schemas.openxmlformats.org/officeDocument/2006/relationships/customXml" Target="../ink/ink1656.xml"/><Relationship Id="rId95" Type="http://schemas.openxmlformats.org/officeDocument/2006/relationships/customXml" Target="../ink/ink1504.xml"/><Relationship Id="rId160" Type="http://schemas.openxmlformats.org/officeDocument/2006/relationships/image" Target="../media/image1536.png"/><Relationship Id="rId216" Type="http://schemas.openxmlformats.org/officeDocument/2006/relationships/image" Target="../media/image1563.png"/><Relationship Id="rId423" Type="http://schemas.openxmlformats.org/officeDocument/2006/relationships/image" Target="../media/image1665.png"/><Relationship Id="rId258" Type="http://schemas.openxmlformats.org/officeDocument/2006/relationships/image" Target="../media/image1583.png"/><Relationship Id="rId22" Type="http://schemas.openxmlformats.org/officeDocument/2006/relationships/image" Target="../media/image1467.png"/><Relationship Id="rId64" Type="http://schemas.openxmlformats.org/officeDocument/2006/relationships/image" Target="../media/image1488.png"/><Relationship Id="rId118" Type="http://schemas.openxmlformats.org/officeDocument/2006/relationships/image" Target="../media/image1515.png"/><Relationship Id="rId325" Type="http://schemas.openxmlformats.org/officeDocument/2006/relationships/customXml" Target="../ink/ink1619.xml"/><Relationship Id="rId367" Type="http://schemas.openxmlformats.org/officeDocument/2006/relationships/customXml" Target="../ink/ink1640.xml"/><Relationship Id="rId171" Type="http://schemas.openxmlformats.org/officeDocument/2006/relationships/customXml" Target="../ink/ink1542.xml"/><Relationship Id="rId227" Type="http://schemas.openxmlformats.org/officeDocument/2006/relationships/customXml" Target="../ink/ink1570.xml"/><Relationship Id="rId269" Type="http://schemas.openxmlformats.org/officeDocument/2006/relationships/customXml" Target="../ink/ink1591.xml"/><Relationship Id="rId434" Type="http://schemas.openxmlformats.org/officeDocument/2006/relationships/customXml" Target="../ink/ink1674.xml"/><Relationship Id="rId33" Type="http://schemas.openxmlformats.org/officeDocument/2006/relationships/customXml" Target="../ink/ink1473.xml"/><Relationship Id="rId129" Type="http://schemas.openxmlformats.org/officeDocument/2006/relationships/customXml" Target="../ink/ink1521.xml"/><Relationship Id="rId280" Type="http://schemas.openxmlformats.org/officeDocument/2006/relationships/image" Target="../media/image1594.png"/><Relationship Id="rId336" Type="http://schemas.openxmlformats.org/officeDocument/2006/relationships/image" Target="../media/image1622.png"/><Relationship Id="rId75" Type="http://schemas.openxmlformats.org/officeDocument/2006/relationships/customXml" Target="../ink/ink1494.xml"/><Relationship Id="rId140" Type="http://schemas.openxmlformats.org/officeDocument/2006/relationships/image" Target="../media/image1526.png"/><Relationship Id="rId182" Type="http://schemas.openxmlformats.org/officeDocument/2006/relationships/image" Target="../media/image1547.png"/><Relationship Id="rId378" Type="http://schemas.openxmlformats.org/officeDocument/2006/relationships/image" Target="../media/image1643.png"/><Relationship Id="rId403" Type="http://schemas.openxmlformats.org/officeDocument/2006/relationships/image" Target="../media/image1655.png"/><Relationship Id="rId6" Type="http://schemas.openxmlformats.org/officeDocument/2006/relationships/image" Target="../media/image1459.png"/><Relationship Id="rId238" Type="http://schemas.openxmlformats.org/officeDocument/2006/relationships/image" Target="../media/image1573.png"/><Relationship Id="rId291" Type="http://schemas.openxmlformats.org/officeDocument/2006/relationships/customXml" Target="../ink/ink1602.xml"/><Relationship Id="rId305" Type="http://schemas.openxmlformats.org/officeDocument/2006/relationships/customXml" Target="../ink/ink1609.xml"/><Relationship Id="rId347" Type="http://schemas.openxmlformats.org/officeDocument/2006/relationships/customXml" Target="../ink/ink1630.xml"/><Relationship Id="rId44" Type="http://schemas.openxmlformats.org/officeDocument/2006/relationships/image" Target="../media/image1478.png"/><Relationship Id="rId86" Type="http://schemas.openxmlformats.org/officeDocument/2006/relationships/image" Target="../media/image1499.png"/><Relationship Id="rId151" Type="http://schemas.openxmlformats.org/officeDocument/2006/relationships/customXml" Target="../ink/ink1532.xml"/><Relationship Id="rId389" Type="http://schemas.openxmlformats.org/officeDocument/2006/relationships/customXml" Target="../ink/ink1651.xml"/><Relationship Id="rId193" Type="http://schemas.openxmlformats.org/officeDocument/2006/relationships/customXml" Target="../ink/ink1553.xml"/><Relationship Id="rId207" Type="http://schemas.openxmlformats.org/officeDocument/2006/relationships/customXml" Target="../ink/ink1560.xml"/><Relationship Id="rId249" Type="http://schemas.openxmlformats.org/officeDocument/2006/relationships/customXml" Target="../ink/ink1581.xml"/><Relationship Id="rId414" Type="http://schemas.openxmlformats.org/officeDocument/2006/relationships/customXml" Target="../ink/ink1664.xml"/><Relationship Id="rId13" Type="http://schemas.openxmlformats.org/officeDocument/2006/relationships/customXml" Target="../ink/ink1463.xml"/><Relationship Id="rId109" Type="http://schemas.openxmlformats.org/officeDocument/2006/relationships/customXml" Target="../ink/ink1511.xml"/><Relationship Id="rId260" Type="http://schemas.openxmlformats.org/officeDocument/2006/relationships/image" Target="../media/image1584.png"/><Relationship Id="rId316" Type="http://schemas.openxmlformats.org/officeDocument/2006/relationships/image" Target="../media/image1612.png"/><Relationship Id="rId55" Type="http://schemas.openxmlformats.org/officeDocument/2006/relationships/customXml" Target="../ink/ink1484.xml"/><Relationship Id="rId97" Type="http://schemas.openxmlformats.org/officeDocument/2006/relationships/customXml" Target="../ink/ink1505.xml"/><Relationship Id="rId120" Type="http://schemas.openxmlformats.org/officeDocument/2006/relationships/image" Target="../media/image1516.png"/><Relationship Id="rId358" Type="http://schemas.openxmlformats.org/officeDocument/2006/relationships/image" Target="../media/image1633.png"/><Relationship Id="rId162" Type="http://schemas.openxmlformats.org/officeDocument/2006/relationships/image" Target="../media/image1537.png"/><Relationship Id="rId218" Type="http://schemas.openxmlformats.org/officeDocument/2006/relationships/image" Target="../media/image1564.png"/><Relationship Id="rId425" Type="http://schemas.openxmlformats.org/officeDocument/2006/relationships/image" Target="../media/image1666.png"/><Relationship Id="rId271" Type="http://schemas.openxmlformats.org/officeDocument/2006/relationships/customXml" Target="../ink/ink1592.xml"/><Relationship Id="rId24" Type="http://schemas.openxmlformats.org/officeDocument/2006/relationships/image" Target="../media/image1468.png"/><Relationship Id="rId66" Type="http://schemas.openxmlformats.org/officeDocument/2006/relationships/image" Target="../media/image1489.png"/><Relationship Id="rId131" Type="http://schemas.openxmlformats.org/officeDocument/2006/relationships/customXml" Target="../ink/ink1522.xml"/><Relationship Id="rId327" Type="http://schemas.openxmlformats.org/officeDocument/2006/relationships/customXml" Target="../ink/ink1620.xml"/><Relationship Id="rId369" Type="http://schemas.openxmlformats.org/officeDocument/2006/relationships/customXml" Target="../ink/ink1641.xml"/><Relationship Id="rId173" Type="http://schemas.openxmlformats.org/officeDocument/2006/relationships/customXml" Target="../ink/ink1543.xml"/><Relationship Id="rId229" Type="http://schemas.openxmlformats.org/officeDocument/2006/relationships/customXml" Target="../ink/ink1571.xml"/><Relationship Id="rId380" Type="http://schemas.openxmlformats.org/officeDocument/2006/relationships/image" Target="../media/image1644.png"/><Relationship Id="rId436" Type="http://schemas.openxmlformats.org/officeDocument/2006/relationships/customXml" Target="../ink/ink1675.xml"/><Relationship Id="rId240" Type="http://schemas.openxmlformats.org/officeDocument/2006/relationships/image" Target="../media/image1574.png"/><Relationship Id="rId35" Type="http://schemas.openxmlformats.org/officeDocument/2006/relationships/customXml" Target="../ink/ink1474.xml"/><Relationship Id="rId77" Type="http://schemas.openxmlformats.org/officeDocument/2006/relationships/customXml" Target="../ink/ink1495.xml"/><Relationship Id="rId100" Type="http://schemas.openxmlformats.org/officeDocument/2006/relationships/image" Target="../media/image1506.png"/><Relationship Id="rId282" Type="http://schemas.openxmlformats.org/officeDocument/2006/relationships/image" Target="../media/image1595.png"/><Relationship Id="rId338" Type="http://schemas.openxmlformats.org/officeDocument/2006/relationships/image" Target="../media/image1623.png"/><Relationship Id="rId8" Type="http://schemas.openxmlformats.org/officeDocument/2006/relationships/image" Target="../media/image1460.png"/><Relationship Id="rId142" Type="http://schemas.openxmlformats.org/officeDocument/2006/relationships/image" Target="../media/image1527.png"/><Relationship Id="rId184" Type="http://schemas.openxmlformats.org/officeDocument/2006/relationships/image" Target="../media/image1548.png"/><Relationship Id="rId391" Type="http://schemas.openxmlformats.org/officeDocument/2006/relationships/customXml" Target="../ink/ink1652.xml"/><Relationship Id="rId405" Type="http://schemas.openxmlformats.org/officeDocument/2006/relationships/image" Target="../media/image1656.png"/><Relationship Id="rId251" Type="http://schemas.openxmlformats.org/officeDocument/2006/relationships/customXml" Target="../ink/ink1582.xml"/><Relationship Id="rId46" Type="http://schemas.openxmlformats.org/officeDocument/2006/relationships/image" Target="../media/image1479.png"/><Relationship Id="rId293" Type="http://schemas.openxmlformats.org/officeDocument/2006/relationships/customXml" Target="../ink/ink1603.xml"/><Relationship Id="rId307" Type="http://schemas.openxmlformats.org/officeDocument/2006/relationships/customXml" Target="../ink/ink1610.xml"/><Relationship Id="rId349" Type="http://schemas.openxmlformats.org/officeDocument/2006/relationships/customXml" Target="../ink/ink1631.xml"/><Relationship Id="rId88" Type="http://schemas.openxmlformats.org/officeDocument/2006/relationships/image" Target="../media/image1500.png"/><Relationship Id="rId111" Type="http://schemas.openxmlformats.org/officeDocument/2006/relationships/customXml" Target="../ink/ink1512.xml"/><Relationship Id="rId153" Type="http://schemas.openxmlformats.org/officeDocument/2006/relationships/customXml" Target="../ink/ink1533.xml"/><Relationship Id="rId195" Type="http://schemas.openxmlformats.org/officeDocument/2006/relationships/customXml" Target="../ink/ink1554.xml"/><Relationship Id="rId209" Type="http://schemas.openxmlformats.org/officeDocument/2006/relationships/customXml" Target="../ink/ink1561.xml"/><Relationship Id="rId360" Type="http://schemas.openxmlformats.org/officeDocument/2006/relationships/image" Target="../media/image1634.png"/><Relationship Id="rId416" Type="http://schemas.openxmlformats.org/officeDocument/2006/relationships/customXml" Target="../ink/ink1665.xml"/><Relationship Id="rId220" Type="http://schemas.openxmlformats.org/officeDocument/2006/relationships/image" Target="../media/image1565.png"/><Relationship Id="rId15" Type="http://schemas.openxmlformats.org/officeDocument/2006/relationships/customXml" Target="../ink/ink1464.xml"/><Relationship Id="rId57" Type="http://schemas.openxmlformats.org/officeDocument/2006/relationships/customXml" Target="../ink/ink1485.xml"/><Relationship Id="rId262" Type="http://schemas.openxmlformats.org/officeDocument/2006/relationships/image" Target="../media/image1585.png"/><Relationship Id="rId318" Type="http://schemas.openxmlformats.org/officeDocument/2006/relationships/image" Target="../media/image1613.png"/><Relationship Id="rId99" Type="http://schemas.openxmlformats.org/officeDocument/2006/relationships/customXml" Target="../ink/ink1506.xml"/><Relationship Id="rId122" Type="http://schemas.openxmlformats.org/officeDocument/2006/relationships/image" Target="../media/image1517.png"/><Relationship Id="rId164" Type="http://schemas.openxmlformats.org/officeDocument/2006/relationships/image" Target="../media/image1538.png"/><Relationship Id="rId371" Type="http://schemas.openxmlformats.org/officeDocument/2006/relationships/customXml" Target="../ink/ink1642.xml"/><Relationship Id="rId427" Type="http://schemas.openxmlformats.org/officeDocument/2006/relationships/image" Target="../media/image1667.png"/><Relationship Id="rId26" Type="http://schemas.openxmlformats.org/officeDocument/2006/relationships/image" Target="../media/image1469.png"/><Relationship Id="rId231" Type="http://schemas.openxmlformats.org/officeDocument/2006/relationships/customXml" Target="../ink/ink1572.xml"/><Relationship Id="rId273" Type="http://schemas.openxmlformats.org/officeDocument/2006/relationships/customXml" Target="../ink/ink1593.xml"/><Relationship Id="rId329" Type="http://schemas.openxmlformats.org/officeDocument/2006/relationships/customXml" Target="../ink/ink1621.xml"/><Relationship Id="rId68" Type="http://schemas.openxmlformats.org/officeDocument/2006/relationships/image" Target="../media/image1490.png"/><Relationship Id="rId133" Type="http://schemas.openxmlformats.org/officeDocument/2006/relationships/customXml" Target="../ink/ink1523.xml"/><Relationship Id="rId175" Type="http://schemas.openxmlformats.org/officeDocument/2006/relationships/customXml" Target="../ink/ink1544.xml"/><Relationship Id="rId340" Type="http://schemas.openxmlformats.org/officeDocument/2006/relationships/image" Target="../media/image1624.png"/><Relationship Id="rId200" Type="http://schemas.openxmlformats.org/officeDocument/2006/relationships/image" Target="../media/image1555.png"/><Relationship Id="rId382" Type="http://schemas.openxmlformats.org/officeDocument/2006/relationships/image" Target="../media/image1645.png"/><Relationship Id="rId438" Type="http://schemas.openxmlformats.org/officeDocument/2006/relationships/customXml" Target="../ink/ink1676.xml"/><Relationship Id="rId242" Type="http://schemas.openxmlformats.org/officeDocument/2006/relationships/image" Target="../media/image1575.png"/><Relationship Id="rId284" Type="http://schemas.openxmlformats.org/officeDocument/2006/relationships/image" Target="../media/image1596.png"/><Relationship Id="rId37" Type="http://schemas.openxmlformats.org/officeDocument/2006/relationships/customXml" Target="../ink/ink1475.xml"/><Relationship Id="rId79" Type="http://schemas.openxmlformats.org/officeDocument/2006/relationships/customXml" Target="../ink/ink1496.xml"/><Relationship Id="rId102" Type="http://schemas.openxmlformats.org/officeDocument/2006/relationships/image" Target="../media/image1507.png"/><Relationship Id="rId144" Type="http://schemas.openxmlformats.org/officeDocument/2006/relationships/image" Target="../media/image1528.png"/><Relationship Id="rId90" Type="http://schemas.openxmlformats.org/officeDocument/2006/relationships/image" Target="../media/image1501.png"/><Relationship Id="rId186" Type="http://schemas.openxmlformats.org/officeDocument/2006/relationships/image" Target="../media/image1549.png"/><Relationship Id="rId351" Type="http://schemas.openxmlformats.org/officeDocument/2006/relationships/customXml" Target="../ink/ink1632.xml"/><Relationship Id="rId393" Type="http://schemas.openxmlformats.org/officeDocument/2006/relationships/image" Target="../media/image1650.png"/><Relationship Id="rId407" Type="http://schemas.openxmlformats.org/officeDocument/2006/relationships/image" Target="../media/image1657.png"/><Relationship Id="rId211" Type="http://schemas.openxmlformats.org/officeDocument/2006/relationships/customXml" Target="../ink/ink1562.xml"/><Relationship Id="rId253" Type="http://schemas.openxmlformats.org/officeDocument/2006/relationships/customXml" Target="../ink/ink1583.xml"/><Relationship Id="rId295" Type="http://schemas.openxmlformats.org/officeDocument/2006/relationships/customXml" Target="../ink/ink1604.xml"/><Relationship Id="rId309" Type="http://schemas.openxmlformats.org/officeDocument/2006/relationships/customXml" Target="../ink/ink1611.xml"/><Relationship Id="rId48" Type="http://schemas.openxmlformats.org/officeDocument/2006/relationships/image" Target="../media/image1480.png"/><Relationship Id="rId113" Type="http://schemas.openxmlformats.org/officeDocument/2006/relationships/customXml" Target="../ink/ink1513.xml"/><Relationship Id="rId320" Type="http://schemas.openxmlformats.org/officeDocument/2006/relationships/image" Target="../media/image1614.png"/><Relationship Id="rId155" Type="http://schemas.openxmlformats.org/officeDocument/2006/relationships/customXml" Target="../ink/ink1534.xml"/><Relationship Id="rId197" Type="http://schemas.openxmlformats.org/officeDocument/2006/relationships/customXml" Target="../ink/ink1555.xml"/><Relationship Id="rId362" Type="http://schemas.openxmlformats.org/officeDocument/2006/relationships/image" Target="../media/image1635.png"/><Relationship Id="rId418" Type="http://schemas.openxmlformats.org/officeDocument/2006/relationships/customXml" Target="../ink/ink1666.xml"/><Relationship Id="rId222" Type="http://schemas.openxmlformats.org/officeDocument/2006/relationships/image" Target="../media/image1566.png"/><Relationship Id="rId264" Type="http://schemas.openxmlformats.org/officeDocument/2006/relationships/image" Target="../media/image1586.png"/><Relationship Id="rId17" Type="http://schemas.openxmlformats.org/officeDocument/2006/relationships/customXml" Target="../ink/ink1465.xml"/><Relationship Id="rId59" Type="http://schemas.openxmlformats.org/officeDocument/2006/relationships/customXml" Target="../ink/ink1486.xml"/><Relationship Id="rId124" Type="http://schemas.openxmlformats.org/officeDocument/2006/relationships/image" Target="../media/image1518.png"/><Relationship Id="rId70" Type="http://schemas.openxmlformats.org/officeDocument/2006/relationships/image" Target="../media/image1491.png"/><Relationship Id="rId166" Type="http://schemas.openxmlformats.org/officeDocument/2006/relationships/image" Target="../media/image1539.png"/><Relationship Id="rId331" Type="http://schemas.openxmlformats.org/officeDocument/2006/relationships/customXml" Target="../ink/ink1622.xml"/><Relationship Id="rId373" Type="http://schemas.openxmlformats.org/officeDocument/2006/relationships/customXml" Target="../ink/ink1643.xml"/><Relationship Id="rId429" Type="http://schemas.openxmlformats.org/officeDocument/2006/relationships/image" Target="../media/image1668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573.xml"/><Relationship Id="rId28" Type="http://schemas.openxmlformats.org/officeDocument/2006/relationships/image" Target="../media/image1470.png"/><Relationship Id="rId275" Type="http://schemas.openxmlformats.org/officeDocument/2006/relationships/customXml" Target="../ink/ink1594.xml"/><Relationship Id="rId300" Type="http://schemas.openxmlformats.org/officeDocument/2006/relationships/image" Target="../media/image160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jade-hs.zoom-x.de/j/69403756953?pwd=u1b9J7DWcCPv1y3abm6Y8N8YkU6hXK.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.png"/><Relationship Id="rId21" Type="http://schemas.openxmlformats.org/officeDocument/2006/relationships/customXml" Target="../ink/ink10.xml"/><Relationship Id="rId42" Type="http://schemas.openxmlformats.org/officeDocument/2006/relationships/image" Target="../media/image660.png"/><Relationship Id="rId63" Type="http://schemas.openxmlformats.org/officeDocument/2006/relationships/customXml" Target="../ink/ink31.xml"/><Relationship Id="rId84" Type="http://schemas.openxmlformats.org/officeDocument/2006/relationships/image" Target="../media/image20.png"/><Relationship Id="rId138" Type="http://schemas.openxmlformats.org/officeDocument/2006/relationships/customXml" Target="../ink/ink69.xml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655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668.png"/><Relationship Id="rId74" Type="http://schemas.openxmlformats.org/officeDocument/2006/relationships/image" Target="../media/image15.png"/><Relationship Id="rId79" Type="http://schemas.openxmlformats.org/officeDocument/2006/relationships/customXml" Target="../ink/ink39.xml"/><Relationship Id="rId102" Type="http://schemas.openxmlformats.org/officeDocument/2006/relationships/image" Target="../media/image29.png"/><Relationship Id="rId123" Type="http://schemas.openxmlformats.org/officeDocument/2006/relationships/image" Target="../media/image39.png"/><Relationship Id="rId128" Type="http://schemas.openxmlformats.org/officeDocument/2006/relationships/customXml" Target="../ink/ink64.xml"/><Relationship Id="rId144" Type="http://schemas.openxmlformats.org/officeDocument/2006/relationships/customXml" Target="../ink/ink72.xml"/><Relationship Id="rId5" Type="http://schemas.openxmlformats.org/officeDocument/2006/relationships/customXml" Target="../ink/ink2.xml"/><Relationship Id="rId90" Type="http://schemas.openxmlformats.org/officeDocument/2006/relationships/image" Target="../media/image23.png"/><Relationship Id="rId95" Type="http://schemas.openxmlformats.org/officeDocument/2006/relationships/customXml" Target="../ink/ink47.xml"/><Relationship Id="rId22" Type="http://schemas.openxmlformats.org/officeDocument/2006/relationships/image" Target="../media/image650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663.png"/><Relationship Id="rId64" Type="http://schemas.openxmlformats.org/officeDocument/2006/relationships/image" Target="../media/image10.png"/><Relationship Id="rId69" Type="http://schemas.openxmlformats.org/officeDocument/2006/relationships/customXml" Target="../ink/ink34.xml"/><Relationship Id="rId113" Type="http://schemas.openxmlformats.org/officeDocument/2006/relationships/image" Target="../media/image34.png"/><Relationship Id="rId118" Type="http://schemas.openxmlformats.org/officeDocument/2006/relationships/customXml" Target="../ink/ink59.xml"/><Relationship Id="rId134" Type="http://schemas.openxmlformats.org/officeDocument/2006/relationships/customXml" Target="../ink/ink67.xml"/><Relationship Id="rId139" Type="http://schemas.openxmlformats.org/officeDocument/2006/relationships/image" Target="../media/image47.png"/><Relationship Id="rId80" Type="http://schemas.openxmlformats.org/officeDocument/2006/relationships/image" Target="../media/image18.png"/><Relationship Id="rId85" Type="http://schemas.openxmlformats.org/officeDocument/2006/relationships/customXml" Target="../ink/ink42.xml"/><Relationship Id="rId12" Type="http://schemas.openxmlformats.org/officeDocument/2006/relationships/image" Target="../media/image645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658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../media/image32.png"/><Relationship Id="rId124" Type="http://schemas.openxmlformats.org/officeDocument/2006/relationships/customXml" Target="../ink/ink62.xml"/><Relationship Id="rId129" Type="http://schemas.openxmlformats.org/officeDocument/2006/relationships/image" Target="../media/image42.png"/><Relationship Id="rId54" Type="http://schemas.openxmlformats.org/officeDocument/2006/relationships/image" Target="../media/image666.png"/><Relationship Id="rId70" Type="http://schemas.openxmlformats.org/officeDocument/2006/relationships/image" Target="../media/image13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26.png"/><Relationship Id="rId140" Type="http://schemas.openxmlformats.org/officeDocument/2006/relationships/customXml" Target="../ink/ink7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2.png"/><Relationship Id="rId23" Type="http://schemas.openxmlformats.org/officeDocument/2006/relationships/customXml" Target="../ink/ink11.xml"/><Relationship Id="rId28" Type="http://schemas.openxmlformats.org/officeDocument/2006/relationships/image" Target="../media/image653.png"/><Relationship Id="rId49" Type="http://schemas.openxmlformats.org/officeDocument/2006/relationships/customXml" Target="../ink/ink24.xml"/><Relationship Id="rId114" Type="http://schemas.openxmlformats.org/officeDocument/2006/relationships/customXml" Target="../ink/ink57.xml"/><Relationship Id="rId119" Type="http://schemas.openxmlformats.org/officeDocument/2006/relationships/image" Target="../media/image37.png"/><Relationship Id="rId44" Type="http://schemas.openxmlformats.org/officeDocument/2006/relationships/image" Target="../media/image661.png"/><Relationship Id="rId60" Type="http://schemas.openxmlformats.org/officeDocument/2006/relationships/image" Target="../media/image669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21.png"/><Relationship Id="rId130" Type="http://schemas.openxmlformats.org/officeDocument/2006/relationships/customXml" Target="../ink/ink65.xml"/><Relationship Id="rId135" Type="http://schemas.openxmlformats.org/officeDocument/2006/relationships/image" Target="../media/image45.png"/><Relationship Id="rId13" Type="http://schemas.openxmlformats.org/officeDocument/2006/relationships/customXml" Target="../ink/ink6.xml"/><Relationship Id="rId18" Type="http://schemas.openxmlformats.org/officeDocument/2006/relationships/image" Target="../media/image648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656.png"/><Relationship Id="rId50" Type="http://schemas.openxmlformats.org/officeDocument/2006/relationships/image" Target="../media/image664.png"/><Relationship Id="rId55" Type="http://schemas.openxmlformats.org/officeDocument/2006/relationships/customXml" Target="../ink/ink27.xml"/><Relationship Id="rId76" Type="http://schemas.openxmlformats.org/officeDocument/2006/relationships/image" Target="../media/image16.png"/><Relationship Id="rId97" Type="http://schemas.openxmlformats.org/officeDocument/2006/relationships/customXml" Target="../ink/ink48.xml"/><Relationship Id="rId104" Type="http://schemas.openxmlformats.org/officeDocument/2006/relationships/image" Target="../media/image30.png"/><Relationship Id="rId120" Type="http://schemas.openxmlformats.org/officeDocument/2006/relationships/customXml" Target="../ink/ink60.xml"/><Relationship Id="rId125" Type="http://schemas.openxmlformats.org/officeDocument/2006/relationships/image" Target="../media/image40.png"/><Relationship Id="rId141" Type="http://schemas.openxmlformats.org/officeDocument/2006/relationships/image" Target="../media/image48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24.png"/><Relationship Id="rId2" Type="http://schemas.openxmlformats.org/officeDocument/2006/relationships/image" Target="../media/image8.png"/><Relationship Id="rId29" Type="http://schemas.openxmlformats.org/officeDocument/2006/relationships/customXml" Target="../ink/ink14.xml"/><Relationship Id="rId24" Type="http://schemas.openxmlformats.org/officeDocument/2006/relationships/image" Target="../media/image651.png"/><Relationship Id="rId40" Type="http://schemas.openxmlformats.org/officeDocument/2006/relationships/image" Target="../media/image659.png"/><Relationship Id="rId45" Type="http://schemas.openxmlformats.org/officeDocument/2006/relationships/customXml" Target="../ink/ink22.xml"/><Relationship Id="rId66" Type="http://schemas.openxmlformats.org/officeDocument/2006/relationships/image" Target="../media/image11.png"/><Relationship Id="rId87" Type="http://schemas.openxmlformats.org/officeDocument/2006/relationships/customXml" Target="../ink/ink43.xml"/><Relationship Id="rId110" Type="http://schemas.openxmlformats.org/officeDocument/2006/relationships/customXml" Target="../ink/ink55.xml"/><Relationship Id="rId115" Type="http://schemas.openxmlformats.org/officeDocument/2006/relationships/image" Target="../media/image35.png"/><Relationship Id="rId131" Type="http://schemas.openxmlformats.org/officeDocument/2006/relationships/image" Target="../media/image43.png"/><Relationship Id="rId136" Type="http://schemas.openxmlformats.org/officeDocument/2006/relationships/customXml" Target="../ink/ink68.xml"/><Relationship Id="rId61" Type="http://schemas.openxmlformats.org/officeDocument/2006/relationships/customXml" Target="../ink/ink30.xml"/><Relationship Id="rId82" Type="http://schemas.openxmlformats.org/officeDocument/2006/relationships/image" Target="../media/image19.png"/><Relationship Id="rId19" Type="http://schemas.openxmlformats.org/officeDocument/2006/relationships/customXml" Target="../ink/ink9.xml"/><Relationship Id="rId14" Type="http://schemas.openxmlformats.org/officeDocument/2006/relationships/image" Target="../media/image646.png"/><Relationship Id="rId30" Type="http://schemas.openxmlformats.org/officeDocument/2006/relationships/image" Target="../media/image654.png"/><Relationship Id="rId35" Type="http://schemas.openxmlformats.org/officeDocument/2006/relationships/customXml" Target="../ink/ink17.xml"/><Relationship Id="rId56" Type="http://schemas.openxmlformats.org/officeDocument/2006/relationships/image" Target="../media/image667.png"/><Relationship Id="rId77" Type="http://schemas.openxmlformats.org/officeDocument/2006/relationships/customXml" Target="../ink/ink38.xml"/><Relationship Id="rId100" Type="http://schemas.openxmlformats.org/officeDocument/2006/relationships/image" Target="../media/image28.png"/><Relationship Id="rId105" Type="http://schemas.openxmlformats.org/officeDocument/2006/relationships/customXml" Target="../ink/ink52.xml"/><Relationship Id="rId126" Type="http://schemas.openxmlformats.org/officeDocument/2006/relationships/customXml" Target="../ink/ink63.xml"/><Relationship Id="rId8" Type="http://schemas.openxmlformats.org/officeDocument/2006/relationships/image" Target="../media/image643.png"/><Relationship Id="rId51" Type="http://schemas.openxmlformats.org/officeDocument/2006/relationships/customXml" Target="../ink/ink25.xml"/><Relationship Id="rId72" Type="http://schemas.openxmlformats.org/officeDocument/2006/relationships/image" Target="../media/image14.png"/><Relationship Id="rId93" Type="http://schemas.openxmlformats.org/officeDocument/2006/relationships/customXml" Target="../ink/ink46.xml"/><Relationship Id="rId98" Type="http://schemas.openxmlformats.org/officeDocument/2006/relationships/image" Target="../media/image27.png"/><Relationship Id="rId121" Type="http://schemas.openxmlformats.org/officeDocument/2006/relationships/image" Target="../media/image38.png"/><Relationship Id="rId142" Type="http://schemas.openxmlformats.org/officeDocument/2006/relationships/customXml" Target="../ink/ink71.xml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662.png"/><Relationship Id="rId67" Type="http://schemas.openxmlformats.org/officeDocument/2006/relationships/customXml" Target="../ink/ink33.xml"/><Relationship Id="rId116" Type="http://schemas.openxmlformats.org/officeDocument/2006/relationships/customXml" Target="../ink/ink58.xml"/><Relationship Id="rId137" Type="http://schemas.openxmlformats.org/officeDocument/2006/relationships/image" Target="../media/image46.png"/><Relationship Id="rId20" Type="http://schemas.openxmlformats.org/officeDocument/2006/relationships/image" Target="../media/image649.png"/><Relationship Id="rId41" Type="http://schemas.openxmlformats.org/officeDocument/2006/relationships/customXml" Target="../ink/ink20.xml"/><Relationship Id="rId62" Type="http://schemas.openxmlformats.org/officeDocument/2006/relationships/image" Target="../media/image9.png"/><Relationship Id="rId83" Type="http://schemas.openxmlformats.org/officeDocument/2006/relationships/customXml" Target="../ink/ink41.xml"/><Relationship Id="rId88" Type="http://schemas.openxmlformats.org/officeDocument/2006/relationships/image" Target="../media/image22.png"/><Relationship Id="rId111" Type="http://schemas.openxmlformats.org/officeDocument/2006/relationships/image" Target="../media/image33.png"/><Relationship Id="rId132" Type="http://schemas.openxmlformats.org/officeDocument/2006/relationships/customXml" Target="../ink/ink66.xml"/><Relationship Id="rId15" Type="http://schemas.openxmlformats.org/officeDocument/2006/relationships/customXml" Target="../ink/ink7.xml"/><Relationship Id="rId36" Type="http://schemas.openxmlformats.org/officeDocument/2006/relationships/image" Target="../media/image657.png"/><Relationship Id="rId57" Type="http://schemas.openxmlformats.org/officeDocument/2006/relationships/customXml" Target="../ink/ink28.xml"/><Relationship Id="rId106" Type="http://schemas.openxmlformats.org/officeDocument/2006/relationships/image" Target="../media/image31.png"/><Relationship Id="rId127" Type="http://schemas.openxmlformats.org/officeDocument/2006/relationships/image" Target="../media/image41.png"/><Relationship Id="rId10" Type="http://schemas.openxmlformats.org/officeDocument/2006/relationships/image" Target="../media/image644.png"/><Relationship Id="rId31" Type="http://schemas.openxmlformats.org/officeDocument/2006/relationships/customXml" Target="../ink/ink15.xml"/><Relationship Id="rId52" Type="http://schemas.openxmlformats.org/officeDocument/2006/relationships/image" Target="../media/image665.png"/><Relationship Id="rId73" Type="http://schemas.openxmlformats.org/officeDocument/2006/relationships/customXml" Target="../ink/ink36.xml"/><Relationship Id="rId78" Type="http://schemas.openxmlformats.org/officeDocument/2006/relationships/image" Target="../media/image17.png"/><Relationship Id="rId94" Type="http://schemas.openxmlformats.org/officeDocument/2006/relationships/image" Target="../media/image25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customXml" Target="../ink/ink61.xml"/><Relationship Id="rId143" Type="http://schemas.openxmlformats.org/officeDocument/2006/relationships/image" Target="../media/image49.png"/><Relationship Id="rId4" Type="http://schemas.openxmlformats.org/officeDocument/2006/relationships/image" Target="../media/image641.png"/><Relationship Id="rId9" Type="http://schemas.openxmlformats.org/officeDocument/2006/relationships/customXml" Target="../ink/ink4.xml"/><Relationship Id="rId26" Type="http://schemas.openxmlformats.org/officeDocument/2006/relationships/image" Target="../media/image652.png"/><Relationship Id="rId47" Type="http://schemas.openxmlformats.org/officeDocument/2006/relationships/customXml" Target="../ink/ink23.xml"/><Relationship Id="rId68" Type="http://schemas.openxmlformats.org/officeDocument/2006/relationships/image" Target="../media/image12.png"/><Relationship Id="rId89" Type="http://schemas.openxmlformats.org/officeDocument/2006/relationships/customXml" Target="../ink/ink44.xml"/><Relationship Id="rId112" Type="http://schemas.openxmlformats.org/officeDocument/2006/relationships/customXml" Target="../ink/ink56.xml"/><Relationship Id="rId133" Type="http://schemas.openxmlformats.org/officeDocument/2006/relationships/image" Target="../media/image44.png"/><Relationship Id="rId16" Type="http://schemas.openxmlformats.org/officeDocument/2006/relationships/image" Target="../media/image647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0.xml"/><Relationship Id="rId299" Type="http://schemas.openxmlformats.org/officeDocument/2006/relationships/customXml" Target="../ink/ink222.xml"/><Relationship Id="rId21" Type="http://schemas.openxmlformats.org/officeDocument/2006/relationships/customXml" Target="../ink/ink82.xml"/><Relationship Id="rId63" Type="http://schemas.openxmlformats.org/officeDocument/2006/relationships/customXml" Target="../ink/ink103.xml"/><Relationship Id="rId159" Type="http://schemas.openxmlformats.org/officeDocument/2006/relationships/image" Target="../media/image747.png"/><Relationship Id="rId324" Type="http://schemas.openxmlformats.org/officeDocument/2006/relationships/image" Target="../media/image829.png"/><Relationship Id="rId366" Type="http://schemas.openxmlformats.org/officeDocument/2006/relationships/image" Target="../media/image55.png"/><Relationship Id="rId170" Type="http://schemas.openxmlformats.org/officeDocument/2006/relationships/customXml" Target="../ink/ink157.xml"/><Relationship Id="rId226" Type="http://schemas.openxmlformats.org/officeDocument/2006/relationships/customXml" Target="../ink/ink185.xml"/><Relationship Id="rId268" Type="http://schemas.openxmlformats.org/officeDocument/2006/relationships/image" Target="../media/image801.png"/><Relationship Id="rId32" Type="http://schemas.openxmlformats.org/officeDocument/2006/relationships/image" Target="../media/image685.png"/><Relationship Id="rId74" Type="http://schemas.openxmlformats.org/officeDocument/2006/relationships/image" Target="../media/image706.png"/><Relationship Id="rId128" Type="http://schemas.openxmlformats.org/officeDocument/2006/relationships/image" Target="../media/image732.png"/><Relationship Id="rId335" Type="http://schemas.openxmlformats.org/officeDocument/2006/relationships/customXml" Target="../ink/ink240.xml"/><Relationship Id="rId377" Type="http://schemas.openxmlformats.org/officeDocument/2006/relationships/customXml" Target="../ink/ink261.xml"/><Relationship Id="rId5" Type="http://schemas.openxmlformats.org/officeDocument/2006/relationships/customXml" Target="../ink/ink74.xml"/><Relationship Id="rId181" Type="http://schemas.openxmlformats.org/officeDocument/2006/relationships/image" Target="../media/image758.png"/><Relationship Id="rId237" Type="http://schemas.openxmlformats.org/officeDocument/2006/relationships/image" Target="../media/image786.png"/><Relationship Id="rId279" Type="http://schemas.openxmlformats.org/officeDocument/2006/relationships/customXml" Target="../ink/ink212.xml"/><Relationship Id="rId43" Type="http://schemas.openxmlformats.org/officeDocument/2006/relationships/customXml" Target="../ink/ink93.xml"/><Relationship Id="rId139" Type="http://schemas.openxmlformats.org/officeDocument/2006/relationships/image" Target="../media/image737.png"/><Relationship Id="rId290" Type="http://schemas.openxmlformats.org/officeDocument/2006/relationships/image" Target="../media/image812.png"/><Relationship Id="rId304" Type="http://schemas.openxmlformats.org/officeDocument/2006/relationships/image" Target="../media/image819.png"/><Relationship Id="rId346" Type="http://schemas.openxmlformats.org/officeDocument/2006/relationships/image" Target="../media/image840.png"/><Relationship Id="rId85" Type="http://schemas.openxmlformats.org/officeDocument/2006/relationships/customXml" Target="../ink/ink114.xml"/><Relationship Id="rId150" Type="http://schemas.openxmlformats.org/officeDocument/2006/relationships/customXml" Target="../ink/ink147.xml"/><Relationship Id="rId192" Type="http://schemas.openxmlformats.org/officeDocument/2006/relationships/customXml" Target="../ink/ink168.xml"/><Relationship Id="rId206" Type="http://schemas.openxmlformats.org/officeDocument/2006/relationships/customXml" Target="../ink/ink175.xml"/><Relationship Id="rId248" Type="http://schemas.openxmlformats.org/officeDocument/2006/relationships/image" Target="../media/image791.png"/><Relationship Id="rId12" Type="http://schemas.openxmlformats.org/officeDocument/2006/relationships/image" Target="../media/image675.png"/><Relationship Id="rId108" Type="http://schemas.openxmlformats.org/officeDocument/2006/relationships/image" Target="../media/image722.png"/><Relationship Id="rId315" Type="http://schemas.openxmlformats.org/officeDocument/2006/relationships/customXml" Target="../ink/ink230.xml"/><Relationship Id="rId357" Type="http://schemas.openxmlformats.org/officeDocument/2006/relationships/customXml" Target="../ink/ink251.xml"/><Relationship Id="rId54" Type="http://schemas.openxmlformats.org/officeDocument/2006/relationships/image" Target="../media/image696.png"/><Relationship Id="rId96" Type="http://schemas.openxmlformats.org/officeDocument/2006/relationships/image" Target="../media/image716.png"/><Relationship Id="rId161" Type="http://schemas.openxmlformats.org/officeDocument/2006/relationships/image" Target="../media/image748.png"/><Relationship Id="rId217" Type="http://schemas.openxmlformats.org/officeDocument/2006/relationships/image" Target="../media/image776.png"/><Relationship Id="rId259" Type="http://schemas.openxmlformats.org/officeDocument/2006/relationships/customXml" Target="../ink/ink202.xml"/><Relationship Id="rId23" Type="http://schemas.openxmlformats.org/officeDocument/2006/relationships/customXml" Target="../ink/ink83.xml"/><Relationship Id="rId119" Type="http://schemas.openxmlformats.org/officeDocument/2006/relationships/customXml" Target="../ink/ink131.xml"/><Relationship Id="rId270" Type="http://schemas.openxmlformats.org/officeDocument/2006/relationships/image" Target="../media/image802.png"/><Relationship Id="rId326" Type="http://schemas.openxmlformats.org/officeDocument/2006/relationships/image" Target="../media/image830.png"/><Relationship Id="rId65" Type="http://schemas.openxmlformats.org/officeDocument/2006/relationships/customXml" Target="../ink/ink104.xml"/><Relationship Id="rId130" Type="http://schemas.openxmlformats.org/officeDocument/2006/relationships/image" Target="../media/image733.png"/><Relationship Id="rId368" Type="http://schemas.openxmlformats.org/officeDocument/2006/relationships/image" Target="../media/image56.png"/><Relationship Id="rId172" Type="http://schemas.openxmlformats.org/officeDocument/2006/relationships/customXml" Target="../ink/ink158.xml"/><Relationship Id="rId228" Type="http://schemas.openxmlformats.org/officeDocument/2006/relationships/customXml" Target="../ink/ink186.xml"/><Relationship Id="rId281" Type="http://schemas.openxmlformats.org/officeDocument/2006/relationships/customXml" Target="../ink/ink213.xml"/><Relationship Id="rId337" Type="http://schemas.openxmlformats.org/officeDocument/2006/relationships/customXml" Target="../ink/ink241.xml"/><Relationship Id="rId34" Type="http://schemas.openxmlformats.org/officeDocument/2006/relationships/image" Target="../media/image686.png"/><Relationship Id="rId76" Type="http://schemas.openxmlformats.org/officeDocument/2006/relationships/image" Target="../media/image707.png"/><Relationship Id="rId141" Type="http://schemas.openxmlformats.org/officeDocument/2006/relationships/image" Target="../media/image738.png"/><Relationship Id="rId379" Type="http://schemas.openxmlformats.org/officeDocument/2006/relationships/customXml" Target="../ink/ink262.xml"/><Relationship Id="rId7" Type="http://schemas.openxmlformats.org/officeDocument/2006/relationships/customXml" Target="../ink/ink75.xml"/><Relationship Id="rId183" Type="http://schemas.openxmlformats.org/officeDocument/2006/relationships/image" Target="../media/image759.png"/><Relationship Id="rId239" Type="http://schemas.openxmlformats.org/officeDocument/2006/relationships/image" Target="../media/image787.png"/><Relationship Id="rId250" Type="http://schemas.openxmlformats.org/officeDocument/2006/relationships/image" Target="../media/image792.png"/><Relationship Id="rId292" Type="http://schemas.openxmlformats.org/officeDocument/2006/relationships/image" Target="../media/image813.png"/><Relationship Id="rId306" Type="http://schemas.openxmlformats.org/officeDocument/2006/relationships/image" Target="../media/image820.png"/><Relationship Id="rId45" Type="http://schemas.openxmlformats.org/officeDocument/2006/relationships/customXml" Target="../ink/ink94.xml"/><Relationship Id="rId87" Type="http://schemas.openxmlformats.org/officeDocument/2006/relationships/customXml" Target="../ink/ink115.xml"/><Relationship Id="rId110" Type="http://schemas.openxmlformats.org/officeDocument/2006/relationships/image" Target="../media/image723.png"/><Relationship Id="rId348" Type="http://schemas.openxmlformats.org/officeDocument/2006/relationships/image" Target="../media/image841.png"/><Relationship Id="rId152" Type="http://schemas.openxmlformats.org/officeDocument/2006/relationships/customXml" Target="../ink/ink148.xml"/><Relationship Id="rId194" Type="http://schemas.openxmlformats.org/officeDocument/2006/relationships/customXml" Target="../ink/ink169.xml"/><Relationship Id="rId208" Type="http://schemas.openxmlformats.org/officeDocument/2006/relationships/customXml" Target="../ink/ink176.xml"/><Relationship Id="rId261" Type="http://schemas.openxmlformats.org/officeDocument/2006/relationships/customXml" Target="../ink/ink203.xml"/><Relationship Id="rId14" Type="http://schemas.openxmlformats.org/officeDocument/2006/relationships/image" Target="../media/image676.png"/><Relationship Id="rId56" Type="http://schemas.openxmlformats.org/officeDocument/2006/relationships/image" Target="../media/image697.png"/><Relationship Id="rId317" Type="http://schemas.openxmlformats.org/officeDocument/2006/relationships/customXml" Target="../ink/ink231.xml"/><Relationship Id="rId359" Type="http://schemas.openxmlformats.org/officeDocument/2006/relationships/customXml" Target="../ink/ink252.xml"/><Relationship Id="rId98" Type="http://schemas.openxmlformats.org/officeDocument/2006/relationships/image" Target="../media/image717.png"/><Relationship Id="rId121" Type="http://schemas.openxmlformats.org/officeDocument/2006/relationships/customXml" Target="../ink/ink132.xml"/><Relationship Id="rId163" Type="http://schemas.openxmlformats.org/officeDocument/2006/relationships/image" Target="../media/image749.png"/><Relationship Id="rId219" Type="http://schemas.openxmlformats.org/officeDocument/2006/relationships/image" Target="../media/image777.png"/><Relationship Id="rId370" Type="http://schemas.openxmlformats.org/officeDocument/2006/relationships/image" Target="../media/image57.png"/><Relationship Id="rId230" Type="http://schemas.openxmlformats.org/officeDocument/2006/relationships/customXml" Target="../ink/ink187.xml"/><Relationship Id="rId25" Type="http://schemas.openxmlformats.org/officeDocument/2006/relationships/customXml" Target="../ink/ink84.xml"/><Relationship Id="rId67" Type="http://schemas.openxmlformats.org/officeDocument/2006/relationships/customXml" Target="../ink/ink105.xml"/><Relationship Id="rId272" Type="http://schemas.openxmlformats.org/officeDocument/2006/relationships/image" Target="../media/image803.png"/><Relationship Id="rId328" Type="http://schemas.openxmlformats.org/officeDocument/2006/relationships/image" Target="../media/image831.png"/><Relationship Id="rId132" Type="http://schemas.openxmlformats.org/officeDocument/2006/relationships/image" Target="../media/image734.png"/><Relationship Id="rId174" Type="http://schemas.openxmlformats.org/officeDocument/2006/relationships/customXml" Target="../ink/ink159.xml"/><Relationship Id="rId241" Type="http://schemas.openxmlformats.org/officeDocument/2006/relationships/image" Target="../media/image788.png"/><Relationship Id="rId36" Type="http://schemas.openxmlformats.org/officeDocument/2006/relationships/image" Target="../media/image687.png"/><Relationship Id="rId283" Type="http://schemas.openxmlformats.org/officeDocument/2006/relationships/customXml" Target="../ink/ink214.xml"/><Relationship Id="rId339" Type="http://schemas.openxmlformats.org/officeDocument/2006/relationships/customXml" Target="../ink/ink242.xml"/><Relationship Id="rId78" Type="http://schemas.openxmlformats.org/officeDocument/2006/relationships/image" Target="../media/image708.png"/><Relationship Id="rId101" Type="http://schemas.openxmlformats.org/officeDocument/2006/relationships/customXml" Target="../ink/ink122.xml"/><Relationship Id="rId143" Type="http://schemas.openxmlformats.org/officeDocument/2006/relationships/image" Target="../media/image739.png"/><Relationship Id="rId185" Type="http://schemas.openxmlformats.org/officeDocument/2006/relationships/image" Target="../media/image760.png"/><Relationship Id="rId350" Type="http://schemas.openxmlformats.org/officeDocument/2006/relationships/image" Target="../media/image842.png"/><Relationship Id="rId9" Type="http://schemas.openxmlformats.org/officeDocument/2006/relationships/customXml" Target="../ink/ink76.xml"/><Relationship Id="rId210" Type="http://schemas.openxmlformats.org/officeDocument/2006/relationships/customXml" Target="../ink/ink177.xml"/><Relationship Id="rId26" Type="http://schemas.openxmlformats.org/officeDocument/2006/relationships/image" Target="../media/image682.png"/><Relationship Id="rId231" Type="http://schemas.openxmlformats.org/officeDocument/2006/relationships/image" Target="../media/image783.png"/><Relationship Id="rId252" Type="http://schemas.openxmlformats.org/officeDocument/2006/relationships/image" Target="../media/image793.png"/><Relationship Id="rId273" Type="http://schemas.openxmlformats.org/officeDocument/2006/relationships/customXml" Target="../ink/ink209.xml"/><Relationship Id="rId294" Type="http://schemas.openxmlformats.org/officeDocument/2006/relationships/image" Target="../media/image814.png"/><Relationship Id="rId308" Type="http://schemas.openxmlformats.org/officeDocument/2006/relationships/image" Target="../media/image821.png"/><Relationship Id="rId329" Type="http://schemas.openxmlformats.org/officeDocument/2006/relationships/customXml" Target="../ink/ink237.xml"/><Relationship Id="rId47" Type="http://schemas.openxmlformats.org/officeDocument/2006/relationships/customXml" Target="../ink/ink95.xml"/><Relationship Id="rId68" Type="http://schemas.openxmlformats.org/officeDocument/2006/relationships/image" Target="../media/image703.png"/><Relationship Id="rId89" Type="http://schemas.openxmlformats.org/officeDocument/2006/relationships/customXml" Target="../ink/ink116.xml"/><Relationship Id="rId112" Type="http://schemas.openxmlformats.org/officeDocument/2006/relationships/image" Target="../media/image724.png"/><Relationship Id="rId133" Type="http://schemas.openxmlformats.org/officeDocument/2006/relationships/customXml" Target="../ink/ink138.xml"/><Relationship Id="rId154" Type="http://schemas.openxmlformats.org/officeDocument/2006/relationships/customXml" Target="../ink/ink149.xml"/><Relationship Id="rId175" Type="http://schemas.openxmlformats.org/officeDocument/2006/relationships/image" Target="../media/image755.png"/><Relationship Id="rId340" Type="http://schemas.openxmlformats.org/officeDocument/2006/relationships/image" Target="../media/image837.png"/><Relationship Id="rId361" Type="http://schemas.openxmlformats.org/officeDocument/2006/relationships/customXml" Target="../ink/ink253.xml"/><Relationship Id="rId196" Type="http://schemas.openxmlformats.org/officeDocument/2006/relationships/customXml" Target="../ink/ink170.xml"/><Relationship Id="rId200" Type="http://schemas.openxmlformats.org/officeDocument/2006/relationships/customXml" Target="../ink/ink172.xml"/><Relationship Id="rId16" Type="http://schemas.openxmlformats.org/officeDocument/2006/relationships/image" Target="../media/image677.png"/><Relationship Id="rId221" Type="http://schemas.openxmlformats.org/officeDocument/2006/relationships/image" Target="../media/image778.png"/><Relationship Id="rId242" Type="http://schemas.openxmlformats.org/officeDocument/2006/relationships/customXml" Target="../ink/ink193.xml"/><Relationship Id="rId263" Type="http://schemas.openxmlformats.org/officeDocument/2006/relationships/customXml" Target="../ink/ink204.xml"/><Relationship Id="rId284" Type="http://schemas.openxmlformats.org/officeDocument/2006/relationships/image" Target="../media/image809.png"/><Relationship Id="rId319" Type="http://schemas.openxmlformats.org/officeDocument/2006/relationships/customXml" Target="../ink/ink232.xml"/><Relationship Id="rId37" Type="http://schemas.openxmlformats.org/officeDocument/2006/relationships/customXml" Target="../ink/ink90.xml"/><Relationship Id="rId58" Type="http://schemas.openxmlformats.org/officeDocument/2006/relationships/image" Target="../media/image698.png"/><Relationship Id="rId79" Type="http://schemas.openxmlformats.org/officeDocument/2006/relationships/customXml" Target="../ink/ink111.xml"/><Relationship Id="rId102" Type="http://schemas.openxmlformats.org/officeDocument/2006/relationships/image" Target="../media/image719.png"/><Relationship Id="rId123" Type="http://schemas.openxmlformats.org/officeDocument/2006/relationships/customXml" Target="../ink/ink133.xml"/><Relationship Id="rId144" Type="http://schemas.openxmlformats.org/officeDocument/2006/relationships/customXml" Target="../ink/ink144.xml"/><Relationship Id="rId330" Type="http://schemas.openxmlformats.org/officeDocument/2006/relationships/image" Target="../media/image832.png"/><Relationship Id="rId90" Type="http://schemas.openxmlformats.org/officeDocument/2006/relationships/image" Target="../media/image713.png"/><Relationship Id="rId165" Type="http://schemas.openxmlformats.org/officeDocument/2006/relationships/image" Target="../media/image750.png"/><Relationship Id="rId186" Type="http://schemas.openxmlformats.org/officeDocument/2006/relationships/customXml" Target="../ink/ink165.xml"/><Relationship Id="rId351" Type="http://schemas.openxmlformats.org/officeDocument/2006/relationships/customXml" Target="../ink/ink248.xml"/><Relationship Id="rId372" Type="http://schemas.openxmlformats.org/officeDocument/2006/relationships/image" Target="../media/image58.png"/><Relationship Id="rId211" Type="http://schemas.openxmlformats.org/officeDocument/2006/relationships/image" Target="../media/image773.png"/><Relationship Id="rId232" Type="http://schemas.openxmlformats.org/officeDocument/2006/relationships/customXml" Target="../ink/ink188.xml"/><Relationship Id="rId253" Type="http://schemas.openxmlformats.org/officeDocument/2006/relationships/customXml" Target="../ink/ink199.xml"/><Relationship Id="rId274" Type="http://schemas.openxmlformats.org/officeDocument/2006/relationships/image" Target="../media/image804.png"/><Relationship Id="rId295" Type="http://schemas.openxmlformats.org/officeDocument/2006/relationships/customXml" Target="../ink/ink220.xml"/><Relationship Id="rId309" Type="http://schemas.openxmlformats.org/officeDocument/2006/relationships/customXml" Target="../ink/ink227.xml"/><Relationship Id="rId27" Type="http://schemas.openxmlformats.org/officeDocument/2006/relationships/customXml" Target="../ink/ink85.xml"/><Relationship Id="rId48" Type="http://schemas.openxmlformats.org/officeDocument/2006/relationships/image" Target="../media/image693.png"/><Relationship Id="rId69" Type="http://schemas.openxmlformats.org/officeDocument/2006/relationships/customXml" Target="../ink/ink106.xml"/><Relationship Id="rId113" Type="http://schemas.openxmlformats.org/officeDocument/2006/relationships/customXml" Target="../ink/ink128.xml"/><Relationship Id="rId134" Type="http://schemas.openxmlformats.org/officeDocument/2006/relationships/image" Target="../media/image735.png"/><Relationship Id="rId320" Type="http://schemas.openxmlformats.org/officeDocument/2006/relationships/image" Target="../media/image827.png"/><Relationship Id="rId80" Type="http://schemas.openxmlformats.org/officeDocument/2006/relationships/image" Target="../media/image709.png"/><Relationship Id="rId155" Type="http://schemas.openxmlformats.org/officeDocument/2006/relationships/image" Target="../media/image745.png"/><Relationship Id="rId176" Type="http://schemas.openxmlformats.org/officeDocument/2006/relationships/customXml" Target="../ink/ink160.xml"/><Relationship Id="rId197" Type="http://schemas.openxmlformats.org/officeDocument/2006/relationships/image" Target="../media/image766.png"/><Relationship Id="rId341" Type="http://schemas.openxmlformats.org/officeDocument/2006/relationships/customXml" Target="../ink/ink243.xml"/><Relationship Id="rId362" Type="http://schemas.openxmlformats.org/officeDocument/2006/relationships/image" Target="../media/image53.png"/><Relationship Id="rId201" Type="http://schemas.openxmlformats.org/officeDocument/2006/relationships/image" Target="../media/image768.png"/><Relationship Id="rId222" Type="http://schemas.openxmlformats.org/officeDocument/2006/relationships/customXml" Target="../ink/ink183.xml"/><Relationship Id="rId243" Type="http://schemas.openxmlformats.org/officeDocument/2006/relationships/customXml" Target="../ink/ink194.xml"/><Relationship Id="rId264" Type="http://schemas.openxmlformats.org/officeDocument/2006/relationships/image" Target="../media/image799.png"/><Relationship Id="rId285" Type="http://schemas.openxmlformats.org/officeDocument/2006/relationships/customXml" Target="../ink/ink215.xml"/><Relationship Id="rId17" Type="http://schemas.openxmlformats.org/officeDocument/2006/relationships/customXml" Target="../ink/ink80.xml"/><Relationship Id="rId38" Type="http://schemas.openxmlformats.org/officeDocument/2006/relationships/image" Target="../media/image688.png"/><Relationship Id="rId59" Type="http://schemas.openxmlformats.org/officeDocument/2006/relationships/customXml" Target="../ink/ink101.xml"/><Relationship Id="rId103" Type="http://schemas.openxmlformats.org/officeDocument/2006/relationships/customXml" Target="../ink/ink123.xml"/><Relationship Id="rId124" Type="http://schemas.openxmlformats.org/officeDocument/2006/relationships/image" Target="../media/image730.png"/><Relationship Id="rId310" Type="http://schemas.openxmlformats.org/officeDocument/2006/relationships/image" Target="../media/image822.png"/><Relationship Id="rId70" Type="http://schemas.openxmlformats.org/officeDocument/2006/relationships/image" Target="../media/image704.png"/><Relationship Id="rId91" Type="http://schemas.openxmlformats.org/officeDocument/2006/relationships/customXml" Target="../ink/ink117.xml"/><Relationship Id="rId145" Type="http://schemas.openxmlformats.org/officeDocument/2006/relationships/image" Target="../media/image740.png"/><Relationship Id="rId166" Type="http://schemas.openxmlformats.org/officeDocument/2006/relationships/customXml" Target="../ink/ink155.xml"/><Relationship Id="rId187" Type="http://schemas.openxmlformats.org/officeDocument/2006/relationships/image" Target="../media/image761.png"/><Relationship Id="rId331" Type="http://schemas.openxmlformats.org/officeDocument/2006/relationships/customXml" Target="../ink/ink238.xml"/><Relationship Id="rId352" Type="http://schemas.openxmlformats.org/officeDocument/2006/relationships/image" Target="../media/image843.png"/><Relationship Id="rId373" Type="http://schemas.openxmlformats.org/officeDocument/2006/relationships/customXml" Target="../ink/ink259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78.xml"/><Relationship Id="rId233" Type="http://schemas.openxmlformats.org/officeDocument/2006/relationships/image" Target="../media/image784.png"/><Relationship Id="rId254" Type="http://schemas.openxmlformats.org/officeDocument/2006/relationships/image" Target="../media/image794.png"/><Relationship Id="rId28" Type="http://schemas.openxmlformats.org/officeDocument/2006/relationships/image" Target="../media/image683.png"/><Relationship Id="rId49" Type="http://schemas.openxmlformats.org/officeDocument/2006/relationships/customXml" Target="../ink/ink96.xml"/><Relationship Id="rId114" Type="http://schemas.openxmlformats.org/officeDocument/2006/relationships/image" Target="../media/image725.png"/><Relationship Id="rId275" Type="http://schemas.openxmlformats.org/officeDocument/2006/relationships/customXml" Target="../ink/ink210.xml"/><Relationship Id="rId296" Type="http://schemas.openxmlformats.org/officeDocument/2006/relationships/image" Target="../media/image815.png"/><Relationship Id="rId300" Type="http://schemas.openxmlformats.org/officeDocument/2006/relationships/image" Target="../media/image817.png"/><Relationship Id="rId60" Type="http://schemas.openxmlformats.org/officeDocument/2006/relationships/image" Target="../media/image699.png"/><Relationship Id="rId81" Type="http://schemas.openxmlformats.org/officeDocument/2006/relationships/customXml" Target="../ink/ink112.xml"/><Relationship Id="rId135" Type="http://schemas.openxmlformats.org/officeDocument/2006/relationships/customXml" Target="../ink/ink139.xml"/><Relationship Id="rId156" Type="http://schemas.openxmlformats.org/officeDocument/2006/relationships/customXml" Target="../ink/ink150.xml"/><Relationship Id="rId177" Type="http://schemas.openxmlformats.org/officeDocument/2006/relationships/image" Target="../media/image756.png"/><Relationship Id="rId198" Type="http://schemas.openxmlformats.org/officeDocument/2006/relationships/customXml" Target="../ink/ink171.xml"/><Relationship Id="rId321" Type="http://schemas.openxmlformats.org/officeDocument/2006/relationships/customXml" Target="../ink/ink233.xml"/><Relationship Id="rId342" Type="http://schemas.openxmlformats.org/officeDocument/2006/relationships/image" Target="../media/image838.png"/><Relationship Id="rId363" Type="http://schemas.openxmlformats.org/officeDocument/2006/relationships/customXml" Target="../ink/ink254.xml"/><Relationship Id="rId202" Type="http://schemas.openxmlformats.org/officeDocument/2006/relationships/customXml" Target="../ink/ink173.xml"/><Relationship Id="rId223" Type="http://schemas.openxmlformats.org/officeDocument/2006/relationships/image" Target="../media/image779.png"/><Relationship Id="rId244" Type="http://schemas.openxmlformats.org/officeDocument/2006/relationships/image" Target="../media/image789.png"/><Relationship Id="rId18" Type="http://schemas.openxmlformats.org/officeDocument/2006/relationships/image" Target="../media/image678.png"/><Relationship Id="rId39" Type="http://schemas.openxmlformats.org/officeDocument/2006/relationships/customXml" Target="../ink/ink91.xml"/><Relationship Id="rId265" Type="http://schemas.openxmlformats.org/officeDocument/2006/relationships/customXml" Target="../ink/ink205.xml"/><Relationship Id="rId286" Type="http://schemas.openxmlformats.org/officeDocument/2006/relationships/image" Target="../media/image810.png"/><Relationship Id="rId50" Type="http://schemas.openxmlformats.org/officeDocument/2006/relationships/image" Target="../media/image694.png"/><Relationship Id="rId104" Type="http://schemas.openxmlformats.org/officeDocument/2006/relationships/image" Target="../media/image720.png"/><Relationship Id="rId125" Type="http://schemas.openxmlformats.org/officeDocument/2006/relationships/customXml" Target="../ink/ink134.xml"/><Relationship Id="rId146" Type="http://schemas.openxmlformats.org/officeDocument/2006/relationships/customXml" Target="../ink/ink145.xml"/><Relationship Id="rId167" Type="http://schemas.openxmlformats.org/officeDocument/2006/relationships/image" Target="../media/image751.png"/><Relationship Id="rId188" Type="http://schemas.openxmlformats.org/officeDocument/2006/relationships/customXml" Target="../ink/ink166.xml"/><Relationship Id="rId311" Type="http://schemas.openxmlformats.org/officeDocument/2006/relationships/customXml" Target="../ink/ink228.xml"/><Relationship Id="rId332" Type="http://schemas.openxmlformats.org/officeDocument/2006/relationships/image" Target="../media/image833.png"/><Relationship Id="rId353" Type="http://schemas.openxmlformats.org/officeDocument/2006/relationships/customXml" Target="../ink/ink249.xml"/><Relationship Id="rId374" Type="http://schemas.openxmlformats.org/officeDocument/2006/relationships/image" Target="../media/image59.png"/><Relationship Id="rId71" Type="http://schemas.openxmlformats.org/officeDocument/2006/relationships/customXml" Target="../ink/ink107.xml"/><Relationship Id="rId92" Type="http://schemas.openxmlformats.org/officeDocument/2006/relationships/image" Target="../media/image714.png"/><Relationship Id="rId213" Type="http://schemas.openxmlformats.org/officeDocument/2006/relationships/image" Target="../media/image774.png"/><Relationship Id="rId234" Type="http://schemas.openxmlformats.org/officeDocument/2006/relationships/customXml" Target="../ink/ink189.xml"/><Relationship Id="rId2" Type="http://schemas.openxmlformats.org/officeDocument/2006/relationships/image" Target="../media/image50.png"/><Relationship Id="rId29" Type="http://schemas.openxmlformats.org/officeDocument/2006/relationships/customXml" Target="../ink/ink86.xml"/><Relationship Id="rId255" Type="http://schemas.openxmlformats.org/officeDocument/2006/relationships/customXml" Target="../ink/ink200.xml"/><Relationship Id="rId276" Type="http://schemas.openxmlformats.org/officeDocument/2006/relationships/image" Target="../media/image805.png"/><Relationship Id="rId297" Type="http://schemas.openxmlformats.org/officeDocument/2006/relationships/customXml" Target="../ink/ink221.xml"/><Relationship Id="rId40" Type="http://schemas.openxmlformats.org/officeDocument/2006/relationships/image" Target="../media/image689.png"/><Relationship Id="rId115" Type="http://schemas.openxmlformats.org/officeDocument/2006/relationships/customXml" Target="../ink/ink129.xml"/><Relationship Id="rId136" Type="http://schemas.openxmlformats.org/officeDocument/2006/relationships/image" Target="../media/image736.png"/><Relationship Id="rId157" Type="http://schemas.openxmlformats.org/officeDocument/2006/relationships/image" Target="../media/image746.png"/><Relationship Id="rId178" Type="http://schemas.openxmlformats.org/officeDocument/2006/relationships/customXml" Target="../ink/ink161.xml"/><Relationship Id="rId301" Type="http://schemas.openxmlformats.org/officeDocument/2006/relationships/customXml" Target="../ink/ink223.xml"/><Relationship Id="rId322" Type="http://schemas.openxmlformats.org/officeDocument/2006/relationships/image" Target="../media/image828.png"/><Relationship Id="rId343" Type="http://schemas.openxmlformats.org/officeDocument/2006/relationships/customXml" Target="../ink/ink244.xml"/><Relationship Id="rId364" Type="http://schemas.openxmlformats.org/officeDocument/2006/relationships/image" Target="../media/image54.png"/><Relationship Id="rId61" Type="http://schemas.openxmlformats.org/officeDocument/2006/relationships/customXml" Target="../ink/ink102.xml"/><Relationship Id="rId82" Type="http://schemas.openxmlformats.org/officeDocument/2006/relationships/image" Target="../media/image3210.png"/><Relationship Id="rId199" Type="http://schemas.openxmlformats.org/officeDocument/2006/relationships/image" Target="../media/image767.png"/><Relationship Id="rId203" Type="http://schemas.openxmlformats.org/officeDocument/2006/relationships/image" Target="../media/image769.png"/><Relationship Id="rId19" Type="http://schemas.openxmlformats.org/officeDocument/2006/relationships/customXml" Target="../ink/ink81.xml"/><Relationship Id="rId224" Type="http://schemas.openxmlformats.org/officeDocument/2006/relationships/customXml" Target="../ink/ink184.xml"/><Relationship Id="rId245" Type="http://schemas.openxmlformats.org/officeDocument/2006/relationships/customXml" Target="../ink/ink195.xml"/><Relationship Id="rId266" Type="http://schemas.openxmlformats.org/officeDocument/2006/relationships/image" Target="../media/image800.png"/><Relationship Id="rId287" Type="http://schemas.openxmlformats.org/officeDocument/2006/relationships/customXml" Target="../ink/ink216.xml"/><Relationship Id="rId30" Type="http://schemas.openxmlformats.org/officeDocument/2006/relationships/image" Target="../media/image684.png"/><Relationship Id="rId105" Type="http://schemas.openxmlformats.org/officeDocument/2006/relationships/customXml" Target="../ink/ink124.xml"/><Relationship Id="rId126" Type="http://schemas.openxmlformats.org/officeDocument/2006/relationships/image" Target="../media/image731.png"/><Relationship Id="rId147" Type="http://schemas.openxmlformats.org/officeDocument/2006/relationships/image" Target="../media/image741.png"/><Relationship Id="rId168" Type="http://schemas.openxmlformats.org/officeDocument/2006/relationships/customXml" Target="../ink/ink156.xml"/><Relationship Id="rId312" Type="http://schemas.openxmlformats.org/officeDocument/2006/relationships/image" Target="../media/image823.png"/><Relationship Id="rId333" Type="http://schemas.openxmlformats.org/officeDocument/2006/relationships/customXml" Target="../ink/ink239.xml"/><Relationship Id="rId354" Type="http://schemas.openxmlformats.org/officeDocument/2006/relationships/image" Target="../media/image844.png"/><Relationship Id="rId51" Type="http://schemas.openxmlformats.org/officeDocument/2006/relationships/customXml" Target="../ink/ink97.xml"/><Relationship Id="rId72" Type="http://schemas.openxmlformats.org/officeDocument/2006/relationships/image" Target="../media/image705.png"/><Relationship Id="rId93" Type="http://schemas.openxmlformats.org/officeDocument/2006/relationships/customXml" Target="../ink/ink118.xml"/><Relationship Id="rId189" Type="http://schemas.openxmlformats.org/officeDocument/2006/relationships/image" Target="../media/image762.png"/><Relationship Id="rId375" Type="http://schemas.openxmlformats.org/officeDocument/2006/relationships/customXml" Target="../ink/ink260.xml"/><Relationship Id="rId3" Type="http://schemas.openxmlformats.org/officeDocument/2006/relationships/customXml" Target="../ink/ink73.xml"/><Relationship Id="rId214" Type="http://schemas.openxmlformats.org/officeDocument/2006/relationships/customXml" Target="../ink/ink179.xml"/><Relationship Id="rId235" Type="http://schemas.openxmlformats.org/officeDocument/2006/relationships/image" Target="../media/image785.png"/><Relationship Id="rId256" Type="http://schemas.openxmlformats.org/officeDocument/2006/relationships/image" Target="../media/image795.png"/><Relationship Id="rId277" Type="http://schemas.openxmlformats.org/officeDocument/2006/relationships/customXml" Target="../ink/ink211.xml"/><Relationship Id="rId298" Type="http://schemas.openxmlformats.org/officeDocument/2006/relationships/image" Target="../media/image816.png"/><Relationship Id="rId116" Type="http://schemas.openxmlformats.org/officeDocument/2006/relationships/image" Target="../media/image726.png"/><Relationship Id="rId137" Type="http://schemas.openxmlformats.org/officeDocument/2006/relationships/customXml" Target="../ink/ink140.xml"/><Relationship Id="rId158" Type="http://schemas.openxmlformats.org/officeDocument/2006/relationships/customXml" Target="../ink/ink151.xml"/><Relationship Id="rId302" Type="http://schemas.openxmlformats.org/officeDocument/2006/relationships/image" Target="../media/image818.png"/><Relationship Id="rId323" Type="http://schemas.openxmlformats.org/officeDocument/2006/relationships/customXml" Target="../ink/ink234.xml"/><Relationship Id="rId344" Type="http://schemas.openxmlformats.org/officeDocument/2006/relationships/image" Target="../media/image839.png"/><Relationship Id="rId20" Type="http://schemas.openxmlformats.org/officeDocument/2006/relationships/image" Target="../media/image679.png"/><Relationship Id="rId41" Type="http://schemas.openxmlformats.org/officeDocument/2006/relationships/customXml" Target="../ink/ink92.xml"/><Relationship Id="rId62" Type="http://schemas.openxmlformats.org/officeDocument/2006/relationships/image" Target="../media/image700.png"/><Relationship Id="rId83" Type="http://schemas.openxmlformats.org/officeDocument/2006/relationships/customXml" Target="../ink/ink113.xml"/><Relationship Id="rId179" Type="http://schemas.openxmlformats.org/officeDocument/2006/relationships/image" Target="../media/image757.png"/><Relationship Id="rId365" Type="http://schemas.openxmlformats.org/officeDocument/2006/relationships/customXml" Target="../ink/ink255.xml"/><Relationship Id="rId190" Type="http://schemas.openxmlformats.org/officeDocument/2006/relationships/customXml" Target="../ink/ink167.xml"/><Relationship Id="rId204" Type="http://schemas.openxmlformats.org/officeDocument/2006/relationships/customXml" Target="../ink/ink174.xml"/><Relationship Id="rId225" Type="http://schemas.openxmlformats.org/officeDocument/2006/relationships/image" Target="../media/image780.png"/><Relationship Id="rId246" Type="http://schemas.openxmlformats.org/officeDocument/2006/relationships/image" Target="../media/image790.png"/><Relationship Id="rId267" Type="http://schemas.openxmlformats.org/officeDocument/2006/relationships/customXml" Target="../ink/ink206.xml"/><Relationship Id="rId288" Type="http://schemas.openxmlformats.org/officeDocument/2006/relationships/image" Target="../media/image811.png"/><Relationship Id="rId106" Type="http://schemas.openxmlformats.org/officeDocument/2006/relationships/image" Target="../media/image721.png"/><Relationship Id="rId127" Type="http://schemas.openxmlformats.org/officeDocument/2006/relationships/customXml" Target="../ink/ink135.xml"/><Relationship Id="rId313" Type="http://schemas.openxmlformats.org/officeDocument/2006/relationships/customXml" Target="../ink/ink229.xml"/><Relationship Id="rId10" Type="http://schemas.openxmlformats.org/officeDocument/2006/relationships/image" Target="../media/image674.png"/><Relationship Id="rId31" Type="http://schemas.openxmlformats.org/officeDocument/2006/relationships/customXml" Target="../ink/ink87.xml"/><Relationship Id="rId52" Type="http://schemas.openxmlformats.org/officeDocument/2006/relationships/image" Target="../media/image695.png"/><Relationship Id="rId73" Type="http://schemas.openxmlformats.org/officeDocument/2006/relationships/customXml" Target="../ink/ink108.xml"/><Relationship Id="rId94" Type="http://schemas.openxmlformats.org/officeDocument/2006/relationships/image" Target="../media/image715.png"/><Relationship Id="rId148" Type="http://schemas.openxmlformats.org/officeDocument/2006/relationships/customXml" Target="../ink/ink146.xml"/><Relationship Id="rId169" Type="http://schemas.openxmlformats.org/officeDocument/2006/relationships/image" Target="../media/image752.png"/><Relationship Id="rId334" Type="http://schemas.openxmlformats.org/officeDocument/2006/relationships/image" Target="../media/image834.png"/><Relationship Id="rId355" Type="http://schemas.openxmlformats.org/officeDocument/2006/relationships/customXml" Target="../ink/ink250.xml"/><Relationship Id="rId376" Type="http://schemas.openxmlformats.org/officeDocument/2006/relationships/image" Target="../media/image60.png"/><Relationship Id="rId4" Type="http://schemas.openxmlformats.org/officeDocument/2006/relationships/image" Target="../media/image671.png"/><Relationship Id="rId180" Type="http://schemas.openxmlformats.org/officeDocument/2006/relationships/customXml" Target="../ink/ink162.xml"/><Relationship Id="rId215" Type="http://schemas.openxmlformats.org/officeDocument/2006/relationships/image" Target="../media/image775.png"/><Relationship Id="rId236" Type="http://schemas.openxmlformats.org/officeDocument/2006/relationships/customXml" Target="../ink/ink190.xml"/><Relationship Id="rId257" Type="http://schemas.openxmlformats.org/officeDocument/2006/relationships/customXml" Target="../ink/ink201.xml"/><Relationship Id="rId278" Type="http://schemas.openxmlformats.org/officeDocument/2006/relationships/image" Target="../media/image806.png"/><Relationship Id="rId303" Type="http://schemas.openxmlformats.org/officeDocument/2006/relationships/customXml" Target="../ink/ink224.xml"/><Relationship Id="rId42" Type="http://schemas.openxmlformats.org/officeDocument/2006/relationships/image" Target="../media/image690.png"/><Relationship Id="rId84" Type="http://schemas.openxmlformats.org/officeDocument/2006/relationships/image" Target="../media/image710.png"/><Relationship Id="rId138" Type="http://schemas.openxmlformats.org/officeDocument/2006/relationships/customXml" Target="../ink/ink141.xml"/><Relationship Id="rId345" Type="http://schemas.openxmlformats.org/officeDocument/2006/relationships/customXml" Target="../ink/ink245.xml"/><Relationship Id="rId191" Type="http://schemas.openxmlformats.org/officeDocument/2006/relationships/image" Target="../media/image763.png"/><Relationship Id="rId205" Type="http://schemas.openxmlformats.org/officeDocument/2006/relationships/image" Target="../media/image770.png"/><Relationship Id="rId247" Type="http://schemas.openxmlformats.org/officeDocument/2006/relationships/customXml" Target="../ink/ink196.xml"/><Relationship Id="rId107" Type="http://schemas.openxmlformats.org/officeDocument/2006/relationships/customXml" Target="../ink/ink125.xml"/><Relationship Id="rId289" Type="http://schemas.openxmlformats.org/officeDocument/2006/relationships/customXml" Target="../ink/ink217.xml"/><Relationship Id="rId11" Type="http://schemas.openxmlformats.org/officeDocument/2006/relationships/customXml" Target="../ink/ink77.xml"/><Relationship Id="rId53" Type="http://schemas.openxmlformats.org/officeDocument/2006/relationships/customXml" Target="../ink/ink98.xml"/><Relationship Id="rId149" Type="http://schemas.openxmlformats.org/officeDocument/2006/relationships/image" Target="../media/image742.png"/><Relationship Id="rId314" Type="http://schemas.openxmlformats.org/officeDocument/2006/relationships/image" Target="../media/image824.png"/><Relationship Id="rId356" Type="http://schemas.openxmlformats.org/officeDocument/2006/relationships/image" Target="../media/image845.png"/><Relationship Id="rId95" Type="http://schemas.openxmlformats.org/officeDocument/2006/relationships/customXml" Target="../ink/ink119.xml"/><Relationship Id="rId160" Type="http://schemas.openxmlformats.org/officeDocument/2006/relationships/customXml" Target="../ink/ink152.xml"/><Relationship Id="rId216" Type="http://schemas.openxmlformats.org/officeDocument/2006/relationships/customXml" Target="../ink/ink180.xml"/><Relationship Id="rId258" Type="http://schemas.openxmlformats.org/officeDocument/2006/relationships/image" Target="../media/image796.png"/><Relationship Id="rId22" Type="http://schemas.openxmlformats.org/officeDocument/2006/relationships/image" Target="../media/image680.png"/><Relationship Id="rId64" Type="http://schemas.openxmlformats.org/officeDocument/2006/relationships/image" Target="../media/image701.png"/><Relationship Id="rId118" Type="http://schemas.openxmlformats.org/officeDocument/2006/relationships/image" Target="../media/image727.png"/><Relationship Id="rId325" Type="http://schemas.openxmlformats.org/officeDocument/2006/relationships/customXml" Target="../ink/ink235.xml"/><Relationship Id="rId367" Type="http://schemas.openxmlformats.org/officeDocument/2006/relationships/customXml" Target="../ink/ink256.xml"/><Relationship Id="rId171" Type="http://schemas.openxmlformats.org/officeDocument/2006/relationships/image" Target="../media/image753.png"/><Relationship Id="rId227" Type="http://schemas.openxmlformats.org/officeDocument/2006/relationships/image" Target="../media/image781.png"/><Relationship Id="rId269" Type="http://schemas.openxmlformats.org/officeDocument/2006/relationships/customXml" Target="../ink/ink207.xml"/><Relationship Id="rId33" Type="http://schemas.openxmlformats.org/officeDocument/2006/relationships/customXml" Target="../ink/ink88.xml"/><Relationship Id="rId129" Type="http://schemas.openxmlformats.org/officeDocument/2006/relationships/customXml" Target="../ink/ink136.xml"/><Relationship Id="rId280" Type="http://schemas.openxmlformats.org/officeDocument/2006/relationships/image" Target="../media/image807.png"/><Relationship Id="rId336" Type="http://schemas.openxmlformats.org/officeDocument/2006/relationships/image" Target="../media/image835.png"/><Relationship Id="rId75" Type="http://schemas.openxmlformats.org/officeDocument/2006/relationships/customXml" Target="../ink/ink109.xml"/><Relationship Id="rId140" Type="http://schemas.openxmlformats.org/officeDocument/2006/relationships/customXml" Target="../ink/ink142.xml"/><Relationship Id="rId182" Type="http://schemas.openxmlformats.org/officeDocument/2006/relationships/customXml" Target="../ink/ink163.xml"/><Relationship Id="rId378" Type="http://schemas.openxmlformats.org/officeDocument/2006/relationships/image" Target="../media/image61.png"/><Relationship Id="rId6" Type="http://schemas.openxmlformats.org/officeDocument/2006/relationships/image" Target="../media/image672.png"/><Relationship Id="rId238" Type="http://schemas.openxmlformats.org/officeDocument/2006/relationships/customXml" Target="../ink/ink191.xml"/><Relationship Id="rId291" Type="http://schemas.openxmlformats.org/officeDocument/2006/relationships/customXml" Target="../ink/ink218.xml"/><Relationship Id="rId305" Type="http://schemas.openxmlformats.org/officeDocument/2006/relationships/customXml" Target="../ink/ink225.xml"/><Relationship Id="rId347" Type="http://schemas.openxmlformats.org/officeDocument/2006/relationships/customXml" Target="../ink/ink246.xml"/><Relationship Id="rId44" Type="http://schemas.openxmlformats.org/officeDocument/2006/relationships/image" Target="../media/image691.png"/><Relationship Id="rId86" Type="http://schemas.openxmlformats.org/officeDocument/2006/relationships/image" Target="../media/image711.png"/><Relationship Id="rId151" Type="http://schemas.openxmlformats.org/officeDocument/2006/relationships/image" Target="../media/image743.png"/><Relationship Id="rId193" Type="http://schemas.openxmlformats.org/officeDocument/2006/relationships/image" Target="../media/image764.png"/><Relationship Id="rId207" Type="http://schemas.openxmlformats.org/officeDocument/2006/relationships/image" Target="../media/image771.png"/><Relationship Id="rId249" Type="http://schemas.openxmlformats.org/officeDocument/2006/relationships/customXml" Target="../ink/ink197.xml"/><Relationship Id="rId13" Type="http://schemas.openxmlformats.org/officeDocument/2006/relationships/customXml" Target="../ink/ink78.xml"/><Relationship Id="rId109" Type="http://schemas.openxmlformats.org/officeDocument/2006/relationships/customXml" Target="../ink/ink126.xml"/><Relationship Id="rId260" Type="http://schemas.openxmlformats.org/officeDocument/2006/relationships/image" Target="../media/image797.png"/><Relationship Id="rId316" Type="http://schemas.openxmlformats.org/officeDocument/2006/relationships/image" Target="../media/image825.png"/><Relationship Id="rId55" Type="http://schemas.openxmlformats.org/officeDocument/2006/relationships/customXml" Target="../ink/ink99.xml"/><Relationship Id="rId97" Type="http://schemas.openxmlformats.org/officeDocument/2006/relationships/customXml" Target="../ink/ink120.xml"/><Relationship Id="rId120" Type="http://schemas.openxmlformats.org/officeDocument/2006/relationships/image" Target="../media/image728.png"/><Relationship Id="rId358" Type="http://schemas.openxmlformats.org/officeDocument/2006/relationships/image" Target="../media/image51.png"/><Relationship Id="rId162" Type="http://schemas.openxmlformats.org/officeDocument/2006/relationships/customXml" Target="../ink/ink153.xml"/><Relationship Id="rId218" Type="http://schemas.openxmlformats.org/officeDocument/2006/relationships/customXml" Target="../ink/ink181.xml"/><Relationship Id="rId271" Type="http://schemas.openxmlformats.org/officeDocument/2006/relationships/customXml" Target="../ink/ink208.xml"/><Relationship Id="rId24" Type="http://schemas.openxmlformats.org/officeDocument/2006/relationships/image" Target="../media/image681.png"/><Relationship Id="rId66" Type="http://schemas.openxmlformats.org/officeDocument/2006/relationships/image" Target="../media/image702.png"/><Relationship Id="rId131" Type="http://schemas.openxmlformats.org/officeDocument/2006/relationships/customXml" Target="../ink/ink137.xml"/><Relationship Id="rId327" Type="http://schemas.openxmlformats.org/officeDocument/2006/relationships/customXml" Target="../ink/ink236.xml"/><Relationship Id="rId369" Type="http://schemas.openxmlformats.org/officeDocument/2006/relationships/customXml" Target="../ink/ink257.xml"/><Relationship Id="rId173" Type="http://schemas.openxmlformats.org/officeDocument/2006/relationships/image" Target="../media/image754.png"/><Relationship Id="rId229" Type="http://schemas.openxmlformats.org/officeDocument/2006/relationships/image" Target="../media/image782.png"/><Relationship Id="rId380" Type="http://schemas.openxmlformats.org/officeDocument/2006/relationships/image" Target="../media/image62.png"/><Relationship Id="rId240" Type="http://schemas.openxmlformats.org/officeDocument/2006/relationships/customXml" Target="../ink/ink192.xml"/><Relationship Id="rId35" Type="http://schemas.openxmlformats.org/officeDocument/2006/relationships/customXml" Target="../ink/ink89.xml"/><Relationship Id="rId77" Type="http://schemas.openxmlformats.org/officeDocument/2006/relationships/customXml" Target="../ink/ink110.xml"/><Relationship Id="rId100" Type="http://schemas.openxmlformats.org/officeDocument/2006/relationships/image" Target="../media/image718.png"/><Relationship Id="rId282" Type="http://schemas.openxmlformats.org/officeDocument/2006/relationships/image" Target="../media/image808.png"/><Relationship Id="rId338" Type="http://schemas.openxmlformats.org/officeDocument/2006/relationships/image" Target="../media/image836.png"/><Relationship Id="rId8" Type="http://schemas.openxmlformats.org/officeDocument/2006/relationships/image" Target="../media/image673.png"/><Relationship Id="rId142" Type="http://schemas.openxmlformats.org/officeDocument/2006/relationships/customXml" Target="../ink/ink143.xml"/><Relationship Id="rId184" Type="http://schemas.openxmlformats.org/officeDocument/2006/relationships/customXml" Target="../ink/ink164.xml"/><Relationship Id="rId251" Type="http://schemas.openxmlformats.org/officeDocument/2006/relationships/customXml" Target="../ink/ink198.xml"/><Relationship Id="rId46" Type="http://schemas.openxmlformats.org/officeDocument/2006/relationships/image" Target="../media/image692.png"/><Relationship Id="rId293" Type="http://schemas.openxmlformats.org/officeDocument/2006/relationships/customXml" Target="../ink/ink219.xml"/><Relationship Id="rId307" Type="http://schemas.openxmlformats.org/officeDocument/2006/relationships/customXml" Target="../ink/ink226.xml"/><Relationship Id="rId349" Type="http://schemas.openxmlformats.org/officeDocument/2006/relationships/customXml" Target="../ink/ink247.xml"/><Relationship Id="rId88" Type="http://schemas.openxmlformats.org/officeDocument/2006/relationships/image" Target="../media/image712.png"/><Relationship Id="rId111" Type="http://schemas.openxmlformats.org/officeDocument/2006/relationships/customXml" Target="../ink/ink127.xml"/><Relationship Id="rId153" Type="http://schemas.openxmlformats.org/officeDocument/2006/relationships/image" Target="../media/image744.png"/><Relationship Id="rId195" Type="http://schemas.openxmlformats.org/officeDocument/2006/relationships/image" Target="../media/image765.png"/><Relationship Id="rId209" Type="http://schemas.openxmlformats.org/officeDocument/2006/relationships/image" Target="../media/image772.png"/><Relationship Id="rId360" Type="http://schemas.openxmlformats.org/officeDocument/2006/relationships/image" Target="../media/image52.png"/><Relationship Id="rId220" Type="http://schemas.openxmlformats.org/officeDocument/2006/relationships/customXml" Target="../ink/ink182.xml"/><Relationship Id="rId15" Type="http://schemas.openxmlformats.org/officeDocument/2006/relationships/customXml" Target="../ink/ink79.xml"/><Relationship Id="rId57" Type="http://schemas.openxmlformats.org/officeDocument/2006/relationships/customXml" Target="../ink/ink100.xml"/><Relationship Id="rId262" Type="http://schemas.openxmlformats.org/officeDocument/2006/relationships/image" Target="../media/image798.png"/><Relationship Id="rId318" Type="http://schemas.openxmlformats.org/officeDocument/2006/relationships/image" Target="../media/image826.png"/><Relationship Id="rId99" Type="http://schemas.openxmlformats.org/officeDocument/2006/relationships/customXml" Target="../ink/ink121.xml"/><Relationship Id="rId122" Type="http://schemas.openxmlformats.org/officeDocument/2006/relationships/image" Target="../media/image729.png"/><Relationship Id="rId164" Type="http://schemas.openxmlformats.org/officeDocument/2006/relationships/customXml" Target="../ink/ink154.xml"/><Relationship Id="rId371" Type="http://schemas.openxmlformats.org/officeDocument/2006/relationships/customXml" Target="../ink/ink258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0.xml"/><Relationship Id="rId21" Type="http://schemas.openxmlformats.org/officeDocument/2006/relationships/customXml" Target="../ink/ink272.xml"/><Relationship Id="rId42" Type="http://schemas.openxmlformats.org/officeDocument/2006/relationships/image" Target="../media/image83.png"/><Relationship Id="rId63" Type="http://schemas.openxmlformats.org/officeDocument/2006/relationships/customXml" Target="../ink/ink293.xml"/><Relationship Id="rId84" Type="http://schemas.openxmlformats.org/officeDocument/2006/relationships/image" Target="../media/image104.png"/><Relationship Id="rId138" Type="http://schemas.openxmlformats.org/officeDocument/2006/relationships/image" Target="../media/image130.png"/><Relationship Id="rId159" Type="http://schemas.openxmlformats.org/officeDocument/2006/relationships/image" Target="../media/image140.png"/><Relationship Id="rId170" Type="http://schemas.openxmlformats.org/officeDocument/2006/relationships/customXml" Target="../ink/ink347.xml"/><Relationship Id="rId107" Type="http://schemas.openxmlformats.org/officeDocument/2006/relationships/customXml" Target="../ink/ink315.xml"/><Relationship Id="rId11" Type="http://schemas.openxmlformats.org/officeDocument/2006/relationships/customXml" Target="../ink/ink267.xml"/><Relationship Id="rId32" Type="http://schemas.openxmlformats.org/officeDocument/2006/relationships/image" Target="../media/image78.png"/><Relationship Id="rId53" Type="http://schemas.openxmlformats.org/officeDocument/2006/relationships/customXml" Target="../ink/ink288.xml"/><Relationship Id="rId74" Type="http://schemas.openxmlformats.org/officeDocument/2006/relationships/image" Target="../media/image99.png"/><Relationship Id="rId128" Type="http://schemas.openxmlformats.org/officeDocument/2006/relationships/image" Target="../media/image125.png"/><Relationship Id="rId149" Type="http://schemas.openxmlformats.org/officeDocument/2006/relationships/customXml" Target="../ink/ink336.xml"/><Relationship Id="rId5" Type="http://schemas.openxmlformats.org/officeDocument/2006/relationships/customXml" Target="../ink/ink264.xml"/><Relationship Id="rId95" Type="http://schemas.openxmlformats.org/officeDocument/2006/relationships/customXml" Target="../ink/ink309.xml"/><Relationship Id="rId160" Type="http://schemas.openxmlformats.org/officeDocument/2006/relationships/customXml" Target="../ink/ink342.xml"/><Relationship Id="rId181" Type="http://schemas.openxmlformats.org/officeDocument/2006/relationships/image" Target="../media/image151.png"/><Relationship Id="rId22" Type="http://schemas.openxmlformats.org/officeDocument/2006/relationships/image" Target="../media/image73.png"/><Relationship Id="rId43" Type="http://schemas.openxmlformats.org/officeDocument/2006/relationships/customXml" Target="../ink/ink283.xml"/><Relationship Id="rId64" Type="http://schemas.openxmlformats.org/officeDocument/2006/relationships/image" Target="../media/image94.png"/><Relationship Id="rId118" Type="http://schemas.openxmlformats.org/officeDocument/2006/relationships/image" Target="../media/image121.png"/><Relationship Id="rId139" Type="http://schemas.openxmlformats.org/officeDocument/2006/relationships/customXml" Target="../ink/ink331.xml"/><Relationship Id="rId85" Type="http://schemas.openxmlformats.org/officeDocument/2006/relationships/customXml" Target="../ink/ink304.xml"/><Relationship Id="rId150" Type="http://schemas.openxmlformats.org/officeDocument/2006/relationships/image" Target="../media/image136.png"/><Relationship Id="rId171" Type="http://schemas.openxmlformats.org/officeDocument/2006/relationships/image" Target="../media/image146.png"/><Relationship Id="rId12" Type="http://schemas.openxmlformats.org/officeDocument/2006/relationships/image" Target="../media/image68.png"/><Relationship Id="rId33" Type="http://schemas.openxmlformats.org/officeDocument/2006/relationships/customXml" Target="../ink/ink278.xml"/><Relationship Id="rId108" Type="http://schemas.openxmlformats.org/officeDocument/2006/relationships/image" Target="../media/image116.png"/><Relationship Id="rId129" Type="http://schemas.openxmlformats.org/officeDocument/2006/relationships/customXml" Target="../ink/ink326.xml"/><Relationship Id="rId54" Type="http://schemas.openxmlformats.org/officeDocument/2006/relationships/image" Target="../media/image89.png"/><Relationship Id="rId75" Type="http://schemas.openxmlformats.org/officeDocument/2006/relationships/customXml" Target="../ink/ink299.xml"/><Relationship Id="rId96" Type="http://schemas.openxmlformats.org/officeDocument/2006/relationships/image" Target="../media/image110.png"/><Relationship Id="rId140" Type="http://schemas.openxmlformats.org/officeDocument/2006/relationships/image" Target="../media/image131.png"/><Relationship Id="rId161" Type="http://schemas.openxmlformats.org/officeDocument/2006/relationships/image" Target="../media/image141.png"/><Relationship Id="rId182" Type="http://schemas.openxmlformats.org/officeDocument/2006/relationships/customXml" Target="../ink/ink353.xml"/><Relationship Id="rId6" Type="http://schemas.openxmlformats.org/officeDocument/2006/relationships/image" Target="../media/image65.png"/><Relationship Id="rId23" Type="http://schemas.openxmlformats.org/officeDocument/2006/relationships/customXml" Target="../ink/ink273.xml"/><Relationship Id="rId119" Type="http://schemas.openxmlformats.org/officeDocument/2006/relationships/customXml" Target="../ink/ink321.xml"/><Relationship Id="rId44" Type="http://schemas.openxmlformats.org/officeDocument/2006/relationships/image" Target="../media/image84.png"/><Relationship Id="rId65" Type="http://schemas.openxmlformats.org/officeDocument/2006/relationships/customXml" Target="../ink/ink294.xml"/><Relationship Id="rId86" Type="http://schemas.openxmlformats.org/officeDocument/2006/relationships/image" Target="../media/image105.png"/><Relationship Id="rId130" Type="http://schemas.openxmlformats.org/officeDocument/2006/relationships/image" Target="../media/image126.png"/><Relationship Id="rId151" Type="http://schemas.openxmlformats.org/officeDocument/2006/relationships/customXml" Target="../ink/ink337.xml"/><Relationship Id="rId172" Type="http://schemas.openxmlformats.org/officeDocument/2006/relationships/customXml" Target="../ink/ink348.xml"/><Relationship Id="rId13" Type="http://schemas.openxmlformats.org/officeDocument/2006/relationships/customXml" Target="../ink/ink268.xml"/><Relationship Id="rId18" Type="http://schemas.openxmlformats.org/officeDocument/2006/relationships/image" Target="../media/image71.png"/><Relationship Id="rId39" Type="http://schemas.openxmlformats.org/officeDocument/2006/relationships/customXml" Target="../ink/ink281.xml"/><Relationship Id="rId109" Type="http://schemas.openxmlformats.org/officeDocument/2006/relationships/customXml" Target="../ink/ink316.xml"/><Relationship Id="rId34" Type="http://schemas.openxmlformats.org/officeDocument/2006/relationships/image" Target="../media/image79.png"/><Relationship Id="rId50" Type="http://schemas.openxmlformats.org/officeDocument/2006/relationships/image" Target="../media/image87.png"/><Relationship Id="rId55" Type="http://schemas.openxmlformats.org/officeDocument/2006/relationships/customXml" Target="../ink/ink289.xml"/><Relationship Id="rId76" Type="http://schemas.openxmlformats.org/officeDocument/2006/relationships/image" Target="../media/image100.png"/><Relationship Id="rId97" Type="http://schemas.openxmlformats.org/officeDocument/2006/relationships/customXml" Target="../ink/ink310.xml"/><Relationship Id="rId104" Type="http://schemas.openxmlformats.org/officeDocument/2006/relationships/image" Target="../media/image114.png"/><Relationship Id="rId120" Type="http://schemas.openxmlformats.org/officeDocument/2006/relationships/image" Target="../media/image122.png"/><Relationship Id="rId125" Type="http://schemas.openxmlformats.org/officeDocument/2006/relationships/customXml" Target="../ink/ink324.xml"/><Relationship Id="rId141" Type="http://schemas.openxmlformats.org/officeDocument/2006/relationships/customXml" Target="../ink/ink332.xml"/><Relationship Id="rId146" Type="http://schemas.openxmlformats.org/officeDocument/2006/relationships/image" Target="../media/image134.png"/><Relationship Id="rId167" Type="http://schemas.openxmlformats.org/officeDocument/2006/relationships/image" Target="../media/image144.png"/><Relationship Id="rId7" Type="http://schemas.openxmlformats.org/officeDocument/2006/relationships/customXml" Target="../ink/ink265.xml"/><Relationship Id="rId71" Type="http://schemas.openxmlformats.org/officeDocument/2006/relationships/customXml" Target="../ink/ink297.xml"/><Relationship Id="rId92" Type="http://schemas.openxmlformats.org/officeDocument/2006/relationships/image" Target="../media/image108.png"/><Relationship Id="rId162" Type="http://schemas.openxmlformats.org/officeDocument/2006/relationships/customXml" Target="../ink/ink343.xml"/><Relationship Id="rId183" Type="http://schemas.openxmlformats.org/officeDocument/2006/relationships/image" Target="../media/image152.png"/><Relationship Id="rId2" Type="http://schemas.openxmlformats.org/officeDocument/2006/relationships/image" Target="../media/image63.emf"/><Relationship Id="rId29" Type="http://schemas.openxmlformats.org/officeDocument/2006/relationships/customXml" Target="../ink/ink276.xml"/><Relationship Id="rId24" Type="http://schemas.openxmlformats.org/officeDocument/2006/relationships/image" Target="../media/image74.png"/><Relationship Id="rId40" Type="http://schemas.openxmlformats.org/officeDocument/2006/relationships/image" Target="../media/image82.png"/><Relationship Id="rId45" Type="http://schemas.openxmlformats.org/officeDocument/2006/relationships/customXml" Target="../ink/ink284.xml"/><Relationship Id="rId66" Type="http://schemas.openxmlformats.org/officeDocument/2006/relationships/image" Target="../media/image95.png"/><Relationship Id="rId87" Type="http://schemas.openxmlformats.org/officeDocument/2006/relationships/customXml" Target="../ink/ink305.xml"/><Relationship Id="rId110" Type="http://schemas.openxmlformats.org/officeDocument/2006/relationships/image" Target="../media/image117.png"/><Relationship Id="rId115" Type="http://schemas.openxmlformats.org/officeDocument/2006/relationships/customXml" Target="../ink/ink319.xml"/><Relationship Id="rId131" Type="http://schemas.openxmlformats.org/officeDocument/2006/relationships/customXml" Target="../ink/ink327.xml"/><Relationship Id="rId136" Type="http://schemas.openxmlformats.org/officeDocument/2006/relationships/image" Target="../media/image129.png"/><Relationship Id="rId157" Type="http://schemas.openxmlformats.org/officeDocument/2006/relationships/customXml" Target="../ink/ink340.xml"/><Relationship Id="rId178" Type="http://schemas.openxmlformats.org/officeDocument/2006/relationships/customXml" Target="../ink/ink351.xml"/><Relationship Id="rId61" Type="http://schemas.openxmlformats.org/officeDocument/2006/relationships/customXml" Target="../ink/ink292.xml"/><Relationship Id="rId82" Type="http://schemas.openxmlformats.org/officeDocument/2006/relationships/image" Target="../media/image103.png"/><Relationship Id="rId152" Type="http://schemas.openxmlformats.org/officeDocument/2006/relationships/image" Target="../media/image137.png"/><Relationship Id="rId173" Type="http://schemas.openxmlformats.org/officeDocument/2006/relationships/image" Target="../media/image147.png"/><Relationship Id="rId19" Type="http://schemas.openxmlformats.org/officeDocument/2006/relationships/customXml" Target="../ink/ink271.xml"/><Relationship Id="rId14" Type="http://schemas.openxmlformats.org/officeDocument/2006/relationships/image" Target="../media/image69.png"/><Relationship Id="rId30" Type="http://schemas.openxmlformats.org/officeDocument/2006/relationships/image" Target="../media/image77.png"/><Relationship Id="rId35" Type="http://schemas.openxmlformats.org/officeDocument/2006/relationships/customXml" Target="../ink/ink279.xml"/><Relationship Id="rId56" Type="http://schemas.openxmlformats.org/officeDocument/2006/relationships/image" Target="../media/image90.png"/><Relationship Id="rId77" Type="http://schemas.openxmlformats.org/officeDocument/2006/relationships/customXml" Target="../ink/ink300.xml"/><Relationship Id="rId100" Type="http://schemas.openxmlformats.org/officeDocument/2006/relationships/image" Target="../media/image112.png"/><Relationship Id="rId105" Type="http://schemas.openxmlformats.org/officeDocument/2006/relationships/customXml" Target="../ink/ink314.xml"/><Relationship Id="rId126" Type="http://schemas.openxmlformats.org/officeDocument/2006/relationships/image" Target="../media/image24.png"/><Relationship Id="rId147" Type="http://schemas.openxmlformats.org/officeDocument/2006/relationships/customXml" Target="../ink/ink335.xml"/><Relationship Id="rId168" Type="http://schemas.openxmlformats.org/officeDocument/2006/relationships/customXml" Target="../ink/ink346.xml"/><Relationship Id="rId8" Type="http://schemas.openxmlformats.org/officeDocument/2006/relationships/image" Target="../media/image66.png"/><Relationship Id="rId51" Type="http://schemas.openxmlformats.org/officeDocument/2006/relationships/customXml" Target="../ink/ink287.xml"/><Relationship Id="rId72" Type="http://schemas.openxmlformats.org/officeDocument/2006/relationships/image" Target="../media/image98.png"/><Relationship Id="rId93" Type="http://schemas.openxmlformats.org/officeDocument/2006/relationships/customXml" Target="../ink/ink308.xml"/><Relationship Id="rId98" Type="http://schemas.openxmlformats.org/officeDocument/2006/relationships/image" Target="../media/image111.png"/><Relationship Id="rId121" Type="http://schemas.openxmlformats.org/officeDocument/2006/relationships/customXml" Target="../ink/ink322.xml"/><Relationship Id="rId142" Type="http://schemas.openxmlformats.org/officeDocument/2006/relationships/image" Target="../media/image132.png"/><Relationship Id="rId163" Type="http://schemas.openxmlformats.org/officeDocument/2006/relationships/image" Target="../media/image142.png"/><Relationship Id="rId184" Type="http://schemas.openxmlformats.org/officeDocument/2006/relationships/customXml" Target="../ink/ink354.xml"/><Relationship Id="rId3" Type="http://schemas.openxmlformats.org/officeDocument/2006/relationships/customXml" Target="../ink/ink263.xml"/><Relationship Id="rId25" Type="http://schemas.openxmlformats.org/officeDocument/2006/relationships/customXml" Target="../ink/ink274.xml"/><Relationship Id="rId46" Type="http://schemas.openxmlformats.org/officeDocument/2006/relationships/image" Target="../media/image85.png"/><Relationship Id="rId67" Type="http://schemas.openxmlformats.org/officeDocument/2006/relationships/customXml" Target="../ink/ink295.xml"/><Relationship Id="rId116" Type="http://schemas.openxmlformats.org/officeDocument/2006/relationships/image" Target="../media/image120.png"/><Relationship Id="rId137" Type="http://schemas.openxmlformats.org/officeDocument/2006/relationships/customXml" Target="../ink/ink330.xml"/><Relationship Id="rId158" Type="http://schemas.openxmlformats.org/officeDocument/2006/relationships/customXml" Target="../ink/ink341.xml"/><Relationship Id="rId20" Type="http://schemas.openxmlformats.org/officeDocument/2006/relationships/image" Target="../media/image72.png"/><Relationship Id="rId41" Type="http://schemas.openxmlformats.org/officeDocument/2006/relationships/customXml" Target="../ink/ink282.xml"/><Relationship Id="rId62" Type="http://schemas.openxmlformats.org/officeDocument/2006/relationships/image" Target="../media/image93.png"/><Relationship Id="rId83" Type="http://schemas.openxmlformats.org/officeDocument/2006/relationships/customXml" Target="../ink/ink303.xml"/><Relationship Id="rId88" Type="http://schemas.openxmlformats.org/officeDocument/2006/relationships/image" Target="../media/image106.png"/><Relationship Id="rId111" Type="http://schemas.openxmlformats.org/officeDocument/2006/relationships/customXml" Target="../ink/ink317.xml"/><Relationship Id="rId132" Type="http://schemas.openxmlformats.org/officeDocument/2006/relationships/image" Target="../media/image127.png"/><Relationship Id="rId153" Type="http://schemas.openxmlformats.org/officeDocument/2006/relationships/customXml" Target="../ink/ink338.xml"/><Relationship Id="rId174" Type="http://schemas.openxmlformats.org/officeDocument/2006/relationships/customXml" Target="../ink/ink349.xml"/><Relationship Id="rId179" Type="http://schemas.openxmlformats.org/officeDocument/2006/relationships/image" Target="../media/image150.png"/><Relationship Id="rId15" Type="http://schemas.openxmlformats.org/officeDocument/2006/relationships/customXml" Target="../ink/ink269.xml"/><Relationship Id="rId36" Type="http://schemas.openxmlformats.org/officeDocument/2006/relationships/image" Target="../media/image80.png"/><Relationship Id="rId57" Type="http://schemas.openxmlformats.org/officeDocument/2006/relationships/customXml" Target="../ink/ink290.xml"/><Relationship Id="rId106" Type="http://schemas.openxmlformats.org/officeDocument/2006/relationships/image" Target="../media/image115.png"/><Relationship Id="rId127" Type="http://schemas.openxmlformats.org/officeDocument/2006/relationships/customXml" Target="../ink/ink325.xml"/><Relationship Id="rId10" Type="http://schemas.openxmlformats.org/officeDocument/2006/relationships/image" Target="../media/image67.png"/><Relationship Id="rId31" Type="http://schemas.openxmlformats.org/officeDocument/2006/relationships/customXml" Target="../ink/ink277.xml"/><Relationship Id="rId52" Type="http://schemas.openxmlformats.org/officeDocument/2006/relationships/image" Target="../media/image88.png"/><Relationship Id="rId73" Type="http://schemas.openxmlformats.org/officeDocument/2006/relationships/customXml" Target="../ink/ink298.xml"/><Relationship Id="rId78" Type="http://schemas.openxmlformats.org/officeDocument/2006/relationships/image" Target="../media/image101.png"/><Relationship Id="rId94" Type="http://schemas.openxmlformats.org/officeDocument/2006/relationships/image" Target="../media/image109.png"/><Relationship Id="rId99" Type="http://schemas.openxmlformats.org/officeDocument/2006/relationships/customXml" Target="../ink/ink311.xml"/><Relationship Id="rId101" Type="http://schemas.openxmlformats.org/officeDocument/2006/relationships/customXml" Target="../ink/ink312.xml"/><Relationship Id="rId122" Type="http://schemas.openxmlformats.org/officeDocument/2006/relationships/image" Target="../media/image123.png"/><Relationship Id="rId143" Type="http://schemas.openxmlformats.org/officeDocument/2006/relationships/customXml" Target="../ink/ink333.xml"/><Relationship Id="rId148" Type="http://schemas.openxmlformats.org/officeDocument/2006/relationships/image" Target="../media/image135.png"/><Relationship Id="rId164" Type="http://schemas.openxmlformats.org/officeDocument/2006/relationships/customXml" Target="../ink/ink344.xml"/><Relationship Id="rId169" Type="http://schemas.openxmlformats.org/officeDocument/2006/relationships/image" Target="../media/image145.png"/><Relationship Id="rId185" Type="http://schemas.openxmlformats.org/officeDocument/2006/relationships/image" Target="../media/image153.png"/><Relationship Id="rId4" Type="http://schemas.openxmlformats.org/officeDocument/2006/relationships/image" Target="../media/image64.png"/><Relationship Id="rId9" Type="http://schemas.openxmlformats.org/officeDocument/2006/relationships/customXml" Target="../ink/ink266.xml"/><Relationship Id="rId180" Type="http://schemas.openxmlformats.org/officeDocument/2006/relationships/customXml" Target="../ink/ink352.xml"/><Relationship Id="rId26" Type="http://schemas.openxmlformats.org/officeDocument/2006/relationships/image" Target="../media/image75.png"/><Relationship Id="rId47" Type="http://schemas.openxmlformats.org/officeDocument/2006/relationships/customXml" Target="../ink/ink285.xml"/><Relationship Id="rId68" Type="http://schemas.openxmlformats.org/officeDocument/2006/relationships/image" Target="../media/image96.png"/><Relationship Id="rId89" Type="http://schemas.openxmlformats.org/officeDocument/2006/relationships/customXml" Target="../ink/ink306.xml"/><Relationship Id="rId112" Type="http://schemas.openxmlformats.org/officeDocument/2006/relationships/image" Target="../media/image118.png"/><Relationship Id="rId133" Type="http://schemas.openxmlformats.org/officeDocument/2006/relationships/customXml" Target="../ink/ink328.xml"/><Relationship Id="rId154" Type="http://schemas.openxmlformats.org/officeDocument/2006/relationships/image" Target="../media/image138.png"/><Relationship Id="rId175" Type="http://schemas.openxmlformats.org/officeDocument/2006/relationships/image" Target="../media/image148.png"/><Relationship Id="rId16" Type="http://schemas.openxmlformats.org/officeDocument/2006/relationships/image" Target="../media/image70.png"/><Relationship Id="rId37" Type="http://schemas.openxmlformats.org/officeDocument/2006/relationships/customXml" Target="../ink/ink280.xml"/><Relationship Id="rId58" Type="http://schemas.openxmlformats.org/officeDocument/2006/relationships/image" Target="../media/image91.png"/><Relationship Id="rId79" Type="http://schemas.openxmlformats.org/officeDocument/2006/relationships/customXml" Target="../ink/ink301.xml"/><Relationship Id="rId102" Type="http://schemas.openxmlformats.org/officeDocument/2006/relationships/image" Target="../media/image113.png"/><Relationship Id="rId123" Type="http://schemas.openxmlformats.org/officeDocument/2006/relationships/customXml" Target="../ink/ink323.xml"/><Relationship Id="rId144" Type="http://schemas.openxmlformats.org/officeDocument/2006/relationships/image" Target="../media/image133.png"/><Relationship Id="rId90" Type="http://schemas.openxmlformats.org/officeDocument/2006/relationships/image" Target="../media/image107.png"/><Relationship Id="rId165" Type="http://schemas.openxmlformats.org/officeDocument/2006/relationships/image" Target="../media/image143.png"/><Relationship Id="rId186" Type="http://schemas.openxmlformats.org/officeDocument/2006/relationships/customXml" Target="../ink/ink355.xml"/><Relationship Id="rId27" Type="http://schemas.openxmlformats.org/officeDocument/2006/relationships/customXml" Target="../ink/ink275.xml"/><Relationship Id="rId48" Type="http://schemas.openxmlformats.org/officeDocument/2006/relationships/image" Target="../media/image86.png"/><Relationship Id="rId69" Type="http://schemas.openxmlformats.org/officeDocument/2006/relationships/customXml" Target="../ink/ink296.xml"/><Relationship Id="rId113" Type="http://schemas.openxmlformats.org/officeDocument/2006/relationships/customXml" Target="../ink/ink318.xml"/><Relationship Id="rId134" Type="http://schemas.openxmlformats.org/officeDocument/2006/relationships/image" Target="../media/image128.png"/><Relationship Id="rId80" Type="http://schemas.openxmlformats.org/officeDocument/2006/relationships/image" Target="../media/image102.png"/><Relationship Id="rId155" Type="http://schemas.openxmlformats.org/officeDocument/2006/relationships/customXml" Target="../ink/ink339.xml"/><Relationship Id="rId176" Type="http://schemas.openxmlformats.org/officeDocument/2006/relationships/customXml" Target="../ink/ink350.xml"/><Relationship Id="rId17" Type="http://schemas.openxmlformats.org/officeDocument/2006/relationships/customXml" Target="../ink/ink270.xml"/><Relationship Id="rId38" Type="http://schemas.openxmlformats.org/officeDocument/2006/relationships/image" Target="../media/image81.png"/><Relationship Id="rId59" Type="http://schemas.openxmlformats.org/officeDocument/2006/relationships/customXml" Target="../ink/ink291.xml"/><Relationship Id="rId103" Type="http://schemas.openxmlformats.org/officeDocument/2006/relationships/customXml" Target="../ink/ink313.xml"/><Relationship Id="rId124" Type="http://schemas.openxmlformats.org/officeDocument/2006/relationships/image" Target="../media/image124.png"/><Relationship Id="rId70" Type="http://schemas.openxmlformats.org/officeDocument/2006/relationships/image" Target="../media/image97.png"/><Relationship Id="rId91" Type="http://schemas.openxmlformats.org/officeDocument/2006/relationships/customXml" Target="../ink/ink307.xml"/><Relationship Id="rId145" Type="http://schemas.openxmlformats.org/officeDocument/2006/relationships/customXml" Target="../ink/ink334.xml"/><Relationship Id="rId166" Type="http://schemas.openxmlformats.org/officeDocument/2006/relationships/customXml" Target="../ink/ink345.xml"/><Relationship Id="rId187" Type="http://schemas.openxmlformats.org/officeDocument/2006/relationships/image" Target="../media/image154.png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76.png"/><Relationship Id="rId49" Type="http://schemas.openxmlformats.org/officeDocument/2006/relationships/customXml" Target="../ink/ink286.xml"/><Relationship Id="rId114" Type="http://schemas.openxmlformats.org/officeDocument/2006/relationships/image" Target="../media/image119.png"/><Relationship Id="rId60" Type="http://schemas.openxmlformats.org/officeDocument/2006/relationships/image" Target="../media/image92.png"/><Relationship Id="rId81" Type="http://schemas.openxmlformats.org/officeDocument/2006/relationships/customXml" Target="../ink/ink302.xml"/><Relationship Id="rId135" Type="http://schemas.openxmlformats.org/officeDocument/2006/relationships/customXml" Target="../ink/ink329.xml"/><Relationship Id="rId156" Type="http://schemas.openxmlformats.org/officeDocument/2006/relationships/image" Target="../media/image139.png"/><Relationship Id="rId177" Type="http://schemas.openxmlformats.org/officeDocument/2006/relationships/image" Target="../media/image149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3.xml"/><Relationship Id="rId21" Type="http://schemas.openxmlformats.org/officeDocument/2006/relationships/customXml" Target="../ink/ink365.xml"/><Relationship Id="rId42" Type="http://schemas.openxmlformats.org/officeDocument/2006/relationships/image" Target="../media/image175.png"/><Relationship Id="rId63" Type="http://schemas.openxmlformats.org/officeDocument/2006/relationships/customXml" Target="../ink/ink386.xml"/><Relationship Id="rId84" Type="http://schemas.openxmlformats.org/officeDocument/2006/relationships/image" Target="../media/image195.png"/><Relationship Id="rId138" Type="http://schemas.openxmlformats.org/officeDocument/2006/relationships/image" Target="../media/image222.png"/><Relationship Id="rId159" Type="http://schemas.openxmlformats.org/officeDocument/2006/relationships/customXml" Target="../ink/ink434.xml"/><Relationship Id="rId107" Type="http://schemas.openxmlformats.org/officeDocument/2006/relationships/customXml" Target="../ink/ink408.xml"/><Relationship Id="rId11" Type="http://schemas.openxmlformats.org/officeDocument/2006/relationships/customXml" Target="../ink/ink360.xml"/><Relationship Id="rId32" Type="http://schemas.openxmlformats.org/officeDocument/2006/relationships/image" Target="../media/image170.png"/><Relationship Id="rId53" Type="http://schemas.openxmlformats.org/officeDocument/2006/relationships/customXml" Target="../ink/ink381.xml"/><Relationship Id="rId74" Type="http://schemas.openxmlformats.org/officeDocument/2006/relationships/image" Target="../media/image24.png"/><Relationship Id="rId128" Type="http://schemas.openxmlformats.org/officeDocument/2006/relationships/image" Target="../media/image217.png"/><Relationship Id="rId149" Type="http://schemas.openxmlformats.org/officeDocument/2006/relationships/customXml" Target="../ink/ink429.xml"/><Relationship Id="rId5" Type="http://schemas.openxmlformats.org/officeDocument/2006/relationships/customXml" Target="../ink/ink357.xml"/><Relationship Id="rId95" Type="http://schemas.openxmlformats.org/officeDocument/2006/relationships/customXml" Target="../ink/ink402.xml"/><Relationship Id="rId160" Type="http://schemas.openxmlformats.org/officeDocument/2006/relationships/image" Target="../media/image233.png"/><Relationship Id="rId22" Type="http://schemas.openxmlformats.org/officeDocument/2006/relationships/image" Target="../media/image165.png"/><Relationship Id="rId43" Type="http://schemas.openxmlformats.org/officeDocument/2006/relationships/customXml" Target="../ink/ink376.xml"/><Relationship Id="rId64" Type="http://schemas.openxmlformats.org/officeDocument/2006/relationships/image" Target="../media/image186.png"/><Relationship Id="rId118" Type="http://schemas.openxmlformats.org/officeDocument/2006/relationships/image" Target="../media/image212.png"/><Relationship Id="rId139" Type="http://schemas.openxmlformats.org/officeDocument/2006/relationships/customXml" Target="../ink/ink424.xml"/><Relationship Id="rId85" Type="http://schemas.openxmlformats.org/officeDocument/2006/relationships/customXml" Target="../ink/ink397.xml"/><Relationship Id="rId150" Type="http://schemas.openxmlformats.org/officeDocument/2006/relationships/image" Target="../media/image228.png"/><Relationship Id="rId12" Type="http://schemas.openxmlformats.org/officeDocument/2006/relationships/image" Target="../media/image160.png"/><Relationship Id="rId17" Type="http://schemas.openxmlformats.org/officeDocument/2006/relationships/customXml" Target="../ink/ink363.xml"/><Relationship Id="rId33" Type="http://schemas.openxmlformats.org/officeDocument/2006/relationships/customXml" Target="../ink/ink371.xml"/><Relationship Id="rId38" Type="http://schemas.openxmlformats.org/officeDocument/2006/relationships/image" Target="../media/image173.png"/><Relationship Id="rId59" Type="http://schemas.openxmlformats.org/officeDocument/2006/relationships/customXml" Target="../ink/ink384.xml"/><Relationship Id="rId103" Type="http://schemas.openxmlformats.org/officeDocument/2006/relationships/customXml" Target="../ink/ink406.xml"/><Relationship Id="rId108" Type="http://schemas.openxmlformats.org/officeDocument/2006/relationships/image" Target="../media/image207.png"/><Relationship Id="rId124" Type="http://schemas.openxmlformats.org/officeDocument/2006/relationships/image" Target="../media/image215.png"/><Relationship Id="rId129" Type="http://schemas.openxmlformats.org/officeDocument/2006/relationships/customXml" Target="../ink/ink419.xml"/><Relationship Id="rId54" Type="http://schemas.openxmlformats.org/officeDocument/2006/relationships/image" Target="../media/image181.png"/><Relationship Id="rId70" Type="http://schemas.openxmlformats.org/officeDocument/2006/relationships/image" Target="../media/image189.png"/><Relationship Id="rId75" Type="http://schemas.openxmlformats.org/officeDocument/2006/relationships/customXml" Target="../ink/ink392.xml"/><Relationship Id="rId91" Type="http://schemas.openxmlformats.org/officeDocument/2006/relationships/customXml" Target="../ink/ink400.xml"/><Relationship Id="rId96" Type="http://schemas.openxmlformats.org/officeDocument/2006/relationships/image" Target="../media/image201.png"/><Relationship Id="rId140" Type="http://schemas.openxmlformats.org/officeDocument/2006/relationships/image" Target="../media/image223.png"/><Relationship Id="rId145" Type="http://schemas.openxmlformats.org/officeDocument/2006/relationships/customXml" Target="../ink/ink427.xml"/><Relationship Id="rId161" Type="http://schemas.openxmlformats.org/officeDocument/2006/relationships/customXml" Target="../ink/ink435.xml"/><Relationship Id="rId166" Type="http://schemas.openxmlformats.org/officeDocument/2006/relationships/customXml" Target="../ink/ink4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7.png"/><Relationship Id="rId23" Type="http://schemas.openxmlformats.org/officeDocument/2006/relationships/customXml" Target="../ink/ink366.xml"/><Relationship Id="rId28" Type="http://schemas.openxmlformats.org/officeDocument/2006/relationships/image" Target="../media/image168.png"/><Relationship Id="rId49" Type="http://schemas.openxmlformats.org/officeDocument/2006/relationships/customXml" Target="../ink/ink379.xml"/><Relationship Id="rId114" Type="http://schemas.openxmlformats.org/officeDocument/2006/relationships/image" Target="../media/image210.png"/><Relationship Id="rId119" Type="http://schemas.openxmlformats.org/officeDocument/2006/relationships/customXml" Target="../ink/ink414.xml"/><Relationship Id="rId44" Type="http://schemas.openxmlformats.org/officeDocument/2006/relationships/image" Target="../media/image176.png"/><Relationship Id="rId60" Type="http://schemas.openxmlformats.org/officeDocument/2006/relationships/image" Target="../media/image184.png"/><Relationship Id="rId65" Type="http://schemas.openxmlformats.org/officeDocument/2006/relationships/customXml" Target="../ink/ink387.xml"/><Relationship Id="rId81" Type="http://schemas.openxmlformats.org/officeDocument/2006/relationships/customXml" Target="../ink/ink395.xml"/><Relationship Id="rId86" Type="http://schemas.openxmlformats.org/officeDocument/2006/relationships/image" Target="../media/image196.png"/><Relationship Id="rId130" Type="http://schemas.openxmlformats.org/officeDocument/2006/relationships/image" Target="../media/image218.png"/><Relationship Id="rId135" Type="http://schemas.openxmlformats.org/officeDocument/2006/relationships/customXml" Target="../ink/ink422.xml"/><Relationship Id="rId151" Type="http://schemas.openxmlformats.org/officeDocument/2006/relationships/customXml" Target="../ink/ink430.xml"/><Relationship Id="rId156" Type="http://schemas.openxmlformats.org/officeDocument/2006/relationships/image" Target="../media/image231.png"/><Relationship Id="rId13" Type="http://schemas.openxmlformats.org/officeDocument/2006/relationships/customXml" Target="../ink/ink361.xml"/><Relationship Id="rId18" Type="http://schemas.openxmlformats.org/officeDocument/2006/relationships/image" Target="../media/image163.png"/><Relationship Id="rId39" Type="http://schemas.openxmlformats.org/officeDocument/2006/relationships/customXml" Target="../ink/ink374.xml"/><Relationship Id="rId109" Type="http://schemas.openxmlformats.org/officeDocument/2006/relationships/customXml" Target="../ink/ink409.xml"/><Relationship Id="rId34" Type="http://schemas.openxmlformats.org/officeDocument/2006/relationships/image" Target="../media/image171.png"/><Relationship Id="rId50" Type="http://schemas.openxmlformats.org/officeDocument/2006/relationships/image" Target="../media/image179.png"/><Relationship Id="rId55" Type="http://schemas.openxmlformats.org/officeDocument/2006/relationships/customXml" Target="../ink/ink382.xml"/><Relationship Id="rId76" Type="http://schemas.openxmlformats.org/officeDocument/2006/relationships/image" Target="../media/image191.png"/><Relationship Id="rId97" Type="http://schemas.openxmlformats.org/officeDocument/2006/relationships/customXml" Target="../ink/ink403.xml"/><Relationship Id="rId104" Type="http://schemas.openxmlformats.org/officeDocument/2006/relationships/image" Target="../media/image205.png"/><Relationship Id="rId120" Type="http://schemas.openxmlformats.org/officeDocument/2006/relationships/image" Target="../media/image213.png"/><Relationship Id="rId125" Type="http://schemas.openxmlformats.org/officeDocument/2006/relationships/customXml" Target="../ink/ink417.xml"/><Relationship Id="rId141" Type="http://schemas.openxmlformats.org/officeDocument/2006/relationships/customXml" Target="../ink/ink425.xml"/><Relationship Id="rId146" Type="http://schemas.openxmlformats.org/officeDocument/2006/relationships/image" Target="../media/image226.png"/><Relationship Id="rId167" Type="http://schemas.openxmlformats.org/officeDocument/2006/relationships/image" Target="../media/image236.png"/><Relationship Id="rId7" Type="http://schemas.openxmlformats.org/officeDocument/2006/relationships/customXml" Target="../ink/ink358.xml"/><Relationship Id="rId71" Type="http://schemas.openxmlformats.org/officeDocument/2006/relationships/customXml" Target="../ink/ink390.xml"/><Relationship Id="rId92" Type="http://schemas.openxmlformats.org/officeDocument/2006/relationships/image" Target="../media/image199.png"/><Relationship Id="rId162" Type="http://schemas.openxmlformats.org/officeDocument/2006/relationships/customXml" Target="../ink/ink436.xml"/><Relationship Id="rId2" Type="http://schemas.openxmlformats.org/officeDocument/2006/relationships/image" Target="../media/image155.png"/><Relationship Id="rId29" Type="http://schemas.openxmlformats.org/officeDocument/2006/relationships/customXml" Target="../ink/ink369.xml"/><Relationship Id="rId24" Type="http://schemas.openxmlformats.org/officeDocument/2006/relationships/image" Target="../media/image166.png"/><Relationship Id="rId40" Type="http://schemas.openxmlformats.org/officeDocument/2006/relationships/image" Target="../media/image174.png"/><Relationship Id="rId45" Type="http://schemas.openxmlformats.org/officeDocument/2006/relationships/customXml" Target="../ink/ink377.xml"/><Relationship Id="rId66" Type="http://schemas.openxmlformats.org/officeDocument/2006/relationships/image" Target="../media/image187.png"/><Relationship Id="rId87" Type="http://schemas.openxmlformats.org/officeDocument/2006/relationships/customXml" Target="../ink/ink398.xml"/><Relationship Id="rId110" Type="http://schemas.openxmlformats.org/officeDocument/2006/relationships/image" Target="../media/image208.png"/><Relationship Id="rId115" Type="http://schemas.openxmlformats.org/officeDocument/2006/relationships/customXml" Target="../ink/ink412.xml"/><Relationship Id="rId131" Type="http://schemas.openxmlformats.org/officeDocument/2006/relationships/customXml" Target="../ink/ink420.xml"/><Relationship Id="rId136" Type="http://schemas.openxmlformats.org/officeDocument/2006/relationships/image" Target="../media/image221.png"/><Relationship Id="rId157" Type="http://schemas.openxmlformats.org/officeDocument/2006/relationships/customXml" Target="../ink/ink433.xml"/><Relationship Id="rId61" Type="http://schemas.openxmlformats.org/officeDocument/2006/relationships/customXml" Target="../ink/ink385.xml"/><Relationship Id="rId82" Type="http://schemas.openxmlformats.org/officeDocument/2006/relationships/image" Target="../media/image194.png"/><Relationship Id="rId152" Type="http://schemas.openxmlformats.org/officeDocument/2006/relationships/image" Target="../media/image229.png"/><Relationship Id="rId19" Type="http://schemas.openxmlformats.org/officeDocument/2006/relationships/customXml" Target="../ink/ink364.xml"/><Relationship Id="rId14" Type="http://schemas.openxmlformats.org/officeDocument/2006/relationships/image" Target="../media/image161.png"/><Relationship Id="rId30" Type="http://schemas.openxmlformats.org/officeDocument/2006/relationships/image" Target="../media/image169.png"/><Relationship Id="rId35" Type="http://schemas.openxmlformats.org/officeDocument/2006/relationships/customXml" Target="../ink/ink372.xml"/><Relationship Id="rId56" Type="http://schemas.openxmlformats.org/officeDocument/2006/relationships/image" Target="../media/image182.png"/><Relationship Id="rId77" Type="http://schemas.openxmlformats.org/officeDocument/2006/relationships/customXml" Target="../ink/ink393.xml"/><Relationship Id="rId100" Type="http://schemas.openxmlformats.org/officeDocument/2006/relationships/image" Target="../media/image203.png"/><Relationship Id="rId105" Type="http://schemas.openxmlformats.org/officeDocument/2006/relationships/customXml" Target="../ink/ink407.xml"/><Relationship Id="rId126" Type="http://schemas.openxmlformats.org/officeDocument/2006/relationships/image" Target="../media/image216.png"/><Relationship Id="rId147" Type="http://schemas.openxmlformats.org/officeDocument/2006/relationships/customXml" Target="../ink/ink428.xml"/><Relationship Id="rId8" Type="http://schemas.openxmlformats.org/officeDocument/2006/relationships/image" Target="../media/image158.png"/><Relationship Id="rId51" Type="http://schemas.openxmlformats.org/officeDocument/2006/relationships/customXml" Target="../ink/ink380.xml"/><Relationship Id="rId72" Type="http://schemas.openxmlformats.org/officeDocument/2006/relationships/image" Target="../media/image190.png"/><Relationship Id="rId93" Type="http://schemas.openxmlformats.org/officeDocument/2006/relationships/customXml" Target="../ink/ink401.xml"/><Relationship Id="rId98" Type="http://schemas.openxmlformats.org/officeDocument/2006/relationships/image" Target="../media/image202.png"/><Relationship Id="rId121" Type="http://schemas.openxmlformats.org/officeDocument/2006/relationships/customXml" Target="../ink/ink415.xml"/><Relationship Id="rId142" Type="http://schemas.openxmlformats.org/officeDocument/2006/relationships/image" Target="../media/image224.png"/><Relationship Id="rId163" Type="http://schemas.openxmlformats.org/officeDocument/2006/relationships/image" Target="../media/image234.png"/><Relationship Id="rId3" Type="http://schemas.openxmlformats.org/officeDocument/2006/relationships/customXml" Target="../ink/ink356.xml"/><Relationship Id="rId25" Type="http://schemas.openxmlformats.org/officeDocument/2006/relationships/customXml" Target="../ink/ink367.xml"/><Relationship Id="rId46" Type="http://schemas.openxmlformats.org/officeDocument/2006/relationships/image" Target="../media/image177.png"/><Relationship Id="rId67" Type="http://schemas.openxmlformats.org/officeDocument/2006/relationships/customXml" Target="../ink/ink388.xml"/><Relationship Id="rId116" Type="http://schemas.openxmlformats.org/officeDocument/2006/relationships/image" Target="../media/image211.png"/><Relationship Id="rId137" Type="http://schemas.openxmlformats.org/officeDocument/2006/relationships/customXml" Target="../ink/ink423.xml"/><Relationship Id="rId158" Type="http://schemas.openxmlformats.org/officeDocument/2006/relationships/image" Target="../media/image232.png"/><Relationship Id="rId20" Type="http://schemas.openxmlformats.org/officeDocument/2006/relationships/image" Target="../media/image164.png"/><Relationship Id="rId41" Type="http://schemas.openxmlformats.org/officeDocument/2006/relationships/customXml" Target="../ink/ink375.xml"/><Relationship Id="rId62" Type="http://schemas.openxmlformats.org/officeDocument/2006/relationships/image" Target="../media/image185.png"/><Relationship Id="rId83" Type="http://schemas.openxmlformats.org/officeDocument/2006/relationships/customXml" Target="../ink/ink396.xml"/><Relationship Id="rId88" Type="http://schemas.openxmlformats.org/officeDocument/2006/relationships/image" Target="../media/image197.png"/><Relationship Id="rId111" Type="http://schemas.openxmlformats.org/officeDocument/2006/relationships/customXml" Target="../ink/ink410.xml"/><Relationship Id="rId132" Type="http://schemas.openxmlformats.org/officeDocument/2006/relationships/image" Target="../media/image219.png"/><Relationship Id="rId153" Type="http://schemas.openxmlformats.org/officeDocument/2006/relationships/customXml" Target="../ink/ink431.xml"/><Relationship Id="rId15" Type="http://schemas.openxmlformats.org/officeDocument/2006/relationships/customXml" Target="../ink/ink362.xml"/><Relationship Id="rId36" Type="http://schemas.openxmlformats.org/officeDocument/2006/relationships/image" Target="../media/image172.png"/><Relationship Id="rId57" Type="http://schemas.openxmlformats.org/officeDocument/2006/relationships/customXml" Target="../ink/ink383.xml"/><Relationship Id="rId106" Type="http://schemas.openxmlformats.org/officeDocument/2006/relationships/image" Target="../media/image206.png"/><Relationship Id="rId127" Type="http://schemas.openxmlformats.org/officeDocument/2006/relationships/customXml" Target="../ink/ink418.xml"/><Relationship Id="rId10" Type="http://schemas.openxmlformats.org/officeDocument/2006/relationships/image" Target="../media/image159.png"/><Relationship Id="rId31" Type="http://schemas.openxmlformats.org/officeDocument/2006/relationships/customXml" Target="../ink/ink370.xml"/><Relationship Id="rId52" Type="http://schemas.openxmlformats.org/officeDocument/2006/relationships/image" Target="../media/image180.png"/><Relationship Id="rId73" Type="http://schemas.openxmlformats.org/officeDocument/2006/relationships/customXml" Target="../ink/ink391.xml"/><Relationship Id="rId78" Type="http://schemas.openxmlformats.org/officeDocument/2006/relationships/image" Target="../media/image192.png"/><Relationship Id="rId94" Type="http://schemas.openxmlformats.org/officeDocument/2006/relationships/image" Target="../media/image200.png"/><Relationship Id="rId99" Type="http://schemas.openxmlformats.org/officeDocument/2006/relationships/customXml" Target="../ink/ink404.xml"/><Relationship Id="rId101" Type="http://schemas.openxmlformats.org/officeDocument/2006/relationships/customXml" Target="../ink/ink405.xml"/><Relationship Id="rId122" Type="http://schemas.openxmlformats.org/officeDocument/2006/relationships/image" Target="../media/image214.png"/><Relationship Id="rId143" Type="http://schemas.openxmlformats.org/officeDocument/2006/relationships/customXml" Target="../ink/ink426.xml"/><Relationship Id="rId148" Type="http://schemas.openxmlformats.org/officeDocument/2006/relationships/image" Target="../media/image227.png"/><Relationship Id="rId164" Type="http://schemas.openxmlformats.org/officeDocument/2006/relationships/customXml" Target="../ink/ink437.xml"/><Relationship Id="rId4" Type="http://schemas.openxmlformats.org/officeDocument/2006/relationships/image" Target="../media/image156.png"/><Relationship Id="rId9" Type="http://schemas.openxmlformats.org/officeDocument/2006/relationships/customXml" Target="../ink/ink359.xml"/><Relationship Id="rId26" Type="http://schemas.openxmlformats.org/officeDocument/2006/relationships/image" Target="../media/image167.png"/><Relationship Id="rId47" Type="http://schemas.openxmlformats.org/officeDocument/2006/relationships/customXml" Target="../ink/ink378.xml"/><Relationship Id="rId68" Type="http://schemas.openxmlformats.org/officeDocument/2006/relationships/image" Target="../media/image188.png"/><Relationship Id="rId89" Type="http://schemas.openxmlformats.org/officeDocument/2006/relationships/customXml" Target="../ink/ink399.xml"/><Relationship Id="rId112" Type="http://schemas.openxmlformats.org/officeDocument/2006/relationships/image" Target="../media/image209.png"/><Relationship Id="rId133" Type="http://schemas.openxmlformats.org/officeDocument/2006/relationships/customXml" Target="../ink/ink421.xml"/><Relationship Id="rId154" Type="http://schemas.openxmlformats.org/officeDocument/2006/relationships/image" Target="../media/image230.png"/><Relationship Id="rId16" Type="http://schemas.openxmlformats.org/officeDocument/2006/relationships/image" Target="../media/image162.png"/><Relationship Id="rId37" Type="http://schemas.openxmlformats.org/officeDocument/2006/relationships/customXml" Target="../ink/ink373.xml"/><Relationship Id="rId58" Type="http://schemas.openxmlformats.org/officeDocument/2006/relationships/image" Target="../media/image183.png"/><Relationship Id="rId79" Type="http://schemas.openxmlformats.org/officeDocument/2006/relationships/customXml" Target="../ink/ink394.xml"/><Relationship Id="rId102" Type="http://schemas.openxmlformats.org/officeDocument/2006/relationships/image" Target="../media/image204.png"/><Relationship Id="rId123" Type="http://schemas.openxmlformats.org/officeDocument/2006/relationships/customXml" Target="../ink/ink416.xml"/><Relationship Id="rId144" Type="http://schemas.openxmlformats.org/officeDocument/2006/relationships/image" Target="../media/image225.png"/><Relationship Id="rId90" Type="http://schemas.openxmlformats.org/officeDocument/2006/relationships/image" Target="../media/image198.png"/><Relationship Id="rId165" Type="http://schemas.openxmlformats.org/officeDocument/2006/relationships/image" Target="../media/image235.png"/><Relationship Id="rId27" Type="http://schemas.openxmlformats.org/officeDocument/2006/relationships/customXml" Target="../ink/ink368.xml"/><Relationship Id="rId48" Type="http://schemas.openxmlformats.org/officeDocument/2006/relationships/image" Target="../media/image178.png"/><Relationship Id="rId69" Type="http://schemas.openxmlformats.org/officeDocument/2006/relationships/customXml" Target="../ink/ink389.xml"/><Relationship Id="rId113" Type="http://schemas.openxmlformats.org/officeDocument/2006/relationships/customXml" Target="../ink/ink411.xml"/><Relationship Id="rId134" Type="http://schemas.openxmlformats.org/officeDocument/2006/relationships/image" Target="../media/image220.png"/><Relationship Id="rId80" Type="http://schemas.openxmlformats.org/officeDocument/2006/relationships/image" Target="../media/image193.png"/><Relationship Id="rId155" Type="http://schemas.openxmlformats.org/officeDocument/2006/relationships/customXml" Target="../ink/ink432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5.png"/><Relationship Id="rId299" Type="http://schemas.openxmlformats.org/officeDocument/2006/relationships/image" Target="../media/image385.png"/><Relationship Id="rId21" Type="http://schemas.openxmlformats.org/officeDocument/2006/relationships/image" Target="../media/image247.png"/><Relationship Id="rId63" Type="http://schemas.openxmlformats.org/officeDocument/2006/relationships/image" Target="../media/image268.png"/><Relationship Id="rId159" Type="http://schemas.openxmlformats.org/officeDocument/2006/relationships/image" Target="../media/image316.png"/><Relationship Id="rId324" Type="http://schemas.openxmlformats.org/officeDocument/2006/relationships/customXml" Target="../ink/ink599.xml"/><Relationship Id="rId366" Type="http://schemas.openxmlformats.org/officeDocument/2006/relationships/image" Target="../media/image418.png"/><Relationship Id="rId170" Type="http://schemas.openxmlformats.org/officeDocument/2006/relationships/customXml" Target="../ink/ink522.xml"/><Relationship Id="rId226" Type="http://schemas.openxmlformats.org/officeDocument/2006/relationships/customXml" Target="../ink/ink550.xml"/><Relationship Id="rId268" Type="http://schemas.openxmlformats.org/officeDocument/2006/relationships/customXml" Target="../ink/ink571.xml"/><Relationship Id="rId32" Type="http://schemas.openxmlformats.org/officeDocument/2006/relationships/customXml" Target="../ink/ink453.xml"/><Relationship Id="rId74" Type="http://schemas.openxmlformats.org/officeDocument/2006/relationships/customXml" Target="../ink/ink474.xml"/><Relationship Id="rId128" Type="http://schemas.openxmlformats.org/officeDocument/2006/relationships/customXml" Target="../ink/ink501.xml"/><Relationship Id="rId335" Type="http://schemas.openxmlformats.org/officeDocument/2006/relationships/image" Target="../media/image403.png"/><Relationship Id="rId5" Type="http://schemas.openxmlformats.org/officeDocument/2006/relationships/image" Target="../media/image239.png"/><Relationship Id="rId181" Type="http://schemas.openxmlformats.org/officeDocument/2006/relationships/image" Target="../media/image327.png"/><Relationship Id="rId237" Type="http://schemas.openxmlformats.org/officeDocument/2006/relationships/image" Target="../media/image355.png"/><Relationship Id="rId279" Type="http://schemas.openxmlformats.org/officeDocument/2006/relationships/image" Target="../media/image375.png"/><Relationship Id="rId43" Type="http://schemas.openxmlformats.org/officeDocument/2006/relationships/image" Target="../media/image258.png"/><Relationship Id="rId139" Type="http://schemas.openxmlformats.org/officeDocument/2006/relationships/image" Target="../media/image306.png"/><Relationship Id="rId290" Type="http://schemas.openxmlformats.org/officeDocument/2006/relationships/customXml" Target="../ink/ink582.xml"/><Relationship Id="rId304" Type="http://schemas.openxmlformats.org/officeDocument/2006/relationships/customXml" Target="../ink/ink589.xml"/><Relationship Id="rId346" Type="http://schemas.openxmlformats.org/officeDocument/2006/relationships/image" Target="../media/image408.png"/><Relationship Id="rId85" Type="http://schemas.openxmlformats.org/officeDocument/2006/relationships/image" Target="../media/image279.png"/><Relationship Id="rId150" Type="http://schemas.openxmlformats.org/officeDocument/2006/relationships/customXml" Target="../ink/ink512.xml"/><Relationship Id="rId192" Type="http://schemas.openxmlformats.org/officeDocument/2006/relationships/customXml" Target="../ink/ink533.xml"/><Relationship Id="rId206" Type="http://schemas.openxmlformats.org/officeDocument/2006/relationships/customXml" Target="../ink/ink540.xml"/><Relationship Id="rId248" Type="http://schemas.openxmlformats.org/officeDocument/2006/relationships/customXml" Target="../ink/ink561.xml"/><Relationship Id="rId12" Type="http://schemas.openxmlformats.org/officeDocument/2006/relationships/customXml" Target="../ink/ink443.xml"/><Relationship Id="rId108" Type="http://schemas.openxmlformats.org/officeDocument/2006/relationships/customXml" Target="../ink/ink491.xml"/><Relationship Id="rId315" Type="http://schemas.openxmlformats.org/officeDocument/2006/relationships/image" Target="../media/image393.png"/><Relationship Id="rId357" Type="http://schemas.openxmlformats.org/officeDocument/2006/relationships/customXml" Target="../ink/ink616.xml"/><Relationship Id="rId54" Type="http://schemas.openxmlformats.org/officeDocument/2006/relationships/customXml" Target="../ink/ink464.xml"/><Relationship Id="rId96" Type="http://schemas.openxmlformats.org/officeDocument/2006/relationships/customXml" Target="../ink/ink485.xml"/><Relationship Id="rId161" Type="http://schemas.openxmlformats.org/officeDocument/2006/relationships/image" Target="../media/image317.png"/><Relationship Id="rId217" Type="http://schemas.openxmlformats.org/officeDocument/2006/relationships/image" Target="../media/image345.png"/><Relationship Id="rId259" Type="http://schemas.openxmlformats.org/officeDocument/2006/relationships/image" Target="../media/image366.png"/><Relationship Id="rId23" Type="http://schemas.openxmlformats.org/officeDocument/2006/relationships/image" Target="../media/image248.png"/><Relationship Id="rId119" Type="http://schemas.openxmlformats.org/officeDocument/2006/relationships/image" Target="../media/image296.png"/><Relationship Id="rId270" Type="http://schemas.openxmlformats.org/officeDocument/2006/relationships/customXml" Target="../ink/ink572.xml"/><Relationship Id="rId326" Type="http://schemas.openxmlformats.org/officeDocument/2006/relationships/customXml" Target="../ink/ink600.xml"/><Relationship Id="rId65" Type="http://schemas.openxmlformats.org/officeDocument/2006/relationships/image" Target="../media/image269.png"/><Relationship Id="rId130" Type="http://schemas.openxmlformats.org/officeDocument/2006/relationships/customXml" Target="../ink/ink502.xml"/><Relationship Id="rId172" Type="http://schemas.openxmlformats.org/officeDocument/2006/relationships/customXml" Target="../ink/ink523.xml"/><Relationship Id="rId228" Type="http://schemas.openxmlformats.org/officeDocument/2006/relationships/customXml" Target="../ink/ink551.xml"/><Relationship Id="rId281" Type="http://schemas.openxmlformats.org/officeDocument/2006/relationships/image" Target="../media/image376.png"/><Relationship Id="rId337" Type="http://schemas.openxmlformats.org/officeDocument/2006/relationships/image" Target="../media/image404.png"/><Relationship Id="rId34" Type="http://schemas.openxmlformats.org/officeDocument/2006/relationships/customXml" Target="../ink/ink454.xml"/><Relationship Id="rId76" Type="http://schemas.openxmlformats.org/officeDocument/2006/relationships/customXml" Target="../ink/ink475.xml"/><Relationship Id="rId141" Type="http://schemas.openxmlformats.org/officeDocument/2006/relationships/image" Target="../media/image307.png"/><Relationship Id="rId7" Type="http://schemas.openxmlformats.org/officeDocument/2006/relationships/image" Target="../media/image240.png"/><Relationship Id="rId183" Type="http://schemas.openxmlformats.org/officeDocument/2006/relationships/image" Target="../media/image328.png"/><Relationship Id="rId239" Type="http://schemas.openxmlformats.org/officeDocument/2006/relationships/image" Target="../media/image356.png"/><Relationship Id="rId250" Type="http://schemas.openxmlformats.org/officeDocument/2006/relationships/customXml" Target="../ink/ink562.xml"/><Relationship Id="rId292" Type="http://schemas.openxmlformats.org/officeDocument/2006/relationships/customXml" Target="../ink/ink583.xml"/><Relationship Id="rId306" Type="http://schemas.openxmlformats.org/officeDocument/2006/relationships/customXml" Target="../ink/ink590.xml"/><Relationship Id="rId45" Type="http://schemas.openxmlformats.org/officeDocument/2006/relationships/image" Target="../media/image259.png"/><Relationship Id="rId87" Type="http://schemas.openxmlformats.org/officeDocument/2006/relationships/image" Target="../media/image280.png"/><Relationship Id="rId110" Type="http://schemas.openxmlformats.org/officeDocument/2006/relationships/customXml" Target="../ink/ink492.xml"/><Relationship Id="rId348" Type="http://schemas.openxmlformats.org/officeDocument/2006/relationships/image" Target="../media/image409.png"/><Relationship Id="rId152" Type="http://schemas.openxmlformats.org/officeDocument/2006/relationships/customXml" Target="../ink/ink513.xml"/><Relationship Id="rId194" Type="http://schemas.openxmlformats.org/officeDocument/2006/relationships/customXml" Target="../ink/ink534.xml"/><Relationship Id="rId208" Type="http://schemas.openxmlformats.org/officeDocument/2006/relationships/customXml" Target="../ink/ink541.xml"/><Relationship Id="rId261" Type="http://schemas.openxmlformats.org/officeDocument/2006/relationships/image" Target="../media/image367.png"/><Relationship Id="rId14" Type="http://schemas.openxmlformats.org/officeDocument/2006/relationships/customXml" Target="../ink/ink444.xml"/><Relationship Id="rId56" Type="http://schemas.openxmlformats.org/officeDocument/2006/relationships/customXml" Target="../ink/ink465.xml"/><Relationship Id="rId317" Type="http://schemas.openxmlformats.org/officeDocument/2006/relationships/image" Target="../media/image394.png"/><Relationship Id="rId359" Type="http://schemas.openxmlformats.org/officeDocument/2006/relationships/customXml" Target="../ink/ink617.xml"/><Relationship Id="rId98" Type="http://schemas.openxmlformats.org/officeDocument/2006/relationships/customXml" Target="../ink/ink486.xml"/><Relationship Id="rId121" Type="http://schemas.openxmlformats.org/officeDocument/2006/relationships/image" Target="../media/image297.png"/><Relationship Id="rId163" Type="http://schemas.openxmlformats.org/officeDocument/2006/relationships/image" Target="../media/image318.png"/><Relationship Id="rId219" Type="http://schemas.openxmlformats.org/officeDocument/2006/relationships/image" Target="../media/image346.png"/><Relationship Id="rId230" Type="http://schemas.openxmlformats.org/officeDocument/2006/relationships/customXml" Target="../ink/ink552.xml"/><Relationship Id="rId25" Type="http://schemas.openxmlformats.org/officeDocument/2006/relationships/image" Target="../media/image249.png"/><Relationship Id="rId67" Type="http://schemas.openxmlformats.org/officeDocument/2006/relationships/image" Target="../media/image270.png"/><Relationship Id="rId272" Type="http://schemas.openxmlformats.org/officeDocument/2006/relationships/customXml" Target="../ink/ink573.xml"/><Relationship Id="rId328" Type="http://schemas.openxmlformats.org/officeDocument/2006/relationships/customXml" Target="../ink/ink601.xml"/><Relationship Id="rId132" Type="http://schemas.openxmlformats.org/officeDocument/2006/relationships/customXml" Target="../ink/ink503.xml"/><Relationship Id="rId174" Type="http://schemas.openxmlformats.org/officeDocument/2006/relationships/customXml" Target="../ink/ink524.xml"/><Relationship Id="rId220" Type="http://schemas.openxmlformats.org/officeDocument/2006/relationships/customXml" Target="../ink/ink547.xml"/><Relationship Id="rId241" Type="http://schemas.openxmlformats.org/officeDocument/2006/relationships/image" Target="../media/image357.png"/><Relationship Id="rId15" Type="http://schemas.openxmlformats.org/officeDocument/2006/relationships/image" Target="../media/image244.png"/><Relationship Id="rId36" Type="http://schemas.openxmlformats.org/officeDocument/2006/relationships/customXml" Target="../ink/ink455.xml"/><Relationship Id="rId57" Type="http://schemas.openxmlformats.org/officeDocument/2006/relationships/image" Target="../media/image265.png"/><Relationship Id="rId262" Type="http://schemas.openxmlformats.org/officeDocument/2006/relationships/customXml" Target="../ink/ink568.xml"/><Relationship Id="rId283" Type="http://schemas.openxmlformats.org/officeDocument/2006/relationships/image" Target="../media/image377.png"/><Relationship Id="rId318" Type="http://schemas.openxmlformats.org/officeDocument/2006/relationships/customXml" Target="../ink/ink596.xml"/><Relationship Id="rId339" Type="http://schemas.openxmlformats.org/officeDocument/2006/relationships/image" Target="../media/image405.png"/><Relationship Id="rId78" Type="http://schemas.openxmlformats.org/officeDocument/2006/relationships/customXml" Target="../ink/ink476.xml"/><Relationship Id="rId99" Type="http://schemas.openxmlformats.org/officeDocument/2006/relationships/image" Target="../media/image286.png"/><Relationship Id="rId101" Type="http://schemas.openxmlformats.org/officeDocument/2006/relationships/image" Target="../media/image287.png"/><Relationship Id="rId122" Type="http://schemas.openxmlformats.org/officeDocument/2006/relationships/customXml" Target="../ink/ink498.xml"/><Relationship Id="rId143" Type="http://schemas.openxmlformats.org/officeDocument/2006/relationships/image" Target="../media/image308.png"/><Relationship Id="rId164" Type="http://schemas.openxmlformats.org/officeDocument/2006/relationships/customXml" Target="../ink/ink519.xml"/><Relationship Id="rId185" Type="http://schemas.openxmlformats.org/officeDocument/2006/relationships/image" Target="../media/image329.png"/><Relationship Id="rId350" Type="http://schemas.openxmlformats.org/officeDocument/2006/relationships/image" Target="../media/image410.png"/><Relationship Id="rId9" Type="http://schemas.openxmlformats.org/officeDocument/2006/relationships/image" Target="../media/image241.png"/><Relationship Id="rId210" Type="http://schemas.openxmlformats.org/officeDocument/2006/relationships/customXml" Target="../ink/ink542.xml"/><Relationship Id="rId26" Type="http://schemas.openxmlformats.org/officeDocument/2006/relationships/customXml" Target="../ink/ink450.xml"/><Relationship Id="rId231" Type="http://schemas.openxmlformats.org/officeDocument/2006/relationships/image" Target="../media/image352.png"/><Relationship Id="rId252" Type="http://schemas.openxmlformats.org/officeDocument/2006/relationships/customXml" Target="../ink/ink563.xml"/><Relationship Id="rId273" Type="http://schemas.openxmlformats.org/officeDocument/2006/relationships/image" Target="../media/image372.png"/><Relationship Id="rId294" Type="http://schemas.openxmlformats.org/officeDocument/2006/relationships/customXml" Target="../ink/ink584.xml"/><Relationship Id="rId308" Type="http://schemas.openxmlformats.org/officeDocument/2006/relationships/customXml" Target="../ink/ink591.xml"/><Relationship Id="rId329" Type="http://schemas.openxmlformats.org/officeDocument/2006/relationships/image" Target="../media/image400.png"/><Relationship Id="rId47" Type="http://schemas.openxmlformats.org/officeDocument/2006/relationships/image" Target="../media/image260.png"/><Relationship Id="rId68" Type="http://schemas.openxmlformats.org/officeDocument/2006/relationships/customXml" Target="../ink/ink471.xml"/><Relationship Id="rId89" Type="http://schemas.openxmlformats.org/officeDocument/2006/relationships/image" Target="../media/image281.png"/><Relationship Id="rId112" Type="http://schemas.openxmlformats.org/officeDocument/2006/relationships/customXml" Target="../ink/ink493.xml"/><Relationship Id="rId133" Type="http://schemas.openxmlformats.org/officeDocument/2006/relationships/image" Target="../media/image303.png"/><Relationship Id="rId154" Type="http://schemas.openxmlformats.org/officeDocument/2006/relationships/customXml" Target="../ink/ink514.xml"/><Relationship Id="rId175" Type="http://schemas.openxmlformats.org/officeDocument/2006/relationships/image" Target="../media/image324.png"/><Relationship Id="rId340" Type="http://schemas.openxmlformats.org/officeDocument/2006/relationships/customXml" Target="../ink/ink607.xml"/><Relationship Id="rId361" Type="http://schemas.openxmlformats.org/officeDocument/2006/relationships/customXml" Target="../ink/ink618.xml"/><Relationship Id="rId196" Type="http://schemas.openxmlformats.org/officeDocument/2006/relationships/customXml" Target="../ink/ink535.xml"/><Relationship Id="rId200" Type="http://schemas.openxmlformats.org/officeDocument/2006/relationships/customXml" Target="../ink/ink537.xml"/><Relationship Id="rId16" Type="http://schemas.openxmlformats.org/officeDocument/2006/relationships/customXml" Target="../ink/ink445.xml"/><Relationship Id="rId221" Type="http://schemas.openxmlformats.org/officeDocument/2006/relationships/image" Target="../media/image347.png"/><Relationship Id="rId242" Type="http://schemas.openxmlformats.org/officeDocument/2006/relationships/customXml" Target="../ink/ink558.xml"/><Relationship Id="rId263" Type="http://schemas.openxmlformats.org/officeDocument/2006/relationships/image" Target="../media/image24.png"/><Relationship Id="rId284" Type="http://schemas.openxmlformats.org/officeDocument/2006/relationships/customXml" Target="../ink/ink579.xml"/><Relationship Id="rId319" Type="http://schemas.openxmlformats.org/officeDocument/2006/relationships/image" Target="../media/image395.png"/><Relationship Id="rId37" Type="http://schemas.openxmlformats.org/officeDocument/2006/relationships/image" Target="../media/image255.png"/><Relationship Id="rId58" Type="http://schemas.openxmlformats.org/officeDocument/2006/relationships/customXml" Target="../ink/ink466.xml"/><Relationship Id="rId79" Type="http://schemas.openxmlformats.org/officeDocument/2006/relationships/image" Target="../media/image276.png"/><Relationship Id="rId102" Type="http://schemas.openxmlformats.org/officeDocument/2006/relationships/customXml" Target="../ink/ink488.xml"/><Relationship Id="rId123" Type="http://schemas.openxmlformats.org/officeDocument/2006/relationships/image" Target="../media/image298.png"/><Relationship Id="rId144" Type="http://schemas.openxmlformats.org/officeDocument/2006/relationships/customXml" Target="../ink/ink509.xml"/><Relationship Id="rId330" Type="http://schemas.openxmlformats.org/officeDocument/2006/relationships/customXml" Target="../ink/ink602.xml"/><Relationship Id="rId90" Type="http://schemas.openxmlformats.org/officeDocument/2006/relationships/customXml" Target="../ink/ink482.xml"/><Relationship Id="rId165" Type="http://schemas.openxmlformats.org/officeDocument/2006/relationships/image" Target="../media/image319.png"/><Relationship Id="rId186" Type="http://schemas.openxmlformats.org/officeDocument/2006/relationships/customXml" Target="../ink/ink530.xml"/><Relationship Id="rId351" Type="http://schemas.openxmlformats.org/officeDocument/2006/relationships/customXml" Target="../ink/ink613.xml"/><Relationship Id="rId211" Type="http://schemas.openxmlformats.org/officeDocument/2006/relationships/image" Target="../media/image342.png"/><Relationship Id="rId232" Type="http://schemas.openxmlformats.org/officeDocument/2006/relationships/customXml" Target="../ink/ink553.xml"/><Relationship Id="rId253" Type="http://schemas.openxmlformats.org/officeDocument/2006/relationships/image" Target="../media/image363.png"/><Relationship Id="rId274" Type="http://schemas.openxmlformats.org/officeDocument/2006/relationships/customXml" Target="../ink/ink574.xml"/><Relationship Id="rId295" Type="http://schemas.openxmlformats.org/officeDocument/2006/relationships/image" Target="../media/image383.png"/><Relationship Id="rId309" Type="http://schemas.openxmlformats.org/officeDocument/2006/relationships/image" Target="../media/image390.png"/><Relationship Id="rId27" Type="http://schemas.openxmlformats.org/officeDocument/2006/relationships/image" Target="../media/image250.png"/><Relationship Id="rId48" Type="http://schemas.openxmlformats.org/officeDocument/2006/relationships/customXml" Target="../ink/ink461.xml"/><Relationship Id="rId69" Type="http://schemas.openxmlformats.org/officeDocument/2006/relationships/image" Target="../media/image271.png"/><Relationship Id="rId113" Type="http://schemas.openxmlformats.org/officeDocument/2006/relationships/image" Target="../media/image293.png"/><Relationship Id="rId134" Type="http://schemas.openxmlformats.org/officeDocument/2006/relationships/customXml" Target="../ink/ink504.xml"/><Relationship Id="rId320" Type="http://schemas.openxmlformats.org/officeDocument/2006/relationships/customXml" Target="../ink/ink597.xml"/><Relationship Id="rId80" Type="http://schemas.openxmlformats.org/officeDocument/2006/relationships/customXml" Target="../ink/ink477.xml"/><Relationship Id="rId155" Type="http://schemas.openxmlformats.org/officeDocument/2006/relationships/image" Target="../media/image314.png"/><Relationship Id="rId176" Type="http://schemas.openxmlformats.org/officeDocument/2006/relationships/customXml" Target="../ink/ink525.xml"/><Relationship Id="rId197" Type="http://schemas.openxmlformats.org/officeDocument/2006/relationships/image" Target="../media/image335.png"/><Relationship Id="rId341" Type="http://schemas.openxmlformats.org/officeDocument/2006/relationships/customXml" Target="../ink/ink608.xml"/><Relationship Id="rId362" Type="http://schemas.openxmlformats.org/officeDocument/2006/relationships/image" Target="../media/image416.png"/><Relationship Id="rId201" Type="http://schemas.openxmlformats.org/officeDocument/2006/relationships/image" Target="../media/image337.png"/><Relationship Id="rId222" Type="http://schemas.openxmlformats.org/officeDocument/2006/relationships/customXml" Target="../ink/ink548.xml"/><Relationship Id="rId243" Type="http://schemas.openxmlformats.org/officeDocument/2006/relationships/image" Target="../media/image358.png"/><Relationship Id="rId264" Type="http://schemas.openxmlformats.org/officeDocument/2006/relationships/customXml" Target="../ink/ink569.xml"/><Relationship Id="rId285" Type="http://schemas.openxmlformats.org/officeDocument/2006/relationships/image" Target="../media/image378.png"/><Relationship Id="rId17" Type="http://schemas.openxmlformats.org/officeDocument/2006/relationships/image" Target="../media/image245.png"/><Relationship Id="rId38" Type="http://schemas.openxmlformats.org/officeDocument/2006/relationships/customXml" Target="../ink/ink456.xml"/><Relationship Id="rId59" Type="http://schemas.openxmlformats.org/officeDocument/2006/relationships/image" Target="../media/image266.png"/><Relationship Id="rId103" Type="http://schemas.openxmlformats.org/officeDocument/2006/relationships/image" Target="../media/image288.png"/><Relationship Id="rId124" Type="http://schemas.openxmlformats.org/officeDocument/2006/relationships/customXml" Target="../ink/ink499.xml"/><Relationship Id="rId310" Type="http://schemas.openxmlformats.org/officeDocument/2006/relationships/customXml" Target="../ink/ink592.xml"/><Relationship Id="rId70" Type="http://schemas.openxmlformats.org/officeDocument/2006/relationships/customXml" Target="../ink/ink472.xml"/><Relationship Id="rId91" Type="http://schemas.openxmlformats.org/officeDocument/2006/relationships/image" Target="../media/image282.png"/><Relationship Id="rId145" Type="http://schemas.openxmlformats.org/officeDocument/2006/relationships/image" Target="../media/image309.png"/><Relationship Id="rId166" Type="http://schemas.openxmlformats.org/officeDocument/2006/relationships/customXml" Target="../ink/ink520.xml"/><Relationship Id="rId187" Type="http://schemas.openxmlformats.org/officeDocument/2006/relationships/image" Target="../media/image330.png"/><Relationship Id="rId331" Type="http://schemas.openxmlformats.org/officeDocument/2006/relationships/image" Target="../media/image401.png"/><Relationship Id="rId352" Type="http://schemas.openxmlformats.org/officeDocument/2006/relationships/image" Target="../media/image411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543.xml"/><Relationship Id="rId233" Type="http://schemas.openxmlformats.org/officeDocument/2006/relationships/image" Target="../media/image353.png"/><Relationship Id="rId254" Type="http://schemas.openxmlformats.org/officeDocument/2006/relationships/customXml" Target="../ink/ink564.xml"/><Relationship Id="rId28" Type="http://schemas.openxmlformats.org/officeDocument/2006/relationships/customXml" Target="../ink/ink451.xml"/><Relationship Id="rId49" Type="http://schemas.openxmlformats.org/officeDocument/2006/relationships/image" Target="../media/image261.png"/><Relationship Id="rId114" Type="http://schemas.openxmlformats.org/officeDocument/2006/relationships/customXml" Target="../ink/ink494.xml"/><Relationship Id="rId275" Type="http://schemas.openxmlformats.org/officeDocument/2006/relationships/image" Target="../media/image373.png"/><Relationship Id="rId296" Type="http://schemas.openxmlformats.org/officeDocument/2006/relationships/customXml" Target="../ink/ink585.xml"/><Relationship Id="rId300" Type="http://schemas.openxmlformats.org/officeDocument/2006/relationships/customXml" Target="../ink/ink587.xml"/><Relationship Id="rId60" Type="http://schemas.openxmlformats.org/officeDocument/2006/relationships/customXml" Target="../ink/ink467.xml"/><Relationship Id="rId81" Type="http://schemas.openxmlformats.org/officeDocument/2006/relationships/image" Target="../media/image277.png"/><Relationship Id="rId135" Type="http://schemas.openxmlformats.org/officeDocument/2006/relationships/image" Target="../media/image304.png"/><Relationship Id="rId156" Type="http://schemas.openxmlformats.org/officeDocument/2006/relationships/customXml" Target="../ink/ink515.xml"/><Relationship Id="rId177" Type="http://schemas.openxmlformats.org/officeDocument/2006/relationships/image" Target="../media/image325.png"/><Relationship Id="rId198" Type="http://schemas.openxmlformats.org/officeDocument/2006/relationships/customXml" Target="../ink/ink536.xml"/><Relationship Id="rId321" Type="http://schemas.openxmlformats.org/officeDocument/2006/relationships/image" Target="../media/image396.png"/><Relationship Id="rId342" Type="http://schemas.openxmlformats.org/officeDocument/2006/relationships/image" Target="../media/image406.png"/><Relationship Id="rId363" Type="http://schemas.openxmlformats.org/officeDocument/2006/relationships/customXml" Target="../ink/ink619.xml"/><Relationship Id="rId202" Type="http://schemas.openxmlformats.org/officeDocument/2006/relationships/customXml" Target="../ink/ink538.xml"/><Relationship Id="rId223" Type="http://schemas.openxmlformats.org/officeDocument/2006/relationships/image" Target="../media/image348.png"/><Relationship Id="rId244" Type="http://schemas.openxmlformats.org/officeDocument/2006/relationships/customXml" Target="../ink/ink559.xml"/><Relationship Id="rId18" Type="http://schemas.openxmlformats.org/officeDocument/2006/relationships/customXml" Target="../ink/ink446.xml"/><Relationship Id="rId39" Type="http://schemas.openxmlformats.org/officeDocument/2006/relationships/image" Target="../media/image256.png"/><Relationship Id="rId265" Type="http://schemas.openxmlformats.org/officeDocument/2006/relationships/image" Target="../media/image368.png"/><Relationship Id="rId286" Type="http://schemas.openxmlformats.org/officeDocument/2006/relationships/customXml" Target="../ink/ink580.xml"/><Relationship Id="rId50" Type="http://schemas.openxmlformats.org/officeDocument/2006/relationships/customXml" Target="../ink/ink462.xml"/><Relationship Id="rId104" Type="http://schemas.openxmlformats.org/officeDocument/2006/relationships/customXml" Target="../ink/ink489.xml"/><Relationship Id="rId125" Type="http://schemas.openxmlformats.org/officeDocument/2006/relationships/image" Target="../media/image299.png"/><Relationship Id="rId146" Type="http://schemas.openxmlformats.org/officeDocument/2006/relationships/customXml" Target="../ink/ink510.xml"/><Relationship Id="rId167" Type="http://schemas.openxmlformats.org/officeDocument/2006/relationships/image" Target="../media/image320.png"/><Relationship Id="rId188" Type="http://schemas.openxmlformats.org/officeDocument/2006/relationships/customXml" Target="../ink/ink531.xml"/><Relationship Id="rId311" Type="http://schemas.openxmlformats.org/officeDocument/2006/relationships/image" Target="../media/image391.png"/><Relationship Id="rId332" Type="http://schemas.openxmlformats.org/officeDocument/2006/relationships/customXml" Target="../ink/ink603.xml"/><Relationship Id="rId353" Type="http://schemas.openxmlformats.org/officeDocument/2006/relationships/customXml" Target="../ink/ink614.xml"/><Relationship Id="rId71" Type="http://schemas.openxmlformats.org/officeDocument/2006/relationships/image" Target="../media/image272.png"/><Relationship Id="rId92" Type="http://schemas.openxmlformats.org/officeDocument/2006/relationships/customXml" Target="../ink/ink483.xml"/><Relationship Id="rId213" Type="http://schemas.openxmlformats.org/officeDocument/2006/relationships/image" Target="../media/image343.png"/><Relationship Id="rId234" Type="http://schemas.openxmlformats.org/officeDocument/2006/relationships/customXml" Target="../ink/ink554.xml"/><Relationship Id="rId2" Type="http://schemas.openxmlformats.org/officeDocument/2006/relationships/image" Target="../media/image237.png"/><Relationship Id="rId29" Type="http://schemas.openxmlformats.org/officeDocument/2006/relationships/image" Target="../media/image251.png"/><Relationship Id="rId255" Type="http://schemas.openxmlformats.org/officeDocument/2006/relationships/image" Target="../media/image364.png"/><Relationship Id="rId276" Type="http://schemas.openxmlformats.org/officeDocument/2006/relationships/customXml" Target="../ink/ink575.xml"/><Relationship Id="rId297" Type="http://schemas.openxmlformats.org/officeDocument/2006/relationships/image" Target="../media/image384.png"/><Relationship Id="rId40" Type="http://schemas.openxmlformats.org/officeDocument/2006/relationships/customXml" Target="../ink/ink457.xml"/><Relationship Id="rId115" Type="http://schemas.openxmlformats.org/officeDocument/2006/relationships/image" Target="../media/image294.png"/><Relationship Id="rId136" Type="http://schemas.openxmlformats.org/officeDocument/2006/relationships/customXml" Target="../ink/ink505.xml"/><Relationship Id="rId157" Type="http://schemas.openxmlformats.org/officeDocument/2006/relationships/image" Target="../media/image315.png"/><Relationship Id="rId178" Type="http://schemas.openxmlformats.org/officeDocument/2006/relationships/customXml" Target="../ink/ink526.xml"/><Relationship Id="rId301" Type="http://schemas.openxmlformats.org/officeDocument/2006/relationships/image" Target="../media/image386.png"/><Relationship Id="rId322" Type="http://schemas.openxmlformats.org/officeDocument/2006/relationships/customXml" Target="../ink/ink598.xml"/><Relationship Id="rId343" Type="http://schemas.openxmlformats.org/officeDocument/2006/relationships/customXml" Target="../ink/ink609.xml"/><Relationship Id="rId364" Type="http://schemas.openxmlformats.org/officeDocument/2006/relationships/image" Target="../media/image417.png"/><Relationship Id="rId61" Type="http://schemas.openxmlformats.org/officeDocument/2006/relationships/image" Target="../media/image267.png"/><Relationship Id="rId82" Type="http://schemas.openxmlformats.org/officeDocument/2006/relationships/customXml" Target="../ink/ink478.xml"/><Relationship Id="rId199" Type="http://schemas.openxmlformats.org/officeDocument/2006/relationships/image" Target="../media/image336.png"/><Relationship Id="rId203" Type="http://schemas.openxmlformats.org/officeDocument/2006/relationships/image" Target="../media/image338.png"/><Relationship Id="rId19" Type="http://schemas.openxmlformats.org/officeDocument/2006/relationships/image" Target="../media/image246.png"/><Relationship Id="rId224" Type="http://schemas.openxmlformats.org/officeDocument/2006/relationships/customXml" Target="../ink/ink549.xml"/><Relationship Id="rId245" Type="http://schemas.openxmlformats.org/officeDocument/2006/relationships/image" Target="../media/image359.png"/><Relationship Id="rId266" Type="http://schemas.openxmlformats.org/officeDocument/2006/relationships/customXml" Target="../ink/ink570.xml"/><Relationship Id="rId287" Type="http://schemas.openxmlformats.org/officeDocument/2006/relationships/image" Target="../media/image379.png"/><Relationship Id="rId30" Type="http://schemas.openxmlformats.org/officeDocument/2006/relationships/customXml" Target="../ink/ink452.xml"/><Relationship Id="rId105" Type="http://schemas.openxmlformats.org/officeDocument/2006/relationships/image" Target="../media/image289.png"/><Relationship Id="rId126" Type="http://schemas.openxmlformats.org/officeDocument/2006/relationships/customXml" Target="../ink/ink500.xml"/><Relationship Id="rId147" Type="http://schemas.openxmlformats.org/officeDocument/2006/relationships/image" Target="../media/image310.png"/><Relationship Id="rId168" Type="http://schemas.openxmlformats.org/officeDocument/2006/relationships/customXml" Target="../ink/ink521.xml"/><Relationship Id="rId312" Type="http://schemas.openxmlformats.org/officeDocument/2006/relationships/customXml" Target="../ink/ink593.xml"/><Relationship Id="rId333" Type="http://schemas.openxmlformats.org/officeDocument/2006/relationships/image" Target="../media/image402.png"/><Relationship Id="rId354" Type="http://schemas.openxmlformats.org/officeDocument/2006/relationships/image" Target="../media/image412.png"/><Relationship Id="rId51" Type="http://schemas.openxmlformats.org/officeDocument/2006/relationships/image" Target="../media/image262.png"/><Relationship Id="rId72" Type="http://schemas.openxmlformats.org/officeDocument/2006/relationships/customXml" Target="../ink/ink473.xml"/><Relationship Id="rId93" Type="http://schemas.openxmlformats.org/officeDocument/2006/relationships/image" Target="../media/image283.png"/><Relationship Id="rId189" Type="http://schemas.openxmlformats.org/officeDocument/2006/relationships/image" Target="../media/image331.png"/><Relationship Id="rId3" Type="http://schemas.openxmlformats.org/officeDocument/2006/relationships/image" Target="../media/image238.png"/><Relationship Id="rId214" Type="http://schemas.openxmlformats.org/officeDocument/2006/relationships/customXml" Target="../ink/ink544.xml"/><Relationship Id="rId235" Type="http://schemas.openxmlformats.org/officeDocument/2006/relationships/image" Target="../media/image354.png"/><Relationship Id="rId256" Type="http://schemas.openxmlformats.org/officeDocument/2006/relationships/customXml" Target="../ink/ink565.xml"/><Relationship Id="rId277" Type="http://schemas.openxmlformats.org/officeDocument/2006/relationships/image" Target="../media/image374.png"/><Relationship Id="rId298" Type="http://schemas.openxmlformats.org/officeDocument/2006/relationships/customXml" Target="../ink/ink586.xml"/><Relationship Id="rId116" Type="http://schemas.openxmlformats.org/officeDocument/2006/relationships/customXml" Target="../ink/ink495.xml"/><Relationship Id="rId137" Type="http://schemas.openxmlformats.org/officeDocument/2006/relationships/image" Target="../media/image305.png"/><Relationship Id="rId158" Type="http://schemas.openxmlformats.org/officeDocument/2006/relationships/customXml" Target="../ink/ink516.xml"/><Relationship Id="rId302" Type="http://schemas.openxmlformats.org/officeDocument/2006/relationships/customXml" Target="../ink/ink588.xml"/><Relationship Id="rId323" Type="http://schemas.openxmlformats.org/officeDocument/2006/relationships/image" Target="../media/image397.png"/><Relationship Id="rId344" Type="http://schemas.openxmlformats.org/officeDocument/2006/relationships/image" Target="../media/image407.png"/><Relationship Id="rId20" Type="http://schemas.openxmlformats.org/officeDocument/2006/relationships/customXml" Target="../ink/ink447.xml"/><Relationship Id="rId41" Type="http://schemas.openxmlformats.org/officeDocument/2006/relationships/image" Target="../media/image257.png"/><Relationship Id="rId62" Type="http://schemas.openxmlformats.org/officeDocument/2006/relationships/customXml" Target="../ink/ink468.xml"/><Relationship Id="rId83" Type="http://schemas.openxmlformats.org/officeDocument/2006/relationships/image" Target="../media/image278.png"/><Relationship Id="rId179" Type="http://schemas.openxmlformats.org/officeDocument/2006/relationships/image" Target="../media/image326.png"/><Relationship Id="rId365" Type="http://schemas.openxmlformats.org/officeDocument/2006/relationships/customXml" Target="../ink/ink620.xml"/><Relationship Id="rId190" Type="http://schemas.openxmlformats.org/officeDocument/2006/relationships/customXml" Target="../ink/ink532.xml"/><Relationship Id="rId204" Type="http://schemas.openxmlformats.org/officeDocument/2006/relationships/customXml" Target="../ink/ink539.xml"/><Relationship Id="rId225" Type="http://schemas.openxmlformats.org/officeDocument/2006/relationships/image" Target="../media/image349.png"/><Relationship Id="rId246" Type="http://schemas.openxmlformats.org/officeDocument/2006/relationships/customXml" Target="../ink/ink560.xml"/><Relationship Id="rId267" Type="http://schemas.openxmlformats.org/officeDocument/2006/relationships/image" Target="../media/image369.png"/><Relationship Id="rId288" Type="http://schemas.openxmlformats.org/officeDocument/2006/relationships/customXml" Target="../ink/ink581.xml"/><Relationship Id="rId106" Type="http://schemas.openxmlformats.org/officeDocument/2006/relationships/customXml" Target="../ink/ink490.xml"/><Relationship Id="rId127" Type="http://schemas.openxmlformats.org/officeDocument/2006/relationships/image" Target="../media/image300.png"/><Relationship Id="rId313" Type="http://schemas.openxmlformats.org/officeDocument/2006/relationships/image" Target="../media/image392.png"/><Relationship Id="rId10" Type="http://schemas.openxmlformats.org/officeDocument/2006/relationships/customXml" Target="../ink/ink442.xml"/><Relationship Id="rId31" Type="http://schemas.openxmlformats.org/officeDocument/2006/relationships/image" Target="../media/image252.png"/><Relationship Id="rId52" Type="http://schemas.openxmlformats.org/officeDocument/2006/relationships/customXml" Target="../ink/ink463.xml"/><Relationship Id="rId73" Type="http://schemas.openxmlformats.org/officeDocument/2006/relationships/image" Target="../media/image273.png"/><Relationship Id="rId94" Type="http://schemas.openxmlformats.org/officeDocument/2006/relationships/customXml" Target="../ink/ink484.xml"/><Relationship Id="rId148" Type="http://schemas.openxmlformats.org/officeDocument/2006/relationships/customXml" Target="../ink/ink511.xml"/><Relationship Id="rId169" Type="http://schemas.openxmlformats.org/officeDocument/2006/relationships/image" Target="../media/image321.png"/><Relationship Id="rId334" Type="http://schemas.openxmlformats.org/officeDocument/2006/relationships/customXml" Target="../ink/ink604.xml"/><Relationship Id="rId355" Type="http://schemas.openxmlformats.org/officeDocument/2006/relationships/customXml" Target="../ink/ink615.xml"/><Relationship Id="rId4" Type="http://schemas.openxmlformats.org/officeDocument/2006/relationships/customXml" Target="../ink/ink439.xml"/><Relationship Id="rId180" Type="http://schemas.openxmlformats.org/officeDocument/2006/relationships/customXml" Target="../ink/ink527.xml"/><Relationship Id="rId215" Type="http://schemas.openxmlformats.org/officeDocument/2006/relationships/image" Target="../media/image344.png"/><Relationship Id="rId236" Type="http://schemas.openxmlformats.org/officeDocument/2006/relationships/customXml" Target="../ink/ink555.xml"/><Relationship Id="rId257" Type="http://schemas.openxmlformats.org/officeDocument/2006/relationships/image" Target="../media/image365.png"/><Relationship Id="rId278" Type="http://schemas.openxmlformats.org/officeDocument/2006/relationships/customXml" Target="../ink/ink576.xml"/><Relationship Id="rId303" Type="http://schemas.openxmlformats.org/officeDocument/2006/relationships/image" Target="../media/image387.png"/><Relationship Id="rId42" Type="http://schemas.openxmlformats.org/officeDocument/2006/relationships/customXml" Target="../ink/ink458.xml"/><Relationship Id="rId84" Type="http://schemas.openxmlformats.org/officeDocument/2006/relationships/customXml" Target="../ink/ink479.xml"/><Relationship Id="rId138" Type="http://schemas.openxmlformats.org/officeDocument/2006/relationships/customXml" Target="../ink/ink506.xml"/><Relationship Id="rId345" Type="http://schemas.openxmlformats.org/officeDocument/2006/relationships/customXml" Target="../ink/ink610.xml"/><Relationship Id="rId191" Type="http://schemas.openxmlformats.org/officeDocument/2006/relationships/image" Target="../media/image332.png"/><Relationship Id="rId205" Type="http://schemas.openxmlformats.org/officeDocument/2006/relationships/image" Target="../media/image339.png"/><Relationship Id="rId247" Type="http://schemas.openxmlformats.org/officeDocument/2006/relationships/image" Target="../media/image360.png"/><Relationship Id="rId107" Type="http://schemas.openxmlformats.org/officeDocument/2006/relationships/image" Target="../media/image290.png"/><Relationship Id="rId289" Type="http://schemas.openxmlformats.org/officeDocument/2006/relationships/image" Target="../media/image380.png"/><Relationship Id="rId11" Type="http://schemas.openxmlformats.org/officeDocument/2006/relationships/image" Target="../media/image242.png"/><Relationship Id="rId53" Type="http://schemas.openxmlformats.org/officeDocument/2006/relationships/image" Target="../media/image263.png"/><Relationship Id="rId149" Type="http://schemas.openxmlformats.org/officeDocument/2006/relationships/image" Target="../media/image311.png"/><Relationship Id="rId314" Type="http://schemas.openxmlformats.org/officeDocument/2006/relationships/customXml" Target="../ink/ink594.xml"/><Relationship Id="rId356" Type="http://schemas.openxmlformats.org/officeDocument/2006/relationships/image" Target="../media/image413.png"/><Relationship Id="rId95" Type="http://schemas.openxmlformats.org/officeDocument/2006/relationships/image" Target="../media/image284.png"/><Relationship Id="rId160" Type="http://schemas.openxmlformats.org/officeDocument/2006/relationships/customXml" Target="../ink/ink517.xml"/><Relationship Id="rId216" Type="http://schemas.openxmlformats.org/officeDocument/2006/relationships/customXml" Target="../ink/ink545.xml"/><Relationship Id="rId258" Type="http://schemas.openxmlformats.org/officeDocument/2006/relationships/customXml" Target="../ink/ink566.xml"/><Relationship Id="rId22" Type="http://schemas.openxmlformats.org/officeDocument/2006/relationships/customXml" Target="../ink/ink448.xml"/><Relationship Id="rId64" Type="http://schemas.openxmlformats.org/officeDocument/2006/relationships/customXml" Target="../ink/ink469.xml"/><Relationship Id="rId118" Type="http://schemas.openxmlformats.org/officeDocument/2006/relationships/customXml" Target="../ink/ink496.xml"/><Relationship Id="rId325" Type="http://schemas.openxmlformats.org/officeDocument/2006/relationships/image" Target="../media/image398.png"/><Relationship Id="rId171" Type="http://schemas.openxmlformats.org/officeDocument/2006/relationships/image" Target="../media/image322.png"/><Relationship Id="rId227" Type="http://schemas.openxmlformats.org/officeDocument/2006/relationships/image" Target="../media/image350.png"/><Relationship Id="rId269" Type="http://schemas.openxmlformats.org/officeDocument/2006/relationships/image" Target="../media/image370.png"/><Relationship Id="rId33" Type="http://schemas.openxmlformats.org/officeDocument/2006/relationships/image" Target="../media/image253.png"/><Relationship Id="rId129" Type="http://schemas.openxmlformats.org/officeDocument/2006/relationships/image" Target="../media/image301.png"/><Relationship Id="rId280" Type="http://schemas.openxmlformats.org/officeDocument/2006/relationships/customXml" Target="../ink/ink577.xml"/><Relationship Id="rId336" Type="http://schemas.openxmlformats.org/officeDocument/2006/relationships/customXml" Target="../ink/ink605.xml"/><Relationship Id="rId75" Type="http://schemas.openxmlformats.org/officeDocument/2006/relationships/image" Target="../media/image274.png"/><Relationship Id="rId140" Type="http://schemas.openxmlformats.org/officeDocument/2006/relationships/customXml" Target="../ink/ink507.xml"/><Relationship Id="rId182" Type="http://schemas.openxmlformats.org/officeDocument/2006/relationships/customXml" Target="../ink/ink528.xml"/><Relationship Id="rId6" Type="http://schemas.openxmlformats.org/officeDocument/2006/relationships/customXml" Target="../ink/ink440.xml"/><Relationship Id="rId238" Type="http://schemas.openxmlformats.org/officeDocument/2006/relationships/customXml" Target="../ink/ink556.xml"/><Relationship Id="rId291" Type="http://schemas.openxmlformats.org/officeDocument/2006/relationships/image" Target="../media/image381.png"/><Relationship Id="rId305" Type="http://schemas.openxmlformats.org/officeDocument/2006/relationships/image" Target="../media/image388.png"/><Relationship Id="rId347" Type="http://schemas.openxmlformats.org/officeDocument/2006/relationships/customXml" Target="../ink/ink611.xml"/><Relationship Id="rId44" Type="http://schemas.openxmlformats.org/officeDocument/2006/relationships/customXml" Target="../ink/ink459.xml"/><Relationship Id="rId86" Type="http://schemas.openxmlformats.org/officeDocument/2006/relationships/customXml" Target="../ink/ink480.xml"/><Relationship Id="rId151" Type="http://schemas.openxmlformats.org/officeDocument/2006/relationships/image" Target="../media/image312.png"/><Relationship Id="rId193" Type="http://schemas.openxmlformats.org/officeDocument/2006/relationships/image" Target="../media/image333.png"/><Relationship Id="rId207" Type="http://schemas.openxmlformats.org/officeDocument/2006/relationships/image" Target="../media/image340.png"/><Relationship Id="rId249" Type="http://schemas.openxmlformats.org/officeDocument/2006/relationships/image" Target="../media/image361.png"/><Relationship Id="rId13" Type="http://schemas.openxmlformats.org/officeDocument/2006/relationships/image" Target="../media/image243.png"/><Relationship Id="rId109" Type="http://schemas.openxmlformats.org/officeDocument/2006/relationships/image" Target="../media/image291.png"/><Relationship Id="rId260" Type="http://schemas.openxmlformats.org/officeDocument/2006/relationships/customXml" Target="../ink/ink567.xml"/><Relationship Id="rId316" Type="http://schemas.openxmlformats.org/officeDocument/2006/relationships/customXml" Target="../ink/ink595.xml"/><Relationship Id="rId55" Type="http://schemas.openxmlformats.org/officeDocument/2006/relationships/image" Target="../media/image264.png"/><Relationship Id="rId97" Type="http://schemas.openxmlformats.org/officeDocument/2006/relationships/image" Target="../media/image285.png"/><Relationship Id="rId120" Type="http://schemas.openxmlformats.org/officeDocument/2006/relationships/customXml" Target="../ink/ink497.xml"/><Relationship Id="rId358" Type="http://schemas.openxmlformats.org/officeDocument/2006/relationships/image" Target="../media/image414.png"/><Relationship Id="rId162" Type="http://schemas.openxmlformats.org/officeDocument/2006/relationships/customXml" Target="../ink/ink518.xml"/><Relationship Id="rId218" Type="http://schemas.openxmlformats.org/officeDocument/2006/relationships/customXml" Target="../ink/ink546.xml"/><Relationship Id="rId271" Type="http://schemas.openxmlformats.org/officeDocument/2006/relationships/image" Target="../media/image371.png"/><Relationship Id="rId24" Type="http://schemas.openxmlformats.org/officeDocument/2006/relationships/customXml" Target="../ink/ink449.xml"/><Relationship Id="rId66" Type="http://schemas.openxmlformats.org/officeDocument/2006/relationships/customXml" Target="../ink/ink470.xml"/><Relationship Id="rId131" Type="http://schemas.openxmlformats.org/officeDocument/2006/relationships/image" Target="../media/image302.png"/><Relationship Id="rId327" Type="http://schemas.openxmlformats.org/officeDocument/2006/relationships/image" Target="../media/image399.png"/><Relationship Id="rId173" Type="http://schemas.openxmlformats.org/officeDocument/2006/relationships/image" Target="../media/image323.png"/><Relationship Id="rId229" Type="http://schemas.openxmlformats.org/officeDocument/2006/relationships/image" Target="../media/image351.png"/><Relationship Id="rId240" Type="http://schemas.openxmlformats.org/officeDocument/2006/relationships/customXml" Target="../ink/ink557.xml"/><Relationship Id="rId35" Type="http://schemas.openxmlformats.org/officeDocument/2006/relationships/image" Target="../media/image254.png"/><Relationship Id="rId77" Type="http://schemas.openxmlformats.org/officeDocument/2006/relationships/image" Target="../media/image275.png"/><Relationship Id="rId100" Type="http://schemas.openxmlformats.org/officeDocument/2006/relationships/customXml" Target="../ink/ink487.xml"/><Relationship Id="rId282" Type="http://schemas.openxmlformats.org/officeDocument/2006/relationships/customXml" Target="../ink/ink578.xml"/><Relationship Id="rId338" Type="http://schemas.openxmlformats.org/officeDocument/2006/relationships/customXml" Target="../ink/ink606.xml"/><Relationship Id="rId8" Type="http://schemas.openxmlformats.org/officeDocument/2006/relationships/customXml" Target="../ink/ink441.xml"/><Relationship Id="rId142" Type="http://schemas.openxmlformats.org/officeDocument/2006/relationships/customXml" Target="../ink/ink508.xml"/><Relationship Id="rId184" Type="http://schemas.openxmlformats.org/officeDocument/2006/relationships/customXml" Target="../ink/ink529.xml"/><Relationship Id="rId251" Type="http://schemas.openxmlformats.org/officeDocument/2006/relationships/image" Target="../media/image362.png"/><Relationship Id="rId46" Type="http://schemas.openxmlformats.org/officeDocument/2006/relationships/customXml" Target="../ink/ink460.xml"/><Relationship Id="rId293" Type="http://schemas.openxmlformats.org/officeDocument/2006/relationships/image" Target="../media/image382.png"/><Relationship Id="rId307" Type="http://schemas.openxmlformats.org/officeDocument/2006/relationships/image" Target="../media/image389.png"/><Relationship Id="rId349" Type="http://schemas.openxmlformats.org/officeDocument/2006/relationships/customXml" Target="../ink/ink612.xml"/><Relationship Id="rId88" Type="http://schemas.openxmlformats.org/officeDocument/2006/relationships/customXml" Target="../ink/ink481.xml"/><Relationship Id="rId111" Type="http://schemas.openxmlformats.org/officeDocument/2006/relationships/image" Target="../media/image292.png"/><Relationship Id="rId153" Type="http://schemas.openxmlformats.org/officeDocument/2006/relationships/image" Target="../media/image313.png"/><Relationship Id="rId195" Type="http://schemas.openxmlformats.org/officeDocument/2006/relationships/image" Target="../media/image334.png"/><Relationship Id="rId209" Type="http://schemas.openxmlformats.org/officeDocument/2006/relationships/image" Target="../media/image341.png"/><Relationship Id="rId360" Type="http://schemas.openxmlformats.org/officeDocument/2006/relationships/image" Target="../media/image415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78.xml"/><Relationship Id="rId299" Type="http://schemas.openxmlformats.org/officeDocument/2006/relationships/customXml" Target="../ink/ink769.xml"/><Relationship Id="rId21" Type="http://schemas.openxmlformats.org/officeDocument/2006/relationships/customXml" Target="../ink/ink630.xml"/><Relationship Id="rId63" Type="http://schemas.openxmlformats.org/officeDocument/2006/relationships/customXml" Target="../ink/ink651.xml"/><Relationship Id="rId159" Type="http://schemas.openxmlformats.org/officeDocument/2006/relationships/customXml" Target="../ink/ink699.xml"/><Relationship Id="rId324" Type="http://schemas.openxmlformats.org/officeDocument/2006/relationships/image" Target="../media/image579.png"/><Relationship Id="rId170" Type="http://schemas.openxmlformats.org/officeDocument/2006/relationships/image" Target="../media/image502.png"/><Relationship Id="rId226" Type="http://schemas.openxmlformats.org/officeDocument/2006/relationships/image" Target="../media/image530.png"/><Relationship Id="rId268" Type="http://schemas.openxmlformats.org/officeDocument/2006/relationships/image" Target="../media/image551.png"/><Relationship Id="rId32" Type="http://schemas.openxmlformats.org/officeDocument/2006/relationships/image" Target="../media/image434.png"/><Relationship Id="rId74" Type="http://schemas.openxmlformats.org/officeDocument/2006/relationships/image" Target="../media/image455.png"/><Relationship Id="rId128" Type="http://schemas.openxmlformats.org/officeDocument/2006/relationships/image" Target="../media/image481.png"/><Relationship Id="rId335" Type="http://schemas.openxmlformats.org/officeDocument/2006/relationships/customXml" Target="../ink/ink787.xml"/><Relationship Id="rId5" Type="http://schemas.openxmlformats.org/officeDocument/2006/relationships/customXml" Target="../ink/ink622.xml"/><Relationship Id="rId181" Type="http://schemas.openxmlformats.org/officeDocument/2006/relationships/customXml" Target="../ink/ink710.xml"/><Relationship Id="rId237" Type="http://schemas.openxmlformats.org/officeDocument/2006/relationships/customXml" Target="../ink/ink738.xml"/><Relationship Id="rId279" Type="http://schemas.openxmlformats.org/officeDocument/2006/relationships/customXml" Target="../ink/ink759.xml"/><Relationship Id="rId43" Type="http://schemas.openxmlformats.org/officeDocument/2006/relationships/customXml" Target="../ink/ink641.xml"/><Relationship Id="rId139" Type="http://schemas.openxmlformats.org/officeDocument/2006/relationships/customXml" Target="../ink/ink689.xml"/><Relationship Id="rId290" Type="http://schemas.openxmlformats.org/officeDocument/2006/relationships/image" Target="../media/image562.png"/><Relationship Id="rId304" Type="http://schemas.openxmlformats.org/officeDocument/2006/relationships/image" Target="../media/image569.png"/><Relationship Id="rId346" Type="http://schemas.openxmlformats.org/officeDocument/2006/relationships/image" Target="../media/image590.png"/><Relationship Id="rId85" Type="http://schemas.openxmlformats.org/officeDocument/2006/relationships/customXml" Target="../ink/ink662.xml"/><Relationship Id="rId150" Type="http://schemas.openxmlformats.org/officeDocument/2006/relationships/image" Target="../media/image492.png"/><Relationship Id="rId192" Type="http://schemas.openxmlformats.org/officeDocument/2006/relationships/image" Target="../media/image513.png"/><Relationship Id="rId206" Type="http://schemas.openxmlformats.org/officeDocument/2006/relationships/image" Target="../media/image520.png"/><Relationship Id="rId248" Type="http://schemas.openxmlformats.org/officeDocument/2006/relationships/image" Target="../media/image541.png"/><Relationship Id="rId12" Type="http://schemas.openxmlformats.org/officeDocument/2006/relationships/image" Target="../media/image424.png"/><Relationship Id="rId108" Type="http://schemas.openxmlformats.org/officeDocument/2006/relationships/image" Target="../media/image471.png"/><Relationship Id="rId315" Type="http://schemas.openxmlformats.org/officeDocument/2006/relationships/customXml" Target="../ink/ink777.xml"/><Relationship Id="rId54" Type="http://schemas.openxmlformats.org/officeDocument/2006/relationships/image" Target="../media/image445.png"/><Relationship Id="rId96" Type="http://schemas.openxmlformats.org/officeDocument/2006/relationships/image" Target="../media/image465.png"/><Relationship Id="rId161" Type="http://schemas.openxmlformats.org/officeDocument/2006/relationships/customXml" Target="../ink/ink700.xml"/><Relationship Id="rId217" Type="http://schemas.openxmlformats.org/officeDocument/2006/relationships/customXml" Target="../ink/ink728.xml"/><Relationship Id="rId259" Type="http://schemas.openxmlformats.org/officeDocument/2006/relationships/customXml" Target="../ink/ink749.xml"/><Relationship Id="rId23" Type="http://schemas.openxmlformats.org/officeDocument/2006/relationships/customXml" Target="../ink/ink631.xml"/><Relationship Id="rId119" Type="http://schemas.openxmlformats.org/officeDocument/2006/relationships/customXml" Target="../ink/ink679.xml"/><Relationship Id="rId270" Type="http://schemas.openxmlformats.org/officeDocument/2006/relationships/image" Target="../media/image552.png"/><Relationship Id="rId326" Type="http://schemas.openxmlformats.org/officeDocument/2006/relationships/image" Target="../media/image580.png"/><Relationship Id="rId65" Type="http://schemas.openxmlformats.org/officeDocument/2006/relationships/customXml" Target="../ink/ink652.xml"/><Relationship Id="rId130" Type="http://schemas.openxmlformats.org/officeDocument/2006/relationships/image" Target="../media/image482.png"/><Relationship Id="rId172" Type="http://schemas.openxmlformats.org/officeDocument/2006/relationships/image" Target="../media/image503.png"/><Relationship Id="rId228" Type="http://schemas.openxmlformats.org/officeDocument/2006/relationships/image" Target="../media/image531.png"/><Relationship Id="rId281" Type="http://schemas.openxmlformats.org/officeDocument/2006/relationships/customXml" Target="../ink/ink760.xml"/><Relationship Id="rId337" Type="http://schemas.openxmlformats.org/officeDocument/2006/relationships/customXml" Target="../ink/ink788.xml"/><Relationship Id="rId34" Type="http://schemas.openxmlformats.org/officeDocument/2006/relationships/image" Target="../media/image435.png"/><Relationship Id="rId76" Type="http://schemas.openxmlformats.org/officeDocument/2006/relationships/image" Target="../media/image456.png"/><Relationship Id="rId141" Type="http://schemas.openxmlformats.org/officeDocument/2006/relationships/customXml" Target="../ink/ink690.xml"/><Relationship Id="rId7" Type="http://schemas.openxmlformats.org/officeDocument/2006/relationships/customXml" Target="../ink/ink623.xml"/><Relationship Id="rId183" Type="http://schemas.openxmlformats.org/officeDocument/2006/relationships/customXml" Target="../ink/ink711.xml"/><Relationship Id="rId239" Type="http://schemas.openxmlformats.org/officeDocument/2006/relationships/customXml" Target="../ink/ink739.xml"/><Relationship Id="rId250" Type="http://schemas.openxmlformats.org/officeDocument/2006/relationships/image" Target="../media/image542.png"/><Relationship Id="rId292" Type="http://schemas.openxmlformats.org/officeDocument/2006/relationships/image" Target="../media/image563.png"/><Relationship Id="rId306" Type="http://schemas.openxmlformats.org/officeDocument/2006/relationships/image" Target="../media/image570.png"/><Relationship Id="rId45" Type="http://schemas.openxmlformats.org/officeDocument/2006/relationships/customXml" Target="../ink/ink642.xml"/><Relationship Id="rId87" Type="http://schemas.openxmlformats.org/officeDocument/2006/relationships/customXml" Target="../ink/ink663.xml"/><Relationship Id="rId110" Type="http://schemas.openxmlformats.org/officeDocument/2006/relationships/image" Target="../media/image472.png"/><Relationship Id="rId348" Type="http://schemas.openxmlformats.org/officeDocument/2006/relationships/image" Target="../media/image591.png"/><Relationship Id="rId152" Type="http://schemas.openxmlformats.org/officeDocument/2006/relationships/image" Target="../media/image493.png"/><Relationship Id="rId194" Type="http://schemas.openxmlformats.org/officeDocument/2006/relationships/image" Target="../media/image514.png"/><Relationship Id="rId208" Type="http://schemas.openxmlformats.org/officeDocument/2006/relationships/image" Target="../media/image521.png"/><Relationship Id="rId261" Type="http://schemas.openxmlformats.org/officeDocument/2006/relationships/customXml" Target="../ink/ink750.xml"/><Relationship Id="rId14" Type="http://schemas.openxmlformats.org/officeDocument/2006/relationships/image" Target="../media/image425.png"/><Relationship Id="rId56" Type="http://schemas.openxmlformats.org/officeDocument/2006/relationships/image" Target="../media/image446.png"/><Relationship Id="rId317" Type="http://schemas.openxmlformats.org/officeDocument/2006/relationships/customXml" Target="../ink/ink778.xml"/><Relationship Id="rId98" Type="http://schemas.openxmlformats.org/officeDocument/2006/relationships/image" Target="../media/image466.png"/><Relationship Id="rId121" Type="http://schemas.openxmlformats.org/officeDocument/2006/relationships/customXml" Target="../ink/ink680.xml"/><Relationship Id="rId163" Type="http://schemas.openxmlformats.org/officeDocument/2006/relationships/customXml" Target="../ink/ink701.xml"/><Relationship Id="rId219" Type="http://schemas.openxmlformats.org/officeDocument/2006/relationships/customXml" Target="../ink/ink729.xml"/><Relationship Id="rId230" Type="http://schemas.openxmlformats.org/officeDocument/2006/relationships/image" Target="../media/image532.png"/><Relationship Id="rId251" Type="http://schemas.openxmlformats.org/officeDocument/2006/relationships/customXml" Target="../ink/ink745.xml"/><Relationship Id="rId25" Type="http://schemas.openxmlformats.org/officeDocument/2006/relationships/customXml" Target="../ink/ink632.xml"/><Relationship Id="rId46" Type="http://schemas.openxmlformats.org/officeDocument/2006/relationships/image" Target="../media/image441.png"/><Relationship Id="rId67" Type="http://schemas.openxmlformats.org/officeDocument/2006/relationships/customXml" Target="../ink/ink653.xml"/><Relationship Id="rId272" Type="http://schemas.openxmlformats.org/officeDocument/2006/relationships/image" Target="../media/image553.png"/><Relationship Id="rId293" Type="http://schemas.openxmlformats.org/officeDocument/2006/relationships/customXml" Target="../ink/ink766.xml"/><Relationship Id="rId307" Type="http://schemas.openxmlformats.org/officeDocument/2006/relationships/customXml" Target="../ink/ink773.xml"/><Relationship Id="rId328" Type="http://schemas.openxmlformats.org/officeDocument/2006/relationships/image" Target="../media/image581.png"/><Relationship Id="rId349" Type="http://schemas.openxmlformats.org/officeDocument/2006/relationships/customXml" Target="../ink/ink794.xml"/><Relationship Id="rId88" Type="http://schemas.openxmlformats.org/officeDocument/2006/relationships/image" Target="../media/image461.png"/><Relationship Id="rId111" Type="http://schemas.openxmlformats.org/officeDocument/2006/relationships/customXml" Target="../ink/ink675.xml"/><Relationship Id="rId132" Type="http://schemas.openxmlformats.org/officeDocument/2006/relationships/image" Target="../media/image483.png"/><Relationship Id="rId153" Type="http://schemas.openxmlformats.org/officeDocument/2006/relationships/customXml" Target="../ink/ink696.xml"/><Relationship Id="rId174" Type="http://schemas.openxmlformats.org/officeDocument/2006/relationships/image" Target="../media/image504.png"/><Relationship Id="rId195" Type="http://schemas.openxmlformats.org/officeDocument/2006/relationships/customXml" Target="../ink/ink717.xml"/><Relationship Id="rId209" Type="http://schemas.openxmlformats.org/officeDocument/2006/relationships/customXml" Target="../ink/ink724.xml"/><Relationship Id="rId220" Type="http://schemas.openxmlformats.org/officeDocument/2006/relationships/image" Target="../media/image527.png"/><Relationship Id="rId241" Type="http://schemas.openxmlformats.org/officeDocument/2006/relationships/customXml" Target="../ink/ink740.xml"/><Relationship Id="rId15" Type="http://schemas.openxmlformats.org/officeDocument/2006/relationships/customXml" Target="../ink/ink627.xml"/><Relationship Id="rId36" Type="http://schemas.openxmlformats.org/officeDocument/2006/relationships/image" Target="../media/image436.png"/><Relationship Id="rId57" Type="http://schemas.openxmlformats.org/officeDocument/2006/relationships/customXml" Target="../ink/ink648.xml"/><Relationship Id="rId262" Type="http://schemas.openxmlformats.org/officeDocument/2006/relationships/image" Target="../media/image548.png"/><Relationship Id="rId283" Type="http://schemas.openxmlformats.org/officeDocument/2006/relationships/customXml" Target="../ink/ink761.xml"/><Relationship Id="rId318" Type="http://schemas.openxmlformats.org/officeDocument/2006/relationships/image" Target="../media/image576.png"/><Relationship Id="rId339" Type="http://schemas.openxmlformats.org/officeDocument/2006/relationships/customXml" Target="../ink/ink789.xml"/><Relationship Id="rId78" Type="http://schemas.openxmlformats.org/officeDocument/2006/relationships/image" Target="../media/image457.png"/><Relationship Id="rId99" Type="http://schemas.openxmlformats.org/officeDocument/2006/relationships/customXml" Target="../ink/ink669.xml"/><Relationship Id="rId101" Type="http://schemas.openxmlformats.org/officeDocument/2006/relationships/customXml" Target="../ink/ink670.xml"/><Relationship Id="rId122" Type="http://schemas.openxmlformats.org/officeDocument/2006/relationships/image" Target="../media/image478.png"/><Relationship Id="rId143" Type="http://schemas.openxmlformats.org/officeDocument/2006/relationships/customXml" Target="../ink/ink691.xml"/><Relationship Id="rId164" Type="http://schemas.openxmlformats.org/officeDocument/2006/relationships/image" Target="../media/image499.png"/><Relationship Id="rId185" Type="http://schemas.openxmlformats.org/officeDocument/2006/relationships/customXml" Target="../ink/ink712.xml"/><Relationship Id="rId350" Type="http://schemas.openxmlformats.org/officeDocument/2006/relationships/image" Target="../media/image592.png"/><Relationship Id="rId9" Type="http://schemas.openxmlformats.org/officeDocument/2006/relationships/customXml" Target="../ink/ink624.xml"/><Relationship Id="rId210" Type="http://schemas.openxmlformats.org/officeDocument/2006/relationships/image" Target="../media/image522.png"/><Relationship Id="rId26" Type="http://schemas.openxmlformats.org/officeDocument/2006/relationships/image" Target="../media/image431.png"/><Relationship Id="rId231" Type="http://schemas.openxmlformats.org/officeDocument/2006/relationships/customXml" Target="../ink/ink735.xml"/><Relationship Id="rId252" Type="http://schemas.openxmlformats.org/officeDocument/2006/relationships/image" Target="../media/image543.png"/><Relationship Id="rId273" Type="http://schemas.openxmlformats.org/officeDocument/2006/relationships/customXml" Target="../ink/ink756.xml"/><Relationship Id="rId294" Type="http://schemas.openxmlformats.org/officeDocument/2006/relationships/image" Target="../media/image564.png"/><Relationship Id="rId308" Type="http://schemas.openxmlformats.org/officeDocument/2006/relationships/image" Target="../media/image571.png"/><Relationship Id="rId329" Type="http://schemas.openxmlformats.org/officeDocument/2006/relationships/customXml" Target="../ink/ink784.xml"/><Relationship Id="rId47" Type="http://schemas.openxmlformats.org/officeDocument/2006/relationships/customXml" Target="../ink/ink643.xml"/><Relationship Id="rId68" Type="http://schemas.openxmlformats.org/officeDocument/2006/relationships/image" Target="../media/image452.png"/><Relationship Id="rId89" Type="http://schemas.openxmlformats.org/officeDocument/2006/relationships/customXml" Target="../ink/ink664.xml"/><Relationship Id="rId112" Type="http://schemas.openxmlformats.org/officeDocument/2006/relationships/image" Target="../media/image473.png"/><Relationship Id="rId133" Type="http://schemas.openxmlformats.org/officeDocument/2006/relationships/customXml" Target="../ink/ink686.xml"/><Relationship Id="rId154" Type="http://schemas.openxmlformats.org/officeDocument/2006/relationships/image" Target="../media/image494.png"/><Relationship Id="rId175" Type="http://schemas.openxmlformats.org/officeDocument/2006/relationships/customXml" Target="../ink/ink707.xml"/><Relationship Id="rId340" Type="http://schemas.openxmlformats.org/officeDocument/2006/relationships/image" Target="../media/image587.png"/><Relationship Id="rId196" Type="http://schemas.openxmlformats.org/officeDocument/2006/relationships/image" Target="../media/image515.png"/><Relationship Id="rId200" Type="http://schemas.openxmlformats.org/officeDocument/2006/relationships/image" Target="../media/image517.png"/><Relationship Id="rId16" Type="http://schemas.openxmlformats.org/officeDocument/2006/relationships/image" Target="../media/image426.png"/><Relationship Id="rId221" Type="http://schemas.openxmlformats.org/officeDocument/2006/relationships/customXml" Target="../ink/ink730.xml"/><Relationship Id="rId242" Type="http://schemas.openxmlformats.org/officeDocument/2006/relationships/image" Target="../media/image538.png"/><Relationship Id="rId263" Type="http://schemas.openxmlformats.org/officeDocument/2006/relationships/customXml" Target="../ink/ink751.xml"/><Relationship Id="rId284" Type="http://schemas.openxmlformats.org/officeDocument/2006/relationships/image" Target="../media/image559.png"/><Relationship Id="rId319" Type="http://schemas.openxmlformats.org/officeDocument/2006/relationships/customXml" Target="../ink/ink779.xml"/><Relationship Id="rId37" Type="http://schemas.openxmlformats.org/officeDocument/2006/relationships/customXml" Target="../ink/ink638.xml"/><Relationship Id="rId58" Type="http://schemas.openxmlformats.org/officeDocument/2006/relationships/image" Target="../media/image447.png"/><Relationship Id="rId79" Type="http://schemas.openxmlformats.org/officeDocument/2006/relationships/customXml" Target="../ink/ink659.xml"/><Relationship Id="rId102" Type="http://schemas.openxmlformats.org/officeDocument/2006/relationships/image" Target="../media/image468.png"/><Relationship Id="rId123" Type="http://schemas.openxmlformats.org/officeDocument/2006/relationships/customXml" Target="../ink/ink681.xml"/><Relationship Id="rId144" Type="http://schemas.openxmlformats.org/officeDocument/2006/relationships/image" Target="../media/image489.png"/><Relationship Id="rId330" Type="http://schemas.openxmlformats.org/officeDocument/2006/relationships/image" Target="../media/image582.png"/><Relationship Id="rId90" Type="http://schemas.openxmlformats.org/officeDocument/2006/relationships/image" Target="../media/image462.png"/><Relationship Id="rId165" Type="http://schemas.openxmlformats.org/officeDocument/2006/relationships/customXml" Target="../ink/ink702.xml"/><Relationship Id="rId186" Type="http://schemas.openxmlformats.org/officeDocument/2006/relationships/image" Target="../media/image510.png"/><Relationship Id="rId351" Type="http://schemas.openxmlformats.org/officeDocument/2006/relationships/customXml" Target="../ink/ink795.xml"/><Relationship Id="rId211" Type="http://schemas.openxmlformats.org/officeDocument/2006/relationships/customXml" Target="../ink/ink725.xml"/><Relationship Id="rId232" Type="http://schemas.openxmlformats.org/officeDocument/2006/relationships/image" Target="../media/image533.png"/><Relationship Id="rId253" Type="http://schemas.openxmlformats.org/officeDocument/2006/relationships/customXml" Target="../ink/ink746.xml"/><Relationship Id="rId274" Type="http://schemas.openxmlformats.org/officeDocument/2006/relationships/image" Target="../media/image554.png"/><Relationship Id="rId295" Type="http://schemas.openxmlformats.org/officeDocument/2006/relationships/customXml" Target="../ink/ink767.xml"/><Relationship Id="rId309" Type="http://schemas.openxmlformats.org/officeDocument/2006/relationships/customXml" Target="../ink/ink774.xml"/><Relationship Id="rId27" Type="http://schemas.openxmlformats.org/officeDocument/2006/relationships/customXml" Target="../ink/ink633.xml"/><Relationship Id="rId48" Type="http://schemas.openxmlformats.org/officeDocument/2006/relationships/image" Target="../media/image442.png"/><Relationship Id="rId69" Type="http://schemas.openxmlformats.org/officeDocument/2006/relationships/customXml" Target="../ink/ink654.xml"/><Relationship Id="rId113" Type="http://schemas.openxmlformats.org/officeDocument/2006/relationships/customXml" Target="../ink/ink676.xml"/><Relationship Id="rId134" Type="http://schemas.openxmlformats.org/officeDocument/2006/relationships/image" Target="../media/image484.png"/><Relationship Id="rId320" Type="http://schemas.openxmlformats.org/officeDocument/2006/relationships/image" Target="../media/image577.png"/><Relationship Id="rId80" Type="http://schemas.openxmlformats.org/officeDocument/2006/relationships/image" Target="../media/image458.png"/><Relationship Id="rId155" Type="http://schemas.openxmlformats.org/officeDocument/2006/relationships/customXml" Target="../ink/ink697.xml"/><Relationship Id="rId176" Type="http://schemas.openxmlformats.org/officeDocument/2006/relationships/image" Target="../media/image505.png"/><Relationship Id="rId197" Type="http://schemas.openxmlformats.org/officeDocument/2006/relationships/customXml" Target="../ink/ink718.xml"/><Relationship Id="rId341" Type="http://schemas.openxmlformats.org/officeDocument/2006/relationships/customXml" Target="../ink/ink790.xml"/><Relationship Id="rId201" Type="http://schemas.openxmlformats.org/officeDocument/2006/relationships/customXml" Target="../ink/ink720.xml"/><Relationship Id="rId222" Type="http://schemas.openxmlformats.org/officeDocument/2006/relationships/image" Target="../media/image528.png"/><Relationship Id="rId243" Type="http://schemas.openxmlformats.org/officeDocument/2006/relationships/customXml" Target="../ink/ink741.xml"/><Relationship Id="rId264" Type="http://schemas.openxmlformats.org/officeDocument/2006/relationships/image" Target="../media/image549.png"/><Relationship Id="rId285" Type="http://schemas.openxmlformats.org/officeDocument/2006/relationships/customXml" Target="../ink/ink762.xml"/><Relationship Id="rId17" Type="http://schemas.openxmlformats.org/officeDocument/2006/relationships/customXml" Target="../ink/ink628.xml"/><Relationship Id="rId38" Type="http://schemas.openxmlformats.org/officeDocument/2006/relationships/image" Target="../media/image437.png"/><Relationship Id="rId59" Type="http://schemas.openxmlformats.org/officeDocument/2006/relationships/customXml" Target="../ink/ink649.xml"/><Relationship Id="rId103" Type="http://schemas.openxmlformats.org/officeDocument/2006/relationships/customXml" Target="../ink/ink671.xml"/><Relationship Id="rId124" Type="http://schemas.openxmlformats.org/officeDocument/2006/relationships/image" Target="../media/image479.png"/><Relationship Id="rId310" Type="http://schemas.openxmlformats.org/officeDocument/2006/relationships/image" Target="../media/image572.png"/><Relationship Id="rId70" Type="http://schemas.openxmlformats.org/officeDocument/2006/relationships/image" Target="../media/image453.png"/><Relationship Id="rId91" Type="http://schemas.openxmlformats.org/officeDocument/2006/relationships/customXml" Target="../ink/ink665.xml"/><Relationship Id="rId145" Type="http://schemas.openxmlformats.org/officeDocument/2006/relationships/customXml" Target="../ink/ink692.xml"/><Relationship Id="rId166" Type="http://schemas.openxmlformats.org/officeDocument/2006/relationships/image" Target="../media/image500.png"/><Relationship Id="rId187" Type="http://schemas.openxmlformats.org/officeDocument/2006/relationships/customXml" Target="../ink/ink713.xml"/><Relationship Id="rId331" Type="http://schemas.openxmlformats.org/officeDocument/2006/relationships/customXml" Target="../ink/ink785.xml"/><Relationship Id="rId352" Type="http://schemas.openxmlformats.org/officeDocument/2006/relationships/image" Target="../media/image593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523.png"/><Relationship Id="rId233" Type="http://schemas.openxmlformats.org/officeDocument/2006/relationships/customXml" Target="../ink/ink736.xml"/><Relationship Id="rId254" Type="http://schemas.openxmlformats.org/officeDocument/2006/relationships/image" Target="../media/image544.png"/><Relationship Id="rId28" Type="http://schemas.openxmlformats.org/officeDocument/2006/relationships/image" Target="../media/image432.png"/><Relationship Id="rId49" Type="http://schemas.openxmlformats.org/officeDocument/2006/relationships/customXml" Target="../ink/ink644.xml"/><Relationship Id="rId114" Type="http://schemas.openxmlformats.org/officeDocument/2006/relationships/image" Target="../media/image474.png"/><Relationship Id="rId275" Type="http://schemas.openxmlformats.org/officeDocument/2006/relationships/customXml" Target="../ink/ink757.xml"/><Relationship Id="rId296" Type="http://schemas.openxmlformats.org/officeDocument/2006/relationships/image" Target="../media/image565.png"/><Relationship Id="rId300" Type="http://schemas.openxmlformats.org/officeDocument/2006/relationships/image" Target="../media/image567.png"/><Relationship Id="rId60" Type="http://schemas.openxmlformats.org/officeDocument/2006/relationships/image" Target="../media/image448.png"/><Relationship Id="rId81" Type="http://schemas.openxmlformats.org/officeDocument/2006/relationships/customXml" Target="../ink/ink660.xml"/><Relationship Id="rId135" Type="http://schemas.openxmlformats.org/officeDocument/2006/relationships/customXml" Target="../ink/ink687.xml"/><Relationship Id="rId156" Type="http://schemas.openxmlformats.org/officeDocument/2006/relationships/image" Target="../media/image495.png"/><Relationship Id="rId177" Type="http://schemas.openxmlformats.org/officeDocument/2006/relationships/customXml" Target="../ink/ink708.xml"/><Relationship Id="rId198" Type="http://schemas.openxmlformats.org/officeDocument/2006/relationships/image" Target="../media/image516.png"/><Relationship Id="rId321" Type="http://schemas.openxmlformats.org/officeDocument/2006/relationships/customXml" Target="../ink/ink780.xml"/><Relationship Id="rId342" Type="http://schemas.openxmlformats.org/officeDocument/2006/relationships/image" Target="../media/image588.png"/><Relationship Id="rId202" Type="http://schemas.openxmlformats.org/officeDocument/2006/relationships/image" Target="../media/image518.png"/><Relationship Id="rId223" Type="http://schemas.openxmlformats.org/officeDocument/2006/relationships/customXml" Target="../ink/ink731.xml"/><Relationship Id="rId244" Type="http://schemas.openxmlformats.org/officeDocument/2006/relationships/image" Target="../media/image539.png"/><Relationship Id="rId18" Type="http://schemas.openxmlformats.org/officeDocument/2006/relationships/image" Target="../media/image427.png"/><Relationship Id="rId39" Type="http://schemas.openxmlformats.org/officeDocument/2006/relationships/customXml" Target="../ink/ink639.xml"/><Relationship Id="rId265" Type="http://schemas.openxmlformats.org/officeDocument/2006/relationships/customXml" Target="../ink/ink752.xml"/><Relationship Id="rId286" Type="http://schemas.openxmlformats.org/officeDocument/2006/relationships/image" Target="../media/image560.png"/><Relationship Id="rId50" Type="http://schemas.openxmlformats.org/officeDocument/2006/relationships/image" Target="../media/image443.png"/><Relationship Id="rId104" Type="http://schemas.openxmlformats.org/officeDocument/2006/relationships/image" Target="../media/image469.png"/><Relationship Id="rId125" Type="http://schemas.openxmlformats.org/officeDocument/2006/relationships/customXml" Target="../ink/ink682.xml"/><Relationship Id="rId146" Type="http://schemas.openxmlformats.org/officeDocument/2006/relationships/image" Target="../media/image490.png"/><Relationship Id="rId167" Type="http://schemas.openxmlformats.org/officeDocument/2006/relationships/customXml" Target="../ink/ink703.xml"/><Relationship Id="rId188" Type="http://schemas.openxmlformats.org/officeDocument/2006/relationships/image" Target="../media/image511.png"/><Relationship Id="rId311" Type="http://schemas.openxmlformats.org/officeDocument/2006/relationships/customXml" Target="../ink/ink775.xml"/><Relationship Id="rId332" Type="http://schemas.openxmlformats.org/officeDocument/2006/relationships/image" Target="../media/image583.png"/><Relationship Id="rId353" Type="http://schemas.openxmlformats.org/officeDocument/2006/relationships/customXml" Target="../ink/ink796.xml"/><Relationship Id="rId71" Type="http://schemas.openxmlformats.org/officeDocument/2006/relationships/customXml" Target="../ink/ink655.xml"/><Relationship Id="rId92" Type="http://schemas.openxmlformats.org/officeDocument/2006/relationships/image" Target="../media/image463.png"/><Relationship Id="rId213" Type="http://schemas.openxmlformats.org/officeDocument/2006/relationships/customXml" Target="../ink/ink726.xml"/><Relationship Id="rId234" Type="http://schemas.openxmlformats.org/officeDocument/2006/relationships/image" Target="../media/image534.png"/><Relationship Id="rId2" Type="http://schemas.openxmlformats.org/officeDocument/2006/relationships/image" Target="../media/image419.emf"/><Relationship Id="rId29" Type="http://schemas.openxmlformats.org/officeDocument/2006/relationships/customXml" Target="../ink/ink634.xml"/><Relationship Id="rId255" Type="http://schemas.openxmlformats.org/officeDocument/2006/relationships/customXml" Target="../ink/ink747.xml"/><Relationship Id="rId276" Type="http://schemas.openxmlformats.org/officeDocument/2006/relationships/image" Target="../media/image555.png"/><Relationship Id="rId297" Type="http://schemas.openxmlformats.org/officeDocument/2006/relationships/customXml" Target="../ink/ink768.xml"/><Relationship Id="rId40" Type="http://schemas.openxmlformats.org/officeDocument/2006/relationships/image" Target="../media/image438.png"/><Relationship Id="rId115" Type="http://schemas.openxmlformats.org/officeDocument/2006/relationships/customXml" Target="../ink/ink677.xml"/><Relationship Id="rId136" Type="http://schemas.openxmlformats.org/officeDocument/2006/relationships/image" Target="../media/image485.png"/><Relationship Id="rId157" Type="http://schemas.openxmlformats.org/officeDocument/2006/relationships/customXml" Target="../ink/ink698.xml"/><Relationship Id="rId178" Type="http://schemas.openxmlformats.org/officeDocument/2006/relationships/image" Target="../media/image506.png"/><Relationship Id="rId301" Type="http://schemas.openxmlformats.org/officeDocument/2006/relationships/customXml" Target="../ink/ink770.xml"/><Relationship Id="rId322" Type="http://schemas.openxmlformats.org/officeDocument/2006/relationships/image" Target="../media/image578.png"/><Relationship Id="rId343" Type="http://schemas.openxmlformats.org/officeDocument/2006/relationships/customXml" Target="../ink/ink791.xml"/><Relationship Id="rId61" Type="http://schemas.openxmlformats.org/officeDocument/2006/relationships/customXml" Target="../ink/ink650.xml"/><Relationship Id="rId82" Type="http://schemas.openxmlformats.org/officeDocument/2006/relationships/image" Target="../media/image459.png"/><Relationship Id="rId199" Type="http://schemas.openxmlformats.org/officeDocument/2006/relationships/customXml" Target="../ink/ink719.xml"/><Relationship Id="rId203" Type="http://schemas.openxmlformats.org/officeDocument/2006/relationships/customXml" Target="../ink/ink721.xml"/><Relationship Id="rId19" Type="http://schemas.openxmlformats.org/officeDocument/2006/relationships/customXml" Target="../ink/ink629.xml"/><Relationship Id="rId224" Type="http://schemas.openxmlformats.org/officeDocument/2006/relationships/image" Target="../media/image529.png"/><Relationship Id="rId245" Type="http://schemas.openxmlformats.org/officeDocument/2006/relationships/customXml" Target="../ink/ink742.xml"/><Relationship Id="rId266" Type="http://schemas.openxmlformats.org/officeDocument/2006/relationships/image" Target="../media/image550.png"/><Relationship Id="rId287" Type="http://schemas.openxmlformats.org/officeDocument/2006/relationships/customXml" Target="../ink/ink763.xml"/><Relationship Id="rId30" Type="http://schemas.openxmlformats.org/officeDocument/2006/relationships/image" Target="../media/image433.png"/><Relationship Id="rId105" Type="http://schemas.openxmlformats.org/officeDocument/2006/relationships/customXml" Target="../ink/ink672.xml"/><Relationship Id="rId126" Type="http://schemas.openxmlformats.org/officeDocument/2006/relationships/image" Target="../media/image480.png"/><Relationship Id="rId147" Type="http://schemas.openxmlformats.org/officeDocument/2006/relationships/customXml" Target="../ink/ink693.xml"/><Relationship Id="rId168" Type="http://schemas.openxmlformats.org/officeDocument/2006/relationships/image" Target="../media/image501.png"/><Relationship Id="rId312" Type="http://schemas.openxmlformats.org/officeDocument/2006/relationships/image" Target="../media/image573.png"/><Relationship Id="rId333" Type="http://schemas.openxmlformats.org/officeDocument/2006/relationships/customXml" Target="../ink/ink786.xml"/><Relationship Id="rId354" Type="http://schemas.openxmlformats.org/officeDocument/2006/relationships/image" Target="../media/image594.png"/><Relationship Id="rId51" Type="http://schemas.openxmlformats.org/officeDocument/2006/relationships/customXml" Target="../ink/ink645.xml"/><Relationship Id="rId72" Type="http://schemas.openxmlformats.org/officeDocument/2006/relationships/image" Target="../media/image454.png"/><Relationship Id="rId93" Type="http://schemas.openxmlformats.org/officeDocument/2006/relationships/customXml" Target="../ink/ink666.xml"/><Relationship Id="rId189" Type="http://schemas.openxmlformats.org/officeDocument/2006/relationships/customXml" Target="../ink/ink714.xml"/><Relationship Id="rId3" Type="http://schemas.openxmlformats.org/officeDocument/2006/relationships/customXml" Target="../ink/ink621.xml"/><Relationship Id="rId214" Type="http://schemas.openxmlformats.org/officeDocument/2006/relationships/image" Target="../media/image524.png"/><Relationship Id="rId235" Type="http://schemas.openxmlformats.org/officeDocument/2006/relationships/customXml" Target="../ink/ink737.xml"/><Relationship Id="rId256" Type="http://schemas.openxmlformats.org/officeDocument/2006/relationships/image" Target="../media/image545.png"/><Relationship Id="rId277" Type="http://schemas.openxmlformats.org/officeDocument/2006/relationships/customXml" Target="../ink/ink758.xml"/><Relationship Id="rId298" Type="http://schemas.openxmlformats.org/officeDocument/2006/relationships/image" Target="../media/image566.png"/><Relationship Id="rId116" Type="http://schemas.openxmlformats.org/officeDocument/2006/relationships/image" Target="../media/image475.png"/><Relationship Id="rId137" Type="http://schemas.openxmlformats.org/officeDocument/2006/relationships/customXml" Target="../ink/ink688.xml"/><Relationship Id="rId158" Type="http://schemas.openxmlformats.org/officeDocument/2006/relationships/image" Target="../media/image496.png"/><Relationship Id="rId302" Type="http://schemas.openxmlformats.org/officeDocument/2006/relationships/image" Target="../media/image568.png"/><Relationship Id="rId323" Type="http://schemas.openxmlformats.org/officeDocument/2006/relationships/customXml" Target="../ink/ink781.xml"/><Relationship Id="rId344" Type="http://schemas.openxmlformats.org/officeDocument/2006/relationships/image" Target="../media/image589.png"/><Relationship Id="rId20" Type="http://schemas.openxmlformats.org/officeDocument/2006/relationships/image" Target="../media/image428.png"/><Relationship Id="rId41" Type="http://schemas.openxmlformats.org/officeDocument/2006/relationships/customXml" Target="../ink/ink640.xml"/><Relationship Id="rId62" Type="http://schemas.openxmlformats.org/officeDocument/2006/relationships/image" Target="../media/image449.png"/><Relationship Id="rId83" Type="http://schemas.openxmlformats.org/officeDocument/2006/relationships/customXml" Target="../ink/ink661.xml"/><Relationship Id="rId179" Type="http://schemas.openxmlformats.org/officeDocument/2006/relationships/customXml" Target="../ink/ink709.xml"/><Relationship Id="rId190" Type="http://schemas.openxmlformats.org/officeDocument/2006/relationships/image" Target="../media/image512.png"/><Relationship Id="rId204" Type="http://schemas.openxmlformats.org/officeDocument/2006/relationships/image" Target="../media/image519.png"/><Relationship Id="rId225" Type="http://schemas.openxmlformats.org/officeDocument/2006/relationships/customXml" Target="../ink/ink732.xml"/><Relationship Id="rId246" Type="http://schemas.openxmlformats.org/officeDocument/2006/relationships/image" Target="../media/image540.png"/><Relationship Id="rId267" Type="http://schemas.openxmlformats.org/officeDocument/2006/relationships/customXml" Target="../ink/ink753.xml"/><Relationship Id="rId288" Type="http://schemas.openxmlformats.org/officeDocument/2006/relationships/image" Target="../media/image561.png"/><Relationship Id="rId106" Type="http://schemas.openxmlformats.org/officeDocument/2006/relationships/image" Target="../media/image470.png"/><Relationship Id="rId127" Type="http://schemas.openxmlformats.org/officeDocument/2006/relationships/customXml" Target="../ink/ink683.xml"/><Relationship Id="rId313" Type="http://schemas.openxmlformats.org/officeDocument/2006/relationships/customXml" Target="../ink/ink776.xml"/><Relationship Id="rId10" Type="http://schemas.openxmlformats.org/officeDocument/2006/relationships/image" Target="../media/image423.png"/><Relationship Id="rId31" Type="http://schemas.openxmlformats.org/officeDocument/2006/relationships/customXml" Target="../ink/ink635.xml"/><Relationship Id="rId52" Type="http://schemas.openxmlformats.org/officeDocument/2006/relationships/image" Target="../media/image444.png"/><Relationship Id="rId73" Type="http://schemas.openxmlformats.org/officeDocument/2006/relationships/customXml" Target="../ink/ink656.xml"/><Relationship Id="rId94" Type="http://schemas.openxmlformats.org/officeDocument/2006/relationships/image" Target="../media/image464.png"/><Relationship Id="rId148" Type="http://schemas.openxmlformats.org/officeDocument/2006/relationships/image" Target="../media/image491.png"/><Relationship Id="rId169" Type="http://schemas.openxmlformats.org/officeDocument/2006/relationships/customXml" Target="../ink/ink704.xml"/><Relationship Id="rId334" Type="http://schemas.openxmlformats.org/officeDocument/2006/relationships/image" Target="../media/image584.png"/><Relationship Id="rId355" Type="http://schemas.openxmlformats.org/officeDocument/2006/relationships/customXml" Target="../ink/ink797.xml"/><Relationship Id="rId4" Type="http://schemas.openxmlformats.org/officeDocument/2006/relationships/image" Target="../media/image420.png"/><Relationship Id="rId180" Type="http://schemas.openxmlformats.org/officeDocument/2006/relationships/image" Target="../media/image507.png"/><Relationship Id="rId215" Type="http://schemas.openxmlformats.org/officeDocument/2006/relationships/customXml" Target="../ink/ink727.xml"/><Relationship Id="rId236" Type="http://schemas.openxmlformats.org/officeDocument/2006/relationships/image" Target="../media/image535.png"/><Relationship Id="rId257" Type="http://schemas.openxmlformats.org/officeDocument/2006/relationships/customXml" Target="../ink/ink748.xml"/><Relationship Id="rId278" Type="http://schemas.openxmlformats.org/officeDocument/2006/relationships/image" Target="../media/image556.png"/><Relationship Id="rId303" Type="http://schemas.openxmlformats.org/officeDocument/2006/relationships/customXml" Target="../ink/ink771.xml"/><Relationship Id="rId42" Type="http://schemas.openxmlformats.org/officeDocument/2006/relationships/image" Target="../media/image439.png"/><Relationship Id="rId84" Type="http://schemas.openxmlformats.org/officeDocument/2006/relationships/image" Target="../media/image460.png"/><Relationship Id="rId138" Type="http://schemas.openxmlformats.org/officeDocument/2006/relationships/image" Target="../media/image486.png"/><Relationship Id="rId345" Type="http://schemas.openxmlformats.org/officeDocument/2006/relationships/customXml" Target="../ink/ink792.xml"/><Relationship Id="rId191" Type="http://schemas.openxmlformats.org/officeDocument/2006/relationships/customXml" Target="../ink/ink715.xml"/><Relationship Id="rId205" Type="http://schemas.openxmlformats.org/officeDocument/2006/relationships/customXml" Target="../ink/ink722.xml"/><Relationship Id="rId247" Type="http://schemas.openxmlformats.org/officeDocument/2006/relationships/customXml" Target="../ink/ink743.xml"/><Relationship Id="rId107" Type="http://schemas.openxmlformats.org/officeDocument/2006/relationships/customXml" Target="../ink/ink673.xml"/><Relationship Id="rId289" Type="http://schemas.openxmlformats.org/officeDocument/2006/relationships/customXml" Target="../ink/ink764.xml"/><Relationship Id="rId11" Type="http://schemas.openxmlformats.org/officeDocument/2006/relationships/customXml" Target="../ink/ink625.xml"/><Relationship Id="rId53" Type="http://schemas.openxmlformats.org/officeDocument/2006/relationships/customXml" Target="../ink/ink646.xml"/><Relationship Id="rId149" Type="http://schemas.openxmlformats.org/officeDocument/2006/relationships/customXml" Target="../ink/ink694.xml"/><Relationship Id="rId314" Type="http://schemas.openxmlformats.org/officeDocument/2006/relationships/image" Target="../media/image574.png"/><Relationship Id="rId356" Type="http://schemas.openxmlformats.org/officeDocument/2006/relationships/image" Target="../media/image595.png"/><Relationship Id="rId95" Type="http://schemas.openxmlformats.org/officeDocument/2006/relationships/customXml" Target="../ink/ink667.xml"/><Relationship Id="rId160" Type="http://schemas.openxmlformats.org/officeDocument/2006/relationships/image" Target="../media/image497.png"/><Relationship Id="rId216" Type="http://schemas.openxmlformats.org/officeDocument/2006/relationships/image" Target="../media/image525.png"/><Relationship Id="rId258" Type="http://schemas.openxmlformats.org/officeDocument/2006/relationships/image" Target="../media/image546.png"/><Relationship Id="rId22" Type="http://schemas.openxmlformats.org/officeDocument/2006/relationships/image" Target="../media/image429.png"/><Relationship Id="rId64" Type="http://schemas.openxmlformats.org/officeDocument/2006/relationships/image" Target="../media/image450.png"/><Relationship Id="rId118" Type="http://schemas.openxmlformats.org/officeDocument/2006/relationships/image" Target="../media/image476.png"/><Relationship Id="rId325" Type="http://schemas.openxmlformats.org/officeDocument/2006/relationships/customXml" Target="../ink/ink782.xml"/><Relationship Id="rId171" Type="http://schemas.openxmlformats.org/officeDocument/2006/relationships/customXml" Target="../ink/ink705.xml"/><Relationship Id="rId227" Type="http://schemas.openxmlformats.org/officeDocument/2006/relationships/customXml" Target="../ink/ink733.xml"/><Relationship Id="rId269" Type="http://schemas.openxmlformats.org/officeDocument/2006/relationships/customXml" Target="../ink/ink754.xml"/><Relationship Id="rId33" Type="http://schemas.openxmlformats.org/officeDocument/2006/relationships/customXml" Target="../ink/ink636.xml"/><Relationship Id="rId129" Type="http://schemas.openxmlformats.org/officeDocument/2006/relationships/customXml" Target="../ink/ink684.xml"/><Relationship Id="rId280" Type="http://schemas.openxmlformats.org/officeDocument/2006/relationships/image" Target="../media/image557.png"/><Relationship Id="rId336" Type="http://schemas.openxmlformats.org/officeDocument/2006/relationships/image" Target="../media/image585.png"/><Relationship Id="rId75" Type="http://schemas.openxmlformats.org/officeDocument/2006/relationships/customXml" Target="../ink/ink657.xml"/><Relationship Id="rId140" Type="http://schemas.openxmlformats.org/officeDocument/2006/relationships/image" Target="../media/image487.png"/><Relationship Id="rId182" Type="http://schemas.openxmlformats.org/officeDocument/2006/relationships/image" Target="../media/image508.png"/><Relationship Id="rId6" Type="http://schemas.openxmlformats.org/officeDocument/2006/relationships/image" Target="../media/image421.png"/><Relationship Id="rId238" Type="http://schemas.openxmlformats.org/officeDocument/2006/relationships/image" Target="../media/image536.png"/><Relationship Id="rId291" Type="http://schemas.openxmlformats.org/officeDocument/2006/relationships/customXml" Target="../ink/ink765.xml"/><Relationship Id="rId305" Type="http://schemas.openxmlformats.org/officeDocument/2006/relationships/customXml" Target="../ink/ink772.xml"/><Relationship Id="rId347" Type="http://schemas.openxmlformats.org/officeDocument/2006/relationships/customXml" Target="../ink/ink793.xml"/><Relationship Id="rId44" Type="http://schemas.openxmlformats.org/officeDocument/2006/relationships/image" Target="../media/image440.png"/><Relationship Id="rId86" Type="http://schemas.openxmlformats.org/officeDocument/2006/relationships/image" Target="../media/image24.png"/><Relationship Id="rId151" Type="http://schemas.openxmlformats.org/officeDocument/2006/relationships/customXml" Target="../ink/ink695.xml"/><Relationship Id="rId193" Type="http://schemas.openxmlformats.org/officeDocument/2006/relationships/customXml" Target="../ink/ink716.xml"/><Relationship Id="rId207" Type="http://schemas.openxmlformats.org/officeDocument/2006/relationships/customXml" Target="../ink/ink723.xml"/><Relationship Id="rId249" Type="http://schemas.openxmlformats.org/officeDocument/2006/relationships/customXml" Target="../ink/ink744.xml"/><Relationship Id="rId13" Type="http://schemas.openxmlformats.org/officeDocument/2006/relationships/customXml" Target="../ink/ink626.xml"/><Relationship Id="rId109" Type="http://schemas.openxmlformats.org/officeDocument/2006/relationships/customXml" Target="../ink/ink674.xml"/><Relationship Id="rId260" Type="http://schemas.openxmlformats.org/officeDocument/2006/relationships/image" Target="../media/image547.png"/><Relationship Id="rId316" Type="http://schemas.openxmlformats.org/officeDocument/2006/relationships/image" Target="../media/image575.png"/><Relationship Id="rId55" Type="http://schemas.openxmlformats.org/officeDocument/2006/relationships/customXml" Target="../ink/ink647.xml"/><Relationship Id="rId97" Type="http://schemas.openxmlformats.org/officeDocument/2006/relationships/customXml" Target="../ink/ink668.xml"/><Relationship Id="rId120" Type="http://schemas.openxmlformats.org/officeDocument/2006/relationships/image" Target="../media/image477.png"/><Relationship Id="rId162" Type="http://schemas.openxmlformats.org/officeDocument/2006/relationships/image" Target="../media/image498.png"/><Relationship Id="rId218" Type="http://schemas.openxmlformats.org/officeDocument/2006/relationships/image" Target="../media/image526.png"/><Relationship Id="rId271" Type="http://schemas.openxmlformats.org/officeDocument/2006/relationships/customXml" Target="../ink/ink755.xml"/><Relationship Id="rId24" Type="http://schemas.openxmlformats.org/officeDocument/2006/relationships/image" Target="../media/image430.png"/><Relationship Id="rId66" Type="http://schemas.openxmlformats.org/officeDocument/2006/relationships/image" Target="../media/image451.png"/><Relationship Id="rId131" Type="http://schemas.openxmlformats.org/officeDocument/2006/relationships/customXml" Target="../ink/ink685.xml"/><Relationship Id="rId327" Type="http://schemas.openxmlformats.org/officeDocument/2006/relationships/customXml" Target="../ink/ink783.xml"/><Relationship Id="rId173" Type="http://schemas.openxmlformats.org/officeDocument/2006/relationships/customXml" Target="../ink/ink706.xml"/><Relationship Id="rId229" Type="http://schemas.openxmlformats.org/officeDocument/2006/relationships/customXml" Target="../ink/ink734.xml"/><Relationship Id="rId240" Type="http://schemas.openxmlformats.org/officeDocument/2006/relationships/image" Target="../media/image537.png"/><Relationship Id="rId35" Type="http://schemas.openxmlformats.org/officeDocument/2006/relationships/customXml" Target="../ink/ink637.xml"/><Relationship Id="rId77" Type="http://schemas.openxmlformats.org/officeDocument/2006/relationships/customXml" Target="../ink/ink658.xml"/><Relationship Id="rId100" Type="http://schemas.openxmlformats.org/officeDocument/2006/relationships/image" Target="../media/image467.png"/><Relationship Id="rId282" Type="http://schemas.openxmlformats.org/officeDocument/2006/relationships/image" Target="../media/image558.png"/><Relationship Id="rId338" Type="http://schemas.openxmlformats.org/officeDocument/2006/relationships/image" Target="../media/image586.png"/><Relationship Id="rId8" Type="http://schemas.openxmlformats.org/officeDocument/2006/relationships/image" Target="../media/image422.png"/><Relationship Id="rId142" Type="http://schemas.openxmlformats.org/officeDocument/2006/relationships/image" Target="../media/image488.png"/><Relationship Id="rId184" Type="http://schemas.openxmlformats.org/officeDocument/2006/relationships/image" Target="../media/image50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Trade und Policy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256948" y="1874728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3184911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9808947-CEF8-43EC-BF62-5E76F31F3A12}"/>
              </a:ext>
            </a:extLst>
          </p:cNvPr>
          <p:cNvSpPr txBox="1"/>
          <p:nvPr/>
        </p:nvSpPr>
        <p:spPr>
          <a:xfrm>
            <a:off x="1122829" y="0"/>
            <a:ext cx="10219765" cy="567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German Trade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7E4A691-383D-4399-B93E-2A38241FA9F4}"/>
              </a:ext>
            </a:extLst>
          </p:cNvPr>
          <p:cNvSpPr txBox="1"/>
          <p:nvPr/>
        </p:nvSpPr>
        <p:spPr>
          <a:xfrm>
            <a:off x="360000" y="99174"/>
            <a:ext cx="166154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Quelle: Destatis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3DCC37D-3153-4DDD-A6E2-543FF2BCC51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2CF7D33-017F-A5FA-2F09-C8EC6C269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67679"/>
            <a:ext cx="7830313" cy="4820749"/>
          </a:xfrm>
          <a:prstGeom prst="rect">
            <a:avLst/>
          </a:prstGeom>
        </p:spPr>
      </p:pic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4AC52465-F9DE-49D9-B402-86ECAFA6048E}"/>
              </a:ext>
            </a:extLst>
          </p:cNvPr>
          <p:cNvGrpSpPr/>
          <p:nvPr/>
        </p:nvGrpSpPr>
        <p:grpSpPr>
          <a:xfrm>
            <a:off x="-75867" y="138480"/>
            <a:ext cx="10769400" cy="3151440"/>
            <a:chOff x="-75867" y="138480"/>
            <a:chExt cx="10769400" cy="315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56663F0-48FF-4919-9B58-158FC2098B1F}"/>
                    </a:ext>
                  </a:extLst>
                </p14:cNvPr>
                <p14:cNvContentPartPr/>
                <p14:nvPr/>
              </p14:nvContentPartPr>
              <p14:xfrm>
                <a:off x="8224653" y="1675320"/>
                <a:ext cx="417600" cy="2080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56663F0-48FF-4919-9B58-158FC2098B1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20333" y="1671000"/>
                  <a:ext cx="4262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1A3A89B-DBAD-4579-8269-C2746407A87B}"/>
                    </a:ext>
                  </a:extLst>
                </p14:cNvPr>
                <p14:cNvContentPartPr/>
                <p14:nvPr/>
              </p14:nvContentPartPr>
              <p14:xfrm>
                <a:off x="7995333" y="1703040"/>
                <a:ext cx="458280" cy="3412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1A3A89B-DBAD-4579-8269-C2746407A87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91013" y="1698720"/>
                  <a:ext cx="4669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73A2997-2AC7-4C74-9062-69A72E97A309}"/>
                    </a:ext>
                  </a:extLst>
                </p14:cNvPr>
                <p14:cNvContentPartPr/>
                <p14:nvPr/>
              </p14:nvContentPartPr>
              <p14:xfrm>
                <a:off x="8941413" y="1469040"/>
                <a:ext cx="19800" cy="2642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73A2997-2AC7-4C74-9062-69A72E97A30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937093" y="1464720"/>
                  <a:ext cx="284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C89D729-A91B-4BD4-AA91-DEE6F3386978}"/>
                    </a:ext>
                  </a:extLst>
                </p14:cNvPr>
                <p14:cNvContentPartPr/>
                <p14:nvPr/>
              </p14:nvContentPartPr>
              <p14:xfrm>
                <a:off x="8777253" y="1355640"/>
                <a:ext cx="286200" cy="1706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C89D729-A91B-4BD4-AA91-DEE6F338697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72933" y="1351320"/>
                  <a:ext cx="294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50DB3A9-3ACD-4828-B7A1-2566953FE245}"/>
                    </a:ext>
                  </a:extLst>
                </p14:cNvPr>
                <p14:cNvContentPartPr/>
                <p14:nvPr/>
              </p14:nvContentPartPr>
              <p14:xfrm>
                <a:off x="9019893" y="1482360"/>
                <a:ext cx="450720" cy="1659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50DB3A9-3ACD-4828-B7A1-2566953FE24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015573" y="1478040"/>
                  <a:ext cx="4593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34831FB-BF17-43D4-82A4-8313304D9EFD}"/>
                    </a:ext>
                  </a:extLst>
                </p14:cNvPr>
                <p14:cNvContentPartPr/>
                <p14:nvPr/>
              </p14:nvContentPartPr>
              <p14:xfrm>
                <a:off x="9674373" y="1299480"/>
                <a:ext cx="144000" cy="342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34831FB-BF17-43D4-82A4-8313304D9EF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670053" y="1295160"/>
                  <a:ext cx="1526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E5C2E51-49D4-4E9B-B8CB-D41C758281F6}"/>
                    </a:ext>
                  </a:extLst>
                </p14:cNvPr>
                <p14:cNvContentPartPr/>
                <p14:nvPr/>
              </p14:nvContentPartPr>
              <p14:xfrm>
                <a:off x="9835293" y="1246560"/>
                <a:ext cx="128880" cy="1432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E5C2E51-49D4-4E9B-B8CB-D41C758281F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830973" y="1242240"/>
                  <a:ext cx="137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EF73530-9A49-48EF-9159-7409ACC7B0FF}"/>
                    </a:ext>
                  </a:extLst>
                </p14:cNvPr>
                <p14:cNvContentPartPr/>
                <p14:nvPr/>
              </p14:nvContentPartPr>
              <p14:xfrm>
                <a:off x="9946533" y="1186800"/>
                <a:ext cx="111960" cy="3247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EF73530-9A49-48EF-9159-7409ACC7B0F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942213" y="1182480"/>
                  <a:ext cx="1206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E5525B6-A538-4E90-98FB-4F2929A3596C}"/>
                    </a:ext>
                  </a:extLst>
                </p14:cNvPr>
                <p14:cNvContentPartPr/>
                <p14:nvPr/>
              </p14:nvContentPartPr>
              <p14:xfrm>
                <a:off x="10085853" y="1030200"/>
                <a:ext cx="252720" cy="2102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E5525B6-A538-4E90-98FB-4F2929A3596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081533" y="1025880"/>
                  <a:ext cx="2613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DF30669-A26C-4474-A7F2-677BD2ECC748}"/>
                    </a:ext>
                  </a:extLst>
                </p14:cNvPr>
                <p14:cNvContentPartPr/>
                <p14:nvPr/>
              </p14:nvContentPartPr>
              <p14:xfrm>
                <a:off x="8761413" y="1091400"/>
                <a:ext cx="1932120" cy="8499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DF30669-A26C-4474-A7F2-677BD2ECC74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757093" y="1087080"/>
                  <a:ext cx="1940760" cy="85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1AD6A2D-1A83-4A03-93BD-D05181D1E953}"/>
                    </a:ext>
                  </a:extLst>
                </p14:cNvPr>
                <p14:cNvContentPartPr/>
                <p14:nvPr/>
              </p14:nvContentPartPr>
              <p14:xfrm>
                <a:off x="3167733" y="1800600"/>
                <a:ext cx="4271760" cy="5058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1AD6A2D-1A83-4A03-93BD-D05181D1E95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63413" y="1796280"/>
                  <a:ext cx="428040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0487E22-B559-4C21-95CF-99FE067B2F59}"/>
                    </a:ext>
                  </a:extLst>
                </p14:cNvPr>
                <p14:cNvContentPartPr/>
                <p14:nvPr/>
              </p14:nvContentPartPr>
              <p14:xfrm>
                <a:off x="7462173" y="2125320"/>
                <a:ext cx="1281600" cy="4078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0487E22-B559-4C21-95CF-99FE067B2F5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457853" y="2121000"/>
                  <a:ext cx="12902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56E1072-729A-4A5D-8813-83AA8FBDCAA6}"/>
                    </a:ext>
                  </a:extLst>
                </p14:cNvPr>
                <p14:cNvContentPartPr/>
                <p14:nvPr/>
              </p14:nvContentPartPr>
              <p14:xfrm>
                <a:off x="7432653" y="2022720"/>
                <a:ext cx="405360" cy="3542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56E1072-729A-4A5D-8813-83AA8FBDCAA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28333" y="2018400"/>
                  <a:ext cx="4140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F577542-2B43-484D-BBBF-A9C236EFFE1B}"/>
                    </a:ext>
                  </a:extLst>
                </p14:cNvPr>
                <p14:cNvContentPartPr/>
                <p14:nvPr/>
              </p14:nvContentPartPr>
              <p14:xfrm>
                <a:off x="8970933" y="2279040"/>
                <a:ext cx="242280" cy="3074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F577542-2B43-484D-BBBF-A9C236EFFE1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966613" y="2274720"/>
                  <a:ext cx="2509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AB0ACA2-3F49-4956-807A-4385219AC312}"/>
                    </a:ext>
                  </a:extLst>
                </p14:cNvPr>
                <p14:cNvContentPartPr/>
                <p14:nvPr/>
              </p14:nvContentPartPr>
              <p14:xfrm>
                <a:off x="9184053" y="2402160"/>
                <a:ext cx="210240" cy="1346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AB0ACA2-3F49-4956-807A-4385219AC31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179733" y="2397840"/>
                  <a:ext cx="218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75EED15-0243-4476-BFF8-A7C77EDB25CA}"/>
                    </a:ext>
                  </a:extLst>
                </p14:cNvPr>
                <p14:cNvContentPartPr/>
                <p14:nvPr/>
              </p14:nvContentPartPr>
              <p14:xfrm>
                <a:off x="9396453" y="2283360"/>
                <a:ext cx="584640" cy="1954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75EED15-0243-4476-BFF8-A7C77EDB25C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92133" y="2279040"/>
                  <a:ext cx="593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0094264-8853-4055-A325-3B999970F76D}"/>
                    </a:ext>
                  </a:extLst>
                </p14:cNvPr>
                <p14:cNvContentPartPr/>
                <p14:nvPr/>
              </p14:nvContentPartPr>
              <p14:xfrm>
                <a:off x="9949053" y="2371560"/>
                <a:ext cx="5040" cy="936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0094264-8853-4055-A325-3B999970F76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944733" y="2367240"/>
                  <a:ext cx="13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0F12179-DA7A-4339-B662-8DE1B0B04EBF}"/>
                    </a:ext>
                  </a:extLst>
                </p14:cNvPr>
                <p14:cNvContentPartPr/>
                <p14:nvPr/>
              </p14:nvContentPartPr>
              <p14:xfrm>
                <a:off x="3368613" y="1340520"/>
                <a:ext cx="4081320" cy="4532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0F12179-DA7A-4339-B662-8DE1B0B04EB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64293" y="1336200"/>
                  <a:ext cx="408996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70E87D7-ACD2-4BA1-9560-2898CD0E5DDE}"/>
                    </a:ext>
                  </a:extLst>
                </p14:cNvPr>
                <p14:cNvContentPartPr/>
                <p14:nvPr/>
              </p14:nvContentPartPr>
              <p14:xfrm>
                <a:off x="63093" y="1398840"/>
                <a:ext cx="3039120" cy="6246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70E87D7-ACD2-4BA1-9560-2898CD0E5DD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8773" y="1394520"/>
                  <a:ext cx="304776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5A36745-35E9-46B7-AA8B-2447A4214A5F}"/>
                    </a:ext>
                  </a:extLst>
                </p14:cNvPr>
                <p14:cNvContentPartPr/>
                <p14:nvPr/>
              </p14:nvContentPartPr>
              <p14:xfrm>
                <a:off x="1510653" y="632040"/>
                <a:ext cx="629640" cy="731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5A36745-35E9-46B7-AA8B-2447A4214A5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506333" y="627720"/>
                  <a:ext cx="638280" cy="73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F666B38-7B51-4C17-94AE-99F9703D0DD7}"/>
                    </a:ext>
                  </a:extLst>
                </p14:cNvPr>
                <p14:cNvContentPartPr/>
                <p14:nvPr/>
              </p14:nvContentPartPr>
              <p14:xfrm>
                <a:off x="2218773" y="337560"/>
                <a:ext cx="87840" cy="1764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F666B38-7B51-4C17-94AE-99F9703D0DD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214453" y="333240"/>
                  <a:ext cx="96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5E3E36B-55EC-42B3-ABCC-E19FDBCC4822}"/>
                    </a:ext>
                  </a:extLst>
                </p14:cNvPr>
                <p14:cNvContentPartPr/>
                <p14:nvPr/>
              </p14:nvContentPartPr>
              <p14:xfrm>
                <a:off x="2092053" y="337200"/>
                <a:ext cx="250920" cy="1836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5E3E36B-55EC-42B3-ABCC-E19FDBCC482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087733" y="332880"/>
                  <a:ext cx="2595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1917970-A7FC-4B7A-99EC-48329CADB921}"/>
                    </a:ext>
                  </a:extLst>
                </p14:cNvPr>
                <p14:cNvContentPartPr/>
                <p14:nvPr/>
              </p14:nvContentPartPr>
              <p14:xfrm>
                <a:off x="2144973" y="248640"/>
                <a:ext cx="379440" cy="2970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1917970-A7FC-4B7A-99EC-48329CADB92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140653" y="244320"/>
                  <a:ext cx="3880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C25DAFC-8763-45DE-86E4-69F6245B3CB9}"/>
                    </a:ext>
                  </a:extLst>
                </p14:cNvPr>
                <p14:cNvContentPartPr/>
                <p14:nvPr/>
              </p14:nvContentPartPr>
              <p14:xfrm>
                <a:off x="6559293" y="711960"/>
                <a:ext cx="116280" cy="1548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C25DAFC-8763-45DE-86E4-69F6245B3CB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554973" y="707640"/>
                  <a:ext cx="124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B7F295E-64BA-4D59-A7B3-9684CF0451AC}"/>
                    </a:ext>
                  </a:extLst>
                </p14:cNvPr>
                <p14:cNvContentPartPr/>
                <p14:nvPr/>
              </p14:nvContentPartPr>
              <p14:xfrm>
                <a:off x="6448053" y="753000"/>
                <a:ext cx="258480" cy="1011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B7F295E-64BA-4D59-A7B3-9684CF0451A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443733" y="748680"/>
                  <a:ext cx="267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3BE4AAC-5349-4430-A1EA-A1509A5D0B90}"/>
                    </a:ext>
                  </a:extLst>
                </p14:cNvPr>
                <p14:cNvContentPartPr/>
                <p14:nvPr/>
              </p14:nvContentPartPr>
              <p14:xfrm>
                <a:off x="6435093" y="787920"/>
                <a:ext cx="261360" cy="1393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3BE4AAC-5349-4430-A1EA-A1509A5D0B9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430773" y="783600"/>
                  <a:ext cx="270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18BE737-E172-493F-8A69-462F3F1238D5}"/>
                    </a:ext>
                  </a:extLst>
                </p14:cNvPr>
                <p14:cNvContentPartPr/>
                <p14:nvPr/>
              </p14:nvContentPartPr>
              <p14:xfrm>
                <a:off x="6830733" y="659400"/>
                <a:ext cx="149040" cy="1317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18BE737-E172-493F-8A69-462F3F1238D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26413" y="655080"/>
                  <a:ext cx="157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E90590F-ACA1-4492-BF97-2D5D19F362DB}"/>
                    </a:ext>
                  </a:extLst>
                </p14:cNvPr>
                <p14:cNvContentPartPr/>
                <p14:nvPr/>
              </p14:nvContentPartPr>
              <p14:xfrm>
                <a:off x="7347333" y="611520"/>
                <a:ext cx="240480" cy="1796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E90590F-ACA1-4492-BF97-2D5D19F362D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343013" y="607200"/>
                  <a:ext cx="2491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962D856-C459-4FE5-9C63-35E03A3DADB0}"/>
                    </a:ext>
                  </a:extLst>
                </p14:cNvPr>
                <p14:cNvContentPartPr/>
                <p14:nvPr/>
              </p14:nvContentPartPr>
              <p14:xfrm>
                <a:off x="7568013" y="624120"/>
                <a:ext cx="241200" cy="1555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962D856-C459-4FE5-9C63-35E03A3DADB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563693" y="619800"/>
                  <a:ext cx="249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D672F9E-9384-446E-8ADF-F9EA689143D9}"/>
                    </a:ext>
                  </a:extLst>
                </p14:cNvPr>
                <p14:cNvContentPartPr/>
                <p14:nvPr/>
              </p14:nvContentPartPr>
              <p14:xfrm>
                <a:off x="7960413" y="602160"/>
                <a:ext cx="24120" cy="2012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D672F9E-9384-446E-8ADF-F9EA689143D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56093" y="597840"/>
                  <a:ext cx="32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69115C7-3779-498D-8517-33DF220EBFE8}"/>
                    </a:ext>
                  </a:extLst>
                </p14:cNvPr>
                <p14:cNvContentPartPr/>
                <p14:nvPr/>
              </p14:nvContentPartPr>
              <p14:xfrm>
                <a:off x="7870053" y="572640"/>
                <a:ext cx="253440" cy="1350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69115C7-3779-498D-8517-33DF220EBFE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865733" y="568320"/>
                  <a:ext cx="262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417CB2A-7CB7-4966-AD53-D7B9C9BE2D11}"/>
                    </a:ext>
                  </a:extLst>
                </p14:cNvPr>
                <p14:cNvContentPartPr/>
                <p14:nvPr/>
              </p14:nvContentPartPr>
              <p14:xfrm>
                <a:off x="2763093" y="182040"/>
                <a:ext cx="218880" cy="2469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417CB2A-7CB7-4966-AD53-D7B9C9BE2D1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758773" y="177720"/>
                  <a:ext cx="2275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9F48745-20AB-4039-A59E-64B21C02C89D}"/>
                    </a:ext>
                  </a:extLst>
                </p14:cNvPr>
                <p14:cNvContentPartPr/>
                <p14:nvPr/>
              </p14:nvContentPartPr>
              <p14:xfrm>
                <a:off x="3063333" y="205800"/>
                <a:ext cx="23760" cy="1702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9F48745-20AB-4039-A59E-64B21C02C89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059013" y="201480"/>
                  <a:ext cx="32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9B6D03C-2A24-4C22-94E0-138D9979F3D7}"/>
                    </a:ext>
                  </a:extLst>
                </p14:cNvPr>
                <p14:cNvContentPartPr/>
                <p14:nvPr/>
              </p14:nvContentPartPr>
              <p14:xfrm>
                <a:off x="2935533" y="197880"/>
                <a:ext cx="229320" cy="2239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9B6D03C-2A24-4C22-94E0-138D9979F3D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931213" y="193560"/>
                  <a:ext cx="237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77A8F30-6B72-4940-B640-E7981A89FCAA}"/>
                    </a:ext>
                  </a:extLst>
                </p14:cNvPr>
                <p14:cNvContentPartPr/>
                <p14:nvPr/>
              </p14:nvContentPartPr>
              <p14:xfrm>
                <a:off x="3111933" y="138480"/>
                <a:ext cx="289440" cy="2692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77A8F30-6B72-4940-B640-E7981A89FCA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107613" y="134160"/>
                  <a:ext cx="2980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183E20A-7650-4636-840B-BD0A8331C11B}"/>
                    </a:ext>
                  </a:extLst>
                </p14:cNvPr>
                <p14:cNvContentPartPr/>
                <p14:nvPr/>
              </p14:nvContentPartPr>
              <p14:xfrm>
                <a:off x="1144173" y="1972680"/>
                <a:ext cx="360" cy="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183E20A-7650-4636-840B-BD0A8331C11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39853" y="19683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837BBDF-624B-47FB-A5E2-C9E0A81EEFE1}"/>
                    </a:ext>
                  </a:extLst>
                </p14:cNvPr>
                <p14:cNvContentPartPr/>
                <p14:nvPr/>
              </p14:nvContentPartPr>
              <p14:xfrm>
                <a:off x="-26187" y="1797000"/>
                <a:ext cx="1470600" cy="4208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837BBDF-624B-47FB-A5E2-C9E0A81EEFE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-30507" y="1792680"/>
                  <a:ext cx="147924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AB9F497-6EE4-4284-BFA8-9A4C693C05F8}"/>
                    </a:ext>
                  </a:extLst>
                </p14:cNvPr>
                <p14:cNvContentPartPr/>
                <p14:nvPr/>
              </p14:nvContentPartPr>
              <p14:xfrm>
                <a:off x="-75867" y="2216040"/>
                <a:ext cx="1532520" cy="4986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AB9F497-6EE4-4284-BFA8-9A4C693C05F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-80187" y="2211720"/>
                  <a:ext cx="154116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7E1C3C9-16BB-4043-9F46-FAF2B36E9E0F}"/>
                    </a:ext>
                  </a:extLst>
                </p14:cNvPr>
                <p14:cNvContentPartPr/>
                <p14:nvPr/>
              </p14:nvContentPartPr>
              <p14:xfrm>
                <a:off x="1527933" y="2063400"/>
                <a:ext cx="316080" cy="4204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7E1C3C9-16BB-4043-9F46-FAF2B36E9E0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523613" y="2059080"/>
                  <a:ext cx="32472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32377D1-810D-45D6-B1B5-3ADBE17DC771}"/>
                    </a:ext>
                  </a:extLst>
                </p14:cNvPr>
                <p14:cNvContentPartPr/>
                <p14:nvPr/>
              </p14:nvContentPartPr>
              <p14:xfrm>
                <a:off x="1949493" y="2107320"/>
                <a:ext cx="6910560" cy="9756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32377D1-810D-45D6-B1B5-3ADBE17DC77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945173" y="2103000"/>
                  <a:ext cx="6919200" cy="9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60B2016-F1BC-470C-9D0F-5DC7BD417D02}"/>
                    </a:ext>
                  </a:extLst>
                </p14:cNvPr>
                <p14:cNvContentPartPr/>
                <p14:nvPr/>
              </p14:nvContentPartPr>
              <p14:xfrm>
                <a:off x="9038973" y="2901120"/>
                <a:ext cx="225000" cy="2739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60B2016-F1BC-470C-9D0F-5DC7BD417D0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034653" y="2896800"/>
                  <a:ext cx="2336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F17A55F-2496-4214-8B21-EF20167A90C3}"/>
                    </a:ext>
                  </a:extLst>
                </p14:cNvPr>
                <p14:cNvContentPartPr/>
                <p14:nvPr/>
              </p14:nvContentPartPr>
              <p14:xfrm>
                <a:off x="9331293" y="3020280"/>
                <a:ext cx="273240" cy="1238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F17A55F-2496-4214-8B21-EF20167A90C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326973" y="3015960"/>
                  <a:ext cx="281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12B38C8-31A8-4450-B5E2-7B2675F5610A}"/>
                    </a:ext>
                  </a:extLst>
                </p14:cNvPr>
                <p14:cNvContentPartPr/>
                <p14:nvPr/>
              </p14:nvContentPartPr>
              <p14:xfrm>
                <a:off x="9526773" y="2939280"/>
                <a:ext cx="97200" cy="550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12B38C8-31A8-4450-B5E2-7B2675F5610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522453" y="2934960"/>
                  <a:ext cx="1058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2B8D5DF-0B98-42AA-81E9-D6CE2DDCA7D2}"/>
                    </a:ext>
                  </a:extLst>
                </p14:cNvPr>
                <p14:cNvContentPartPr/>
                <p14:nvPr/>
              </p14:nvContentPartPr>
              <p14:xfrm>
                <a:off x="9567453" y="2908680"/>
                <a:ext cx="205560" cy="3812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2B8D5DF-0B98-42AA-81E9-D6CE2DDCA7D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563133" y="2904360"/>
                  <a:ext cx="2142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D14A090-F35C-46F7-A0D4-08B969978ED3}"/>
                    </a:ext>
                  </a:extLst>
                </p14:cNvPr>
                <p14:cNvContentPartPr/>
                <p14:nvPr/>
              </p14:nvContentPartPr>
              <p14:xfrm>
                <a:off x="9864813" y="2860440"/>
                <a:ext cx="126720" cy="2131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D14A090-F35C-46F7-A0D4-08B969978ED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860493" y="2856120"/>
                  <a:ext cx="1353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64504D4-0967-41EB-B5E1-B93218E1D2C4}"/>
                    </a:ext>
                  </a:extLst>
                </p14:cNvPr>
                <p14:cNvContentPartPr/>
                <p14:nvPr/>
              </p14:nvContentPartPr>
              <p14:xfrm>
                <a:off x="10000893" y="2932800"/>
                <a:ext cx="657720" cy="1483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64504D4-0967-41EB-B5E1-B93218E1D2C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996573" y="2928480"/>
                  <a:ext cx="666360" cy="15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3DA641FB-DEDF-4A22-8D68-5C5B21E11773}"/>
                  </a:ext>
                </a:extLst>
              </p14:cNvPr>
              <p14:cNvContentPartPr/>
              <p14:nvPr/>
            </p14:nvContentPartPr>
            <p14:xfrm>
              <a:off x="35733" y="2595480"/>
              <a:ext cx="731160" cy="42516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3DA641FB-DEDF-4A22-8D68-5C5B21E1177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1413" y="2591160"/>
                <a:ext cx="73980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8B360613-8C68-4AC4-8F62-BBFCEBEC3A15}"/>
                  </a:ext>
                </a:extLst>
              </p14:cNvPr>
              <p14:cNvContentPartPr/>
              <p14:nvPr/>
            </p14:nvContentPartPr>
            <p14:xfrm>
              <a:off x="1030413" y="3484320"/>
              <a:ext cx="23760" cy="56052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8B360613-8C68-4AC4-8F62-BBFCEBEC3A1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26093" y="3480000"/>
                <a:ext cx="3240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3497C7F1-FE6C-48A0-AE1E-9748DE664AE9}"/>
                  </a:ext>
                </a:extLst>
              </p14:cNvPr>
              <p14:cNvContentPartPr/>
              <p14:nvPr/>
            </p14:nvContentPartPr>
            <p14:xfrm>
              <a:off x="3693" y="2583600"/>
              <a:ext cx="713880" cy="43596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3497C7F1-FE6C-48A0-AE1E-9748DE664AE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-627" y="2579280"/>
                <a:ext cx="722520" cy="44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1875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9808947-CEF8-43EC-BF62-5E76F31F3A12}"/>
              </a:ext>
            </a:extLst>
          </p:cNvPr>
          <p:cNvSpPr txBox="1"/>
          <p:nvPr/>
        </p:nvSpPr>
        <p:spPr>
          <a:xfrm>
            <a:off x="1122829" y="0"/>
            <a:ext cx="10219765" cy="567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German Trade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7E4A691-383D-4399-B93E-2A38241FA9F4}"/>
              </a:ext>
            </a:extLst>
          </p:cNvPr>
          <p:cNvSpPr txBox="1"/>
          <p:nvPr/>
        </p:nvSpPr>
        <p:spPr>
          <a:xfrm>
            <a:off x="360000" y="99174"/>
            <a:ext cx="166154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Quelle: Destatis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3DCC37D-3153-4DDD-A6E2-543FF2BCC51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090B75D-5E5D-CCB0-0830-C273CEABB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680"/>
            <a:ext cx="4584589" cy="27556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9F0561E-65F0-527E-0454-050184CC5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589" y="567679"/>
            <a:ext cx="4584589" cy="275563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1FE7F75-6907-E65A-8CC0-1C94ED59C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38470"/>
            <a:ext cx="4299858" cy="258448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00C9913-FE3E-A25D-487C-479393D18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9858" y="3738471"/>
            <a:ext cx="4288972" cy="25779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32726B9-46D3-42D7-BAC6-6FEEC2E875B9}"/>
                  </a:ext>
                </a:extLst>
              </p14:cNvPr>
              <p14:cNvContentPartPr/>
              <p14:nvPr/>
            </p14:nvContentPartPr>
            <p14:xfrm>
              <a:off x="569973" y="1318560"/>
              <a:ext cx="3619080" cy="4942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32726B9-46D3-42D7-BAC6-6FEEC2E875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5653" y="1314240"/>
                <a:ext cx="362772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E34EB79E-5EFB-4488-AA6B-35078028391C}"/>
                  </a:ext>
                </a:extLst>
              </p14:cNvPr>
              <p14:cNvContentPartPr/>
              <p14:nvPr/>
            </p14:nvContentPartPr>
            <p14:xfrm>
              <a:off x="409413" y="2348880"/>
              <a:ext cx="124200" cy="5508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E34EB79E-5EFB-4488-AA6B-35078028391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5093" y="2344560"/>
                <a:ext cx="1328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6BA46D57-2BBF-405E-8C8B-0827674EBE00}"/>
                  </a:ext>
                </a:extLst>
              </p14:cNvPr>
              <p14:cNvContentPartPr/>
              <p14:nvPr/>
            </p14:nvContentPartPr>
            <p14:xfrm>
              <a:off x="4937493" y="1542840"/>
              <a:ext cx="4031640" cy="68976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6BA46D57-2BBF-405E-8C8B-0827674EBE0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33173" y="1538520"/>
                <a:ext cx="4040280" cy="69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62B6FD2F-325B-44A0-A1F4-0ED0949DAA83}"/>
              </a:ext>
            </a:extLst>
          </p:cNvPr>
          <p:cNvGrpSpPr/>
          <p:nvPr/>
        </p:nvGrpSpPr>
        <p:grpSpPr>
          <a:xfrm>
            <a:off x="342093" y="564720"/>
            <a:ext cx="8129520" cy="1834560"/>
            <a:chOff x="342093" y="564720"/>
            <a:chExt cx="8129520" cy="183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00D1DCD-61F1-4007-B199-1D90EFE1EE65}"/>
                    </a:ext>
                  </a:extLst>
                </p14:cNvPr>
                <p14:cNvContentPartPr/>
                <p14:nvPr/>
              </p14:nvContentPartPr>
              <p14:xfrm>
                <a:off x="5209293" y="1252320"/>
                <a:ext cx="1441800" cy="4222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00D1DCD-61F1-4007-B199-1D90EFE1EE6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04973" y="1248000"/>
                  <a:ext cx="145044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CDE79D1-3C40-45C6-B7EC-C052F1B066E0}"/>
                    </a:ext>
                  </a:extLst>
                </p14:cNvPr>
                <p14:cNvContentPartPr/>
                <p14:nvPr/>
              </p14:nvContentPartPr>
              <p14:xfrm>
                <a:off x="5233773" y="1249800"/>
                <a:ext cx="1337400" cy="3394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CDE79D1-3C40-45C6-B7EC-C052F1B066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29453" y="1245480"/>
                  <a:ext cx="13460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38771A5-7241-4DBA-B74C-AE6556E82723}"/>
                    </a:ext>
                  </a:extLst>
                </p14:cNvPr>
                <p14:cNvContentPartPr/>
                <p14:nvPr/>
              </p14:nvContentPartPr>
              <p14:xfrm>
                <a:off x="587613" y="1349880"/>
                <a:ext cx="74880" cy="313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38771A5-7241-4DBA-B74C-AE6556E8272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3293" y="1345560"/>
                  <a:ext cx="83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49EE286-E4A3-4056-9DF2-A5EDAB9E5855}"/>
                    </a:ext>
                  </a:extLst>
                </p14:cNvPr>
                <p14:cNvContentPartPr/>
                <p14:nvPr/>
              </p14:nvContentPartPr>
              <p14:xfrm>
                <a:off x="449373" y="1325040"/>
                <a:ext cx="1647720" cy="492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49EE286-E4A3-4056-9DF2-A5EDAB9E585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5053" y="1320720"/>
                  <a:ext cx="165636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DC1A47F-D30E-4307-ACDD-039CA648DE1D}"/>
                    </a:ext>
                  </a:extLst>
                </p14:cNvPr>
                <p14:cNvContentPartPr/>
                <p14:nvPr/>
              </p14:nvContentPartPr>
              <p14:xfrm>
                <a:off x="2025093" y="1413600"/>
                <a:ext cx="921600" cy="4395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DC1A47F-D30E-4307-ACDD-039CA648DE1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20773" y="1409280"/>
                  <a:ext cx="93024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A1C1E53-F898-4FB9-BFDE-8F3243ECF43E}"/>
                    </a:ext>
                  </a:extLst>
                </p14:cNvPr>
                <p14:cNvContentPartPr/>
                <p14:nvPr/>
              </p14:nvContentPartPr>
              <p14:xfrm>
                <a:off x="2415333" y="985200"/>
                <a:ext cx="37080" cy="2494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A1C1E53-F898-4FB9-BFDE-8F3243ECF43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11013" y="980880"/>
                  <a:ext cx="457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D2A1826-9D97-4A5D-8516-374200E10C37}"/>
                    </a:ext>
                  </a:extLst>
                </p14:cNvPr>
                <p14:cNvContentPartPr/>
                <p14:nvPr/>
              </p14:nvContentPartPr>
              <p14:xfrm>
                <a:off x="2337573" y="1086000"/>
                <a:ext cx="205200" cy="2138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D2A1826-9D97-4A5D-8516-374200E10C3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33253" y="1081680"/>
                  <a:ext cx="2138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2CBAEED-3110-499D-8EF0-424A389C80FF}"/>
                    </a:ext>
                  </a:extLst>
                </p14:cNvPr>
                <p14:cNvContentPartPr/>
                <p14:nvPr/>
              </p14:nvContentPartPr>
              <p14:xfrm>
                <a:off x="2582733" y="831480"/>
                <a:ext cx="216360" cy="1537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2CBAEED-3110-499D-8EF0-424A389C80F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78413" y="827160"/>
                  <a:ext cx="225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E93C160-FDDE-4099-8697-7A0075E31C2C}"/>
                    </a:ext>
                  </a:extLst>
                </p14:cNvPr>
                <p14:cNvContentPartPr/>
                <p14:nvPr/>
              </p14:nvContentPartPr>
              <p14:xfrm>
                <a:off x="2782533" y="789720"/>
                <a:ext cx="78120" cy="1350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E93C160-FDDE-4099-8697-7A0075E31C2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78213" y="785400"/>
                  <a:ext cx="86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EB717D1-5707-48CB-89B4-28B050460CFF}"/>
                    </a:ext>
                  </a:extLst>
                </p14:cNvPr>
                <p14:cNvContentPartPr/>
                <p14:nvPr/>
              </p14:nvContentPartPr>
              <p14:xfrm>
                <a:off x="2874693" y="705840"/>
                <a:ext cx="106560" cy="189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EB717D1-5707-48CB-89B4-28B050460CF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70373" y="701520"/>
                  <a:ext cx="1152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435F2D4-1FCC-4AF5-9D5F-24B080062872}"/>
                    </a:ext>
                  </a:extLst>
                </p14:cNvPr>
                <p14:cNvContentPartPr/>
                <p14:nvPr/>
              </p14:nvContentPartPr>
              <p14:xfrm>
                <a:off x="3004653" y="791880"/>
                <a:ext cx="85320" cy="78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435F2D4-1FCC-4AF5-9D5F-24B08006287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00333" y="787560"/>
                  <a:ext cx="939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36D40AF-2C02-4433-A82D-11EA0C10543F}"/>
                    </a:ext>
                  </a:extLst>
                </p14:cNvPr>
                <p14:cNvContentPartPr/>
                <p14:nvPr/>
              </p14:nvContentPartPr>
              <p14:xfrm>
                <a:off x="3096453" y="665520"/>
                <a:ext cx="39240" cy="2019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36D40AF-2C02-4433-A82D-11EA0C10543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92133" y="661200"/>
                  <a:ext cx="47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4191C1E-A1AF-40D4-94FA-23D5A98BD442}"/>
                    </a:ext>
                  </a:extLst>
                </p14:cNvPr>
                <p14:cNvContentPartPr/>
                <p14:nvPr/>
              </p14:nvContentPartPr>
              <p14:xfrm>
                <a:off x="3143973" y="631680"/>
                <a:ext cx="72360" cy="1796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4191C1E-A1AF-40D4-94FA-23D5A98BD44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39653" y="627360"/>
                  <a:ext cx="810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C36D94C-CBA9-4E56-8AA6-2D338E34685F}"/>
                    </a:ext>
                  </a:extLst>
                </p14:cNvPr>
                <p14:cNvContentPartPr/>
                <p14:nvPr/>
              </p14:nvContentPartPr>
              <p14:xfrm>
                <a:off x="3021213" y="796560"/>
                <a:ext cx="41040" cy="637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C36D94C-CBA9-4E56-8AA6-2D338E34685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16893" y="792240"/>
                  <a:ext cx="49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127F6FC-0077-489E-8312-30AD34D2D430}"/>
                    </a:ext>
                  </a:extLst>
                </p14:cNvPr>
                <p14:cNvContentPartPr/>
                <p14:nvPr/>
              </p14:nvContentPartPr>
              <p14:xfrm>
                <a:off x="2963973" y="660480"/>
                <a:ext cx="35280" cy="406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127F6FC-0077-489E-8312-30AD34D2D43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59653" y="656160"/>
                  <a:ext cx="43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5927228-08C9-4C3C-A4D0-3B73073A4F49}"/>
                    </a:ext>
                  </a:extLst>
                </p14:cNvPr>
                <p14:cNvContentPartPr/>
                <p14:nvPr/>
              </p14:nvContentPartPr>
              <p14:xfrm>
                <a:off x="3325413" y="564720"/>
                <a:ext cx="120600" cy="2055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5927228-08C9-4C3C-A4D0-3B73073A4F4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21093" y="560400"/>
                  <a:ext cx="129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D6719DF-1971-43F3-8115-2588EE4474A4}"/>
                    </a:ext>
                  </a:extLst>
                </p14:cNvPr>
                <p14:cNvContentPartPr/>
                <p14:nvPr/>
              </p14:nvContentPartPr>
              <p14:xfrm>
                <a:off x="3483093" y="638520"/>
                <a:ext cx="85320" cy="936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D6719DF-1971-43F3-8115-2588EE4474A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78773" y="634200"/>
                  <a:ext cx="93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5CED804-E999-4CB5-9881-CDDA3DD9F259}"/>
                    </a:ext>
                  </a:extLst>
                </p14:cNvPr>
                <p14:cNvContentPartPr/>
                <p14:nvPr/>
              </p14:nvContentPartPr>
              <p14:xfrm>
                <a:off x="3082413" y="913200"/>
                <a:ext cx="195840" cy="1317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5CED804-E999-4CB5-9881-CDDA3DD9F25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78093" y="908880"/>
                  <a:ext cx="204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4BD2331-1045-4827-8EA3-9C33199A4028}"/>
                    </a:ext>
                  </a:extLst>
                </p14:cNvPr>
                <p14:cNvContentPartPr/>
                <p14:nvPr/>
              </p14:nvContentPartPr>
              <p14:xfrm>
                <a:off x="3251613" y="818880"/>
                <a:ext cx="128880" cy="1479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4BD2331-1045-4827-8EA3-9C33199A402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47293" y="814560"/>
                  <a:ext cx="137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F19E3D4-E34C-4AA7-86AD-F5D8303A9A00}"/>
                    </a:ext>
                  </a:extLst>
                </p14:cNvPr>
                <p14:cNvContentPartPr/>
                <p14:nvPr/>
              </p14:nvContentPartPr>
              <p14:xfrm>
                <a:off x="3417933" y="775680"/>
                <a:ext cx="115920" cy="148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F19E3D4-E34C-4AA7-86AD-F5D8303A9A0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13613" y="771360"/>
                  <a:ext cx="124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C7A7A62-811B-4C98-B2B5-7B84D7E7ADA3}"/>
                    </a:ext>
                  </a:extLst>
                </p14:cNvPr>
                <p14:cNvContentPartPr/>
                <p14:nvPr/>
              </p14:nvContentPartPr>
              <p14:xfrm>
                <a:off x="3503973" y="849480"/>
                <a:ext cx="67680" cy="176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C7A7A62-811B-4C98-B2B5-7B84D7E7ADA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99653" y="845160"/>
                  <a:ext cx="76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99E2B14-C242-4F2F-B1FF-E55547352844}"/>
                    </a:ext>
                  </a:extLst>
                </p14:cNvPr>
                <p14:cNvContentPartPr/>
                <p14:nvPr/>
              </p14:nvContentPartPr>
              <p14:xfrm>
                <a:off x="2040213" y="1775400"/>
                <a:ext cx="51840" cy="65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99E2B14-C242-4F2F-B1FF-E5554735284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35893" y="1771080"/>
                  <a:ext cx="60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FD9B674-303C-4133-8F2D-47F91C835D25}"/>
                    </a:ext>
                  </a:extLst>
                </p14:cNvPr>
                <p14:cNvContentPartPr/>
                <p14:nvPr/>
              </p14:nvContentPartPr>
              <p14:xfrm>
                <a:off x="2786853" y="1404960"/>
                <a:ext cx="60120" cy="882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FD9B674-303C-4133-8F2D-47F91C835D2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782533" y="1400640"/>
                  <a:ext cx="68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3C7C72B-91F6-438D-9D29-7B123ABAA7C7}"/>
                    </a:ext>
                  </a:extLst>
                </p14:cNvPr>
                <p14:cNvContentPartPr/>
                <p14:nvPr/>
              </p14:nvContentPartPr>
              <p14:xfrm>
                <a:off x="3922653" y="1359960"/>
                <a:ext cx="384840" cy="680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3C7C72B-91F6-438D-9D29-7B123ABAA7C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18333" y="1355640"/>
                  <a:ext cx="393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F327D82-4F6E-431B-823E-2F993D647CB5}"/>
                    </a:ext>
                  </a:extLst>
                </p14:cNvPr>
                <p14:cNvContentPartPr/>
                <p14:nvPr/>
              </p14:nvContentPartPr>
              <p14:xfrm>
                <a:off x="342093" y="1835880"/>
                <a:ext cx="2131200" cy="5634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F327D82-4F6E-431B-823E-2F993D647CB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7773" y="1831560"/>
                  <a:ext cx="213984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13D9DAB-B772-4036-87A9-CE9D31B356A2}"/>
                    </a:ext>
                  </a:extLst>
                </p14:cNvPr>
                <p14:cNvContentPartPr/>
                <p14:nvPr/>
              </p14:nvContentPartPr>
              <p14:xfrm>
                <a:off x="2105733" y="1639320"/>
                <a:ext cx="1508040" cy="2718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13D9DAB-B772-4036-87A9-CE9D31B356A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101413" y="1635000"/>
                  <a:ext cx="15166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FCAE79D-B44C-4E17-AE65-718EE9C83B3A}"/>
                    </a:ext>
                  </a:extLst>
                </p14:cNvPr>
                <p14:cNvContentPartPr/>
                <p14:nvPr/>
              </p14:nvContentPartPr>
              <p14:xfrm>
                <a:off x="4180053" y="1893480"/>
                <a:ext cx="136440" cy="1620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FCAE79D-B44C-4E17-AE65-718EE9C83B3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75733" y="1889160"/>
                  <a:ext cx="1450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C329414-2C3F-4078-99FB-9C40CD902258}"/>
                    </a:ext>
                  </a:extLst>
                </p14:cNvPr>
                <p14:cNvContentPartPr/>
                <p14:nvPr/>
              </p14:nvContentPartPr>
              <p14:xfrm>
                <a:off x="4060533" y="1698000"/>
                <a:ext cx="416160" cy="4600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C329414-2C3F-4078-99FB-9C40CD90225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56213" y="1693680"/>
                  <a:ext cx="42480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6976FA0-9D60-4651-BD22-DD988F98A36F}"/>
                    </a:ext>
                  </a:extLst>
                </p14:cNvPr>
                <p14:cNvContentPartPr/>
                <p14:nvPr/>
              </p14:nvContentPartPr>
              <p14:xfrm>
                <a:off x="4052973" y="1774680"/>
                <a:ext cx="407880" cy="4291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6976FA0-9D60-4651-BD22-DD988F98A36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48653" y="1770360"/>
                  <a:ext cx="41652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2FD27D3-AB7F-4E1F-AF36-1E1F8223623D}"/>
                    </a:ext>
                  </a:extLst>
                </p14:cNvPr>
                <p14:cNvContentPartPr/>
                <p14:nvPr/>
              </p14:nvContentPartPr>
              <p14:xfrm>
                <a:off x="539373" y="1322520"/>
                <a:ext cx="109800" cy="655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2FD27D3-AB7F-4E1F-AF36-1E1F8223623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5053" y="1318200"/>
                  <a:ext cx="118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2BDCCF0-CAA5-4A74-85EB-40985E128A56}"/>
                    </a:ext>
                  </a:extLst>
                </p14:cNvPr>
                <p14:cNvContentPartPr/>
                <p14:nvPr/>
              </p14:nvContentPartPr>
              <p14:xfrm>
                <a:off x="6596373" y="1424040"/>
                <a:ext cx="854640" cy="1976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2BDCCF0-CAA5-4A74-85EB-40985E128A5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92053" y="1419720"/>
                  <a:ext cx="8632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DB47628-2F88-4402-8F46-8724ABA90D63}"/>
                    </a:ext>
                  </a:extLst>
                </p14:cNvPr>
                <p14:cNvContentPartPr/>
                <p14:nvPr/>
              </p14:nvContentPartPr>
              <p14:xfrm>
                <a:off x="7482333" y="766320"/>
                <a:ext cx="43920" cy="4021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DB47628-2F88-4402-8F46-8724ABA90D6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78013" y="762000"/>
                  <a:ext cx="5256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4E6B54E-0A62-4040-A1C2-726B520EA136}"/>
                    </a:ext>
                  </a:extLst>
                </p14:cNvPr>
                <p14:cNvContentPartPr/>
                <p14:nvPr/>
              </p14:nvContentPartPr>
              <p14:xfrm>
                <a:off x="7390173" y="1039560"/>
                <a:ext cx="265320" cy="2286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4E6B54E-0A62-4040-A1C2-726B520EA13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85853" y="1035240"/>
                  <a:ext cx="2739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C4E14AF-6A72-4599-B0D8-A264B69BBC6C}"/>
                    </a:ext>
                  </a:extLst>
                </p14:cNvPr>
                <p14:cNvContentPartPr/>
                <p14:nvPr/>
              </p14:nvContentPartPr>
              <p14:xfrm>
                <a:off x="7581693" y="1416840"/>
                <a:ext cx="832680" cy="4471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C4E14AF-6A72-4599-B0D8-A264B69BBC6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77373" y="1412520"/>
                  <a:ext cx="84132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0ED6031-3EF6-4261-87E2-244ADD648966}"/>
                    </a:ext>
                  </a:extLst>
                </p14:cNvPr>
                <p14:cNvContentPartPr/>
                <p14:nvPr/>
              </p14:nvContentPartPr>
              <p14:xfrm>
                <a:off x="7570893" y="1408200"/>
                <a:ext cx="900720" cy="4287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0ED6031-3EF6-4261-87E2-244ADD64896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566573" y="1403880"/>
                  <a:ext cx="909360" cy="43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7B1B5490-1ED6-4F42-95CB-A8604D9BDDF9}"/>
              </a:ext>
            </a:extLst>
          </p:cNvPr>
          <p:cNvGrpSpPr/>
          <p:nvPr/>
        </p:nvGrpSpPr>
        <p:grpSpPr>
          <a:xfrm>
            <a:off x="7303053" y="55320"/>
            <a:ext cx="2116080" cy="684000"/>
            <a:chOff x="7303053" y="55320"/>
            <a:chExt cx="2116080" cy="68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A18E780-2CE0-42E1-AB54-3A24F2853B83}"/>
                    </a:ext>
                  </a:extLst>
                </p14:cNvPr>
                <p14:cNvContentPartPr/>
                <p14:nvPr/>
              </p14:nvContentPartPr>
              <p14:xfrm>
                <a:off x="7433013" y="437280"/>
                <a:ext cx="43200" cy="1926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A18E780-2CE0-42E1-AB54-3A24F2853B8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28693" y="432960"/>
                  <a:ext cx="51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A233082-2E99-471C-98FA-9A2C09F4EDF6}"/>
                    </a:ext>
                  </a:extLst>
                </p14:cNvPr>
                <p14:cNvContentPartPr/>
                <p14:nvPr/>
              </p14:nvContentPartPr>
              <p14:xfrm>
                <a:off x="7303053" y="361320"/>
                <a:ext cx="238680" cy="2556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A233082-2E99-471C-98FA-9A2C09F4EDF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298733" y="357000"/>
                  <a:ext cx="2473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A85DEDB-A75C-4E0E-A934-19F3DAF1F522}"/>
                    </a:ext>
                  </a:extLst>
                </p14:cNvPr>
                <p14:cNvContentPartPr/>
                <p14:nvPr/>
              </p14:nvContentPartPr>
              <p14:xfrm>
                <a:off x="7573413" y="413160"/>
                <a:ext cx="207720" cy="159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A85DEDB-A75C-4E0E-A934-19F3DAF1F52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569093" y="408840"/>
                  <a:ext cx="216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0E78218-2A34-4BE4-9FFF-6BD0894B35C4}"/>
                    </a:ext>
                  </a:extLst>
                </p14:cNvPr>
                <p14:cNvContentPartPr/>
                <p14:nvPr/>
              </p14:nvContentPartPr>
              <p14:xfrm>
                <a:off x="7760973" y="378240"/>
                <a:ext cx="99000" cy="1749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0E78218-2A34-4BE4-9FFF-6BD0894B35C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56653" y="373920"/>
                  <a:ext cx="107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FEC4400-8392-417B-9B07-EB7F0CABB6B9}"/>
                    </a:ext>
                  </a:extLst>
                </p14:cNvPr>
                <p14:cNvContentPartPr/>
                <p14:nvPr/>
              </p14:nvContentPartPr>
              <p14:xfrm>
                <a:off x="7871853" y="416760"/>
                <a:ext cx="55080" cy="946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FEC4400-8392-417B-9B07-EB7F0CABB6B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67533" y="412440"/>
                  <a:ext cx="63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E497822-64BC-4BF0-87BE-63189590D21B}"/>
                    </a:ext>
                  </a:extLst>
                </p14:cNvPr>
                <p14:cNvContentPartPr/>
                <p14:nvPr/>
              </p14:nvContentPartPr>
              <p14:xfrm>
                <a:off x="7890933" y="277440"/>
                <a:ext cx="170280" cy="2404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E497822-64BC-4BF0-87BE-63189590D21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886613" y="273120"/>
                  <a:ext cx="1789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676BE28-752B-4369-8C85-675B944F9B04}"/>
                    </a:ext>
                  </a:extLst>
                </p14:cNvPr>
                <p14:cNvContentPartPr/>
                <p14:nvPr/>
              </p14:nvContentPartPr>
              <p14:xfrm>
                <a:off x="8276853" y="294720"/>
                <a:ext cx="39960" cy="1983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676BE28-752B-4369-8C85-675B944F9B0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272533" y="290400"/>
                  <a:ext cx="486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46021CB-CEB6-4CDC-974E-163BB7AD1F5C}"/>
                    </a:ext>
                  </a:extLst>
                </p14:cNvPr>
                <p14:cNvContentPartPr/>
                <p14:nvPr/>
              </p14:nvContentPartPr>
              <p14:xfrm>
                <a:off x="8104413" y="225600"/>
                <a:ext cx="282960" cy="2480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46021CB-CEB6-4CDC-974E-163BB7AD1F5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100093" y="221280"/>
                  <a:ext cx="2916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687D64F-9E05-4C58-BAD9-B0D22CA3CF2D}"/>
                    </a:ext>
                  </a:extLst>
                </p14:cNvPr>
                <p14:cNvContentPartPr/>
                <p14:nvPr/>
              </p14:nvContentPartPr>
              <p14:xfrm>
                <a:off x="8413653" y="272040"/>
                <a:ext cx="84600" cy="1396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687D64F-9E05-4C58-BAD9-B0D22CA3CF2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409333" y="267720"/>
                  <a:ext cx="93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2B52BA8-8F0C-4F77-8ADD-6AEA0E54FE2B}"/>
                    </a:ext>
                  </a:extLst>
                </p14:cNvPr>
                <p14:cNvContentPartPr/>
                <p14:nvPr/>
              </p14:nvContentPartPr>
              <p14:xfrm>
                <a:off x="8527053" y="259440"/>
                <a:ext cx="157320" cy="1238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2B52BA8-8F0C-4F77-8ADD-6AEA0E54FE2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522733" y="255120"/>
                  <a:ext cx="165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D4F5A6F-0A60-4002-BAF3-6A9E62043257}"/>
                    </a:ext>
                  </a:extLst>
                </p14:cNvPr>
                <p14:cNvContentPartPr/>
                <p14:nvPr/>
              </p14:nvContentPartPr>
              <p14:xfrm>
                <a:off x="8634333" y="204360"/>
                <a:ext cx="39960" cy="424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D4F5A6F-0A60-4002-BAF3-6A9E6204325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630013" y="200040"/>
                  <a:ext cx="486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55EB7FE-780F-4BFF-BF58-4F1E751C899D}"/>
                    </a:ext>
                  </a:extLst>
                </p14:cNvPr>
                <p14:cNvContentPartPr/>
                <p14:nvPr/>
              </p14:nvContentPartPr>
              <p14:xfrm>
                <a:off x="8694453" y="230280"/>
                <a:ext cx="148680" cy="1364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55EB7FE-780F-4BFF-BF58-4F1E751C899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690133" y="225960"/>
                  <a:ext cx="157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4F00485-A16E-4FEF-808C-6AE2A84E45E2}"/>
                    </a:ext>
                  </a:extLst>
                </p14:cNvPr>
                <p14:cNvContentPartPr/>
                <p14:nvPr/>
              </p14:nvContentPartPr>
              <p14:xfrm>
                <a:off x="8797413" y="182040"/>
                <a:ext cx="52200" cy="532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4F00485-A16E-4FEF-808C-6AE2A84E45E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793093" y="177720"/>
                  <a:ext cx="60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B569837-259B-40D3-BDE8-2276E92141F7}"/>
                    </a:ext>
                  </a:extLst>
                </p14:cNvPr>
                <p14:cNvContentPartPr/>
                <p14:nvPr/>
              </p14:nvContentPartPr>
              <p14:xfrm>
                <a:off x="8885253" y="55320"/>
                <a:ext cx="272160" cy="2545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B569837-259B-40D3-BDE8-2276E92141F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880933" y="51000"/>
                  <a:ext cx="2808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5037B7B-0CE7-41A3-A2E1-383DAF100470}"/>
                    </a:ext>
                  </a:extLst>
                </p14:cNvPr>
                <p14:cNvContentPartPr/>
                <p14:nvPr/>
              </p14:nvContentPartPr>
              <p14:xfrm>
                <a:off x="9163533" y="326040"/>
                <a:ext cx="21600" cy="244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5037B7B-0CE7-41A3-A2E1-383DAF10047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159213" y="321720"/>
                  <a:ext cx="30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1E942BC-9977-4AF0-8AA6-58CA86E648C4}"/>
                    </a:ext>
                  </a:extLst>
                </p14:cNvPr>
                <p14:cNvContentPartPr/>
                <p14:nvPr/>
              </p14:nvContentPartPr>
              <p14:xfrm>
                <a:off x="8105133" y="281760"/>
                <a:ext cx="1314000" cy="4575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1E942BC-9977-4AF0-8AA6-58CA86E648C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100813" y="277440"/>
                  <a:ext cx="1322640" cy="46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09BE8BED-4E4F-4DC8-B09A-878E4B3A6D62}"/>
                  </a:ext>
                </a:extLst>
              </p14:cNvPr>
              <p14:cNvContentPartPr/>
              <p14:nvPr/>
            </p14:nvContentPartPr>
            <p14:xfrm>
              <a:off x="4610973" y="4759440"/>
              <a:ext cx="3821040" cy="52776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09BE8BED-4E4F-4DC8-B09A-878E4B3A6D6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606653" y="4755120"/>
                <a:ext cx="3829680" cy="53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8147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fld id="{E181A1DF-35C4-4479-9BD5-005A8B10D74E}" type="slidenum">
              <a:rPr lang="de-DE" altLang="de-DE" sz="240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12</a:t>
            </a:fld>
            <a:endParaRPr lang="de-DE" altLang="de-DE" sz="2400">
              <a:solidFill>
                <a:srgbClr val="000000"/>
              </a:solidFill>
            </a:endParaRPr>
          </a:p>
        </p:txBody>
      </p:sp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3175794" y="255586"/>
            <a:ext cx="64436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Germany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Openess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(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Ex+Im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)/GDP</a:t>
            </a:r>
          </a:p>
        </p:txBody>
      </p:sp>
      <p:sp>
        <p:nvSpPr>
          <p:cNvPr id="29700" name="Textfeld 2"/>
          <p:cNvSpPr txBox="1">
            <a:spLocks noChangeArrowheads="1"/>
          </p:cNvSpPr>
          <p:nvPr/>
        </p:nvSpPr>
        <p:spPr bwMode="auto">
          <a:xfrm>
            <a:off x="1597026" y="6199981"/>
            <a:ext cx="28813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200" dirty="0"/>
              <a:t>Quelle: Statistisches Bundesamt, Hoffmann</a:t>
            </a:r>
          </a:p>
        </p:txBody>
      </p:sp>
      <p:sp>
        <p:nvSpPr>
          <p:cNvPr id="6" name="Rechteck 5"/>
          <p:cNvSpPr/>
          <p:nvPr/>
        </p:nvSpPr>
        <p:spPr>
          <a:xfrm>
            <a:off x="8663288" y="4186819"/>
            <a:ext cx="3489800" cy="2602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9E6BEDA-4B57-92AD-B7C9-E6C69E098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06" y="794722"/>
            <a:ext cx="7667100" cy="46916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262CBC1-A670-429D-A901-F645857658F7}"/>
                  </a:ext>
                </a:extLst>
              </p14:cNvPr>
              <p14:cNvContentPartPr/>
              <p14:nvPr/>
            </p14:nvContentPartPr>
            <p14:xfrm>
              <a:off x="1295373" y="5199027"/>
              <a:ext cx="6995160" cy="1508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262CBC1-A670-429D-A901-F645857658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1053" y="5194707"/>
                <a:ext cx="70038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564CBCB-9EB9-48F5-9648-BED40AB1CC5E}"/>
                  </a:ext>
                </a:extLst>
              </p14:cNvPr>
              <p14:cNvContentPartPr/>
              <p14:nvPr/>
            </p14:nvContentPartPr>
            <p14:xfrm>
              <a:off x="1454493" y="3326307"/>
              <a:ext cx="1440000" cy="2037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564CBCB-9EB9-48F5-9648-BED40AB1CC5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50173" y="3321987"/>
                <a:ext cx="14486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3DB6DBE-32EB-4197-8174-2F66C7DA057C}"/>
                  </a:ext>
                </a:extLst>
              </p14:cNvPr>
              <p14:cNvContentPartPr/>
              <p14:nvPr/>
            </p14:nvContentPartPr>
            <p14:xfrm>
              <a:off x="882813" y="3211827"/>
              <a:ext cx="599040" cy="5162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3DB6DBE-32EB-4197-8174-2F66C7DA057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8493" y="3207507"/>
                <a:ext cx="607680" cy="52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41" name="Gruppieren 29740">
            <a:extLst>
              <a:ext uri="{FF2B5EF4-FFF2-40B4-BE49-F238E27FC236}">
                <a16:creationId xmlns:a16="http://schemas.microsoft.com/office/drawing/2014/main" id="{6D924291-A9C0-4441-B7D3-C89856F1BCC6}"/>
              </a:ext>
            </a:extLst>
          </p:cNvPr>
          <p:cNvGrpSpPr/>
          <p:nvPr/>
        </p:nvGrpSpPr>
        <p:grpSpPr>
          <a:xfrm>
            <a:off x="5821653" y="5348427"/>
            <a:ext cx="2595240" cy="1367640"/>
            <a:chOff x="5821653" y="5348427"/>
            <a:chExt cx="2595240" cy="136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9707" name="Freihand 29706">
                  <a:extLst>
                    <a:ext uri="{FF2B5EF4-FFF2-40B4-BE49-F238E27FC236}">
                      <a16:creationId xmlns:a16="http://schemas.microsoft.com/office/drawing/2014/main" id="{7A6D749B-09BF-4B07-9E15-1694AB2B0442}"/>
                    </a:ext>
                  </a:extLst>
                </p14:cNvPr>
                <p14:cNvContentPartPr/>
                <p14:nvPr/>
              </p14:nvContentPartPr>
              <p14:xfrm>
                <a:off x="5821653" y="5532747"/>
                <a:ext cx="270360" cy="129600"/>
              </p14:xfrm>
            </p:contentPart>
          </mc:Choice>
          <mc:Fallback>
            <p:pic>
              <p:nvPicPr>
                <p:cNvPr id="29707" name="Freihand 29706">
                  <a:extLst>
                    <a:ext uri="{FF2B5EF4-FFF2-40B4-BE49-F238E27FC236}">
                      <a16:creationId xmlns:a16="http://schemas.microsoft.com/office/drawing/2014/main" id="{7A6D749B-09BF-4B07-9E15-1694AB2B044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17333" y="5528427"/>
                  <a:ext cx="279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9708" name="Freihand 29707">
                  <a:extLst>
                    <a:ext uri="{FF2B5EF4-FFF2-40B4-BE49-F238E27FC236}">
                      <a16:creationId xmlns:a16="http://schemas.microsoft.com/office/drawing/2014/main" id="{C42DEFA5-3F10-4686-B1AE-60110A812A23}"/>
                    </a:ext>
                  </a:extLst>
                </p14:cNvPr>
                <p14:cNvContentPartPr/>
                <p14:nvPr/>
              </p14:nvContentPartPr>
              <p14:xfrm>
                <a:off x="6081933" y="5409267"/>
                <a:ext cx="95760" cy="219600"/>
              </p14:xfrm>
            </p:contentPart>
          </mc:Choice>
          <mc:Fallback>
            <p:pic>
              <p:nvPicPr>
                <p:cNvPr id="29708" name="Freihand 29707">
                  <a:extLst>
                    <a:ext uri="{FF2B5EF4-FFF2-40B4-BE49-F238E27FC236}">
                      <a16:creationId xmlns:a16="http://schemas.microsoft.com/office/drawing/2014/main" id="{C42DEFA5-3F10-4686-B1AE-60110A812A2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77613" y="5404947"/>
                  <a:ext cx="1044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9709" name="Freihand 29708">
                  <a:extLst>
                    <a:ext uri="{FF2B5EF4-FFF2-40B4-BE49-F238E27FC236}">
                      <a16:creationId xmlns:a16="http://schemas.microsoft.com/office/drawing/2014/main" id="{E2435C3D-78F2-40E3-8FC2-20E0ADFF736A}"/>
                    </a:ext>
                  </a:extLst>
                </p14:cNvPr>
                <p14:cNvContentPartPr/>
                <p14:nvPr/>
              </p14:nvContentPartPr>
              <p14:xfrm>
                <a:off x="6160773" y="5447067"/>
                <a:ext cx="164520" cy="153000"/>
              </p14:xfrm>
            </p:contentPart>
          </mc:Choice>
          <mc:Fallback>
            <p:pic>
              <p:nvPicPr>
                <p:cNvPr id="29709" name="Freihand 29708">
                  <a:extLst>
                    <a:ext uri="{FF2B5EF4-FFF2-40B4-BE49-F238E27FC236}">
                      <a16:creationId xmlns:a16="http://schemas.microsoft.com/office/drawing/2014/main" id="{E2435C3D-78F2-40E3-8FC2-20E0ADFF736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56453" y="5442747"/>
                  <a:ext cx="1731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9710" name="Freihand 29709">
                  <a:extLst>
                    <a:ext uri="{FF2B5EF4-FFF2-40B4-BE49-F238E27FC236}">
                      <a16:creationId xmlns:a16="http://schemas.microsoft.com/office/drawing/2014/main" id="{3FD8FE53-0E92-44DF-982D-78D7F0AF2699}"/>
                    </a:ext>
                  </a:extLst>
                </p14:cNvPr>
                <p14:cNvContentPartPr/>
                <p14:nvPr/>
              </p14:nvContentPartPr>
              <p14:xfrm>
                <a:off x="6311613" y="5373627"/>
                <a:ext cx="96480" cy="192600"/>
              </p14:xfrm>
            </p:contentPart>
          </mc:Choice>
          <mc:Fallback>
            <p:pic>
              <p:nvPicPr>
                <p:cNvPr id="29710" name="Freihand 29709">
                  <a:extLst>
                    <a:ext uri="{FF2B5EF4-FFF2-40B4-BE49-F238E27FC236}">
                      <a16:creationId xmlns:a16="http://schemas.microsoft.com/office/drawing/2014/main" id="{3FD8FE53-0E92-44DF-982D-78D7F0AF269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07293" y="5369307"/>
                  <a:ext cx="105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9711" name="Freihand 29710">
                  <a:extLst>
                    <a:ext uri="{FF2B5EF4-FFF2-40B4-BE49-F238E27FC236}">
                      <a16:creationId xmlns:a16="http://schemas.microsoft.com/office/drawing/2014/main" id="{D8508589-2F17-468D-AC9F-49D014E57892}"/>
                    </a:ext>
                  </a:extLst>
                </p14:cNvPr>
                <p14:cNvContentPartPr/>
                <p14:nvPr/>
              </p14:nvContentPartPr>
              <p14:xfrm>
                <a:off x="6381813" y="5493147"/>
                <a:ext cx="132840" cy="200520"/>
              </p14:xfrm>
            </p:contentPart>
          </mc:Choice>
          <mc:Fallback>
            <p:pic>
              <p:nvPicPr>
                <p:cNvPr id="29711" name="Freihand 29710">
                  <a:extLst>
                    <a:ext uri="{FF2B5EF4-FFF2-40B4-BE49-F238E27FC236}">
                      <a16:creationId xmlns:a16="http://schemas.microsoft.com/office/drawing/2014/main" id="{D8508589-2F17-468D-AC9F-49D014E5789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77493" y="5488827"/>
                  <a:ext cx="1414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9712" name="Freihand 29711">
                  <a:extLst>
                    <a:ext uri="{FF2B5EF4-FFF2-40B4-BE49-F238E27FC236}">
                      <a16:creationId xmlns:a16="http://schemas.microsoft.com/office/drawing/2014/main" id="{92996433-2F77-4A58-9E3D-929E6F2FD112}"/>
                    </a:ext>
                  </a:extLst>
                </p14:cNvPr>
                <p14:cNvContentPartPr/>
                <p14:nvPr/>
              </p14:nvContentPartPr>
              <p14:xfrm>
                <a:off x="6701493" y="5514387"/>
                <a:ext cx="205200" cy="87480"/>
              </p14:xfrm>
            </p:contentPart>
          </mc:Choice>
          <mc:Fallback>
            <p:pic>
              <p:nvPicPr>
                <p:cNvPr id="29712" name="Freihand 29711">
                  <a:extLst>
                    <a:ext uri="{FF2B5EF4-FFF2-40B4-BE49-F238E27FC236}">
                      <a16:creationId xmlns:a16="http://schemas.microsoft.com/office/drawing/2014/main" id="{92996433-2F77-4A58-9E3D-929E6F2FD11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97173" y="5510067"/>
                  <a:ext cx="213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9713" name="Freihand 29712">
                  <a:extLst>
                    <a:ext uri="{FF2B5EF4-FFF2-40B4-BE49-F238E27FC236}">
                      <a16:creationId xmlns:a16="http://schemas.microsoft.com/office/drawing/2014/main" id="{F9052E1F-03EB-4235-8790-4D8B2B9BBFDF}"/>
                    </a:ext>
                  </a:extLst>
                </p14:cNvPr>
                <p14:cNvContentPartPr/>
                <p14:nvPr/>
              </p14:nvContentPartPr>
              <p14:xfrm>
                <a:off x="6918213" y="5465427"/>
                <a:ext cx="589320" cy="118440"/>
              </p14:xfrm>
            </p:contentPart>
          </mc:Choice>
          <mc:Fallback>
            <p:pic>
              <p:nvPicPr>
                <p:cNvPr id="29713" name="Freihand 29712">
                  <a:extLst>
                    <a:ext uri="{FF2B5EF4-FFF2-40B4-BE49-F238E27FC236}">
                      <a16:creationId xmlns:a16="http://schemas.microsoft.com/office/drawing/2014/main" id="{F9052E1F-03EB-4235-8790-4D8B2B9BBFD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13893" y="5461107"/>
                  <a:ext cx="597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9714" name="Freihand 29713">
                  <a:extLst>
                    <a:ext uri="{FF2B5EF4-FFF2-40B4-BE49-F238E27FC236}">
                      <a16:creationId xmlns:a16="http://schemas.microsoft.com/office/drawing/2014/main" id="{D71C272C-8960-4F1C-A806-B51FC4D28DAC}"/>
                    </a:ext>
                  </a:extLst>
                </p14:cNvPr>
                <p14:cNvContentPartPr/>
                <p14:nvPr/>
              </p14:nvContentPartPr>
              <p14:xfrm>
                <a:off x="7548213" y="5348427"/>
                <a:ext cx="353160" cy="173160"/>
              </p14:xfrm>
            </p:contentPart>
          </mc:Choice>
          <mc:Fallback>
            <p:pic>
              <p:nvPicPr>
                <p:cNvPr id="29714" name="Freihand 29713">
                  <a:extLst>
                    <a:ext uri="{FF2B5EF4-FFF2-40B4-BE49-F238E27FC236}">
                      <a16:creationId xmlns:a16="http://schemas.microsoft.com/office/drawing/2014/main" id="{D71C272C-8960-4F1C-A806-B51FC4D28DA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43893" y="5344107"/>
                  <a:ext cx="361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9716" name="Freihand 29715">
                  <a:extLst>
                    <a:ext uri="{FF2B5EF4-FFF2-40B4-BE49-F238E27FC236}">
                      <a16:creationId xmlns:a16="http://schemas.microsoft.com/office/drawing/2014/main" id="{F095BF9F-C932-458E-B29D-BBDDAC35060A}"/>
                    </a:ext>
                  </a:extLst>
                </p14:cNvPr>
                <p14:cNvContentPartPr/>
                <p14:nvPr/>
              </p14:nvContentPartPr>
              <p14:xfrm>
                <a:off x="6018213" y="5870427"/>
                <a:ext cx="198720" cy="106920"/>
              </p14:xfrm>
            </p:contentPart>
          </mc:Choice>
          <mc:Fallback>
            <p:pic>
              <p:nvPicPr>
                <p:cNvPr id="29716" name="Freihand 29715">
                  <a:extLst>
                    <a:ext uri="{FF2B5EF4-FFF2-40B4-BE49-F238E27FC236}">
                      <a16:creationId xmlns:a16="http://schemas.microsoft.com/office/drawing/2014/main" id="{F095BF9F-C932-458E-B29D-BBDDAC35060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13893" y="5866107"/>
                  <a:ext cx="207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9717" name="Freihand 29716">
                  <a:extLst>
                    <a:ext uri="{FF2B5EF4-FFF2-40B4-BE49-F238E27FC236}">
                      <a16:creationId xmlns:a16="http://schemas.microsoft.com/office/drawing/2014/main" id="{ED97F400-E991-43C6-B11E-C39432C8E568}"/>
                    </a:ext>
                  </a:extLst>
                </p14:cNvPr>
                <p14:cNvContentPartPr/>
                <p14:nvPr/>
              </p14:nvContentPartPr>
              <p14:xfrm>
                <a:off x="6174813" y="5780427"/>
                <a:ext cx="6840" cy="27000"/>
              </p14:xfrm>
            </p:contentPart>
          </mc:Choice>
          <mc:Fallback>
            <p:pic>
              <p:nvPicPr>
                <p:cNvPr id="29717" name="Freihand 29716">
                  <a:extLst>
                    <a:ext uri="{FF2B5EF4-FFF2-40B4-BE49-F238E27FC236}">
                      <a16:creationId xmlns:a16="http://schemas.microsoft.com/office/drawing/2014/main" id="{ED97F400-E991-43C6-B11E-C39432C8E56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70493" y="5776107"/>
                  <a:ext cx="15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9718" name="Freihand 29717">
                  <a:extLst>
                    <a:ext uri="{FF2B5EF4-FFF2-40B4-BE49-F238E27FC236}">
                      <a16:creationId xmlns:a16="http://schemas.microsoft.com/office/drawing/2014/main" id="{0BB91F9B-1D70-4F73-BE07-FEF9DFC4ACE0}"/>
                    </a:ext>
                  </a:extLst>
                </p14:cNvPr>
                <p14:cNvContentPartPr/>
                <p14:nvPr/>
              </p14:nvContentPartPr>
              <p14:xfrm>
                <a:off x="6322773" y="5857467"/>
                <a:ext cx="244800" cy="88200"/>
              </p14:xfrm>
            </p:contentPart>
          </mc:Choice>
          <mc:Fallback>
            <p:pic>
              <p:nvPicPr>
                <p:cNvPr id="29718" name="Freihand 29717">
                  <a:extLst>
                    <a:ext uri="{FF2B5EF4-FFF2-40B4-BE49-F238E27FC236}">
                      <a16:creationId xmlns:a16="http://schemas.microsoft.com/office/drawing/2014/main" id="{0BB91F9B-1D70-4F73-BE07-FEF9DFC4ACE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18453" y="5853147"/>
                  <a:ext cx="253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9719" name="Freihand 29718">
                  <a:extLst>
                    <a:ext uri="{FF2B5EF4-FFF2-40B4-BE49-F238E27FC236}">
                      <a16:creationId xmlns:a16="http://schemas.microsoft.com/office/drawing/2014/main" id="{B359C8CF-9F1C-4FC6-8CF1-FC9228CC849E}"/>
                    </a:ext>
                  </a:extLst>
                </p14:cNvPr>
                <p14:cNvContentPartPr/>
                <p14:nvPr/>
              </p14:nvContentPartPr>
              <p14:xfrm>
                <a:off x="6518613" y="5800587"/>
                <a:ext cx="270360" cy="96480"/>
              </p14:xfrm>
            </p:contentPart>
          </mc:Choice>
          <mc:Fallback>
            <p:pic>
              <p:nvPicPr>
                <p:cNvPr id="29719" name="Freihand 29718">
                  <a:extLst>
                    <a:ext uri="{FF2B5EF4-FFF2-40B4-BE49-F238E27FC236}">
                      <a16:creationId xmlns:a16="http://schemas.microsoft.com/office/drawing/2014/main" id="{B359C8CF-9F1C-4FC6-8CF1-FC9228CC849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514293" y="5796267"/>
                  <a:ext cx="279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9720" name="Freihand 29719">
                  <a:extLst>
                    <a:ext uri="{FF2B5EF4-FFF2-40B4-BE49-F238E27FC236}">
                      <a16:creationId xmlns:a16="http://schemas.microsoft.com/office/drawing/2014/main" id="{8CD7121D-3EB3-4C7A-9B89-84E07B5D3415}"/>
                    </a:ext>
                  </a:extLst>
                </p14:cNvPr>
                <p14:cNvContentPartPr/>
                <p14:nvPr/>
              </p14:nvContentPartPr>
              <p14:xfrm>
                <a:off x="7083453" y="5834787"/>
                <a:ext cx="360" cy="360"/>
              </p14:xfrm>
            </p:contentPart>
          </mc:Choice>
          <mc:Fallback>
            <p:pic>
              <p:nvPicPr>
                <p:cNvPr id="29720" name="Freihand 29719">
                  <a:extLst>
                    <a:ext uri="{FF2B5EF4-FFF2-40B4-BE49-F238E27FC236}">
                      <a16:creationId xmlns:a16="http://schemas.microsoft.com/office/drawing/2014/main" id="{8CD7121D-3EB3-4C7A-9B89-84E07B5D341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079133" y="58304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721" name="Freihand 29720">
                  <a:extLst>
                    <a:ext uri="{FF2B5EF4-FFF2-40B4-BE49-F238E27FC236}">
                      <a16:creationId xmlns:a16="http://schemas.microsoft.com/office/drawing/2014/main" id="{0D156A5F-4051-47AB-A9E8-F2FBC069E13A}"/>
                    </a:ext>
                  </a:extLst>
                </p14:cNvPr>
                <p14:cNvContentPartPr/>
                <p14:nvPr/>
              </p14:nvContentPartPr>
              <p14:xfrm>
                <a:off x="7020453" y="5752347"/>
                <a:ext cx="130680" cy="176760"/>
              </p14:xfrm>
            </p:contentPart>
          </mc:Choice>
          <mc:Fallback>
            <p:pic>
              <p:nvPicPr>
                <p:cNvPr id="29721" name="Freihand 29720">
                  <a:extLst>
                    <a:ext uri="{FF2B5EF4-FFF2-40B4-BE49-F238E27FC236}">
                      <a16:creationId xmlns:a16="http://schemas.microsoft.com/office/drawing/2014/main" id="{0D156A5F-4051-47AB-A9E8-F2FBC069E13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016133" y="5748027"/>
                  <a:ext cx="139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9722" name="Freihand 29721">
                  <a:extLst>
                    <a:ext uri="{FF2B5EF4-FFF2-40B4-BE49-F238E27FC236}">
                      <a16:creationId xmlns:a16="http://schemas.microsoft.com/office/drawing/2014/main" id="{C1E06AD9-B502-46F0-90A7-D9FD2465B544}"/>
                    </a:ext>
                  </a:extLst>
                </p14:cNvPr>
                <p14:cNvContentPartPr/>
                <p14:nvPr/>
              </p14:nvContentPartPr>
              <p14:xfrm>
                <a:off x="7169493" y="5813907"/>
                <a:ext cx="76680" cy="66240"/>
              </p14:xfrm>
            </p:contentPart>
          </mc:Choice>
          <mc:Fallback>
            <p:pic>
              <p:nvPicPr>
                <p:cNvPr id="29722" name="Freihand 29721">
                  <a:extLst>
                    <a:ext uri="{FF2B5EF4-FFF2-40B4-BE49-F238E27FC236}">
                      <a16:creationId xmlns:a16="http://schemas.microsoft.com/office/drawing/2014/main" id="{C1E06AD9-B502-46F0-90A7-D9FD2465B54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65173" y="5809587"/>
                  <a:ext cx="85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723" name="Freihand 29722">
                  <a:extLst>
                    <a:ext uri="{FF2B5EF4-FFF2-40B4-BE49-F238E27FC236}">
                      <a16:creationId xmlns:a16="http://schemas.microsoft.com/office/drawing/2014/main" id="{97502307-7057-4BD0-B80C-C53735375068}"/>
                    </a:ext>
                  </a:extLst>
                </p14:cNvPr>
                <p14:cNvContentPartPr/>
                <p14:nvPr/>
              </p14:nvContentPartPr>
              <p14:xfrm>
                <a:off x="7320333" y="5782587"/>
                <a:ext cx="149760" cy="111600"/>
              </p14:xfrm>
            </p:contentPart>
          </mc:Choice>
          <mc:Fallback>
            <p:pic>
              <p:nvPicPr>
                <p:cNvPr id="29723" name="Freihand 29722">
                  <a:extLst>
                    <a:ext uri="{FF2B5EF4-FFF2-40B4-BE49-F238E27FC236}">
                      <a16:creationId xmlns:a16="http://schemas.microsoft.com/office/drawing/2014/main" id="{97502307-7057-4BD0-B80C-C5373537506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16013" y="5778267"/>
                  <a:ext cx="158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724" name="Freihand 29723">
                  <a:extLst>
                    <a:ext uri="{FF2B5EF4-FFF2-40B4-BE49-F238E27FC236}">
                      <a16:creationId xmlns:a16="http://schemas.microsoft.com/office/drawing/2014/main" id="{228ECAF8-8BFF-4B6C-B45F-F752657AE376}"/>
                    </a:ext>
                  </a:extLst>
                </p14:cNvPr>
                <p14:cNvContentPartPr/>
                <p14:nvPr/>
              </p14:nvContentPartPr>
              <p14:xfrm>
                <a:off x="7479813" y="5652987"/>
                <a:ext cx="372960" cy="204840"/>
              </p14:xfrm>
            </p:contentPart>
          </mc:Choice>
          <mc:Fallback>
            <p:pic>
              <p:nvPicPr>
                <p:cNvPr id="29724" name="Freihand 29723">
                  <a:extLst>
                    <a:ext uri="{FF2B5EF4-FFF2-40B4-BE49-F238E27FC236}">
                      <a16:creationId xmlns:a16="http://schemas.microsoft.com/office/drawing/2014/main" id="{228ECAF8-8BFF-4B6C-B45F-F752657AE37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75493" y="5648667"/>
                  <a:ext cx="3816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725" name="Freihand 29724">
                  <a:extLst>
                    <a:ext uri="{FF2B5EF4-FFF2-40B4-BE49-F238E27FC236}">
                      <a16:creationId xmlns:a16="http://schemas.microsoft.com/office/drawing/2014/main" id="{FEF00754-C5A7-4411-BEE4-5571652B38E2}"/>
                    </a:ext>
                  </a:extLst>
                </p14:cNvPr>
                <p14:cNvContentPartPr/>
                <p14:nvPr/>
              </p14:nvContentPartPr>
              <p14:xfrm>
                <a:off x="6468933" y="6136107"/>
                <a:ext cx="210240" cy="132480"/>
              </p14:xfrm>
            </p:contentPart>
          </mc:Choice>
          <mc:Fallback>
            <p:pic>
              <p:nvPicPr>
                <p:cNvPr id="29725" name="Freihand 29724">
                  <a:extLst>
                    <a:ext uri="{FF2B5EF4-FFF2-40B4-BE49-F238E27FC236}">
                      <a16:creationId xmlns:a16="http://schemas.microsoft.com/office/drawing/2014/main" id="{FEF00754-C5A7-4411-BEE4-5571652B38E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64613" y="6131787"/>
                  <a:ext cx="218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726" name="Freihand 29725">
                  <a:extLst>
                    <a:ext uri="{FF2B5EF4-FFF2-40B4-BE49-F238E27FC236}">
                      <a16:creationId xmlns:a16="http://schemas.microsoft.com/office/drawing/2014/main" id="{1241A3D3-01A9-4C11-AE9E-57B4C0BB849B}"/>
                    </a:ext>
                  </a:extLst>
                </p14:cNvPr>
                <p14:cNvContentPartPr/>
                <p14:nvPr/>
              </p14:nvContentPartPr>
              <p14:xfrm>
                <a:off x="6747213" y="6115947"/>
                <a:ext cx="325800" cy="153360"/>
              </p14:xfrm>
            </p:contentPart>
          </mc:Choice>
          <mc:Fallback>
            <p:pic>
              <p:nvPicPr>
                <p:cNvPr id="29726" name="Freihand 29725">
                  <a:extLst>
                    <a:ext uri="{FF2B5EF4-FFF2-40B4-BE49-F238E27FC236}">
                      <a16:creationId xmlns:a16="http://schemas.microsoft.com/office/drawing/2014/main" id="{1241A3D3-01A9-4C11-AE9E-57B4C0BB849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42893" y="6111627"/>
                  <a:ext cx="334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727" name="Freihand 29726">
                  <a:extLst>
                    <a:ext uri="{FF2B5EF4-FFF2-40B4-BE49-F238E27FC236}">
                      <a16:creationId xmlns:a16="http://schemas.microsoft.com/office/drawing/2014/main" id="{3C7CD0D1-F405-4DE7-91DD-1289FEDC76D5}"/>
                    </a:ext>
                  </a:extLst>
                </p14:cNvPr>
                <p14:cNvContentPartPr/>
                <p14:nvPr/>
              </p14:nvContentPartPr>
              <p14:xfrm>
                <a:off x="7081293" y="6105867"/>
                <a:ext cx="194760" cy="119160"/>
              </p14:xfrm>
            </p:contentPart>
          </mc:Choice>
          <mc:Fallback>
            <p:pic>
              <p:nvPicPr>
                <p:cNvPr id="29727" name="Freihand 29726">
                  <a:extLst>
                    <a:ext uri="{FF2B5EF4-FFF2-40B4-BE49-F238E27FC236}">
                      <a16:creationId xmlns:a16="http://schemas.microsoft.com/office/drawing/2014/main" id="{3C7CD0D1-F405-4DE7-91DD-1289FEDC76D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76973" y="6101547"/>
                  <a:ext cx="203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728" name="Freihand 29727">
                  <a:extLst>
                    <a:ext uri="{FF2B5EF4-FFF2-40B4-BE49-F238E27FC236}">
                      <a16:creationId xmlns:a16="http://schemas.microsoft.com/office/drawing/2014/main" id="{333F2249-6992-4CBD-99E6-3783EB68F650}"/>
                    </a:ext>
                  </a:extLst>
                </p14:cNvPr>
                <p14:cNvContentPartPr/>
                <p14:nvPr/>
              </p14:nvContentPartPr>
              <p14:xfrm>
                <a:off x="7439133" y="6077427"/>
                <a:ext cx="286200" cy="119160"/>
              </p14:xfrm>
            </p:contentPart>
          </mc:Choice>
          <mc:Fallback>
            <p:pic>
              <p:nvPicPr>
                <p:cNvPr id="29728" name="Freihand 29727">
                  <a:extLst>
                    <a:ext uri="{FF2B5EF4-FFF2-40B4-BE49-F238E27FC236}">
                      <a16:creationId xmlns:a16="http://schemas.microsoft.com/office/drawing/2014/main" id="{333F2249-6992-4CBD-99E6-3783EB68F65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34813" y="6073107"/>
                  <a:ext cx="294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729" name="Freihand 29728">
                  <a:extLst>
                    <a:ext uri="{FF2B5EF4-FFF2-40B4-BE49-F238E27FC236}">
                      <a16:creationId xmlns:a16="http://schemas.microsoft.com/office/drawing/2014/main" id="{24E99D7A-4468-45A9-8990-76C05A6D21B3}"/>
                    </a:ext>
                  </a:extLst>
                </p14:cNvPr>
                <p14:cNvContentPartPr/>
                <p14:nvPr/>
              </p14:nvContentPartPr>
              <p14:xfrm>
                <a:off x="7743693" y="5964747"/>
                <a:ext cx="163800" cy="185040"/>
              </p14:xfrm>
            </p:contentPart>
          </mc:Choice>
          <mc:Fallback>
            <p:pic>
              <p:nvPicPr>
                <p:cNvPr id="29729" name="Freihand 29728">
                  <a:extLst>
                    <a:ext uri="{FF2B5EF4-FFF2-40B4-BE49-F238E27FC236}">
                      <a16:creationId xmlns:a16="http://schemas.microsoft.com/office/drawing/2014/main" id="{24E99D7A-4468-45A9-8990-76C05A6D21B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739373" y="5960427"/>
                  <a:ext cx="1724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9730" name="Freihand 29729">
                  <a:extLst>
                    <a:ext uri="{FF2B5EF4-FFF2-40B4-BE49-F238E27FC236}">
                      <a16:creationId xmlns:a16="http://schemas.microsoft.com/office/drawing/2014/main" id="{A203AC02-9815-447E-A86A-A79F82A7B248}"/>
                    </a:ext>
                  </a:extLst>
                </p14:cNvPr>
                <p14:cNvContentPartPr/>
                <p14:nvPr/>
              </p14:nvContentPartPr>
              <p14:xfrm>
                <a:off x="7645773" y="5951427"/>
                <a:ext cx="20880" cy="18720"/>
              </p14:xfrm>
            </p:contentPart>
          </mc:Choice>
          <mc:Fallback>
            <p:pic>
              <p:nvPicPr>
                <p:cNvPr id="29730" name="Freihand 29729">
                  <a:extLst>
                    <a:ext uri="{FF2B5EF4-FFF2-40B4-BE49-F238E27FC236}">
                      <a16:creationId xmlns:a16="http://schemas.microsoft.com/office/drawing/2014/main" id="{A203AC02-9815-447E-A86A-A79F82A7B24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41453" y="5947107"/>
                  <a:ext cx="29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9731" name="Freihand 29730">
                  <a:extLst>
                    <a:ext uri="{FF2B5EF4-FFF2-40B4-BE49-F238E27FC236}">
                      <a16:creationId xmlns:a16="http://schemas.microsoft.com/office/drawing/2014/main" id="{43B13866-1F62-4441-AD18-D1032C4FAC52}"/>
                    </a:ext>
                  </a:extLst>
                </p14:cNvPr>
                <p14:cNvContentPartPr/>
                <p14:nvPr/>
              </p14:nvContentPartPr>
              <p14:xfrm>
                <a:off x="6761613" y="6413667"/>
                <a:ext cx="279360" cy="192960"/>
              </p14:xfrm>
            </p:contentPart>
          </mc:Choice>
          <mc:Fallback>
            <p:pic>
              <p:nvPicPr>
                <p:cNvPr id="29731" name="Freihand 29730">
                  <a:extLst>
                    <a:ext uri="{FF2B5EF4-FFF2-40B4-BE49-F238E27FC236}">
                      <a16:creationId xmlns:a16="http://schemas.microsoft.com/office/drawing/2014/main" id="{43B13866-1F62-4441-AD18-D1032C4FAC5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757293" y="6409347"/>
                  <a:ext cx="288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9732" name="Freihand 29731">
                  <a:extLst>
                    <a:ext uri="{FF2B5EF4-FFF2-40B4-BE49-F238E27FC236}">
                      <a16:creationId xmlns:a16="http://schemas.microsoft.com/office/drawing/2014/main" id="{489D480D-45CD-4CBF-BB02-3EB21545A5B5}"/>
                    </a:ext>
                  </a:extLst>
                </p14:cNvPr>
                <p14:cNvContentPartPr/>
                <p14:nvPr/>
              </p14:nvContentPartPr>
              <p14:xfrm>
                <a:off x="7143573" y="6461187"/>
                <a:ext cx="309600" cy="104040"/>
              </p14:xfrm>
            </p:contentPart>
          </mc:Choice>
          <mc:Fallback>
            <p:pic>
              <p:nvPicPr>
                <p:cNvPr id="29732" name="Freihand 29731">
                  <a:extLst>
                    <a:ext uri="{FF2B5EF4-FFF2-40B4-BE49-F238E27FC236}">
                      <a16:creationId xmlns:a16="http://schemas.microsoft.com/office/drawing/2014/main" id="{489D480D-45CD-4CBF-BB02-3EB21545A5B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139253" y="6456867"/>
                  <a:ext cx="318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9733" name="Freihand 29732">
                  <a:extLst>
                    <a:ext uri="{FF2B5EF4-FFF2-40B4-BE49-F238E27FC236}">
                      <a16:creationId xmlns:a16="http://schemas.microsoft.com/office/drawing/2014/main" id="{8A9A7CFF-E7F2-4B9B-91D2-CB745C241A55}"/>
                    </a:ext>
                  </a:extLst>
                </p14:cNvPr>
                <p14:cNvContentPartPr/>
                <p14:nvPr/>
              </p14:nvContentPartPr>
              <p14:xfrm>
                <a:off x="7470453" y="6449307"/>
                <a:ext cx="86760" cy="219600"/>
              </p14:xfrm>
            </p:contentPart>
          </mc:Choice>
          <mc:Fallback>
            <p:pic>
              <p:nvPicPr>
                <p:cNvPr id="29733" name="Freihand 29732">
                  <a:extLst>
                    <a:ext uri="{FF2B5EF4-FFF2-40B4-BE49-F238E27FC236}">
                      <a16:creationId xmlns:a16="http://schemas.microsoft.com/office/drawing/2014/main" id="{8A9A7CFF-E7F2-4B9B-91D2-CB745C241A5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466133" y="6444987"/>
                  <a:ext cx="954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9734" name="Freihand 29733">
                  <a:extLst>
                    <a:ext uri="{FF2B5EF4-FFF2-40B4-BE49-F238E27FC236}">
                      <a16:creationId xmlns:a16="http://schemas.microsoft.com/office/drawing/2014/main" id="{D9AFD225-C4E8-41BD-AA24-E8C0F9A55596}"/>
                    </a:ext>
                  </a:extLst>
                </p14:cNvPr>
                <p14:cNvContentPartPr/>
                <p14:nvPr/>
              </p14:nvContentPartPr>
              <p14:xfrm>
                <a:off x="7552173" y="6375147"/>
                <a:ext cx="124200" cy="140400"/>
              </p14:xfrm>
            </p:contentPart>
          </mc:Choice>
          <mc:Fallback>
            <p:pic>
              <p:nvPicPr>
                <p:cNvPr id="29734" name="Freihand 29733">
                  <a:extLst>
                    <a:ext uri="{FF2B5EF4-FFF2-40B4-BE49-F238E27FC236}">
                      <a16:creationId xmlns:a16="http://schemas.microsoft.com/office/drawing/2014/main" id="{D9AFD225-C4E8-41BD-AA24-E8C0F9A5559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47853" y="6370827"/>
                  <a:ext cx="132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9735" name="Freihand 29734">
                  <a:extLst>
                    <a:ext uri="{FF2B5EF4-FFF2-40B4-BE49-F238E27FC236}">
                      <a16:creationId xmlns:a16="http://schemas.microsoft.com/office/drawing/2014/main" id="{4E4493D0-A906-4A70-AB30-85ACA90EC4E1}"/>
                    </a:ext>
                  </a:extLst>
                </p14:cNvPr>
                <p14:cNvContentPartPr/>
                <p14:nvPr/>
              </p14:nvContentPartPr>
              <p14:xfrm>
                <a:off x="7691853" y="6322587"/>
                <a:ext cx="107280" cy="170280"/>
              </p14:xfrm>
            </p:contentPart>
          </mc:Choice>
          <mc:Fallback>
            <p:pic>
              <p:nvPicPr>
                <p:cNvPr id="29735" name="Freihand 29734">
                  <a:extLst>
                    <a:ext uri="{FF2B5EF4-FFF2-40B4-BE49-F238E27FC236}">
                      <a16:creationId xmlns:a16="http://schemas.microsoft.com/office/drawing/2014/main" id="{4E4493D0-A906-4A70-AB30-85ACA90EC4E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687533" y="6318267"/>
                  <a:ext cx="1159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9736" name="Freihand 29735">
                  <a:extLst>
                    <a:ext uri="{FF2B5EF4-FFF2-40B4-BE49-F238E27FC236}">
                      <a16:creationId xmlns:a16="http://schemas.microsoft.com/office/drawing/2014/main" id="{529C4B4C-F04F-4AC0-9DDB-D8EF608EB486}"/>
                    </a:ext>
                  </a:extLst>
                </p14:cNvPr>
                <p14:cNvContentPartPr/>
                <p14:nvPr/>
              </p14:nvContentPartPr>
              <p14:xfrm>
                <a:off x="7818213" y="6359667"/>
                <a:ext cx="267120" cy="101880"/>
              </p14:xfrm>
            </p:contentPart>
          </mc:Choice>
          <mc:Fallback>
            <p:pic>
              <p:nvPicPr>
                <p:cNvPr id="29736" name="Freihand 29735">
                  <a:extLst>
                    <a:ext uri="{FF2B5EF4-FFF2-40B4-BE49-F238E27FC236}">
                      <a16:creationId xmlns:a16="http://schemas.microsoft.com/office/drawing/2014/main" id="{529C4B4C-F04F-4AC0-9DDB-D8EF608EB48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813893" y="6355347"/>
                  <a:ext cx="275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9737" name="Freihand 29736">
                  <a:extLst>
                    <a:ext uri="{FF2B5EF4-FFF2-40B4-BE49-F238E27FC236}">
                      <a16:creationId xmlns:a16="http://schemas.microsoft.com/office/drawing/2014/main" id="{2BD8A9A3-1E5D-446B-8D29-9EB866A1AB84}"/>
                    </a:ext>
                  </a:extLst>
                </p14:cNvPr>
                <p14:cNvContentPartPr/>
                <p14:nvPr/>
              </p14:nvContentPartPr>
              <p14:xfrm>
                <a:off x="8093613" y="6317547"/>
                <a:ext cx="111240" cy="95400"/>
              </p14:xfrm>
            </p:contentPart>
          </mc:Choice>
          <mc:Fallback>
            <p:pic>
              <p:nvPicPr>
                <p:cNvPr id="29737" name="Freihand 29736">
                  <a:extLst>
                    <a:ext uri="{FF2B5EF4-FFF2-40B4-BE49-F238E27FC236}">
                      <a16:creationId xmlns:a16="http://schemas.microsoft.com/office/drawing/2014/main" id="{2BD8A9A3-1E5D-446B-8D29-9EB866A1AB8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089293" y="6313227"/>
                  <a:ext cx="119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9738" name="Freihand 29737">
                  <a:extLst>
                    <a:ext uri="{FF2B5EF4-FFF2-40B4-BE49-F238E27FC236}">
                      <a16:creationId xmlns:a16="http://schemas.microsoft.com/office/drawing/2014/main" id="{D7749EB6-1720-420E-8A85-B85C7E63A36C}"/>
                    </a:ext>
                  </a:extLst>
                </p14:cNvPr>
                <p14:cNvContentPartPr/>
                <p14:nvPr/>
              </p14:nvContentPartPr>
              <p14:xfrm>
                <a:off x="8188293" y="6009027"/>
                <a:ext cx="93240" cy="308160"/>
              </p14:xfrm>
            </p:contentPart>
          </mc:Choice>
          <mc:Fallback>
            <p:pic>
              <p:nvPicPr>
                <p:cNvPr id="29738" name="Freihand 29737">
                  <a:extLst>
                    <a:ext uri="{FF2B5EF4-FFF2-40B4-BE49-F238E27FC236}">
                      <a16:creationId xmlns:a16="http://schemas.microsoft.com/office/drawing/2014/main" id="{D7749EB6-1720-420E-8A85-B85C7E63A36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83973" y="6004707"/>
                  <a:ext cx="1018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9739" name="Freihand 29738">
                  <a:extLst>
                    <a:ext uri="{FF2B5EF4-FFF2-40B4-BE49-F238E27FC236}">
                      <a16:creationId xmlns:a16="http://schemas.microsoft.com/office/drawing/2014/main" id="{BEDAE799-40A4-41B0-AF26-5EBACDD01991}"/>
                    </a:ext>
                  </a:extLst>
                </p14:cNvPr>
                <p14:cNvContentPartPr/>
                <p14:nvPr/>
              </p14:nvContentPartPr>
              <p14:xfrm>
                <a:off x="8253453" y="6368667"/>
                <a:ext cx="11880" cy="32400"/>
              </p14:xfrm>
            </p:contentPart>
          </mc:Choice>
          <mc:Fallback>
            <p:pic>
              <p:nvPicPr>
                <p:cNvPr id="29739" name="Freihand 29738">
                  <a:extLst>
                    <a:ext uri="{FF2B5EF4-FFF2-40B4-BE49-F238E27FC236}">
                      <a16:creationId xmlns:a16="http://schemas.microsoft.com/office/drawing/2014/main" id="{BEDAE799-40A4-41B0-AF26-5EBACDD0199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249133" y="6364347"/>
                  <a:ext cx="205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9740" name="Freihand 29739">
                  <a:extLst>
                    <a:ext uri="{FF2B5EF4-FFF2-40B4-BE49-F238E27FC236}">
                      <a16:creationId xmlns:a16="http://schemas.microsoft.com/office/drawing/2014/main" id="{9E7818F8-F3FE-42EC-8020-E61060D4054A}"/>
                    </a:ext>
                  </a:extLst>
                </p14:cNvPr>
                <p14:cNvContentPartPr/>
                <p14:nvPr/>
              </p14:nvContentPartPr>
              <p14:xfrm>
                <a:off x="7018653" y="6434907"/>
                <a:ext cx="1398240" cy="281160"/>
              </p14:xfrm>
            </p:contentPart>
          </mc:Choice>
          <mc:Fallback>
            <p:pic>
              <p:nvPicPr>
                <p:cNvPr id="29740" name="Freihand 29739">
                  <a:extLst>
                    <a:ext uri="{FF2B5EF4-FFF2-40B4-BE49-F238E27FC236}">
                      <a16:creationId xmlns:a16="http://schemas.microsoft.com/office/drawing/2014/main" id="{9E7818F8-F3FE-42EC-8020-E61060D4054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014333" y="6430587"/>
                  <a:ext cx="1406880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43" name="Gruppieren 29742">
            <a:extLst>
              <a:ext uri="{FF2B5EF4-FFF2-40B4-BE49-F238E27FC236}">
                <a16:creationId xmlns:a16="http://schemas.microsoft.com/office/drawing/2014/main" id="{8FFE5A92-AED2-4F6F-B5BF-0474DE166FF0}"/>
              </a:ext>
            </a:extLst>
          </p:cNvPr>
          <p:cNvGrpSpPr/>
          <p:nvPr/>
        </p:nvGrpSpPr>
        <p:grpSpPr>
          <a:xfrm>
            <a:off x="923493" y="90267"/>
            <a:ext cx="4813200" cy="6180480"/>
            <a:chOff x="923493" y="90267"/>
            <a:chExt cx="4813200" cy="618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1C5339B-BF34-4BCB-B470-E78F8131BC54}"/>
                    </a:ext>
                  </a:extLst>
                </p14:cNvPr>
                <p14:cNvContentPartPr/>
                <p14:nvPr/>
              </p14:nvContentPartPr>
              <p14:xfrm>
                <a:off x="1745013" y="2468787"/>
                <a:ext cx="26640" cy="806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1C5339B-BF34-4BCB-B470-E78F8131BC5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740693" y="2464467"/>
                  <a:ext cx="35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C336569-F03C-4FBB-8866-0FB20215BFEF}"/>
                    </a:ext>
                  </a:extLst>
                </p14:cNvPr>
                <p14:cNvContentPartPr/>
                <p14:nvPr/>
              </p14:nvContentPartPr>
              <p14:xfrm>
                <a:off x="1640973" y="1466187"/>
                <a:ext cx="31680" cy="5227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C336569-F03C-4FBB-8866-0FB20215BFE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636653" y="1461867"/>
                  <a:ext cx="4032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38E3B47-1481-4BC8-8686-02AB7F22F3EC}"/>
                    </a:ext>
                  </a:extLst>
                </p14:cNvPr>
                <p14:cNvContentPartPr/>
                <p14:nvPr/>
              </p14:nvContentPartPr>
              <p14:xfrm>
                <a:off x="1585173" y="1125267"/>
                <a:ext cx="436320" cy="21355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38E3B47-1481-4BC8-8686-02AB7F22F3E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580853" y="1120947"/>
                  <a:ext cx="444960" cy="21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6272ADE-A32C-4CB8-873B-AF71470DF143}"/>
                    </a:ext>
                  </a:extLst>
                </p14:cNvPr>
                <p14:cNvContentPartPr/>
                <p14:nvPr/>
              </p14:nvContentPartPr>
              <p14:xfrm>
                <a:off x="1793973" y="2818347"/>
                <a:ext cx="315000" cy="5126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6272ADE-A32C-4CB8-873B-AF71470DF14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789653" y="2814027"/>
                  <a:ext cx="32364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D26ED3F-799F-45EE-B24C-472148388271}"/>
                    </a:ext>
                  </a:extLst>
                </p14:cNvPr>
                <p14:cNvContentPartPr/>
                <p14:nvPr/>
              </p14:nvContentPartPr>
              <p14:xfrm>
                <a:off x="923493" y="715947"/>
                <a:ext cx="236160" cy="2682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D26ED3F-799F-45EE-B24C-47214838827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9173" y="711627"/>
                  <a:ext cx="2448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051DDFD-69FF-4868-9434-D121B5D7B2DF}"/>
                    </a:ext>
                  </a:extLst>
                </p14:cNvPr>
                <p14:cNvContentPartPr/>
                <p14:nvPr/>
              </p14:nvContentPartPr>
              <p14:xfrm>
                <a:off x="1072173" y="520467"/>
                <a:ext cx="149040" cy="2923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051DDFD-69FF-4868-9434-D121B5D7B2D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67853" y="516147"/>
                  <a:ext cx="1576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062A588-38F8-4C2F-A10F-9C342BC8670B}"/>
                    </a:ext>
                  </a:extLst>
                </p14:cNvPr>
                <p14:cNvContentPartPr/>
                <p14:nvPr/>
              </p14:nvContentPartPr>
              <p14:xfrm>
                <a:off x="1203573" y="429747"/>
                <a:ext cx="556560" cy="3218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062A588-38F8-4C2F-A10F-9C342BC8670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99253" y="425427"/>
                  <a:ext cx="5652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9E3F423-6D3C-49CE-8343-8325C328EF15}"/>
                    </a:ext>
                  </a:extLst>
                </p14:cNvPr>
                <p14:cNvContentPartPr/>
                <p14:nvPr/>
              </p14:nvContentPartPr>
              <p14:xfrm>
                <a:off x="1658253" y="317787"/>
                <a:ext cx="303840" cy="2109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9E3F423-6D3C-49CE-8343-8325C328EF1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653933" y="313467"/>
                  <a:ext cx="3124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D2BD005-2502-4595-A62E-94DF5795BC1F}"/>
                    </a:ext>
                  </a:extLst>
                </p14:cNvPr>
                <p14:cNvContentPartPr/>
                <p14:nvPr/>
              </p14:nvContentPartPr>
              <p14:xfrm>
                <a:off x="1559613" y="285027"/>
                <a:ext cx="360" cy="3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D2BD005-2502-4595-A62E-94DF5795BC1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55293" y="280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754322C-1C99-40F8-836A-E13211957B7D}"/>
                    </a:ext>
                  </a:extLst>
                </p14:cNvPr>
                <p14:cNvContentPartPr/>
                <p14:nvPr/>
              </p14:nvContentPartPr>
              <p14:xfrm>
                <a:off x="1477173" y="699027"/>
                <a:ext cx="182520" cy="2289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754322C-1C99-40F8-836A-E13211957B7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472853" y="694707"/>
                  <a:ext cx="1911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E7634AD-9E6D-42D0-BA28-A5801BE472CA}"/>
                    </a:ext>
                  </a:extLst>
                </p14:cNvPr>
                <p14:cNvContentPartPr/>
                <p14:nvPr/>
              </p14:nvContentPartPr>
              <p14:xfrm>
                <a:off x="1656453" y="712347"/>
                <a:ext cx="185760" cy="1645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E7634AD-9E6D-42D0-BA28-A5801BE472C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652133" y="708027"/>
                  <a:ext cx="194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1AADB49-576D-49B4-BE80-14F99EC25A6D}"/>
                    </a:ext>
                  </a:extLst>
                </p14:cNvPr>
                <p14:cNvContentPartPr/>
                <p14:nvPr/>
              </p14:nvContentPartPr>
              <p14:xfrm>
                <a:off x="1847253" y="567627"/>
                <a:ext cx="167400" cy="3056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1AADB49-576D-49B4-BE80-14F99EC25A6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842933" y="563307"/>
                  <a:ext cx="1760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2A10D34-3EDE-4A51-ACD5-189B4879EBCC}"/>
                    </a:ext>
                  </a:extLst>
                </p14:cNvPr>
                <p14:cNvContentPartPr/>
                <p14:nvPr/>
              </p14:nvContentPartPr>
              <p14:xfrm>
                <a:off x="2105013" y="405987"/>
                <a:ext cx="250560" cy="194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2A10D34-3EDE-4A51-ACD5-189B4879EBC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100693" y="401667"/>
                  <a:ext cx="259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E5A90F9-7D0E-49A6-A24E-82D2615C9670}"/>
                    </a:ext>
                  </a:extLst>
                </p14:cNvPr>
                <p14:cNvContentPartPr/>
                <p14:nvPr/>
              </p14:nvContentPartPr>
              <p14:xfrm>
                <a:off x="2324613" y="299427"/>
                <a:ext cx="99360" cy="1537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E5A90F9-7D0E-49A6-A24E-82D2615C967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320293" y="295107"/>
                  <a:ext cx="108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54BD88E-07A8-4033-B600-C956068F0EFA}"/>
                    </a:ext>
                  </a:extLst>
                </p14:cNvPr>
                <p14:cNvContentPartPr/>
                <p14:nvPr/>
              </p14:nvContentPartPr>
              <p14:xfrm>
                <a:off x="2337573" y="281787"/>
                <a:ext cx="230040" cy="1512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54BD88E-07A8-4033-B600-C956068F0EF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333253" y="277467"/>
                  <a:ext cx="238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3547E9C-C376-40EF-A766-3F5868A7D633}"/>
                    </a:ext>
                  </a:extLst>
                </p14:cNvPr>
                <p14:cNvContentPartPr/>
                <p14:nvPr/>
              </p14:nvContentPartPr>
              <p14:xfrm>
                <a:off x="2552493" y="155067"/>
                <a:ext cx="243000" cy="1929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3547E9C-C376-40EF-A766-3F5868A7D63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548173" y="150747"/>
                  <a:ext cx="2516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E7E97D0-F735-49FC-AE55-F50C65BAF405}"/>
                    </a:ext>
                  </a:extLst>
                </p14:cNvPr>
                <p14:cNvContentPartPr/>
                <p14:nvPr/>
              </p14:nvContentPartPr>
              <p14:xfrm>
                <a:off x="2218413" y="796947"/>
                <a:ext cx="145440" cy="1666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E7E97D0-F735-49FC-AE55-F50C65BAF40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214093" y="792627"/>
                  <a:ext cx="1540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13F4B1B-23F1-4681-9D2A-BA39DAE4091E}"/>
                    </a:ext>
                  </a:extLst>
                </p14:cNvPr>
                <p14:cNvContentPartPr/>
                <p14:nvPr/>
              </p14:nvContentPartPr>
              <p14:xfrm>
                <a:off x="2398773" y="751587"/>
                <a:ext cx="85680" cy="1040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13F4B1B-23F1-4681-9D2A-BA39DAE4091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394453" y="747267"/>
                  <a:ext cx="94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2B0BF33-05E2-4F99-8BB1-EB69E0AD361F}"/>
                    </a:ext>
                  </a:extLst>
                </p14:cNvPr>
                <p14:cNvContentPartPr/>
                <p14:nvPr/>
              </p14:nvContentPartPr>
              <p14:xfrm>
                <a:off x="2491293" y="713067"/>
                <a:ext cx="100440" cy="928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2B0BF33-05E2-4F99-8BB1-EB69E0AD361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486973" y="708747"/>
                  <a:ext cx="109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EB16BD5-5AF6-4656-8B9A-6E24A4DD7025}"/>
                    </a:ext>
                  </a:extLst>
                </p14:cNvPr>
                <p14:cNvContentPartPr/>
                <p14:nvPr/>
              </p14:nvContentPartPr>
              <p14:xfrm>
                <a:off x="2604333" y="593547"/>
                <a:ext cx="223920" cy="1422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EB16BD5-5AF6-4656-8B9A-6E24A4DD702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600013" y="589227"/>
                  <a:ext cx="232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07590F4-9875-4FBE-AF7B-9E0510E1A293}"/>
                    </a:ext>
                  </a:extLst>
                </p14:cNvPr>
                <p14:cNvContentPartPr/>
                <p14:nvPr/>
              </p14:nvContentPartPr>
              <p14:xfrm>
                <a:off x="2851293" y="515787"/>
                <a:ext cx="81720" cy="94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07590F4-9875-4FBE-AF7B-9E0510E1A29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846973" y="511467"/>
                  <a:ext cx="90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D1F6FDA-018D-4CDE-B86C-F912772B9E81}"/>
                    </a:ext>
                  </a:extLst>
                </p14:cNvPr>
                <p14:cNvContentPartPr/>
                <p14:nvPr/>
              </p14:nvContentPartPr>
              <p14:xfrm>
                <a:off x="2960013" y="427587"/>
                <a:ext cx="105840" cy="838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D1F6FDA-018D-4CDE-B86C-F912772B9E8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955693" y="423267"/>
                  <a:ext cx="114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45D310A-F128-4D58-BEC7-AC90D3FB43BD}"/>
                    </a:ext>
                  </a:extLst>
                </p14:cNvPr>
                <p14:cNvContentPartPr/>
                <p14:nvPr/>
              </p14:nvContentPartPr>
              <p14:xfrm>
                <a:off x="2537373" y="856707"/>
                <a:ext cx="261720" cy="3175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45D310A-F128-4D58-BEC7-AC90D3FB43B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533053" y="852387"/>
                  <a:ext cx="2703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C810CE1-E9F0-4CA3-BBF6-D8545030F4CE}"/>
                    </a:ext>
                  </a:extLst>
                </p14:cNvPr>
                <p14:cNvContentPartPr/>
                <p14:nvPr/>
              </p14:nvContentPartPr>
              <p14:xfrm>
                <a:off x="2845533" y="731427"/>
                <a:ext cx="92880" cy="173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C810CE1-E9F0-4CA3-BBF6-D8545030F4C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841213" y="727107"/>
                  <a:ext cx="1015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DF2E2EE-EC60-41A1-B4B1-1B14ADE7D4F7}"/>
                    </a:ext>
                  </a:extLst>
                </p14:cNvPr>
                <p14:cNvContentPartPr/>
                <p14:nvPr/>
              </p14:nvContentPartPr>
              <p14:xfrm>
                <a:off x="2919693" y="710187"/>
                <a:ext cx="124920" cy="157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DF2E2EE-EC60-41A1-B4B1-1B14ADE7D4F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915373" y="705867"/>
                  <a:ext cx="133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C32FC49-3756-4F77-B5F8-28FC45955DBF}"/>
                    </a:ext>
                  </a:extLst>
                </p14:cNvPr>
                <p14:cNvContentPartPr/>
                <p14:nvPr/>
              </p14:nvContentPartPr>
              <p14:xfrm>
                <a:off x="3037053" y="636747"/>
                <a:ext cx="113760" cy="1803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C32FC49-3756-4F77-B5F8-28FC45955DB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032733" y="632427"/>
                  <a:ext cx="122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B95F151-681C-443E-821B-3208AE4F6A4E}"/>
                    </a:ext>
                  </a:extLst>
                </p14:cNvPr>
                <p14:cNvContentPartPr/>
                <p14:nvPr/>
              </p14:nvContentPartPr>
              <p14:xfrm>
                <a:off x="3146133" y="581667"/>
                <a:ext cx="113400" cy="1515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B95F151-681C-443E-821B-3208AE4F6A4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141813" y="577347"/>
                  <a:ext cx="122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E615F24-FA58-4A85-9334-8DBA25D218BB}"/>
                    </a:ext>
                  </a:extLst>
                </p14:cNvPr>
                <p14:cNvContentPartPr/>
                <p14:nvPr/>
              </p14:nvContentPartPr>
              <p14:xfrm>
                <a:off x="2943453" y="977667"/>
                <a:ext cx="254880" cy="2898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E615F24-FA58-4A85-9334-8DBA25D218B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939133" y="973347"/>
                  <a:ext cx="2635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7E7078B-6422-4483-A275-C7CA1D7EF1AF}"/>
                    </a:ext>
                  </a:extLst>
                </p14:cNvPr>
                <p14:cNvContentPartPr/>
                <p14:nvPr/>
              </p14:nvContentPartPr>
              <p14:xfrm>
                <a:off x="3213093" y="962187"/>
                <a:ext cx="84960" cy="921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7E7078B-6422-4483-A275-C7CA1D7EF1A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208773" y="957867"/>
                  <a:ext cx="93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D92E266-A674-49EC-8AC6-55666CBF60BE}"/>
                    </a:ext>
                  </a:extLst>
                </p14:cNvPr>
                <p14:cNvContentPartPr/>
                <p14:nvPr/>
              </p14:nvContentPartPr>
              <p14:xfrm>
                <a:off x="3307413" y="794067"/>
                <a:ext cx="278640" cy="1774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D92E266-A674-49EC-8AC6-55666CBF60B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303093" y="789747"/>
                  <a:ext cx="2872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C0A985A-866C-4A5D-8470-BA20E8FF5AE5}"/>
                    </a:ext>
                  </a:extLst>
                </p14:cNvPr>
                <p14:cNvContentPartPr/>
                <p14:nvPr/>
              </p14:nvContentPartPr>
              <p14:xfrm>
                <a:off x="3549333" y="693627"/>
                <a:ext cx="360" cy="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C0A985A-866C-4A5D-8470-BA20E8FF5AE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45013" y="6893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0F775D1-E886-4179-9C09-2A34BF0EAAEC}"/>
                    </a:ext>
                  </a:extLst>
                </p14:cNvPr>
                <p14:cNvContentPartPr/>
                <p14:nvPr/>
              </p14:nvContentPartPr>
              <p14:xfrm>
                <a:off x="3650493" y="665187"/>
                <a:ext cx="132480" cy="2505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0F775D1-E886-4179-9C09-2A34BF0EAAE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646173" y="660867"/>
                  <a:ext cx="1411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2CB6506-9818-48B5-BEBE-7A2C1E82A493}"/>
                    </a:ext>
                  </a:extLst>
                </p14:cNvPr>
                <p14:cNvContentPartPr/>
                <p14:nvPr/>
              </p14:nvContentPartPr>
              <p14:xfrm>
                <a:off x="3779733" y="585627"/>
                <a:ext cx="115560" cy="2566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2CB6506-9818-48B5-BEBE-7A2C1E82A49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775413" y="581307"/>
                  <a:ext cx="1242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5C2BF65-5E07-4810-BCA4-293FEAFDF09B}"/>
                    </a:ext>
                  </a:extLst>
                </p14:cNvPr>
                <p14:cNvContentPartPr/>
                <p14:nvPr/>
              </p14:nvContentPartPr>
              <p14:xfrm>
                <a:off x="3893493" y="346947"/>
                <a:ext cx="378720" cy="2930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5C2BF65-5E07-4810-BCA4-293FEAFDF09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89173" y="342627"/>
                  <a:ext cx="3873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7E2A7E1-A72F-44C4-92B6-3F63AEC82657}"/>
                    </a:ext>
                  </a:extLst>
                </p14:cNvPr>
                <p14:cNvContentPartPr/>
                <p14:nvPr/>
              </p14:nvContentPartPr>
              <p14:xfrm>
                <a:off x="4249173" y="280707"/>
                <a:ext cx="98640" cy="1404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7E2A7E1-A72F-44C4-92B6-3F63AEC8265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44853" y="276387"/>
                  <a:ext cx="107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3E02CAA-7ADE-4DEB-A50C-55228BFE9A08}"/>
                    </a:ext>
                  </a:extLst>
                </p14:cNvPr>
                <p14:cNvContentPartPr/>
                <p14:nvPr/>
              </p14:nvContentPartPr>
              <p14:xfrm>
                <a:off x="4362213" y="233547"/>
                <a:ext cx="116640" cy="990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3E02CAA-7ADE-4DEB-A50C-55228BFE9A0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357893" y="229227"/>
                  <a:ext cx="1252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847A888-D83A-4893-A1C7-8C6E8FB874A7}"/>
                    </a:ext>
                  </a:extLst>
                </p14:cNvPr>
                <p14:cNvContentPartPr/>
                <p14:nvPr/>
              </p14:nvContentPartPr>
              <p14:xfrm>
                <a:off x="4428093" y="90267"/>
                <a:ext cx="113760" cy="2296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847A888-D83A-4893-A1C7-8C6E8FB874A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23773" y="85947"/>
                  <a:ext cx="1224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640E584-B703-40D4-A604-87C72910AEAF}"/>
                    </a:ext>
                  </a:extLst>
                </p14:cNvPr>
                <p14:cNvContentPartPr/>
                <p14:nvPr/>
              </p14:nvContentPartPr>
              <p14:xfrm>
                <a:off x="4132533" y="4311627"/>
                <a:ext cx="50040" cy="9493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640E584-B703-40D4-A604-87C72910AEA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128213" y="4307307"/>
                  <a:ext cx="58680" cy="9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1062376-F495-443A-BCDE-55B4DFFC90F2}"/>
                    </a:ext>
                  </a:extLst>
                </p14:cNvPr>
                <p14:cNvContentPartPr/>
                <p14:nvPr/>
              </p14:nvContentPartPr>
              <p14:xfrm>
                <a:off x="4065573" y="4210467"/>
                <a:ext cx="143640" cy="3067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1062376-F495-443A-BCDE-55B4DFFC90F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061253" y="4206147"/>
                  <a:ext cx="1522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9091F4D-D6E3-4EB1-A70B-070981AAD662}"/>
                    </a:ext>
                  </a:extLst>
                </p14:cNvPr>
                <p14:cNvContentPartPr/>
                <p14:nvPr/>
              </p14:nvContentPartPr>
              <p14:xfrm>
                <a:off x="3638613" y="4055307"/>
                <a:ext cx="200880" cy="8870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9091F4D-D6E3-4EB1-A70B-070981AAD66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634293" y="4050987"/>
                  <a:ext cx="209520" cy="89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771C375-4955-4BCE-8A7B-E4CAAFB9DEE3}"/>
                    </a:ext>
                  </a:extLst>
                </p14:cNvPr>
                <p14:cNvContentPartPr/>
                <p14:nvPr/>
              </p14:nvContentPartPr>
              <p14:xfrm>
                <a:off x="3602613" y="3998427"/>
                <a:ext cx="269640" cy="2923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771C375-4955-4BCE-8A7B-E4CAAFB9DEE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598293" y="3994107"/>
                  <a:ext cx="2782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4CFCA37-35E9-448D-81DC-8C47115F7D68}"/>
                    </a:ext>
                  </a:extLst>
                </p14:cNvPr>
                <p14:cNvContentPartPr/>
                <p14:nvPr/>
              </p14:nvContentPartPr>
              <p14:xfrm>
                <a:off x="3570573" y="4861347"/>
                <a:ext cx="45360" cy="7408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4CFCA37-35E9-448D-81DC-8C47115F7D6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566253" y="4857027"/>
                  <a:ext cx="54000" cy="74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88D0476-96C3-4ABD-9C0C-9ECF0FAB9173}"/>
                    </a:ext>
                  </a:extLst>
                </p14:cNvPr>
                <p14:cNvContentPartPr/>
                <p14:nvPr/>
              </p14:nvContentPartPr>
              <p14:xfrm>
                <a:off x="3052893" y="5679627"/>
                <a:ext cx="109800" cy="1900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88D0476-96C3-4ABD-9C0C-9ECF0FAB917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048573" y="5675307"/>
                  <a:ext cx="118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4446A4B-2DC4-40E6-B9DC-FD519D057B26}"/>
                    </a:ext>
                  </a:extLst>
                </p14:cNvPr>
                <p14:cNvContentPartPr/>
                <p14:nvPr/>
              </p14:nvContentPartPr>
              <p14:xfrm>
                <a:off x="3181773" y="5740827"/>
                <a:ext cx="110880" cy="2833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4446A4B-2DC4-40E6-B9DC-FD519D057B2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177453" y="5736507"/>
                  <a:ext cx="1195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E887A66-B39C-4AC5-A2C6-7F97CAA41FB4}"/>
                    </a:ext>
                  </a:extLst>
                </p14:cNvPr>
                <p14:cNvContentPartPr/>
                <p14:nvPr/>
              </p14:nvContentPartPr>
              <p14:xfrm>
                <a:off x="3353133" y="5704827"/>
                <a:ext cx="257400" cy="1249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E887A66-B39C-4AC5-A2C6-7F97CAA41FB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348813" y="5700507"/>
                  <a:ext cx="266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BE0A67A-9CAC-4DB3-86AE-C164B21E5FDA}"/>
                    </a:ext>
                  </a:extLst>
                </p14:cNvPr>
                <p14:cNvContentPartPr/>
                <p14:nvPr/>
              </p14:nvContentPartPr>
              <p14:xfrm>
                <a:off x="3629613" y="5656227"/>
                <a:ext cx="87480" cy="1162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BE0A67A-9CAC-4DB3-86AE-C164B21E5FD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625293" y="5651907"/>
                  <a:ext cx="96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B21D2CB-23B7-4538-A805-1CCF0417010D}"/>
                    </a:ext>
                  </a:extLst>
                </p14:cNvPr>
                <p14:cNvContentPartPr/>
                <p14:nvPr/>
              </p14:nvContentPartPr>
              <p14:xfrm>
                <a:off x="3698733" y="5624187"/>
                <a:ext cx="122400" cy="1508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B21D2CB-23B7-4538-A805-1CCF0417010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94413" y="5619867"/>
                  <a:ext cx="131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0E060B5-3B3C-4090-8DE7-915AB5A3643F}"/>
                    </a:ext>
                  </a:extLst>
                </p14:cNvPr>
                <p14:cNvContentPartPr/>
                <p14:nvPr/>
              </p14:nvContentPartPr>
              <p14:xfrm>
                <a:off x="3828333" y="5594307"/>
                <a:ext cx="132840" cy="1652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0E060B5-3B3C-4090-8DE7-915AB5A3643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824013" y="5589987"/>
                  <a:ext cx="141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B35486C-DC77-44D6-849B-388440053ABC}"/>
                    </a:ext>
                  </a:extLst>
                </p14:cNvPr>
                <p14:cNvContentPartPr/>
                <p14:nvPr/>
              </p14:nvContentPartPr>
              <p14:xfrm>
                <a:off x="3624573" y="5969067"/>
                <a:ext cx="232920" cy="1674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B35486C-DC77-44D6-849B-388440053AB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620253" y="5964747"/>
                  <a:ext cx="2415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3F572EC-A52B-411A-B7A6-ED51C009A77C}"/>
                    </a:ext>
                  </a:extLst>
                </p14:cNvPr>
                <p14:cNvContentPartPr/>
                <p14:nvPr/>
              </p14:nvContentPartPr>
              <p14:xfrm>
                <a:off x="3852093" y="5888067"/>
                <a:ext cx="255240" cy="1249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3F572EC-A52B-411A-B7A6-ED51C009A77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847773" y="5883747"/>
                  <a:ext cx="263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26BF846-3F01-41B0-A758-623D7275F891}"/>
                    </a:ext>
                  </a:extLst>
                </p14:cNvPr>
                <p14:cNvContentPartPr/>
                <p14:nvPr/>
              </p14:nvContentPartPr>
              <p14:xfrm>
                <a:off x="4064133" y="5836587"/>
                <a:ext cx="29880" cy="252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26BF846-3F01-41B0-A758-623D7275F89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059813" y="5832267"/>
                  <a:ext cx="38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C87A3D3-3101-49A5-BC87-A44B323EA794}"/>
                    </a:ext>
                  </a:extLst>
                </p14:cNvPr>
                <p14:cNvContentPartPr/>
                <p14:nvPr/>
              </p14:nvContentPartPr>
              <p14:xfrm>
                <a:off x="4115613" y="5841267"/>
                <a:ext cx="87480" cy="1443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C87A3D3-3101-49A5-BC87-A44B323EA79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111293" y="5836947"/>
                  <a:ext cx="96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5FD03AE-5736-4498-B999-2F57CCFD76A0}"/>
                    </a:ext>
                  </a:extLst>
                </p14:cNvPr>
                <p14:cNvContentPartPr/>
                <p14:nvPr/>
              </p14:nvContentPartPr>
              <p14:xfrm>
                <a:off x="4174653" y="5701587"/>
                <a:ext cx="209880" cy="2073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5FD03AE-5736-4498-B999-2F57CCFD76A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170333" y="5697267"/>
                  <a:ext cx="2185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D780021-B712-4F46-ABFF-109656451BC8}"/>
                    </a:ext>
                  </a:extLst>
                </p14:cNvPr>
                <p14:cNvContentPartPr/>
                <p14:nvPr/>
              </p14:nvContentPartPr>
              <p14:xfrm>
                <a:off x="4380933" y="5610147"/>
                <a:ext cx="163440" cy="2196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D780021-B712-4F46-ABFF-109656451BC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76613" y="5605827"/>
                  <a:ext cx="1720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9696" name="Freihand 29695">
                  <a:extLst>
                    <a:ext uri="{FF2B5EF4-FFF2-40B4-BE49-F238E27FC236}">
                      <a16:creationId xmlns:a16="http://schemas.microsoft.com/office/drawing/2014/main" id="{B6AF87B4-D3C0-4810-A2F4-FED59553A455}"/>
                    </a:ext>
                  </a:extLst>
                </p14:cNvPr>
                <p14:cNvContentPartPr/>
                <p14:nvPr/>
              </p14:nvContentPartPr>
              <p14:xfrm>
                <a:off x="4555893" y="5516907"/>
                <a:ext cx="68400" cy="301320"/>
              </p14:xfrm>
            </p:contentPart>
          </mc:Choice>
          <mc:Fallback>
            <p:pic>
              <p:nvPicPr>
                <p:cNvPr id="29696" name="Freihand 29695">
                  <a:extLst>
                    <a:ext uri="{FF2B5EF4-FFF2-40B4-BE49-F238E27FC236}">
                      <a16:creationId xmlns:a16="http://schemas.microsoft.com/office/drawing/2014/main" id="{B6AF87B4-D3C0-4810-A2F4-FED59553A45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551573" y="5512587"/>
                  <a:ext cx="770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9697" name="Freihand 29696">
                  <a:extLst>
                    <a:ext uri="{FF2B5EF4-FFF2-40B4-BE49-F238E27FC236}">
                      <a16:creationId xmlns:a16="http://schemas.microsoft.com/office/drawing/2014/main" id="{1B53D644-8690-4E68-A644-ED43B10B22A9}"/>
                    </a:ext>
                  </a:extLst>
                </p14:cNvPr>
                <p14:cNvContentPartPr/>
                <p14:nvPr/>
              </p14:nvContentPartPr>
              <p14:xfrm>
                <a:off x="3728613" y="5763507"/>
                <a:ext cx="1107000" cy="507240"/>
              </p14:xfrm>
            </p:contentPart>
          </mc:Choice>
          <mc:Fallback>
            <p:pic>
              <p:nvPicPr>
                <p:cNvPr id="29697" name="Freihand 29696">
                  <a:extLst>
                    <a:ext uri="{FF2B5EF4-FFF2-40B4-BE49-F238E27FC236}">
                      <a16:creationId xmlns:a16="http://schemas.microsoft.com/office/drawing/2014/main" id="{1B53D644-8690-4E68-A644-ED43B10B22A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724293" y="5759187"/>
                  <a:ext cx="111564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9702" name="Freihand 29701">
                  <a:extLst>
                    <a:ext uri="{FF2B5EF4-FFF2-40B4-BE49-F238E27FC236}">
                      <a16:creationId xmlns:a16="http://schemas.microsoft.com/office/drawing/2014/main" id="{1AC16FED-B7FA-4241-8569-9851E92D7C41}"/>
                    </a:ext>
                  </a:extLst>
                </p14:cNvPr>
                <p14:cNvContentPartPr/>
                <p14:nvPr/>
              </p14:nvContentPartPr>
              <p14:xfrm>
                <a:off x="3590733" y="3345747"/>
                <a:ext cx="536400" cy="1053720"/>
              </p14:xfrm>
            </p:contentPart>
          </mc:Choice>
          <mc:Fallback>
            <p:pic>
              <p:nvPicPr>
                <p:cNvPr id="29702" name="Freihand 29701">
                  <a:extLst>
                    <a:ext uri="{FF2B5EF4-FFF2-40B4-BE49-F238E27FC236}">
                      <a16:creationId xmlns:a16="http://schemas.microsoft.com/office/drawing/2014/main" id="{1AC16FED-B7FA-4241-8569-9851E92D7C4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586413" y="3341427"/>
                  <a:ext cx="545040" cy="10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9704" name="Freihand 29703">
                  <a:extLst>
                    <a:ext uri="{FF2B5EF4-FFF2-40B4-BE49-F238E27FC236}">
                      <a16:creationId xmlns:a16="http://schemas.microsoft.com/office/drawing/2014/main" id="{E15E514A-63C8-4404-B1CB-F6148D3FE55C}"/>
                    </a:ext>
                  </a:extLst>
                </p14:cNvPr>
                <p14:cNvContentPartPr/>
                <p14:nvPr/>
              </p14:nvContentPartPr>
              <p14:xfrm>
                <a:off x="4144413" y="3959187"/>
                <a:ext cx="1592280" cy="1676520"/>
              </p14:xfrm>
            </p:contentPart>
          </mc:Choice>
          <mc:Fallback>
            <p:pic>
              <p:nvPicPr>
                <p:cNvPr id="29704" name="Freihand 29703">
                  <a:extLst>
                    <a:ext uri="{FF2B5EF4-FFF2-40B4-BE49-F238E27FC236}">
                      <a16:creationId xmlns:a16="http://schemas.microsoft.com/office/drawing/2014/main" id="{E15E514A-63C8-4404-B1CB-F6148D3FE55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140093" y="3954867"/>
                  <a:ext cx="1600920" cy="168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9705" name="Freihand 29704">
                  <a:extLst>
                    <a:ext uri="{FF2B5EF4-FFF2-40B4-BE49-F238E27FC236}">
                      <a16:creationId xmlns:a16="http://schemas.microsoft.com/office/drawing/2014/main" id="{61A0EEDA-8380-49F3-9827-D4E084CE4136}"/>
                    </a:ext>
                  </a:extLst>
                </p14:cNvPr>
                <p14:cNvContentPartPr/>
                <p14:nvPr/>
              </p14:nvContentPartPr>
              <p14:xfrm>
                <a:off x="4053693" y="3809427"/>
                <a:ext cx="338400" cy="295920"/>
              </p14:xfrm>
            </p:contentPart>
          </mc:Choice>
          <mc:Fallback>
            <p:pic>
              <p:nvPicPr>
                <p:cNvPr id="29705" name="Freihand 29704">
                  <a:extLst>
                    <a:ext uri="{FF2B5EF4-FFF2-40B4-BE49-F238E27FC236}">
                      <a16:creationId xmlns:a16="http://schemas.microsoft.com/office/drawing/2014/main" id="{61A0EEDA-8380-49F3-9827-D4E084CE413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049373" y="3805107"/>
                  <a:ext cx="3470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9742" name="Freihand 29741">
                  <a:extLst>
                    <a:ext uri="{FF2B5EF4-FFF2-40B4-BE49-F238E27FC236}">
                      <a16:creationId xmlns:a16="http://schemas.microsoft.com/office/drawing/2014/main" id="{F3E74644-89D5-437E-A4BD-151368AF787C}"/>
                    </a:ext>
                  </a:extLst>
                </p14:cNvPr>
                <p14:cNvContentPartPr/>
                <p14:nvPr/>
              </p14:nvContentPartPr>
              <p14:xfrm>
                <a:off x="1099533" y="2877027"/>
                <a:ext cx="2186640" cy="1059840"/>
              </p14:xfrm>
            </p:contentPart>
          </mc:Choice>
          <mc:Fallback>
            <p:pic>
              <p:nvPicPr>
                <p:cNvPr id="29742" name="Freihand 29741">
                  <a:extLst>
                    <a:ext uri="{FF2B5EF4-FFF2-40B4-BE49-F238E27FC236}">
                      <a16:creationId xmlns:a16="http://schemas.microsoft.com/office/drawing/2014/main" id="{F3E74644-89D5-437E-A4BD-151368AF787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95213" y="2872707"/>
                  <a:ext cx="2195280" cy="10684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241863" y="1665243"/>
            <a:ext cx="7465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 Nash equilibrium is a combination of strategies in which each player chooses a strategy in which no player has an incentive to be the only one to deviate from their chosen strategy.</a:t>
            </a:r>
            <a:endParaRPr lang="de-DE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2" dirty="0">
                <a:solidFill>
                  <a:sysClr val="windowText" lastClr="000000"/>
                </a:solidFill>
              </a:rPr>
              <a:t>Game theory – Nash Equilibrium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A8D2046-D069-4CD8-9BAC-C6AB93D17FC8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359BAAD-0423-4EAE-8D98-64B6A2DAA400}"/>
              </a:ext>
            </a:extLst>
          </p:cNvPr>
          <p:cNvGrpSpPr/>
          <p:nvPr/>
        </p:nvGrpSpPr>
        <p:grpSpPr>
          <a:xfrm>
            <a:off x="1626573" y="34267"/>
            <a:ext cx="7875000" cy="994320"/>
            <a:chOff x="1626573" y="34267"/>
            <a:chExt cx="7875000" cy="99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398652BB-1133-49B4-96CD-FB5855AC3DCB}"/>
                    </a:ext>
                  </a:extLst>
                </p14:cNvPr>
                <p14:cNvContentPartPr/>
                <p14:nvPr/>
              </p14:nvContentPartPr>
              <p14:xfrm>
                <a:off x="1626573" y="115627"/>
                <a:ext cx="3726360" cy="9079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398652BB-1133-49B4-96CD-FB5855AC3DC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22253" y="111307"/>
                  <a:ext cx="3735000" cy="9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1C76DA5-FB15-40BA-B9FB-052DFD8D2484}"/>
                    </a:ext>
                  </a:extLst>
                </p14:cNvPr>
                <p14:cNvContentPartPr/>
                <p14:nvPr/>
              </p14:nvContentPartPr>
              <p14:xfrm>
                <a:off x="5046213" y="34267"/>
                <a:ext cx="4455360" cy="9943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1C76DA5-FB15-40BA-B9FB-052DFD8D248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41893" y="29947"/>
                  <a:ext cx="4464000" cy="1002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65724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0" y="24473"/>
            <a:ext cx="12192000" cy="8968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Nash-</a:t>
            </a:r>
            <a:r>
              <a:rPr lang="de-DE" sz="2400" b="1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Equlibrium</a:t>
            </a:r>
            <a:endParaRPr lang="de-DE" sz="2400" b="1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3"/>
              </a:rPr>
              <a:t>Dissertation</a:t>
            </a:r>
            <a:endParaRPr lang="de-DE" sz="1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Nash, John F. (1950) </a:t>
            </a:r>
            <a:r>
              <a:rPr lang="de-DE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Equilibrium Points in n-Person Games,</a:t>
            </a:r>
            <a:r>
              <a:rPr lang="en-US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 PNAS January 1, 1950 36 (1) 48-49</a:t>
            </a:r>
            <a:endParaRPr lang="de-DE" sz="1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Freihandform 2"/>
              <p:cNvSpPr/>
              <p:nvPr/>
            </p:nvSpPr>
            <p:spPr>
              <a:xfrm>
                <a:off x="0" y="921326"/>
                <a:ext cx="12192000" cy="580701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noAutofit/>
              </a:bodyPr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A Nash-equilibrium </a:t>
                </a:r>
                <a:r>
                  <a:rPr lang="de-DE" sz="24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is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a </a:t>
                </a:r>
                <a:r>
                  <a:rPr lang="de-DE" sz="24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strategy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4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combination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s*=(s</a:t>
                </a:r>
                <a:r>
                  <a:rPr lang="de-DE" sz="24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*,s</a:t>
                </a:r>
                <a:r>
                  <a:rPr lang="de-DE" sz="24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*),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where it does not pay for any player to deviate from their strategy alone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.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4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b="1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Formal Definition: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Given a normal form Game G = {N,S,U} (N={1,2,…,n}Set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of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players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, S=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1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2</a:t>
                </a:r>
                <a:r>
                  <a:rPr lang="de-DE" sz="2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 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…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</m:oMath>
                </a14:m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n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Strategy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space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, U: S→</a:t>
                </a:r>
                <a:r>
                  <a:rPr lang="de-DE" sz="2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de-DE" sz="2200" baseline="30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n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Utilityfunction U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of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player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i)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A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strategy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profil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 s* ∈ S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forms a Nash equilibrium if for each player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the strategy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 ∈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is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the best response to the strategies of his opponents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‑i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 ∈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,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thus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,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if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U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(s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*,s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</a:t>
                </a:r>
                <a:r>
                  <a:rPr lang="de-DE" sz="22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Lohit Hindi" pitchFamily="2"/>
                  </a:rPr>
                  <a:t>≥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U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(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,s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for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all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∈S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i = 1, ..., n.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solves the following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maximisation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problem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: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                    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max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  {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(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,s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*)}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						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∈S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endParaRPr lang="de-DE" sz="2200" baseline="-25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baseline="-25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In 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the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End, 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this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nothing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else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, that 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every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mapping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of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the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unity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sphere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onto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itself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has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one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fixed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point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, 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since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every</a:t>
                </a:r>
                <a:endParaRPr lang="de-DE" sz="2200" baseline="-25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Convex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set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topologically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equivalent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to 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the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unity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sphere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  <a:sym typeface="Wingdings" panose="05000000000000000000" pitchFamily="2" charset="2"/>
                  </a:rPr>
                  <a:t></a:t>
                </a: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400" baseline="-25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400" baseline="-25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</p:txBody>
          </p:sp>
        </mc:Choice>
        <mc:Fallback xmlns="">
          <p:sp>
            <p:nvSpPr>
              <p:cNvPr id="3" name="Freihandform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21326"/>
                <a:ext cx="12192000" cy="580701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800" t="-839" r="-850"/>
                </a:stretch>
              </a:blipFill>
              <a:ln>
                <a:noFill/>
                <a:prstDash val="solid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>
            <a:extLst>
              <a:ext uri="{FF2B5EF4-FFF2-40B4-BE49-F238E27FC236}">
                <a16:creationId xmlns:a16="http://schemas.microsoft.com/office/drawing/2014/main" id="{ED4F61EB-484C-4B70-8D76-61ECD38E07FA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221D0223-B098-423D-ABD3-C6BF314C78DB}"/>
                  </a:ext>
                </a:extLst>
              </p14:cNvPr>
              <p14:cNvContentPartPr/>
              <p14:nvPr/>
            </p14:nvContentPartPr>
            <p14:xfrm>
              <a:off x="7957533" y="2331787"/>
              <a:ext cx="2489400" cy="55152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221D0223-B098-423D-ABD3-C6BF314C78D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53213" y="2327467"/>
                <a:ext cx="249804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907C043C-0F4E-41FE-BE8E-E74768E845E6}"/>
                  </a:ext>
                </a:extLst>
              </p14:cNvPr>
              <p14:cNvContentPartPr/>
              <p14:nvPr/>
            </p14:nvContentPartPr>
            <p14:xfrm>
              <a:off x="8990373" y="2913907"/>
              <a:ext cx="170280" cy="16020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907C043C-0F4E-41FE-BE8E-E74768E845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86053" y="2909587"/>
                <a:ext cx="1789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B0197F4C-FFDB-4482-B60E-60DDEFC6ADA7}"/>
                  </a:ext>
                </a:extLst>
              </p14:cNvPr>
              <p14:cNvContentPartPr/>
              <p14:nvPr/>
            </p14:nvContentPartPr>
            <p14:xfrm>
              <a:off x="9180453" y="2977267"/>
              <a:ext cx="112320" cy="9864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B0197F4C-FFDB-4482-B60E-60DDEFC6ADA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76133" y="2972947"/>
                <a:ext cx="1209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B94640C0-F5B9-4DD2-A2D1-DC4DAD6ACE9B}"/>
                  </a:ext>
                </a:extLst>
              </p14:cNvPr>
              <p14:cNvContentPartPr/>
              <p14:nvPr/>
            </p14:nvContentPartPr>
            <p14:xfrm>
              <a:off x="9306093" y="2988787"/>
              <a:ext cx="75600" cy="6840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B94640C0-F5B9-4DD2-A2D1-DC4DAD6ACE9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01773" y="2984467"/>
                <a:ext cx="842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4D7126E2-4E6D-4061-98F0-C4DCAA51BD77}"/>
                  </a:ext>
                </a:extLst>
              </p14:cNvPr>
              <p14:cNvContentPartPr/>
              <p14:nvPr/>
            </p14:nvContentPartPr>
            <p14:xfrm>
              <a:off x="9402933" y="2958187"/>
              <a:ext cx="110160" cy="7704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4D7126E2-4E6D-4061-98F0-C4DCAA51BD7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98613" y="2953867"/>
                <a:ext cx="11880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449B3D0B-F58B-48EF-8C9D-3BCC9764935E}"/>
                  </a:ext>
                </a:extLst>
              </p14:cNvPr>
              <p14:cNvContentPartPr/>
              <p14:nvPr/>
            </p14:nvContentPartPr>
            <p14:xfrm>
              <a:off x="9542613" y="2961787"/>
              <a:ext cx="81000" cy="7344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449B3D0B-F58B-48EF-8C9D-3BCC9764935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38293" y="2957467"/>
                <a:ext cx="896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92960821-6E30-451B-A7C1-BC4D80E5EA9A}"/>
                  </a:ext>
                </a:extLst>
              </p14:cNvPr>
              <p14:cNvContentPartPr/>
              <p14:nvPr/>
            </p14:nvContentPartPr>
            <p14:xfrm>
              <a:off x="9719373" y="2944507"/>
              <a:ext cx="129960" cy="1512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92960821-6E30-451B-A7C1-BC4D80E5EA9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715053" y="2940187"/>
                <a:ext cx="1386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41931224-0D4B-489C-A0AF-178347F32A4C}"/>
                  </a:ext>
                </a:extLst>
              </p14:cNvPr>
              <p14:cNvContentPartPr/>
              <p14:nvPr/>
            </p14:nvContentPartPr>
            <p14:xfrm>
              <a:off x="9915213" y="2894107"/>
              <a:ext cx="10080" cy="16668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41931224-0D4B-489C-A0AF-178347F32A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910893" y="2889787"/>
                <a:ext cx="187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18B47522-A463-4FF3-9E2C-099749B6D25A}"/>
                  </a:ext>
                </a:extLst>
              </p14:cNvPr>
              <p14:cNvContentPartPr/>
              <p14:nvPr/>
            </p14:nvContentPartPr>
            <p14:xfrm>
              <a:off x="9821973" y="2859547"/>
              <a:ext cx="160560" cy="11412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18B47522-A463-4FF3-9E2C-099749B6D25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817653" y="2855227"/>
                <a:ext cx="1692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19DA54D6-C211-4DA9-87B6-C15E51F9B4E2}"/>
                  </a:ext>
                </a:extLst>
              </p14:cNvPr>
              <p14:cNvContentPartPr/>
              <p14:nvPr/>
            </p14:nvContentPartPr>
            <p14:xfrm>
              <a:off x="10000173" y="2926507"/>
              <a:ext cx="63720" cy="10908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19DA54D6-C211-4DA9-87B6-C15E51F9B4E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995853" y="2922187"/>
                <a:ext cx="723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4712BCF0-80A6-4008-AE09-653BD88838AA}"/>
                  </a:ext>
                </a:extLst>
              </p14:cNvPr>
              <p14:cNvContentPartPr/>
              <p14:nvPr/>
            </p14:nvContentPartPr>
            <p14:xfrm>
              <a:off x="10080453" y="2926507"/>
              <a:ext cx="106560" cy="8676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4712BCF0-80A6-4008-AE09-653BD88838A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076133" y="2922187"/>
                <a:ext cx="1152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E5B321F1-2CF2-4E53-B58F-786F5CD5A9C4}"/>
                  </a:ext>
                </a:extLst>
              </p14:cNvPr>
              <p14:cNvContentPartPr/>
              <p14:nvPr/>
            </p14:nvContentPartPr>
            <p14:xfrm>
              <a:off x="10181973" y="2873227"/>
              <a:ext cx="315000" cy="11160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E5B321F1-2CF2-4E53-B58F-786F5CD5A9C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177653" y="2868907"/>
                <a:ext cx="32364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A1F293AE-C8A1-49A7-B098-3FF13E7975D3}"/>
                  </a:ext>
                </a:extLst>
              </p14:cNvPr>
              <p14:cNvContentPartPr/>
              <p14:nvPr/>
            </p14:nvContentPartPr>
            <p14:xfrm>
              <a:off x="10484373" y="2854867"/>
              <a:ext cx="249480" cy="14940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A1F293AE-C8A1-49A7-B098-3FF13E7975D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480053" y="2850547"/>
                <a:ext cx="2581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A101E30E-2C8A-44BD-ADB5-487A24FB48EF}"/>
                  </a:ext>
                </a:extLst>
              </p14:cNvPr>
              <p14:cNvContentPartPr/>
              <p14:nvPr/>
            </p14:nvContentPartPr>
            <p14:xfrm>
              <a:off x="2001693" y="3703747"/>
              <a:ext cx="875520" cy="1764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A101E30E-2C8A-44BD-ADB5-487A24FB48E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97373" y="3699427"/>
                <a:ext cx="8841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33875E57-B3F1-47B8-8D7F-5F92AD201004}"/>
                  </a:ext>
                </a:extLst>
              </p14:cNvPr>
              <p14:cNvContentPartPr/>
              <p14:nvPr/>
            </p14:nvContentPartPr>
            <p14:xfrm>
              <a:off x="6398013" y="3722467"/>
              <a:ext cx="1532880" cy="7524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33875E57-B3F1-47B8-8D7F-5F92AD20100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93693" y="3718147"/>
                <a:ext cx="15415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E8774C95-4CD1-4157-9AD7-F8D6E274C324}"/>
                  </a:ext>
                </a:extLst>
              </p14:cNvPr>
              <p14:cNvContentPartPr/>
              <p14:nvPr/>
            </p14:nvContentPartPr>
            <p14:xfrm>
              <a:off x="10649253" y="3396667"/>
              <a:ext cx="947160" cy="42984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E8774C95-4CD1-4157-9AD7-F8D6E274C32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644933" y="3392347"/>
                <a:ext cx="95580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06CF2556-DA14-444F-B82A-AF8A7FE2C68A}"/>
                  </a:ext>
                </a:extLst>
              </p14:cNvPr>
              <p14:cNvContentPartPr/>
              <p14:nvPr/>
            </p14:nvContentPartPr>
            <p14:xfrm>
              <a:off x="-161907" y="3739747"/>
              <a:ext cx="1321560" cy="44208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06CF2556-DA14-444F-B82A-AF8A7FE2C68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-166227" y="3735427"/>
                <a:ext cx="133020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0D7A0C82-6D35-4D75-AAF5-BCDAB3A751E1}"/>
                  </a:ext>
                </a:extLst>
              </p14:cNvPr>
              <p14:cNvContentPartPr/>
              <p14:nvPr/>
            </p14:nvContentPartPr>
            <p14:xfrm>
              <a:off x="1234533" y="4866907"/>
              <a:ext cx="2721960" cy="110700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0D7A0C82-6D35-4D75-AAF5-BCDAB3A751E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30213" y="4862587"/>
                <a:ext cx="2730600" cy="111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5FD72A90-C8D9-47BF-AA44-AD6B2B9DD9CE}"/>
              </a:ext>
            </a:extLst>
          </p:cNvPr>
          <p:cNvGrpSpPr/>
          <p:nvPr/>
        </p:nvGrpSpPr>
        <p:grpSpPr>
          <a:xfrm>
            <a:off x="8626413" y="208867"/>
            <a:ext cx="3164760" cy="2145600"/>
            <a:chOff x="8626413" y="208867"/>
            <a:chExt cx="3164760" cy="214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28E4807-3A85-4EFE-BB96-8E89E1CFD088}"/>
                    </a:ext>
                  </a:extLst>
                </p14:cNvPr>
                <p14:cNvContentPartPr/>
                <p14:nvPr/>
              </p14:nvContentPartPr>
              <p14:xfrm>
                <a:off x="9687333" y="652747"/>
                <a:ext cx="64800" cy="12740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28E4807-3A85-4EFE-BB96-8E89E1CFD08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83013" y="648427"/>
                  <a:ext cx="73440" cy="12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93446AE-D629-499A-8A28-F3086586F85C}"/>
                    </a:ext>
                  </a:extLst>
                </p14:cNvPr>
                <p14:cNvContentPartPr/>
                <p14:nvPr/>
              </p14:nvContentPartPr>
              <p14:xfrm>
                <a:off x="9519933" y="337387"/>
                <a:ext cx="316440" cy="4590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93446AE-D629-499A-8A28-F3086586F85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515613" y="333067"/>
                  <a:ext cx="32508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0709AF8-9D9B-468C-AD21-44BBDFB1CCFE}"/>
                    </a:ext>
                  </a:extLst>
                </p14:cNvPr>
                <p14:cNvContentPartPr/>
                <p14:nvPr/>
              </p14:nvContentPartPr>
              <p14:xfrm>
                <a:off x="9332733" y="342787"/>
                <a:ext cx="120600" cy="518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0709AF8-9D9B-468C-AD21-44BBDFB1CCF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328413" y="338467"/>
                  <a:ext cx="1292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B7FC619-376B-47CE-85CA-5ABD6A34AD6C}"/>
                    </a:ext>
                  </a:extLst>
                </p14:cNvPr>
                <p14:cNvContentPartPr/>
                <p14:nvPr/>
              </p14:nvContentPartPr>
              <p14:xfrm>
                <a:off x="9407613" y="308587"/>
                <a:ext cx="71640" cy="2246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B7FC619-376B-47CE-85CA-5ABD6A34AD6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403293" y="304267"/>
                  <a:ext cx="802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352303F-2425-4788-99A2-CE9836F5112B}"/>
                    </a:ext>
                  </a:extLst>
                </p14:cNvPr>
                <p14:cNvContentPartPr/>
                <p14:nvPr/>
              </p14:nvContentPartPr>
              <p14:xfrm>
                <a:off x="9012333" y="264667"/>
                <a:ext cx="28080" cy="3009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352303F-2425-4788-99A2-CE9836F5112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008013" y="260347"/>
                  <a:ext cx="367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5A8D06B-0095-40C9-B08E-8495EC68C299}"/>
                    </a:ext>
                  </a:extLst>
                </p14:cNvPr>
                <p14:cNvContentPartPr/>
                <p14:nvPr/>
              </p14:nvContentPartPr>
              <p14:xfrm>
                <a:off x="8925573" y="210307"/>
                <a:ext cx="262800" cy="2592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5A8D06B-0095-40C9-B08E-8495EC68C29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921253" y="205987"/>
                  <a:ext cx="2714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7EC3969-87B9-4575-8BB7-68F6B5933F06}"/>
                    </a:ext>
                  </a:extLst>
                </p14:cNvPr>
                <p14:cNvContentPartPr/>
                <p14:nvPr/>
              </p14:nvContentPartPr>
              <p14:xfrm>
                <a:off x="8934933" y="258907"/>
                <a:ext cx="9360" cy="3452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7EC3969-87B9-4575-8BB7-68F6B5933F0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30613" y="254587"/>
                  <a:ext cx="1800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F765A0D-4CB1-4545-A338-E38BAA32CCA1}"/>
                    </a:ext>
                  </a:extLst>
                </p14:cNvPr>
                <p14:cNvContentPartPr/>
                <p14:nvPr/>
              </p14:nvContentPartPr>
              <p14:xfrm>
                <a:off x="8911893" y="1593427"/>
                <a:ext cx="77040" cy="2260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F765A0D-4CB1-4545-A338-E38BAA32CCA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07573" y="1589107"/>
                  <a:ext cx="856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9527EAC-F5AD-4130-90F9-C2409A66DE8F}"/>
                    </a:ext>
                  </a:extLst>
                </p14:cNvPr>
                <p14:cNvContentPartPr/>
                <p14:nvPr/>
              </p14:nvContentPartPr>
              <p14:xfrm>
                <a:off x="8892813" y="1557427"/>
                <a:ext cx="218880" cy="2188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9527EAC-F5AD-4130-90F9-C2409A66DE8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888493" y="1553107"/>
                  <a:ext cx="2275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FF0546E-65F4-41E6-9EB8-D30A6DB07209}"/>
                    </a:ext>
                  </a:extLst>
                </p14:cNvPr>
                <p14:cNvContentPartPr/>
                <p14:nvPr/>
              </p14:nvContentPartPr>
              <p14:xfrm>
                <a:off x="8854653" y="1618987"/>
                <a:ext cx="50040" cy="2307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FF0546E-65F4-41E6-9EB8-D30A6DB0720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850333" y="1614667"/>
                  <a:ext cx="58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CFA7F13-AA0A-4C9E-9DF5-4EAA6C0ED8A8}"/>
                    </a:ext>
                  </a:extLst>
                </p14:cNvPr>
                <p14:cNvContentPartPr/>
                <p14:nvPr/>
              </p14:nvContentPartPr>
              <p14:xfrm>
                <a:off x="9402933" y="1741027"/>
                <a:ext cx="1524960" cy="601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CFA7F13-AA0A-4C9E-9DF5-4EAA6C0ED8A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398613" y="1736707"/>
                  <a:ext cx="15336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7823867-FE84-4A63-8D31-991FBA64246D}"/>
                    </a:ext>
                  </a:extLst>
                </p14:cNvPr>
                <p14:cNvContentPartPr/>
                <p14:nvPr/>
              </p14:nvContentPartPr>
              <p14:xfrm>
                <a:off x="10806573" y="1618627"/>
                <a:ext cx="344880" cy="285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7823867-FE84-4A63-8D31-991FBA64246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802253" y="1614307"/>
                  <a:ext cx="3535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2E02EAB-FA73-4DEE-89F2-132542AC4867}"/>
                    </a:ext>
                  </a:extLst>
                </p14:cNvPr>
                <p14:cNvContentPartPr/>
                <p14:nvPr/>
              </p14:nvContentPartPr>
              <p14:xfrm>
                <a:off x="10887573" y="1935067"/>
                <a:ext cx="114840" cy="145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2E02EAB-FA73-4DEE-89F2-132542AC486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883253" y="1930747"/>
                  <a:ext cx="123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8C35BFD-6F35-4BE1-B946-8906E668FD7E}"/>
                    </a:ext>
                  </a:extLst>
                </p14:cNvPr>
                <p14:cNvContentPartPr/>
                <p14:nvPr/>
              </p14:nvContentPartPr>
              <p14:xfrm>
                <a:off x="10874613" y="1960987"/>
                <a:ext cx="158040" cy="936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8C35BFD-6F35-4BE1-B946-8906E668FD7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70293" y="1956667"/>
                  <a:ext cx="166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353000B-0B2A-4715-BFF1-BF70B5A72501}"/>
                    </a:ext>
                  </a:extLst>
                </p14:cNvPr>
                <p14:cNvContentPartPr/>
                <p14:nvPr/>
              </p14:nvContentPartPr>
              <p14:xfrm>
                <a:off x="11123373" y="2026507"/>
                <a:ext cx="20880" cy="2566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353000B-0B2A-4715-BFF1-BF70B5A7250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119053" y="2022187"/>
                  <a:ext cx="295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1A3A952-0AD0-4C16-96DF-7D10A55E17EC}"/>
                    </a:ext>
                  </a:extLst>
                </p14:cNvPr>
                <p14:cNvContentPartPr/>
                <p14:nvPr/>
              </p14:nvContentPartPr>
              <p14:xfrm>
                <a:off x="11023293" y="2011387"/>
                <a:ext cx="262440" cy="2584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1A3A952-0AD0-4C16-96DF-7D10A55E17E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018973" y="2007067"/>
                  <a:ext cx="2710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6A284DE-A41F-4586-97E2-B8A503B3A915}"/>
                    </a:ext>
                  </a:extLst>
                </p14:cNvPr>
                <p14:cNvContentPartPr/>
                <p14:nvPr/>
              </p14:nvContentPartPr>
              <p14:xfrm>
                <a:off x="11034453" y="2058907"/>
                <a:ext cx="63000" cy="2955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6A284DE-A41F-4586-97E2-B8A503B3A91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030133" y="2054587"/>
                  <a:ext cx="716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BB9713E-168F-4071-BD7D-0910C3ED2F8C}"/>
                    </a:ext>
                  </a:extLst>
                </p14:cNvPr>
                <p14:cNvContentPartPr/>
                <p14:nvPr/>
              </p14:nvContentPartPr>
              <p14:xfrm>
                <a:off x="9353973" y="2029747"/>
                <a:ext cx="20880" cy="2044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BB9713E-168F-4071-BD7D-0910C3ED2F8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349653" y="2025427"/>
                  <a:ext cx="295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91462A1-4625-4DDF-A7D8-5533F2E051F6}"/>
                    </a:ext>
                  </a:extLst>
                </p14:cNvPr>
                <p14:cNvContentPartPr/>
                <p14:nvPr/>
              </p14:nvContentPartPr>
              <p14:xfrm>
                <a:off x="9287733" y="1987987"/>
                <a:ext cx="222120" cy="2268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91462A1-4625-4DDF-A7D8-5533F2E051F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283413" y="1983667"/>
                  <a:ext cx="2307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46ACA84-0520-4AE5-A972-1AA0D6FAE960}"/>
                    </a:ext>
                  </a:extLst>
                </p14:cNvPr>
                <p14:cNvContentPartPr/>
                <p14:nvPr/>
              </p14:nvContentPartPr>
              <p14:xfrm>
                <a:off x="9294933" y="2073667"/>
                <a:ext cx="32760" cy="2257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46ACA84-0520-4AE5-A972-1AA0D6FAE96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290613" y="2069347"/>
                  <a:ext cx="414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42B13B8-4960-46D1-B764-B5D1A0041B54}"/>
                    </a:ext>
                  </a:extLst>
                </p14:cNvPr>
                <p14:cNvContentPartPr/>
                <p14:nvPr/>
              </p14:nvContentPartPr>
              <p14:xfrm>
                <a:off x="9624693" y="2059267"/>
                <a:ext cx="102240" cy="167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42B13B8-4960-46D1-B764-B5D1A0041B5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620373" y="2054947"/>
                  <a:ext cx="1108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68734B0-CBDF-4E7A-B6B2-CC32F3993556}"/>
                    </a:ext>
                  </a:extLst>
                </p14:cNvPr>
                <p14:cNvContentPartPr/>
                <p14:nvPr/>
              </p14:nvContentPartPr>
              <p14:xfrm>
                <a:off x="9632613" y="2071507"/>
                <a:ext cx="141840" cy="101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68734B0-CBDF-4E7A-B6B2-CC32F399355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28293" y="2067187"/>
                  <a:ext cx="1504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27E9162-DB8A-4C0B-873D-7B4A46B7120A}"/>
                    </a:ext>
                  </a:extLst>
                </p14:cNvPr>
                <p14:cNvContentPartPr/>
                <p14:nvPr/>
              </p14:nvContentPartPr>
              <p14:xfrm>
                <a:off x="9905493" y="2012107"/>
                <a:ext cx="54360" cy="1627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27E9162-DB8A-4C0B-873D-7B4A46B7120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901173" y="2007787"/>
                  <a:ext cx="63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EA2457E-9AB5-4402-9E0B-29A42DD87E2F}"/>
                    </a:ext>
                  </a:extLst>
                </p14:cNvPr>
                <p14:cNvContentPartPr/>
                <p14:nvPr/>
              </p14:nvContentPartPr>
              <p14:xfrm>
                <a:off x="9783813" y="1940107"/>
                <a:ext cx="302760" cy="2419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EA2457E-9AB5-4402-9E0B-29A42DD87E2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779493" y="1935787"/>
                  <a:ext cx="3114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815ED40-FFC9-4648-B5F3-83421C2D9901}"/>
                    </a:ext>
                  </a:extLst>
                </p14:cNvPr>
                <p14:cNvContentPartPr/>
                <p14:nvPr/>
              </p14:nvContentPartPr>
              <p14:xfrm>
                <a:off x="8626413" y="208867"/>
                <a:ext cx="3164760" cy="19623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815ED40-FFC9-4648-B5F3-83421C2D990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622093" y="204547"/>
                  <a:ext cx="3173400" cy="19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63B7D7E5-CD40-41FE-AE46-C66402CBF1DA}"/>
              </a:ext>
            </a:extLst>
          </p:cNvPr>
          <p:cNvGrpSpPr/>
          <p:nvPr/>
        </p:nvGrpSpPr>
        <p:grpSpPr>
          <a:xfrm>
            <a:off x="5366613" y="980347"/>
            <a:ext cx="2870280" cy="1379160"/>
            <a:chOff x="5366613" y="980347"/>
            <a:chExt cx="2870280" cy="137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B86455A-416F-4C30-AA1B-A4D4A4B6837B}"/>
                    </a:ext>
                  </a:extLst>
                </p14:cNvPr>
                <p14:cNvContentPartPr/>
                <p14:nvPr/>
              </p14:nvContentPartPr>
              <p14:xfrm>
                <a:off x="5670093" y="1529707"/>
                <a:ext cx="70560" cy="6490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B86455A-416F-4C30-AA1B-A4D4A4B6837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665773" y="1525387"/>
                  <a:ext cx="7920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2BA3255-6A0C-40E8-883A-F88A28A87D72}"/>
                    </a:ext>
                  </a:extLst>
                </p14:cNvPr>
                <p14:cNvContentPartPr/>
                <p14:nvPr/>
              </p14:nvContentPartPr>
              <p14:xfrm>
                <a:off x="5452653" y="2042707"/>
                <a:ext cx="1323000" cy="1317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2BA3255-6A0C-40E8-883A-F88A28A87D7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448333" y="2038387"/>
                  <a:ext cx="1331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6DB2A6C-50A2-4711-AC57-DC41CA922787}"/>
                    </a:ext>
                  </a:extLst>
                </p14:cNvPr>
                <p14:cNvContentPartPr/>
                <p14:nvPr/>
              </p14:nvContentPartPr>
              <p14:xfrm>
                <a:off x="6671973" y="1893307"/>
                <a:ext cx="205560" cy="2808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6DB2A6C-50A2-4711-AC57-DC41CA92278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667653" y="1888987"/>
                  <a:ext cx="2142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0A5D702-A0E1-4A8E-B3F8-F5C7B7541FDF}"/>
                    </a:ext>
                  </a:extLst>
                </p14:cNvPr>
                <p14:cNvContentPartPr/>
                <p14:nvPr/>
              </p14:nvContentPartPr>
              <p14:xfrm>
                <a:off x="5537253" y="1300027"/>
                <a:ext cx="294480" cy="3265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0A5D702-A0E1-4A8E-B3F8-F5C7B7541FD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32933" y="1295707"/>
                  <a:ext cx="3031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784019E-69B1-4E0D-8C73-A5EDBB2DF0D7}"/>
                    </a:ext>
                  </a:extLst>
                </p14:cNvPr>
                <p14:cNvContentPartPr/>
                <p14:nvPr/>
              </p14:nvContentPartPr>
              <p14:xfrm>
                <a:off x="5391093" y="1393267"/>
                <a:ext cx="101160" cy="1681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784019E-69B1-4E0D-8C73-A5EDBB2DF0D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386773" y="1388947"/>
                  <a:ext cx="109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BC645CA-4C8F-4D56-982B-4A879CAACCDA}"/>
                    </a:ext>
                  </a:extLst>
                </p14:cNvPr>
                <p14:cNvContentPartPr/>
                <p14:nvPr/>
              </p14:nvContentPartPr>
              <p14:xfrm>
                <a:off x="5366613" y="1406227"/>
                <a:ext cx="138960" cy="1018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BC645CA-4C8F-4D56-982B-4A879CAACCD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62293" y="1401907"/>
                  <a:ext cx="1476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94F3679-E863-497B-BDC4-B7EB0CA42BCD}"/>
                    </a:ext>
                  </a:extLst>
                </p14:cNvPr>
                <p14:cNvContentPartPr/>
                <p14:nvPr/>
              </p14:nvContentPartPr>
              <p14:xfrm>
                <a:off x="5493693" y="1442227"/>
                <a:ext cx="159120" cy="1519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94F3679-E863-497B-BDC4-B7EB0CA42BC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89373" y="1437907"/>
                  <a:ext cx="167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FEBD2E9-C761-44A7-88F1-3EFD7C997AA8}"/>
                    </a:ext>
                  </a:extLst>
                </p14:cNvPr>
                <p14:cNvContentPartPr/>
                <p14:nvPr/>
              </p14:nvContentPartPr>
              <p14:xfrm>
                <a:off x="6652173" y="2170147"/>
                <a:ext cx="101160" cy="1414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FEBD2E9-C761-44A7-88F1-3EFD7C997AA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647853" y="2165827"/>
                  <a:ext cx="1098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FF55A8F-80B8-45BF-B583-27B49225F8F8}"/>
                    </a:ext>
                  </a:extLst>
                </p14:cNvPr>
                <p14:cNvContentPartPr/>
                <p14:nvPr/>
              </p14:nvContentPartPr>
              <p14:xfrm>
                <a:off x="6611133" y="2175907"/>
                <a:ext cx="280440" cy="1836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FF55A8F-80B8-45BF-B583-27B49225F8F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06813" y="2171587"/>
                  <a:ext cx="289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75F9620-14DC-4AAA-BD5C-32D790DC6AE2}"/>
                    </a:ext>
                  </a:extLst>
                </p14:cNvPr>
                <p14:cNvContentPartPr/>
                <p14:nvPr/>
              </p14:nvContentPartPr>
              <p14:xfrm>
                <a:off x="5961333" y="1329187"/>
                <a:ext cx="592200" cy="6314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75F9620-14DC-4AAA-BD5C-32D790DC6AE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57013" y="1324867"/>
                  <a:ext cx="600840" cy="6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9B75C56-FD83-470B-94FC-D4C4D21A4E2B}"/>
                    </a:ext>
                  </a:extLst>
                </p14:cNvPr>
                <p14:cNvContentPartPr/>
                <p14:nvPr/>
              </p14:nvContentPartPr>
              <p14:xfrm>
                <a:off x="6136653" y="1090867"/>
                <a:ext cx="360" cy="3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9B75C56-FD83-470B-94FC-D4C4D21A4E2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132333" y="10865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13F527D-0AF0-4FD7-BFDC-061BD0CF4C94}"/>
                    </a:ext>
                  </a:extLst>
                </p14:cNvPr>
                <p14:cNvContentPartPr/>
                <p14:nvPr/>
              </p14:nvContentPartPr>
              <p14:xfrm>
                <a:off x="5984013" y="980347"/>
                <a:ext cx="581400" cy="4723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13F527D-0AF0-4FD7-BFDC-061BD0CF4C9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979693" y="976027"/>
                  <a:ext cx="59004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3776A73-35B9-43AF-AD9B-F1A8FD07CBBF}"/>
                    </a:ext>
                  </a:extLst>
                </p14:cNvPr>
                <p14:cNvContentPartPr/>
                <p14:nvPr/>
              </p14:nvContentPartPr>
              <p14:xfrm>
                <a:off x="6078693" y="1098067"/>
                <a:ext cx="574560" cy="4410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3776A73-35B9-43AF-AD9B-F1A8FD07CBB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74373" y="1093747"/>
                  <a:ext cx="58320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85090A5-23D2-4FF2-BD63-0C08BC47269E}"/>
                    </a:ext>
                  </a:extLst>
                </p14:cNvPr>
                <p14:cNvContentPartPr/>
                <p14:nvPr/>
              </p14:nvContentPartPr>
              <p14:xfrm>
                <a:off x="6156453" y="1106347"/>
                <a:ext cx="650520" cy="5032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85090A5-23D2-4FF2-BD63-0C08BC47269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152133" y="1102027"/>
                  <a:ext cx="65916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4649267-D324-462A-ABDC-537481E3A883}"/>
                    </a:ext>
                  </a:extLst>
                </p14:cNvPr>
                <p14:cNvContentPartPr/>
                <p14:nvPr/>
              </p14:nvContentPartPr>
              <p14:xfrm>
                <a:off x="6286413" y="1142347"/>
                <a:ext cx="687600" cy="6166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4649267-D324-462A-ABDC-537481E3A88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282093" y="1138027"/>
                  <a:ext cx="69624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AA6D044-1DC6-4FA3-918C-E5B4C80CC6AA}"/>
                    </a:ext>
                  </a:extLst>
                </p14:cNvPr>
                <p14:cNvContentPartPr/>
                <p14:nvPr/>
              </p14:nvContentPartPr>
              <p14:xfrm>
                <a:off x="6503133" y="1194547"/>
                <a:ext cx="657360" cy="5889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AA6D044-1DC6-4FA3-918C-E5B4C80CC6A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98813" y="1190227"/>
                  <a:ext cx="66600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19A52E3-24DC-4E3D-AF34-61143C34461F}"/>
                    </a:ext>
                  </a:extLst>
                </p14:cNvPr>
                <p14:cNvContentPartPr/>
                <p14:nvPr/>
              </p14:nvContentPartPr>
              <p14:xfrm>
                <a:off x="6431133" y="2009947"/>
                <a:ext cx="16200" cy="1242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19A52E3-24DC-4E3D-AF34-61143C34461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26813" y="2005627"/>
                  <a:ext cx="24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464FD83-D9BC-4DE9-977A-61B624196F93}"/>
                    </a:ext>
                  </a:extLst>
                </p14:cNvPr>
                <p14:cNvContentPartPr/>
                <p14:nvPr/>
              </p14:nvContentPartPr>
              <p14:xfrm>
                <a:off x="6372093" y="2071867"/>
                <a:ext cx="178200" cy="748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464FD83-D9BC-4DE9-977A-61B624196F9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67773" y="2067547"/>
                  <a:ext cx="1868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F5B411B-FD0F-4E84-B888-E175A332FBE3}"/>
                    </a:ext>
                  </a:extLst>
                </p14:cNvPr>
                <p14:cNvContentPartPr/>
                <p14:nvPr/>
              </p14:nvContentPartPr>
              <p14:xfrm>
                <a:off x="6317013" y="1955947"/>
                <a:ext cx="199080" cy="716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F5B411B-FD0F-4E84-B888-E175A332FBE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312693" y="1951627"/>
                  <a:ext cx="207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0B7E6306-F394-4552-B165-9A1B5B5E5F6C}"/>
                    </a:ext>
                  </a:extLst>
                </p14:cNvPr>
                <p14:cNvContentPartPr/>
                <p14:nvPr/>
              </p14:nvContentPartPr>
              <p14:xfrm>
                <a:off x="6225573" y="1905187"/>
                <a:ext cx="407160" cy="3740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0B7E6306-F394-4552-B165-9A1B5B5E5F6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221253" y="1900867"/>
                  <a:ext cx="4158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0775F78-1434-4F8B-B748-749E3C179A53}"/>
                    </a:ext>
                  </a:extLst>
                </p14:cNvPr>
                <p14:cNvContentPartPr/>
                <p14:nvPr/>
              </p14:nvContentPartPr>
              <p14:xfrm>
                <a:off x="6944133" y="1565347"/>
                <a:ext cx="189360" cy="1702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0775F78-1434-4F8B-B748-749E3C179A5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939813" y="1561027"/>
                  <a:ext cx="1980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123B4EC-F185-4A83-BBC6-FEDD90C29BED}"/>
                    </a:ext>
                  </a:extLst>
                </p14:cNvPr>
                <p14:cNvContentPartPr/>
                <p14:nvPr/>
              </p14:nvContentPartPr>
              <p14:xfrm>
                <a:off x="7059693" y="1617547"/>
                <a:ext cx="77760" cy="669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123B4EC-F185-4A83-BBC6-FEDD90C29BE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055373" y="1613227"/>
                  <a:ext cx="864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743969A-8DFB-444B-8D38-F1A465550CC9}"/>
                    </a:ext>
                  </a:extLst>
                </p14:cNvPr>
                <p14:cNvContentPartPr/>
                <p14:nvPr/>
              </p14:nvContentPartPr>
              <p14:xfrm>
                <a:off x="7126653" y="1661107"/>
                <a:ext cx="185040" cy="608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743969A-8DFB-444B-8D38-F1A465550CC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122333" y="1656787"/>
                  <a:ext cx="1936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87F5D86-DF0C-4F50-B01A-BEBC6724D615}"/>
                    </a:ext>
                  </a:extLst>
                </p14:cNvPr>
                <p14:cNvContentPartPr/>
                <p14:nvPr/>
              </p14:nvContentPartPr>
              <p14:xfrm>
                <a:off x="7362813" y="1607467"/>
                <a:ext cx="194760" cy="856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87F5D86-DF0C-4F50-B01A-BEBC6724D61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58493" y="1603147"/>
                  <a:ext cx="203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7B5A980-EE19-406D-B813-611B37AA5388}"/>
                    </a:ext>
                  </a:extLst>
                </p14:cNvPr>
                <p14:cNvContentPartPr/>
                <p14:nvPr/>
              </p14:nvContentPartPr>
              <p14:xfrm>
                <a:off x="7524093" y="1620427"/>
                <a:ext cx="100800" cy="1090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7B5A980-EE19-406D-B813-611B37AA538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19773" y="1616107"/>
                  <a:ext cx="109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B0FD3DE-9022-4FEE-A55E-CD0F66C470B5}"/>
                    </a:ext>
                  </a:extLst>
                </p14:cNvPr>
                <p14:cNvContentPartPr/>
                <p14:nvPr/>
              </p14:nvContentPartPr>
              <p14:xfrm>
                <a:off x="7742973" y="1573267"/>
                <a:ext cx="120960" cy="1386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B0FD3DE-9022-4FEE-A55E-CD0F66C470B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738653" y="1568947"/>
                  <a:ext cx="129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779B601-75A1-42B1-8D89-DA36E9C3B2AE}"/>
                    </a:ext>
                  </a:extLst>
                </p14:cNvPr>
                <p14:cNvContentPartPr/>
                <p14:nvPr/>
              </p14:nvContentPartPr>
              <p14:xfrm>
                <a:off x="7846293" y="1567147"/>
                <a:ext cx="120960" cy="1180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779B601-75A1-42B1-8D89-DA36E9C3B2A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841973" y="1562827"/>
                  <a:ext cx="129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97021B6-B874-4A7A-8EA7-18E37D62D59C}"/>
                    </a:ext>
                  </a:extLst>
                </p14:cNvPr>
                <p14:cNvContentPartPr/>
                <p14:nvPr/>
              </p14:nvContentPartPr>
              <p14:xfrm>
                <a:off x="7933773" y="1450147"/>
                <a:ext cx="128520" cy="2401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97021B6-B874-4A7A-8EA7-18E37D62D59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929453" y="1445827"/>
                  <a:ext cx="1371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F394148-6B85-4FED-88F2-257950BD690C}"/>
                    </a:ext>
                  </a:extLst>
                </p14:cNvPr>
                <p14:cNvContentPartPr/>
                <p14:nvPr/>
              </p14:nvContentPartPr>
              <p14:xfrm>
                <a:off x="6715893" y="1291387"/>
                <a:ext cx="1521000" cy="6364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F394148-6B85-4FED-88F2-257950BD690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711573" y="1287067"/>
                  <a:ext cx="1529640" cy="64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3F7922E7-98EA-498B-9B11-E5F745442144}"/>
                  </a:ext>
                </a:extLst>
              </p14:cNvPr>
              <p14:cNvContentPartPr/>
              <p14:nvPr/>
            </p14:nvContentPartPr>
            <p14:xfrm>
              <a:off x="4082493" y="5284867"/>
              <a:ext cx="367200" cy="6516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3F7922E7-98EA-498B-9B11-E5F74544214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078173" y="5280547"/>
                <a:ext cx="3758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6003102F-CA65-4A9C-8885-34DEC37E65E9}"/>
                  </a:ext>
                </a:extLst>
              </p14:cNvPr>
              <p14:cNvContentPartPr/>
              <p14:nvPr/>
            </p14:nvContentPartPr>
            <p14:xfrm>
              <a:off x="4352493" y="5227627"/>
              <a:ext cx="268920" cy="16992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6003102F-CA65-4A9C-8885-34DEC37E65E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348173" y="5223307"/>
                <a:ext cx="27756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F7CABA8F-2034-44A8-913E-B4506D74FEA6}"/>
                  </a:ext>
                </a:extLst>
              </p14:cNvPr>
              <p14:cNvContentPartPr/>
              <p14:nvPr/>
            </p14:nvContentPartPr>
            <p14:xfrm>
              <a:off x="4878453" y="5183347"/>
              <a:ext cx="184320" cy="16452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F7CABA8F-2034-44A8-913E-B4506D74FEA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874133" y="5179027"/>
                <a:ext cx="1929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A878DBC2-CCCC-448C-AE27-BD2E0AC2A285}"/>
                  </a:ext>
                </a:extLst>
              </p14:cNvPr>
              <p14:cNvContentPartPr/>
              <p14:nvPr/>
            </p14:nvContentPartPr>
            <p14:xfrm>
              <a:off x="5135853" y="5295307"/>
              <a:ext cx="24840" cy="15624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A878DBC2-CCCC-448C-AE27-BD2E0AC2A285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131533" y="5290987"/>
                <a:ext cx="334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AF08D6E2-37CC-43F1-91C1-89A846C57846}"/>
                  </a:ext>
                </a:extLst>
              </p14:cNvPr>
              <p14:cNvContentPartPr/>
              <p14:nvPr/>
            </p14:nvContentPartPr>
            <p14:xfrm>
              <a:off x="5097333" y="5209627"/>
              <a:ext cx="43200" cy="3528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AF08D6E2-37CC-43F1-91C1-89A846C57846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093013" y="5205307"/>
                <a:ext cx="518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AFED7C2E-79A5-4C81-ACD1-1AB6E2D0C900}"/>
                  </a:ext>
                </a:extLst>
              </p14:cNvPr>
              <p14:cNvContentPartPr/>
              <p14:nvPr/>
            </p14:nvContentPartPr>
            <p14:xfrm>
              <a:off x="5045133" y="4903627"/>
              <a:ext cx="438480" cy="31680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AFED7C2E-79A5-4C81-ACD1-1AB6E2D0C900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040813" y="4899307"/>
                <a:ext cx="44712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1462549F-C29C-4F03-9C88-0B926D963DCD}"/>
                  </a:ext>
                </a:extLst>
              </p14:cNvPr>
              <p14:cNvContentPartPr/>
              <p14:nvPr/>
            </p14:nvContentPartPr>
            <p14:xfrm>
              <a:off x="1323093" y="4777627"/>
              <a:ext cx="2530080" cy="104976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1462549F-C29C-4F03-9C88-0B926D963DC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318773" y="4773307"/>
                <a:ext cx="2538720" cy="10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E3FF6C9C-345A-4833-8BF8-3861B9191247}"/>
                  </a:ext>
                </a:extLst>
              </p14:cNvPr>
              <p14:cNvContentPartPr/>
              <p14:nvPr/>
            </p14:nvContentPartPr>
            <p14:xfrm>
              <a:off x="6112533" y="4799947"/>
              <a:ext cx="785160" cy="70344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E3FF6C9C-345A-4833-8BF8-3861B919124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108213" y="4795627"/>
                <a:ext cx="793800" cy="7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B4D03DE9-D207-4872-81F0-B7481EC2550C}"/>
                  </a:ext>
                </a:extLst>
              </p14:cNvPr>
              <p14:cNvContentPartPr/>
              <p14:nvPr/>
            </p14:nvContentPartPr>
            <p14:xfrm>
              <a:off x="6207933" y="5004787"/>
              <a:ext cx="639000" cy="24156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B4D03DE9-D207-4872-81F0-B7481EC2550C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203613" y="5000467"/>
                <a:ext cx="64764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544D40AB-0822-4624-8259-23844E7529A6}"/>
                  </a:ext>
                </a:extLst>
              </p14:cNvPr>
              <p14:cNvContentPartPr/>
              <p14:nvPr/>
            </p14:nvContentPartPr>
            <p14:xfrm>
              <a:off x="6236733" y="4399267"/>
              <a:ext cx="174600" cy="22608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544D40AB-0822-4624-8259-23844E7529A6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232413" y="4394947"/>
                <a:ext cx="1832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AA91BF06-4C58-4D05-BFFE-744D034965BE}"/>
                  </a:ext>
                </a:extLst>
              </p14:cNvPr>
              <p14:cNvContentPartPr/>
              <p14:nvPr/>
            </p14:nvContentPartPr>
            <p14:xfrm>
              <a:off x="6353013" y="4487467"/>
              <a:ext cx="125280" cy="17856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AA91BF06-4C58-4D05-BFFE-744D034965BE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348693" y="4483147"/>
                <a:ext cx="1339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CFD9F7CF-0879-45B1-99A8-17D038330288}"/>
                  </a:ext>
                </a:extLst>
              </p14:cNvPr>
              <p14:cNvContentPartPr/>
              <p14:nvPr/>
            </p14:nvContentPartPr>
            <p14:xfrm>
              <a:off x="6506373" y="4350307"/>
              <a:ext cx="72360" cy="21492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CFD9F7CF-0879-45B1-99A8-17D038330288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502053" y="4345987"/>
                <a:ext cx="81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7FEF2528-FC65-499A-A9A1-E256187E90FD}"/>
                  </a:ext>
                </a:extLst>
              </p14:cNvPr>
              <p14:cNvContentPartPr/>
              <p14:nvPr/>
            </p14:nvContentPartPr>
            <p14:xfrm>
              <a:off x="6612573" y="4492147"/>
              <a:ext cx="360" cy="36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7FEF2528-FC65-499A-A9A1-E256187E90F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608253" y="44878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B855E3D2-761C-4A5E-A574-6FF259DA46C4}"/>
                  </a:ext>
                </a:extLst>
              </p14:cNvPr>
              <p14:cNvContentPartPr/>
              <p14:nvPr/>
            </p14:nvContentPartPr>
            <p14:xfrm>
              <a:off x="6580893" y="4447867"/>
              <a:ext cx="108360" cy="10908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B855E3D2-761C-4A5E-A574-6FF259DA46C4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576573" y="4443547"/>
                <a:ext cx="1170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4FC249D5-2A9C-4887-8B5B-B75965DBD0D8}"/>
                  </a:ext>
                </a:extLst>
              </p14:cNvPr>
              <p14:cNvContentPartPr/>
              <p14:nvPr/>
            </p14:nvContentPartPr>
            <p14:xfrm>
              <a:off x="6688893" y="4406467"/>
              <a:ext cx="187200" cy="11520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4FC249D5-2A9C-4887-8B5B-B75965DBD0D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6684573" y="4402147"/>
                <a:ext cx="1958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B8B3AF36-AD0B-48BB-BB93-15147AE397EA}"/>
                  </a:ext>
                </a:extLst>
              </p14:cNvPr>
              <p14:cNvContentPartPr/>
              <p14:nvPr/>
            </p14:nvContentPartPr>
            <p14:xfrm>
              <a:off x="7601853" y="4799587"/>
              <a:ext cx="610920" cy="62532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B8B3AF36-AD0B-48BB-BB93-15147AE397EA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597533" y="4795267"/>
                <a:ext cx="619560" cy="6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100FF467-48F1-4AF7-AD31-1E2664C14A4B}"/>
                  </a:ext>
                </a:extLst>
              </p14:cNvPr>
              <p14:cNvContentPartPr/>
              <p14:nvPr/>
            </p14:nvContentPartPr>
            <p14:xfrm>
              <a:off x="7624533" y="4995787"/>
              <a:ext cx="587880" cy="18684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100FF467-48F1-4AF7-AD31-1E2664C14A4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620213" y="4991467"/>
                <a:ext cx="5965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495B56BE-565B-4838-9CD5-F1C90C33F00F}"/>
                  </a:ext>
                </a:extLst>
              </p14:cNvPr>
              <p14:cNvContentPartPr/>
              <p14:nvPr/>
            </p14:nvContentPartPr>
            <p14:xfrm>
              <a:off x="7700493" y="4296667"/>
              <a:ext cx="130680" cy="20304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495B56BE-565B-4838-9CD5-F1C90C33F00F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696173" y="4292347"/>
                <a:ext cx="13932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C5A057E9-6583-4B42-A879-040C899FFC93}"/>
                  </a:ext>
                </a:extLst>
              </p14:cNvPr>
              <p14:cNvContentPartPr/>
              <p14:nvPr/>
            </p14:nvContentPartPr>
            <p14:xfrm>
              <a:off x="7798413" y="4364707"/>
              <a:ext cx="100440" cy="19260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C5A057E9-6583-4B42-A879-040C899FFC93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794093" y="4360387"/>
                <a:ext cx="1090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2ACCAFC3-2872-403E-B6E1-886134EBF567}"/>
                  </a:ext>
                </a:extLst>
              </p14:cNvPr>
              <p14:cNvContentPartPr/>
              <p14:nvPr/>
            </p14:nvContentPartPr>
            <p14:xfrm>
              <a:off x="7900653" y="4274707"/>
              <a:ext cx="106200" cy="15156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2ACCAFC3-2872-403E-B6E1-886134EBF567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896333" y="4270387"/>
                <a:ext cx="1148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C87AB006-F88F-4129-ADFC-B5B4441C0514}"/>
                  </a:ext>
                </a:extLst>
              </p14:cNvPr>
              <p14:cNvContentPartPr/>
              <p14:nvPr/>
            </p14:nvContentPartPr>
            <p14:xfrm>
              <a:off x="8010453" y="4308547"/>
              <a:ext cx="306720" cy="10584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C87AB006-F88F-4129-ADFC-B5B4441C0514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8006133" y="4304227"/>
                <a:ext cx="31536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636F902D-9280-48A5-9F4D-011EAAA10D1A}"/>
                  </a:ext>
                </a:extLst>
              </p14:cNvPr>
              <p14:cNvContentPartPr/>
              <p14:nvPr/>
            </p14:nvContentPartPr>
            <p14:xfrm>
              <a:off x="7044573" y="4294867"/>
              <a:ext cx="485640" cy="12564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636F902D-9280-48A5-9F4D-011EAAA10D1A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7040253" y="4290547"/>
                <a:ext cx="4942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102AE5B6-F85F-4155-A502-BE8852AB798D}"/>
                  </a:ext>
                </a:extLst>
              </p14:cNvPr>
              <p14:cNvContentPartPr/>
              <p14:nvPr/>
            </p14:nvContentPartPr>
            <p14:xfrm>
              <a:off x="7479093" y="4245187"/>
              <a:ext cx="85320" cy="21600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102AE5B6-F85F-4155-A502-BE8852AB798D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7474773" y="4240867"/>
                <a:ext cx="939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933C9646-3E41-44AE-922A-748BBA8B080B}"/>
                  </a:ext>
                </a:extLst>
              </p14:cNvPr>
              <p14:cNvContentPartPr/>
              <p14:nvPr/>
            </p14:nvContentPartPr>
            <p14:xfrm>
              <a:off x="7021533" y="4532827"/>
              <a:ext cx="147600" cy="15228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933C9646-3E41-44AE-922A-748BBA8B080B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7017213" y="4528507"/>
                <a:ext cx="1562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4443A641-E017-479F-929D-7BB22A2A8628}"/>
                  </a:ext>
                </a:extLst>
              </p14:cNvPr>
              <p14:cNvContentPartPr/>
              <p14:nvPr/>
            </p14:nvContentPartPr>
            <p14:xfrm>
              <a:off x="7181013" y="4582867"/>
              <a:ext cx="106200" cy="8100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4443A641-E017-479F-929D-7BB22A2A8628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7176693" y="4578547"/>
                <a:ext cx="1148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ED689212-2250-4F05-B7CA-A9E6F4133AF8}"/>
                  </a:ext>
                </a:extLst>
              </p14:cNvPr>
              <p14:cNvContentPartPr/>
              <p14:nvPr/>
            </p14:nvContentPartPr>
            <p14:xfrm>
              <a:off x="7241853" y="4536787"/>
              <a:ext cx="200520" cy="23400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ED689212-2250-4F05-B7CA-A9E6F4133AF8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7237533" y="4532467"/>
                <a:ext cx="2091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FF776AFA-FBD5-4142-B196-169229D2323A}"/>
                  </a:ext>
                </a:extLst>
              </p14:cNvPr>
              <p14:cNvContentPartPr/>
              <p14:nvPr/>
            </p14:nvContentPartPr>
            <p14:xfrm>
              <a:off x="7438413" y="4450387"/>
              <a:ext cx="212760" cy="19908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FF776AFA-FBD5-4142-B196-169229D2323A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7434093" y="4446067"/>
                <a:ext cx="22140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DE764B9D-709C-4817-83CE-CFD8CBD89E52}"/>
                  </a:ext>
                </a:extLst>
              </p14:cNvPr>
              <p14:cNvContentPartPr/>
              <p14:nvPr/>
            </p14:nvContentPartPr>
            <p14:xfrm>
              <a:off x="7582773" y="4411867"/>
              <a:ext cx="9360" cy="756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DE764B9D-709C-4817-83CE-CFD8CBD89E52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7578453" y="4407547"/>
                <a:ext cx="1800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5A24D897-D699-4306-94A2-DBC170FE8578}"/>
                  </a:ext>
                </a:extLst>
              </p14:cNvPr>
              <p14:cNvContentPartPr/>
              <p14:nvPr/>
            </p14:nvContentPartPr>
            <p14:xfrm>
              <a:off x="7076613" y="4808947"/>
              <a:ext cx="123480" cy="36216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5A24D897-D699-4306-94A2-DBC170FE8578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7072293" y="4804627"/>
                <a:ext cx="13212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1906CAE7-9656-46BA-BC3C-42720184A368}"/>
                  </a:ext>
                </a:extLst>
              </p14:cNvPr>
              <p14:cNvContentPartPr/>
              <p14:nvPr/>
            </p14:nvContentPartPr>
            <p14:xfrm>
              <a:off x="6094173" y="4749907"/>
              <a:ext cx="100080" cy="14832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1906CAE7-9656-46BA-BC3C-42720184A368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6089853" y="4745227"/>
                <a:ext cx="108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390ADE69-182A-4369-833D-01DADD493D58}"/>
                  </a:ext>
                </a:extLst>
              </p14:cNvPr>
              <p14:cNvContentPartPr/>
              <p14:nvPr/>
            </p14:nvContentPartPr>
            <p14:xfrm>
              <a:off x="6190293" y="4807867"/>
              <a:ext cx="107640" cy="7956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390ADE69-182A-4369-833D-01DADD493D58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185973" y="4803547"/>
                <a:ext cx="1162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8DDD95ED-2FB7-4574-BF7A-0171B17CB0A4}"/>
                  </a:ext>
                </a:extLst>
              </p14:cNvPr>
              <p14:cNvContentPartPr/>
              <p14:nvPr/>
            </p14:nvContentPartPr>
            <p14:xfrm>
              <a:off x="7915773" y="4563427"/>
              <a:ext cx="150480" cy="17100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8DDD95ED-2FB7-4574-BF7A-0171B17CB0A4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7911453" y="4559107"/>
                <a:ext cx="159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1FFB0AD2-2400-406F-AF41-B3A224692566}"/>
                  </a:ext>
                </a:extLst>
              </p14:cNvPr>
              <p14:cNvContentPartPr/>
              <p14:nvPr/>
            </p14:nvContentPartPr>
            <p14:xfrm>
              <a:off x="8043933" y="4682947"/>
              <a:ext cx="131760" cy="8208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1FFB0AD2-2400-406F-AF41-B3A224692566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8039613" y="4678627"/>
                <a:ext cx="140400" cy="9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60EED4EF-499A-4C00-9303-8071F84A0E17}"/>
              </a:ext>
            </a:extLst>
          </p:cNvPr>
          <p:cNvGrpSpPr/>
          <p:nvPr/>
        </p:nvGrpSpPr>
        <p:grpSpPr>
          <a:xfrm>
            <a:off x="6218373" y="5388907"/>
            <a:ext cx="2281320" cy="619560"/>
            <a:chOff x="6218373" y="5388907"/>
            <a:chExt cx="2281320" cy="61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F502B9D3-6226-4BB4-B2DC-2B54C3B81893}"/>
                    </a:ext>
                  </a:extLst>
                </p14:cNvPr>
                <p14:cNvContentPartPr/>
                <p14:nvPr/>
              </p14:nvContentPartPr>
              <p14:xfrm>
                <a:off x="6218373" y="5697427"/>
                <a:ext cx="272520" cy="615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F502B9D3-6226-4BB4-B2DC-2B54C3B8189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214053" y="5693107"/>
                  <a:ext cx="2811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590F4F9-6F4F-455C-935F-925C9842DC36}"/>
                    </a:ext>
                  </a:extLst>
                </p14:cNvPr>
                <p14:cNvContentPartPr/>
                <p14:nvPr/>
              </p14:nvContentPartPr>
              <p14:xfrm>
                <a:off x="6494493" y="5619667"/>
                <a:ext cx="167760" cy="2106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590F4F9-6F4F-455C-935F-925C9842DC3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490173" y="5615347"/>
                  <a:ext cx="1764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C83B156-8172-4564-A666-DD1430881962}"/>
                    </a:ext>
                  </a:extLst>
                </p14:cNvPr>
                <p14:cNvContentPartPr/>
                <p14:nvPr/>
              </p14:nvContentPartPr>
              <p14:xfrm>
                <a:off x="6760893" y="5529667"/>
                <a:ext cx="127080" cy="3286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C83B156-8172-4564-A666-DD143088196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756573" y="5525347"/>
                  <a:ext cx="1357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360B84A-95FB-4EC2-A198-379C2321ED55}"/>
                    </a:ext>
                  </a:extLst>
                </p14:cNvPr>
                <p14:cNvContentPartPr/>
                <p14:nvPr/>
              </p14:nvContentPartPr>
              <p14:xfrm>
                <a:off x="6910653" y="5660707"/>
                <a:ext cx="97560" cy="1188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360B84A-95FB-4EC2-A198-379C2321ED5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906333" y="5656387"/>
                  <a:ext cx="106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1955392-8D20-4B11-BBA8-5BCDCA94529A}"/>
                    </a:ext>
                  </a:extLst>
                </p14:cNvPr>
                <p14:cNvContentPartPr/>
                <p14:nvPr/>
              </p14:nvContentPartPr>
              <p14:xfrm>
                <a:off x="6912813" y="5539387"/>
                <a:ext cx="206280" cy="2329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1955392-8D20-4B11-BBA8-5BCDCA94529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908493" y="5535067"/>
                  <a:ext cx="2149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2685E7B-5072-4AA7-83FF-D9F272CCBA94}"/>
                    </a:ext>
                  </a:extLst>
                </p14:cNvPr>
                <p14:cNvContentPartPr/>
                <p14:nvPr/>
              </p14:nvContentPartPr>
              <p14:xfrm>
                <a:off x="7105773" y="5665747"/>
                <a:ext cx="113040" cy="849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2685E7B-5072-4AA7-83FF-D9F272CCBA9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101453" y="5661427"/>
                  <a:ext cx="121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AEEAE51-4CB4-4338-B9B9-AA7D967CA431}"/>
                    </a:ext>
                  </a:extLst>
                </p14:cNvPr>
                <p14:cNvContentPartPr/>
                <p14:nvPr/>
              </p14:nvContentPartPr>
              <p14:xfrm>
                <a:off x="7235733" y="5640907"/>
                <a:ext cx="91080" cy="1162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AEEAE51-4CB4-4338-B9B9-AA7D967CA43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231413" y="5636587"/>
                  <a:ext cx="99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9DF203B5-C435-45AE-B657-DB3DE7B82A15}"/>
                    </a:ext>
                  </a:extLst>
                </p14:cNvPr>
                <p14:cNvContentPartPr/>
                <p14:nvPr/>
              </p14:nvContentPartPr>
              <p14:xfrm>
                <a:off x="7564773" y="5706427"/>
                <a:ext cx="360" cy="3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9DF203B5-C435-45AE-B657-DB3DE7B82A1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560453" y="57021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033B819-EFE8-4A42-87F2-DBC116B985C0}"/>
                    </a:ext>
                  </a:extLst>
                </p14:cNvPr>
                <p14:cNvContentPartPr/>
                <p14:nvPr/>
              </p14:nvContentPartPr>
              <p14:xfrm>
                <a:off x="7533093" y="5619667"/>
                <a:ext cx="218880" cy="993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033B819-EFE8-4A42-87F2-DBC116B985C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528773" y="5615347"/>
                  <a:ext cx="227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CBF1BE3-72DE-4F8F-B4DE-1F3916EC85B4}"/>
                    </a:ext>
                  </a:extLst>
                </p14:cNvPr>
                <p14:cNvContentPartPr/>
                <p14:nvPr/>
              </p14:nvContentPartPr>
              <p14:xfrm>
                <a:off x="7775373" y="5525707"/>
                <a:ext cx="182880" cy="2196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CBF1BE3-72DE-4F8F-B4DE-1F3916EC85B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771053" y="5521387"/>
                  <a:ext cx="191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C4EDDAC-D02D-4865-8520-20CC72A7D8F8}"/>
                    </a:ext>
                  </a:extLst>
                </p14:cNvPr>
                <p14:cNvContentPartPr/>
                <p14:nvPr/>
              </p14:nvContentPartPr>
              <p14:xfrm>
                <a:off x="7945293" y="5541907"/>
                <a:ext cx="129960" cy="1209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C4EDDAC-D02D-4865-8520-20CC72A7D8F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940973" y="5537587"/>
                  <a:ext cx="138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445E46B-C91E-44C8-AA09-9C9A9AE71124}"/>
                    </a:ext>
                  </a:extLst>
                </p14:cNvPr>
                <p14:cNvContentPartPr/>
                <p14:nvPr/>
              </p14:nvContentPartPr>
              <p14:xfrm>
                <a:off x="8007933" y="5568547"/>
                <a:ext cx="240480" cy="604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445E46B-C91E-44C8-AA09-9C9A9AE7112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003613" y="5564227"/>
                  <a:ext cx="2491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4FE88793-629C-4A45-8103-9436A6153838}"/>
                    </a:ext>
                  </a:extLst>
                </p14:cNvPr>
                <p14:cNvContentPartPr/>
                <p14:nvPr/>
              </p14:nvContentPartPr>
              <p14:xfrm>
                <a:off x="8251293" y="5488987"/>
                <a:ext cx="181800" cy="1288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4FE88793-629C-4A45-8103-9436A615383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246973" y="5484667"/>
                  <a:ext cx="190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8600E9B-5294-44F7-959E-7C4120A37A82}"/>
                    </a:ext>
                  </a:extLst>
                </p14:cNvPr>
                <p14:cNvContentPartPr/>
                <p14:nvPr/>
              </p14:nvContentPartPr>
              <p14:xfrm>
                <a:off x="7119813" y="5834227"/>
                <a:ext cx="104040" cy="1742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8600E9B-5294-44F7-959E-7C4120A37A8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115493" y="5829907"/>
                  <a:ext cx="112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6CC0A89-915A-4FDA-8A89-C3AA64B16E8C}"/>
                    </a:ext>
                  </a:extLst>
                </p14:cNvPr>
                <p14:cNvContentPartPr/>
                <p14:nvPr/>
              </p14:nvContentPartPr>
              <p14:xfrm>
                <a:off x="7088493" y="5798947"/>
                <a:ext cx="238680" cy="1976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6CC0A89-915A-4FDA-8A89-C3AA64B16E8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084173" y="5794627"/>
                  <a:ext cx="2473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1C885A9-FCA5-4329-AD6B-C4D438A156F5}"/>
                    </a:ext>
                  </a:extLst>
                </p14:cNvPr>
                <p14:cNvContentPartPr/>
                <p14:nvPr/>
              </p14:nvContentPartPr>
              <p14:xfrm>
                <a:off x="7315653" y="5820907"/>
                <a:ext cx="117720" cy="1418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1C885A9-FCA5-4329-AD6B-C4D438A156F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311333" y="5816587"/>
                  <a:ext cx="126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1027E3F-D7F3-45EA-94D6-CEB2CCA73002}"/>
                    </a:ext>
                  </a:extLst>
                </p14:cNvPr>
                <p14:cNvContentPartPr/>
                <p14:nvPr/>
              </p14:nvContentPartPr>
              <p14:xfrm>
                <a:off x="7421493" y="5900467"/>
                <a:ext cx="74160" cy="669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1027E3F-D7F3-45EA-94D6-CEB2CCA7300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417173" y="5896147"/>
                  <a:ext cx="82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A5B2717-6079-4E1C-B9D7-DB17116D6A88}"/>
                    </a:ext>
                  </a:extLst>
                </p14:cNvPr>
                <p14:cNvContentPartPr/>
                <p14:nvPr/>
              </p14:nvContentPartPr>
              <p14:xfrm>
                <a:off x="7494933" y="5806147"/>
                <a:ext cx="76680" cy="1839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A5B2717-6079-4E1C-B9D7-DB17116D6A8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490613" y="5801827"/>
                  <a:ext cx="853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0C7EB4F-EF3F-4742-8C8D-9347F543548E}"/>
                    </a:ext>
                  </a:extLst>
                </p14:cNvPr>
                <p14:cNvContentPartPr/>
                <p14:nvPr/>
              </p14:nvContentPartPr>
              <p14:xfrm>
                <a:off x="7598613" y="5875987"/>
                <a:ext cx="172080" cy="450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0C7EB4F-EF3F-4742-8C8D-9347F543548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594293" y="5871667"/>
                  <a:ext cx="180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E896A4F-965A-4C3A-977A-E33C7E53EE0E}"/>
                    </a:ext>
                  </a:extLst>
                </p14:cNvPr>
                <p14:cNvContentPartPr/>
                <p14:nvPr/>
              </p14:nvContentPartPr>
              <p14:xfrm>
                <a:off x="7785453" y="5760427"/>
                <a:ext cx="70560" cy="2286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E896A4F-965A-4C3A-977A-E33C7E53EE0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781133" y="5756107"/>
                  <a:ext cx="792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EE3FFE4B-E362-45CE-B3CA-1964266944D1}"/>
                    </a:ext>
                  </a:extLst>
                </p14:cNvPr>
                <p14:cNvContentPartPr/>
                <p14:nvPr/>
              </p14:nvContentPartPr>
              <p14:xfrm>
                <a:off x="7863933" y="5775187"/>
                <a:ext cx="44640" cy="1609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EE3FFE4B-E362-45CE-B3CA-1964266944D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859613" y="5770867"/>
                  <a:ext cx="532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43AFD413-BA99-493B-8F42-8E09537BE84E}"/>
                    </a:ext>
                  </a:extLst>
                </p14:cNvPr>
                <p14:cNvContentPartPr/>
                <p14:nvPr/>
              </p14:nvContentPartPr>
              <p14:xfrm>
                <a:off x="7903893" y="5768707"/>
                <a:ext cx="80640" cy="1490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43AFD413-BA99-493B-8F42-8E09537BE84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899573" y="5764387"/>
                  <a:ext cx="892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1F8D2016-533C-4A81-961D-2EDEF58971D8}"/>
                    </a:ext>
                  </a:extLst>
                </p14:cNvPr>
                <p14:cNvContentPartPr/>
                <p14:nvPr/>
              </p14:nvContentPartPr>
              <p14:xfrm>
                <a:off x="7973013" y="5851507"/>
                <a:ext cx="63720" cy="676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1F8D2016-533C-4A81-961D-2EDEF58971D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968693" y="5847187"/>
                  <a:ext cx="723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8B89540-8A6A-4F00-98DC-A41A223A2A3E}"/>
                    </a:ext>
                  </a:extLst>
                </p14:cNvPr>
                <p14:cNvContentPartPr/>
                <p14:nvPr/>
              </p14:nvContentPartPr>
              <p14:xfrm>
                <a:off x="7948893" y="5751067"/>
                <a:ext cx="137520" cy="2570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8B89540-8A6A-4F00-98DC-A41A223A2A3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944573" y="5746747"/>
                  <a:ext cx="1461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D7C2DA4-F6E0-4A0C-BCAD-454B3A664C31}"/>
                    </a:ext>
                  </a:extLst>
                </p14:cNvPr>
                <p14:cNvContentPartPr/>
                <p14:nvPr/>
              </p14:nvContentPartPr>
              <p14:xfrm>
                <a:off x="6784293" y="5388907"/>
                <a:ext cx="1715400" cy="4842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D7C2DA4-F6E0-4A0C-BCAD-454B3A664C3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779973" y="5384587"/>
                  <a:ext cx="1724040" cy="49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437B50C9-4F8C-47F7-8D5E-82CA50317A5F}"/>
                  </a:ext>
                </a:extLst>
              </p14:cNvPr>
              <p14:cNvContentPartPr/>
              <p14:nvPr/>
            </p14:nvContentPartPr>
            <p14:xfrm>
              <a:off x="6553893" y="5021707"/>
              <a:ext cx="39960" cy="5292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437B50C9-4F8C-47F7-8D5E-82CA50317A5F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6549573" y="5017387"/>
                <a:ext cx="48600" cy="6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415DC4C0-345E-48FE-959F-5BFAA2B79CB1}"/>
              </a:ext>
            </a:extLst>
          </p:cNvPr>
          <p:cNvGrpSpPr/>
          <p:nvPr/>
        </p:nvGrpSpPr>
        <p:grpSpPr>
          <a:xfrm>
            <a:off x="6629493" y="4838827"/>
            <a:ext cx="1338840" cy="226800"/>
            <a:chOff x="6629493" y="4838827"/>
            <a:chExt cx="1338840" cy="22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A211A41-0905-4842-962A-1407AB62F9FE}"/>
                    </a:ext>
                  </a:extLst>
                </p14:cNvPr>
                <p14:cNvContentPartPr/>
                <p14:nvPr/>
              </p14:nvContentPartPr>
              <p14:xfrm>
                <a:off x="6629493" y="4838827"/>
                <a:ext cx="1338840" cy="2268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A211A41-0905-4842-962A-1407AB62F9F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625173" y="4834507"/>
                  <a:ext cx="13474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18D8ECFE-9A5D-4428-99F7-FE0BB3D75F1F}"/>
                    </a:ext>
                  </a:extLst>
                </p14:cNvPr>
                <p14:cNvContentPartPr/>
                <p14:nvPr/>
              </p14:nvContentPartPr>
              <p14:xfrm>
                <a:off x="7919013" y="4987507"/>
                <a:ext cx="48240" cy="442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18D8ECFE-9A5D-4428-99F7-FE0BB3D75F1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914693" y="4983187"/>
                  <a:ext cx="56880" cy="52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57401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2" dirty="0">
                <a:solidFill>
                  <a:sysClr val="windowText" lastClr="000000"/>
                </a:solidFill>
              </a:rPr>
              <a:t>Example: Prisoners Dilemma and Trade war</a:t>
            </a:r>
          </a:p>
        </p:txBody>
      </p:sp>
      <p:graphicFrame>
        <p:nvGraphicFramePr>
          <p:cNvPr id="6" name="Table 9"/>
          <p:cNvGraphicFramePr>
            <a:graphicFrameLocks noGrp="1"/>
          </p:cNvGraphicFramePr>
          <p:nvPr/>
        </p:nvGraphicFramePr>
        <p:xfrm>
          <a:off x="683550" y="1106506"/>
          <a:ext cx="7000359" cy="2262158"/>
        </p:xfrm>
        <a:graphic>
          <a:graphicData uri="http://schemas.openxmlformats.org/drawingml/2006/table">
            <a:tbl>
              <a:tblPr firstRow="1" firstCol="1" bandRow="1"/>
              <a:tblGrid>
                <a:gridCol w="558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0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6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856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EU</a:t>
                      </a: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USA</a:t>
                      </a:r>
                    </a:p>
                  </a:txBody>
                  <a:tcPr marL="62215" marR="62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Free Trade</a:t>
                      </a: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Import barriers</a:t>
                      </a: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7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2215" marR="62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Free Trade</a:t>
                      </a:r>
                    </a:p>
                  </a:txBody>
                  <a:tcPr marL="62215" marR="6221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(-10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$,20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7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2215" marR="62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Import barriers</a:t>
                      </a:r>
                    </a:p>
                  </a:txBody>
                  <a:tcPr marL="62215" marR="6221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(20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$,-10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(-5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$,-5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16212" y="654721"/>
            <a:ext cx="2400382" cy="30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53" tIns="41476" rIns="82953" bIns="41476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82954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52" b="1" i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Pay-off matrix: (USA, EU)</a:t>
            </a:r>
            <a:endParaRPr lang="en-US" altLang="en-US" sz="145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894853C-FE1F-4DD2-BE5B-19B1CE6DCED0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A31A231-35EE-4F72-A476-E762EE854557}"/>
                  </a:ext>
                </a:extLst>
              </p14:cNvPr>
              <p14:cNvContentPartPr/>
              <p14:nvPr/>
            </p14:nvContentPartPr>
            <p14:xfrm>
              <a:off x="3902493" y="545467"/>
              <a:ext cx="5611320" cy="1965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A31A231-35EE-4F72-A476-E762EE8545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98173" y="541147"/>
                <a:ext cx="56199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0D92CA2-583D-49E6-A2CF-DB98F181E50F}"/>
                  </a:ext>
                </a:extLst>
              </p14:cNvPr>
              <p14:cNvContentPartPr/>
              <p14:nvPr/>
            </p14:nvContentPartPr>
            <p14:xfrm>
              <a:off x="7471173" y="94747"/>
              <a:ext cx="1982880" cy="7506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0D92CA2-583D-49E6-A2CF-DB98F181E5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66853" y="90427"/>
                <a:ext cx="1991520" cy="7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23584AC-3CB0-4427-991D-782286DB1988}"/>
                  </a:ext>
                </a:extLst>
              </p14:cNvPr>
              <p14:cNvContentPartPr/>
              <p14:nvPr/>
            </p14:nvContentPartPr>
            <p14:xfrm>
              <a:off x="1646373" y="3096427"/>
              <a:ext cx="1582560" cy="1018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23584AC-3CB0-4427-991D-782286DB19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42053" y="3092107"/>
                <a:ext cx="15912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C1A8B9A4-77FA-44A7-BE65-6FEFC47B3C70}"/>
                  </a:ext>
                </a:extLst>
              </p14:cNvPr>
              <p14:cNvContentPartPr/>
              <p14:nvPr/>
            </p14:nvContentPartPr>
            <p14:xfrm>
              <a:off x="630453" y="1364827"/>
              <a:ext cx="600120" cy="3837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C1A8B9A4-77FA-44A7-BE65-6FEFC47B3C7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6133" y="1360507"/>
                <a:ext cx="60876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4E41D51B-783A-446B-8A4A-61BB9F595534}"/>
                  </a:ext>
                </a:extLst>
              </p14:cNvPr>
              <p14:cNvContentPartPr/>
              <p14:nvPr/>
            </p14:nvContentPartPr>
            <p14:xfrm>
              <a:off x="2309493" y="1010587"/>
              <a:ext cx="569520" cy="4006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4E41D51B-783A-446B-8A4A-61BB9F59553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05173" y="1006267"/>
                <a:ext cx="57816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2D242BBC-77ED-4973-84D1-E39254092C95}"/>
                  </a:ext>
                </a:extLst>
              </p14:cNvPr>
              <p14:cNvContentPartPr/>
              <p14:nvPr/>
            </p14:nvContentPartPr>
            <p14:xfrm>
              <a:off x="4049013" y="1209667"/>
              <a:ext cx="1223280" cy="48276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2D242BBC-77ED-4973-84D1-E39254092C9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44693" y="1205347"/>
                <a:ext cx="123192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26AE2D99-B8F5-498C-89B4-D7D815A8ABFE}"/>
                  </a:ext>
                </a:extLst>
              </p14:cNvPr>
              <p14:cNvContentPartPr/>
              <p14:nvPr/>
            </p14:nvContentPartPr>
            <p14:xfrm>
              <a:off x="3859653" y="2371747"/>
              <a:ext cx="680400" cy="4428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26AE2D99-B8F5-498C-89B4-D7D815A8ABF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55333" y="2367427"/>
                <a:ext cx="6890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65AA2C71-263A-49E7-92FA-6AEF0768649F}"/>
                  </a:ext>
                </a:extLst>
              </p14:cNvPr>
              <p14:cNvContentPartPr/>
              <p14:nvPr/>
            </p14:nvContentPartPr>
            <p14:xfrm>
              <a:off x="3825093" y="3150067"/>
              <a:ext cx="703800" cy="4500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65AA2C71-263A-49E7-92FA-6AEF0768649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20773" y="3145747"/>
                <a:ext cx="7124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D220681B-BF6C-423B-BA79-99DD0D79025B}"/>
                  </a:ext>
                </a:extLst>
              </p14:cNvPr>
              <p14:cNvContentPartPr/>
              <p14:nvPr/>
            </p14:nvContentPartPr>
            <p14:xfrm>
              <a:off x="4804293" y="3139267"/>
              <a:ext cx="721440" cy="3276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D220681B-BF6C-423B-BA79-99DD0D79025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99973" y="3134947"/>
                <a:ext cx="73008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960CDD53-48FD-4F6C-A2D4-EAED44D60B1E}"/>
              </a:ext>
            </a:extLst>
          </p:cNvPr>
          <p:cNvGrpSpPr/>
          <p:nvPr/>
        </p:nvGrpSpPr>
        <p:grpSpPr>
          <a:xfrm>
            <a:off x="4969173" y="809707"/>
            <a:ext cx="187560" cy="394200"/>
            <a:chOff x="4969173" y="809707"/>
            <a:chExt cx="187560" cy="39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782F28C-98F5-4227-A9B2-6D53382DEF96}"/>
                    </a:ext>
                  </a:extLst>
                </p14:cNvPr>
                <p14:cNvContentPartPr/>
                <p14:nvPr/>
              </p14:nvContentPartPr>
              <p14:xfrm>
                <a:off x="5001933" y="809707"/>
                <a:ext cx="41760" cy="3124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782F28C-98F5-4227-A9B2-6D53382DEF9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97613" y="805387"/>
                  <a:ext cx="504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524856C-A7AC-4636-A14A-975D2733A21C}"/>
                    </a:ext>
                  </a:extLst>
                </p14:cNvPr>
                <p14:cNvContentPartPr/>
                <p14:nvPr/>
              </p14:nvContentPartPr>
              <p14:xfrm>
                <a:off x="4969173" y="942907"/>
                <a:ext cx="187560" cy="2610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524856C-A7AC-4636-A14A-975D2733A21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64853" y="938587"/>
                  <a:ext cx="196200" cy="26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27C635AB-8E67-4907-9FEB-A2B523975D1F}"/>
                  </a:ext>
                </a:extLst>
              </p14:cNvPr>
              <p14:cNvContentPartPr/>
              <p14:nvPr/>
            </p14:nvContentPartPr>
            <p14:xfrm>
              <a:off x="3803493" y="1974667"/>
              <a:ext cx="775080" cy="141912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27C635AB-8E67-4907-9FEB-A2B523975D1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99173" y="1970347"/>
                <a:ext cx="783720" cy="14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D8642D1C-C7FF-4D25-A45E-6200825F0304}"/>
                  </a:ext>
                </a:extLst>
              </p14:cNvPr>
              <p14:cNvContentPartPr/>
              <p14:nvPr/>
            </p14:nvContentPartPr>
            <p14:xfrm>
              <a:off x="3781533" y="2776387"/>
              <a:ext cx="643320" cy="44856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D8642D1C-C7FF-4D25-A45E-6200825F030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77213" y="2772067"/>
                <a:ext cx="651960" cy="45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D6DB42B6-00B2-4987-96BF-79D0A06DCD2C}"/>
              </a:ext>
            </a:extLst>
          </p:cNvPr>
          <p:cNvGrpSpPr/>
          <p:nvPr/>
        </p:nvGrpSpPr>
        <p:grpSpPr>
          <a:xfrm>
            <a:off x="195573" y="3475507"/>
            <a:ext cx="6527520" cy="334440"/>
            <a:chOff x="195573" y="3475507"/>
            <a:chExt cx="6527520" cy="33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C08EAF4-F370-4222-9844-1C81D7882BA4}"/>
                    </a:ext>
                  </a:extLst>
                </p14:cNvPr>
                <p14:cNvContentPartPr/>
                <p14:nvPr/>
              </p14:nvContentPartPr>
              <p14:xfrm>
                <a:off x="195573" y="3652627"/>
                <a:ext cx="174600" cy="1458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C08EAF4-F370-4222-9844-1C81D7882BA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91253" y="3648307"/>
                  <a:ext cx="183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3696EF6-A190-486F-83C9-B159613E2129}"/>
                    </a:ext>
                  </a:extLst>
                </p14:cNvPr>
                <p14:cNvContentPartPr/>
                <p14:nvPr/>
              </p14:nvContentPartPr>
              <p14:xfrm>
                <a:off x="367293" y="3657667"/>
                <a:ext cx="91800" cy="1522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3696EF6-A190-486F-83C9-B159613E212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2973" y="3653347"/>
                  <a:ext cx="100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0378DDF-DDFB-4A7A-A7BC-6AA33151BB9D}"/>
                    </a:ext>
                  </a:extLst>
                </p14:cNvPr>
                <p14:cNvContentPartPr/>
                <p14:nvPr/>
              </p14:nvContentPartPr>
              <p14:xfrm>
                <a:off x="465933" y="3655147"/>
                <a:ext cx="89640" cy="1350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0378DDF-DDFB-4A7A-A7BC-6AA33151BB9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1613" y="3650827"/>
                  <a:ext cx="98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653B399-7057-4982-A4C4-1E61BEA691F4}"/>
                    </a:ext>
                  </a:extLst>
                </p14:cNvPr>
                <p14:cNvContentPartPr/>
                <p14:nvPr/>
              </p14:nvContentPartPr>
              <p14:xfrm>
                <a:off x="505893" y="3653707"/>
                <a:ext cx="68040" cy="1310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653B399-7057-4982-A4C4-1E61BEA691F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01573" y="3649387"/>
                  <a:ext cx="76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75B963A-B14B-4862-9551-6B913D9F4DE5}"/>
                    </a:ext>
                  </a:extLst>
                </p14:cNvPr>
                <p14:cNvContentPartPr/>
                <p14:nvPr/>
              </p14:nvContentPartPr>
              <p14:xfrm>
                <a:off x="621813" y="3685027"/>
                <a:ext cx="36720" cy="72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75B963A-B14B-4862-9551-6B913D9F4DE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17493" y="3680707"/>
                  <a:ext cx="453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C1076A3-7904-4542-9A95-2020511BCEAF}"/>
                    </a:ext>
                  </a:extLst>
                </p14:cNvPr>
                <p14:cNvContentPartPr/>
                <p14:nvPr/>
              </p14:nvContentPartPr>
              <p14:xfrm>
                <a:off x="649893" y="3752347"/>
                <a:ext cx="9360" cy="162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C1076A3-7904-4542-9A95-2020511BCEA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5573" y="3748027"/>
                  <a:ext cx="18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5588C36-24F2-44DF-8962-D8745BAE2DEB}"/>
                    </a:ext>
                  </a:extLst>
                </p14:cNvPr>
                <p14:cNvContentPartPr/>
                <p14:nvPr/>
              </p14:nvContentPartPr>
              <p14:xfrm>
                <a:off x="801093" y="3584227"/>
                <a:ext cx="112680" cy="1515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5588C36-24F2-44DF-8962-D8745BAE2DE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6773" y="3579907"/>
                  <a:ext cx="121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EF96D78-500C-4E29-BFC2-A0B1E0D7C07D}"/>
                    </a:ext>
                  </a:extLst>
                </p14:cNvPr>
                <p14:cNvContentPartPr/>
                <p14:nvPr/>
              </p14:nvContentPartPr>
              <p14:xfrm>
                <a:off x="899733" y="3651907"/>
                <a:ext cx="70920" cy="720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EF96D78-500C-4E29-BFC2-A0B1E0D7C07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95413" y="3647587"/>
                  <a:ext cx="79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BC6D1C6-D5DF-4269-AC82-9A19A8394982}"/>
                    </a:ext>
                  </a:extLst>
                </p14:cNvPr>
                <p14:cNvContentPartPr/>
                <p14:nvPr/>
              </p14:nvContentPartPr>
              <p14:xfrm>
                <a:off x="994773" y="3649027"/>
                <a:ext cx="48240" cy="540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BC6D1C6-D5DF-4269-AC82-9A19A839498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0453" y="3644707"/>
                  <a:ext cx="568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8640D8D-40B6-4B72-BB1D-6990BCB742D4}"/>
                    </a:ext>
                  </a:extLst>
                </p14:cNvPr>
                <p14:cNvContentPartPr/>
                <p14:nvPr/>
              </p14:nvContentPartPr>
              <p14:xfrm>
                <a:off x="981813" y="3625267"/>
                <a:ext cx="326160" cy="968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8640D8D-40B6-4B72-BB1D-6990BCB742D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77493" y="3620947"/>
                  <a:ext cx="334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29E67EB-C613-4705-AE18-7EBF18D1EC17}"/>
                    </a:ext>
                  </a:extLst>
                </p14:cNvPr>
                <p14:cNvContentPartPr/>
                <p14:nvPr/>
              </p14:nvContentPartPr>
              <p14:xfrm>
                <a:off x="1336413" y="3671707"/>
                <a:ext cx="360" cy="3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29E67EB-C613-4705-AE18-7EBF18D1EC1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332093" y="36673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6D65A12-FBFC-43F9-8B03-469E0A65ACD2}"/>
                    </a:ext>
                  </a:extLst>
                </p14:cNvPr>
                <p14:cNvContentPartPr/>
                <p14:nvPr/>
              </p14:nvContentPartPr>
              <p14:xfrm>
                <a:off x="1456293" y="3595027"/>
                <a:ext cx="18720" cy="910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6D65A12-FBFC-43F9-8B03-469E0A65ACD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451973" y="3590707"/>
                  <a:ext cx="273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1E9558F-3D7D-4440-9BE6-A12FA8C1EE3D}"/>
                    </a:ext>
                  </a:extLst>
                </p14:cNvPr>
                <p14:cNvContentPartPr/>
                <p14:nvPr/>
              </p14:nvContentPartPr>
              <p14:xfrm>
                <a:off x="1453413" y="3595027"/>
                <a:ext cx="114120" cy="590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1E9558F-3D7D-4440-9BE6-A12FA8C1EE3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449093" y="3590707"/>
                  <a:ext cx="1227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A837BF2-0A29-41F3-B7EA-2507B749B349}"/>
                    </a:ext>
                  </a:extLst>
                </p14:cNvPr>
                <p14:cNvContentPartPr/>
                <p14:nvPr/>
              </p14:nvContentPartPr>
              <p14:xfrm>
                <a:off x="1456653" y="3710227"/>
                <a:ext cx="128160" cy="82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A837BF2-0A29-41F3-B7EA-2507B749B34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452333" y="3705907"/>
                  <a:ext cx="1368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416F9A6-C014-4E43-9583-129EB5C14BB5}"/>
                    </a:ext>
                  </a:extLst>
                </p14:cNvPr>
                <p14:cNvContentPartPr/>
                <p14:nvPr/>
              </p14:nvContentPartPr>
              <p14:xfrm>
                <a:off x="1652493" y="3650467"/>
                <a:ext cx="75240" cy="64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416F9A6-C014-4E43-9583-129EB5C14BB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648173" y="3646147"/>
                  <a:ext cx="838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92E1442-E394-4966-B37B-763036B3C7D6}"/>
                    </a:ext>
                  </a:extLst>
                </p14:cNvPr>
                <p14:cNvContentPartPr/>
                <p14:nvPr/>
              </p14:nvContentPartPr>
              <p14:xfrm>
                <a:off x="1721253" y="3628507"/>
                <a:ext cx="44640" cy="756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92E1442-E394-4966-B37B-763036B3C7D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716933" y="3624187"/>
                  <a:ext cx="53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05F90AF-912D-4559-A845-2CBE8F7AA2FB}"/>
                    </a:ext>
                  </a:extLst>
                </p14:cNvPr>
                <p14:cNvContentPartPr/>
                <p14:nvPr/>
              </p14:nvContentPartPr>
              <p14:xfrm>
                <a:off x="1876053" y="3598267"/>
                <a:ext cx="31680" cy="1033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05F90AF-912D-4559-A845-2CBE8F7AA2F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871733" y="3593947"/>
                  <a:ext cx="40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3C27F1E-CCF6-4419-A965-2F1205471DDC}"/>
                    </a:ext>
                  </a:extLst>
                </p14:cNvPr>
                <p14:cNvContentPartPr/>
                <p14:nvPr/>
              </p14:nvContentPartPr>
              <p14:xfrm>
                <a:off x="1804053" y="3583507"/>
                <a:ext cx="138240" cy="165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3C27F1E-CCF6-4419-A965-2F1205471DD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799733" y="3579187"/>
                  <a:ext cx="146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49E925B-71BD-4B10-8CDF-DA20B44889FF}"/>
                    </a:ext>
                  </a:extLst>
                </p14:cNvPr>
                <p14:cNvContentPartPr/>
                <p14:nvPr/>
              </p14:nvContentPartPr>
              <p14:xfrm>
                <a:off x="1841853" y="3640747"/>
                <a:ext cx="113760" cy="162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49E925B-71BD-4B10-8CDF-DA20B44889F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837533" y="3636427"/>
                  <a:ext cx="122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39B3FC8-4B33-4F0B-806E-D7E426D2D22F}"/>
                    </a:ext>
                  </a:extLst>
                </p14:cNvPr>
                <p14:cNvContentPartPr/>
                <p14:nvPr/>
              </p14:nvContentPartPr>
              <p14:xfrm>
                <a:off x="2009613" y="3589987"/>
                <a:ext cx="10800" cy="856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39B3FC8-4B33-4F0B-806E-D7E426D2D22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005293" y="3585667"/>
                  <a:ext cx="19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58B4147-722F-4A8D-AC5C-EC95EDC5B529}"/>
                    </a:ext>
                  </a:extLst>
                </p14:cNvPr>
                <p14:cNvContentPartPr/>
                <p14:nvPr/>
              </p14:nvContentPartPr>
              <p14:xfrm>
                <a:off x="1948773" y="3578827"/>
                <a:ext cx="150120" cy="32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58B4147-722F-4A8D-AC5C-EC95EDC5B52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944453" y="3574507"/>
                  <a:ext cx="1587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1B2CA00-73BB-41F3-AF1A-FBBCE4D8FCA1}"/>
                    </a:ext>
                  </a:extLst>
                </p14:cNvPr>
                <p14:cNvContentPartPr/>
                <p14:nvPr/>
              </p14:nvContentPartPr>
              <p14:xfrm>
                <a:off x="2373573" y="3640027"/>
                <a:ext cx="179640" cy="126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1B2CA00-73BB-41F3-AF1A-FBBCE4D8FCA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369253" y="3635707"/>
                  <a:ext cx="188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E022384-305B-4C8F-8307-AD7D9E4B91DF}"/>
                    </a:ext>
                  </a:extLst>
                </p14:cNvPr>
                <p14:cNvContentPartPr/>
                <p14:nvPr/>
              </p14:nvContentPartPr>
              <p14:xfrm>
                <a:off x="2528373" y="3588547"/>
                <a:ext cx="171360" cy="1317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E022384-305B-4C8F-8307-AD7D9E4B91D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524053" y="3584227"/>
                  <a:ext cx="180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02AA73F-963F-4127-8F16-1E2668F884E1}"/>
                    </a:ext>
                  </a:extLst>
                </p14:cNvPr>
                <p14:cNvContentPartPr/>
                <p14:nvPr/>
              </p14:nvContentPartPr>
              <p14:xfrm>
                <a:off x="2862453" y="3553267"/>
                <a:ext cx="196920" cy="1400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02AA73F-963F-4127-8F16-1E2668F884E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858133" y="3548947"/>
                  <a:ext cx="205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E06C235-9686-4657-BCE7-821BF2B6CA9B}"/>
                    </a:ext>
                  </a:extLst>
                </p14:cNvPr>
                <p14:cNvContentPartPr/>
                <p14:nvPr/>
              </p14:nvContentPartPr>
              <p14:xfrm>
                <a:off x="3052893" y="3596107"/>
                <a:ext cx="148680" cy="806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E06C235-9686-4657-BCE7-821BF2B6CA9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048573" y="3591787"/>
                  <a:ext cx="157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562461C-FFF5-466C-ACB4-4B2F4A3F29BF}"/>
                    </a:ext>
                  </a:extLst>
                </p14:cNvPr>
                <p14:cNvContentPartPr/>
                <p14:nvPr/>
              </p14:nvContentPartPr>
              <p14:xfrm>
                <a:off x="3367173" y="3570547"/>
                <a:ext cx="109440" cy="1087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562461C-FFF5-466C-ACB4-4B2F4A3F29B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362853" y="3566227"/>
                  <a:ext cx="1180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7927114-CBDF-438A-BE91-441373916E7E}"/>
                    </a:ext>
                  </a:extLst>
                </p14:cNvPr>
                <p14:cNvContentPartPr/>
                <p14:nvPr/>
              </p14:nvContentPartPr>
              <p14:xfrm>
                <a:off x="3573093" y="3505747"/>
                <a:ext cx="277560" cy="1580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7927114-CBDF-438A-BE91-441373916E7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568773" y="3501427"/>
                  <a:ext cx="286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C26B3C2-6FB2-42AE-9057-BE49880BCDF8}"/>
                    </a:ext>
                  </a:extLst>
                </p14:cNvPr>
                <p14:cNvContentPartPr/>
                <p14:nvPr/>
              </p14:nvContentPartPr>
              <p14:xfrm>
                <a:off x="3862533" y="3531307"/>
                <a:ext cx="143640" cy="1170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C26B3C2-6FB2-42AE-9057-BE49880BCDF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58213" y="3526987"/>
                  <a:ext cx="152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719B587-4297-4566-B668-D33C60025DA8}"/>
                    </a:ext>
                  </a:extLst>
                </p14:cNvPr>
                <p14:cNvContentPartPr/>
                <p14:nvPr/>
              </p14:nvContentPartPr>
              <p14:xfrm>
                <a:off x="4323693" y="3596827"/>
                <a:ext cx="299160" cy="198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719B587-4297-4566-B668-D33C60025DA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319373" y="3592507"/>
                  <a:ext cx="307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0623433-8428-4D48-8157-95023CC18FC9}"/>
                    </a:ext>
                  </a:extLst>
                </p14:cNvPr>
                <p14:cNvContentPartPr/>
                <p14:nvPr/>
              </p14:nvContentPartPr>
              <p14:xfrm>
                <a:off x="4604853" y="3530227"/>
                <a:ext cx="110160" cy="1580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0623433-8428-4D48-8157-95023CC18FC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600533" y="3525907"/>
                  <a:ext cx="118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D7049689-9204-47BF-B9DC-7AF07D0CF718}"/>
                    </a:ext>
                  </a:extLst>
                </p14:cNvPr>
                <p14:cNvContentPartPr/>
                <p14:nvPr/>
              </p14:nvContentPartPr>
              <p14:xfrm>
                <a:off x="4963053" y="3517267"/>
                <a:ext cx="33480" cy="1270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D7049689-9204-47BF-B9DC-7AF07D0CF71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958733" y="3512947"/>
                  <a:ext cx="42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F1AA003-FD60-4907-A305-03064C9D7630}"/>
                    </a:ext>
                  </a:extLst>
                </p14:cNvPr>
                <p14:cNvContentPartPr/>
                <p14:nvPr/>
              </p14:nvContentPartPr>
              <p14:xfrm>
                <a:off x="4901853" y="3485947"/>
                <a:ext cx="151920" cy="2163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F1AA003-FD60-4907-A305-03064C9D763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897533" y="3481627"/>
                  <a:ext cx="1605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0801F6F-1866-4521-8F9A-33B2FBAAAF48}"/>
                    </a:ext>
                  </a:extLst>
                </p14:cNvPr>
                <p14:cNvContentPartPr/>
                <p14:nvPr/>
              </p14:nvContentPartPr>
              <p14:xfrm>
                <a:off x="5042973" y="3538507"/>
                <a:ext cx="130680" cy="1180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0801F6F-1866-4521-8F9A-33B2FBAAAF4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038653" y="3534187"/>
                  <a:ext cx="139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82C8E6D-EE21-4C57-B5F9-4F87FB88A0C1}"/>
                    </a:ext>
                  </a:extLst>
                </p14:cNvPr>
                <p14:cNvContentPartPr/>
                <p14:nvPr/>
              </p14:nvContentPartPr>
              <p14:xfrm>
                <a:off x="5168253" y="3554347"/>
                <a:ext cx="83160" cy="1303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82C8E6D-EE21-4C57-B5F9-4F87FB88A0C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163933" y="3550027"/>
                  <a:ext cx="91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07978E9-B4DB-4CB1-A8F7-1469673A7D0B}"/>
                    </a:ext>
                  </a:extLst>
                </p14:cNvPr>
                <p14:cNvContentPartPr/>
                <p14:nvPr/>
              </p14:nvContentPartPr>
              <p14:xfrm>
                <a:off x="5243133" y="3475507"/>
                <a:ext cx="123840" cy="1742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07978E9-B4DB-4CB1-A8F7-1469673A7D0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238813" y="3471187"/>
                  <a:ext cx="1324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CE2C563-FE2E-4383-8C18-56689509B343}"/>
                    </a:ext>
                  </a:extLst>
                </p14:cNvPr>
                <p14:cNvContentPartPr/>
                <p14:nvPr/>
              </p14:nvContentPartPr>
              <p14:xfrm>
                <a:off x="5492613" y="3551467"/>
                <a:ext cx="257760" cy="849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CE2C563-FE2E-4383-8C18-56689509B34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488293" y="3547147"/>
                  <a:ext cx="266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F01672A-B65F-47AE-8E44-7B4797E5E15E}"/>
                    </a:ext>
                  </a:extLst>
                </p14:cNvPr>
                <p14:cNvContentPartPr/>
                <p14:nvPr/>
              </p14:nvContentPartPr>
              <p14:xfrm>
                <a:off x="5718333" y="3534907"/>
                <a:ext cx="71640" cy="1177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F01672A-B65F-47AE-8E44-7B4797E5E15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714013" y="3530587"/>
                  <a:ext cx="80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0EF3B04-668C-44E1-AB57-573B573BAE5C}"/>
                    </a:ext>
                  </a:extLst>
                </p14:cNvPr>
                <p14:cNvContentPartPr/>
                <p14:nvPr/>
              </p14:nvContentPartPr>
              <p14:xfrm>
                <a:off x="5807973" y="3516187"/>
                <a:ext cx="385560" cy="1094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0EF3B04-668C-44E1-AB57-573B573BAE5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803653" y="3511867"/>
                  <a:ext cx="394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7C7D6F6-43D4-4231-9DCB-2D18DA2F07E9}"/>
                    </a:ext>
                  </a:extLst>
                </p14:cNvPr>
                <p14:cNvContentPartPr/>
                <p14:nvPr/>
              </p14:nvContentPartPr>
              <p14:xfrm>
                <a:off x="6485853" y="3488827"/>
                <a:ext cx="16920" cy="1166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7C7D6F6-43D4-4231-9DCB-2D18DA2F07E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481533" y="3484507"/>
                  <a:ext cx="25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CB6F852-B0D7-4534-88DA-D08992FCB04E}"/>
                    </a:ext>
                  </a:extLst>
                </p14:cNvPr>
                <p14:cNvContentPartPr/>
                <p14:nvPr/>
              </p14:nvContentPartPr>
              <p14:xfrm>
                <a:off x="6603933" y="3502147"/>
                <a:ext cx="18360" cy="1087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CB6F852-B0D7-4534-88DA-D08992FCB04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599613" y="3497827"/>
                  <a:ext cx="27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5450C69-7CF6-4A8D-8C2C-3FDC6F59550A}"/>
                    </a:ext>
                  </a:extLst>
                </p14:cNvPr>
                <p14:cNvContentPartPr/>
                <p14:nvPr/>
              </p14:nvContentPartPr>
              <p14:xfrm>
                <a:off x="6544173" y="3477307"/>
                <a:ext cx="178920" cy="1771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5450C69-7CF6-4A8D-8C2C-3FDC6F59550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539853" y="3472987"/>
                  <a:ext cx="187560" cy="18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A005412C-0E38-42EB-A96C-AB936D20994A}"/>
                  </a:ext>
                </a:extLst>
              </p14:cNvPr>
              <p14:cNvContentPartPr/>
              <p14:nvPr/>
            </p14:nvContentPartPr>
            <p14:xfrm>
              <a:off x="936453" y="3985987"/>
              <a:ext cx="99000" cy="6840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A005412C-0E38-42EB-A96C-AB936D20994A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32133" y="3981667"/>
                <a:ext cx="107640" cy="7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D1D9B9FB-BB05-427C-B8AD-1C345C0A2B59}"/>
              </a:ext>
            </a:extLst>
          </p:cNvPr>
          <p:cNvGrpSpPr/>
          <p:nvPr/>
        </p:nvGrpSpPr>
        <p:grpSpPr>
          <a:xfrm>
            <a:off x="1414533" y="3872227"/>
            <a:ext cx="681840" cy="198000"/>
            <a:chOff x="1414533" y="3872227"/>
            <a:chExt cx="681840" cy="19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36EBE39-B25B-4271-877A-3B381BAC6B6E}"/>
                    </a:ext>
                  </a:extLst>
                </p14:cNvPr>
                <p14:cNvContentPartPr/>
                <p14:nvPr/>
              </p14:nvContentPartPr>
              <p14:xfrm>
                <a:off x="1419213" y="3938467"/>
                <a:ext cx="20880" cy="1137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36EBE39-B25B-4271-877A-3B381BAC6B6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414893" y="3934147"/>
                  <a:ext cx="29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6862D26-8A5D-480B-A8F6-3059F1CBB35C}"/>
                    </a:ext>
                  </a:extLst>
                </p14:cNvPr>
                <p14:cNvContentPartPr/>
                <p14:nvPr/>
              </p14:nvContentPartPr>
              <p14:xfrm>
                <a:off x="1429293" y="3930547"/>
                <a:ext cx="111240" cy="507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6862D26-8A5D-480B-A8F6-3059F1CBB35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424973" y="3926227"/>
                  <a:ext cx="119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F8DA02B-2885-45EA-B10E-FF050C86A208}"/>
                    </a:ext>
                  </a:extLst>
                </p14:cNvPr>
                <p14:cNvContentPartPr/>
                <p14:nvPr/>
              </p14:nvContentPartPr>
              <p14:xfrm>
                <a:off x="1414533" y="4042147"/>
                <a:ext cx="103680" cy="280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F8DA02B-2885-45EA-B10E-FF050C86A20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410213" y="4037827"/>
                  <a:ext cx="112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977AAB0-329D-4C23-A46E-D1360CD4C770}"/>
                    </a:ext>
                  </a:extLst>
                </p14:cNvPr>
                <p14:cNvContentPartPr/>
                <p14:nvPr/>
              </p14:nvContentPartPr>
              <p14:xfrm>
                <a:off x="1619373" y="3939547"/>
                <a:ext cx="183960" cy="1004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977AAB0-329D-4C23-A46E-D1360CD4C77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615053" y="3935227"/>
                  <a:ext cx="192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5B25580-1149-4671-BD21-AAE82F064BFC}"/>
                    </a:ext>
                  </a:extLst>
                </p14:cNvPr>
                <p14:cNvContentPartPr/>
                <p14:nvPr/>
              </p14:nvContentPartPr>
              <p14:xfrm>
                <a:off x="1862373" y="3890587"/>
                <a:ext cx="18000" cy="1148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5B25580-1149-4671-BD21-AAE82F064BF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858053" y="3886267"/>
                  <a:ext cx="26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E7A31DC-800C-44CC-B7AA-AF5A49552C85}"/>
                    </a:ext>
                  </a:extLst>
                </p14:cNvPr>
                <p14:cNvContentPartPr/>
                <p14:nvPr/>
              </p14:nvContentPartPr>
              <p14:xfrm>
                <a:off x="1989453" y="3884467"/>
                <a:ext cx="3960" cy="1220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E7A31DC-800C-44CC-B7AA-AF5A49552C8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985133" y="3880147"/>
                  <a:ext cx="12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E0D6679-6787-43B0-B8BD-AB4E9CAF8594}"/>
                    </a:ext>
                  </a:extLst>
                </p14:cNvPr>
                <p14:cNvContentPartPr/>
                <p14:nvPr/>
              </p14:nvContentPartPr>
              <p14:xfrm>
                <a:off x="1926813" y="3872227"/>
                <a:ext cx="169560" cy="1684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E0D6679-6787-43B0-B8BD-AB4E9CAF859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922493" y="3867907"/>
                  <a:ext cx="17820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734E8782-746B-4343-A3C7-A2C997FF5B8B}"/>
              </a:ext>
            </a:extLst>
          </p:cNvPr>
          <p:cNvGrpSpPr/>
          <p:nvPr/>
        </p:nvGrpSpPr>
        <p:grpSpPr>
          <a:xfrm>
            <a:off x="6195333" y="962347"/>
            <a:ext cx="239400" cy="301680"/>
            <a:chOff x="6195333" y="962347"/>
            <a:chExt cx="239400" cy="30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163B5EC-888A-4116-84B4-06DEE7A58A5D}"/>
                    </a:ext>
                  </a:extLst>
                </p14:cNvPr>
                <p14:cNvContentPartPr/>
                <p14:nvPr/>
              </p14:nvContentPartPr>
              <p14:xfrm>
                <a:off x="6266973" y="962347"/>
                <a:ext cx="20880" cy="1882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163B5EC-888A-4116-84B4-06DEE7A58A5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262653" y="958027"/>
                  <a:ext cx="29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713D5CF-E72D-4807-8BF3-D976351A8313}"/>
                    </a:ext>
                  </a:extLst>
                </p14:cNvPr>
                <p14:cNvContentPartPr/>
                <p14:nvPr/>
              </p14:nvContentPartPr>
              <p14:xfrm>
                <a:off x="6195333" y="1035427"/>
                <a:ext cx="239400" cy="2286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713D5CF-E72D-4807-8BF3-D976351A831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191013" y="1031107"/>
                  <a:ext cx="248040" cy="23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B6B7F51A-D4B2-4B7E-8100-C489C9FF55C8}"/>
                  </a:ext>
                </a:extLst>
              </p14:cNvPr>
              <p14:cNvContentPartPr/>
              <p14:nvPr/>
            </p14:nvContentPartPr>
            <p14:xfrm>
              <a:off x="5900133" y="2388307"/>
              <a:ext cx="602640" cy="1620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B6B7F51A-D4B2-4B7E-8100-C489C9FF55C8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895813" y="2383987"/>
                <a:ext cx="6112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5656147D-B1F0-4582-B1A4-85FAC71281DE}"/>
                  </a:ext>
                </a:extLst>
              </p14:cNvPr>
              <p14:cNvContentPartPr/>
              <p14:nvPr/>
            </p14:nvContentPartPr>
            <p14:xfrm>
              <a:off x="6021093" y="3116947"/>
              <a:ext cx="556920" cy="4212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5656147D-B1F0-4582-B1A4-85FAC71281D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016773" y="3112627"/>
                <a:ext cx="56556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4C6FCB58-0CB9-47E9-B079-031195F92280}"/>
              </a:ext>
            </a:extLst>
          </p:cNvPr>
          <p:cNvGrpSpPr/>
          <p:nvPr/>
        </p:nvGrpSpPr>
        <p:grpSpPr>
          <a:xfrm>
            <a:off x="2394453" y="3867187"/>
            <a:ext cx="1591920" cy="217440"/>
            <a:chOff x="2394453" y="3867187"/>
            <a:chExt cx="1591920" cy="21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BBAADCA-9AE4-4A43-8DDB-2B5EA87C24D9}"/>
                    </a:ext>
                  </a:extLst>
                </p14:cNvPr>
                <p14:cNvContentPartPr/>
                <p14:nvPr/>
              </p14:nvContentPartPr>
              <p14:xfrm>
                <a:off x="2394453" y="3900307"/>
                <a:ext cx="158760" cy="172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BBAADCA-9AE4-4A43-8DDB-2B5EA87C24D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390133" y="3895987"/>
                  <a:ext cx="167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19CDF2C-B749-4D28-82FF-1758CD8D845C}"/>
                    </a:ext>
                  </a:extLst>
                </p14:cNvPr>
                <p14:cNvContentPartPr/>
                <p14:nvPr/>
              </p14:nvContentPartPr>
              <p14:xfrm>
                <a:off x="2509293" y="3867187"/>
                <a:ext cx="150840" cy="2174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19CDF2C-B749-4D28-82FF-1758CD8D845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504973" y="3862867"/>
                  <a:ext cx="1594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465C71D5-BD0D-453B-8F6B-07E58A03E0FA}"/>
                    </a:ext>
                  </a:extLst>
                </p14:cNvPr>
                <p14:cNvContentPartPr/>
                <p14:nvPr/>
              </p14:nvContentPartPr>
              <p14:xfrm>
                <a:off x="2816373" y="3993907"/>
                <a:ext cx="147600" cy="97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465C71D5-BD0D-453B-8F6B-07E58A03E0F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812053" y="3989587"/>
                  <a:ext cx="1562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F5FDE9C-CA35-44F0-AC1E-B45652BDAF91}"/>
                    </a:ext>
                  </a:extLst>
                </p14:cNvPr>
                <p14:cNvContentPartPr/>
                <p14:nvPr/>
              </p14:nvContentPartPr>
              <p14:xfrm>
                <a:off x="2994573" y="3912187"/>
                <a:ext cx="104400" cy="1620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F5FDE9C-CA35-44F0-AC1E-B45652BDAF9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990253" y="3907867"/>
                  <a:ext cx="113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C1DE3AF-1DD9-4E7D-B5C9-9F984754382E}"/>
                    </a:ext>
                  </a:extLst>
                </p14:cNvPr>
                <p14:cNvContentPartPr/>
                <p14:nvPr/>
              </p14:nvContentPartPr>
              <p14:xfrm>
                <a:off x="3035253" y="3906787"/>
                <a:ext cx="148680" cy="50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C1DE3AF-1DD9-4E7D-B5C9-9F984754382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030933" y="3902467"/>
                  <a:ext cx="1573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BE31DF2C-D75A-4879-9ECF-DF33B5503F5E}"/>
                    </a:ext>
                  </a:extLst>
                </p14:cNvPr>
                <p14:cNvContentPartPr/>
                <p14:nvPr/>
              </p14:nvContentPartPr>
              <p14:xfrm>
                <a:off x="3331173" y="3923707"/>
                <a:ext cx="128520" cy="1105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BE31DF2C-D75A-4879-9ECF-DF33B5503F5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326853" y="3919387"/>
                  <a:ext cx="137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4013C2B-AA97-4E40-A575-67FE3536C95D}"/>
                    </a:ext>
                  </a:extLst>
                </p14:cNvPr>
                <p14:cNvContentPartPr/>
                <p14:nvPr/>
              </p14:nvContentPartPr>
              <p14:xfrm>
                <a:off x="3546453" y="3982747"/>
                <a:ext cx="128520" cy="64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4013C2B-AA97-4E40-A575-67FE3536C95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542133" y="3978427"/>
                  <a:ext cx="1371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A817913-5208-4EF3-9817-38CAEF7D757D}"/>
                    </a:ext>
                  </a:extLst>
                </p14:cNvPr>
                <p14:cNvContentPartPr/>
                <p14:nvPr/>
              </p14:nvContentPartPr>
              <p14:xfrm>
                <a:off x="3739053" y="3908227"/>
                <a:ext cx="139680" cy="1252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A817913-5208-4EF3-9817-38CAEF7D757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734733" y="3903907"/>
                  <a:ext cx="148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F471A7A-4D7B-4B80-9FB4-3ACB6668D91A}"/>
                    </a:ext>
                  </a:extLst>
                </p14:cNvPr>
                <p14:cNvContentPartPr/>
                <p14:nvPr/>
              </p14:nvContentPartPr>
              <p14:xfrm>
                <a:off x="3897093" y="3921907"/>
                <a:ext cx="89280" cy="1083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F471A7A-4D7B-4B80-9FB4-3ACB6668D91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892773" y="3917587"/>
                  <a:ext cx="9792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E85AFDDA-6911-4A0E-B731-DF6906EA1F27}"/>
              </a:ext>
            </a:extLst>
          </p:cNvPr>
          <p:cNvGrpSpPr/>
          <p:nvPr/>
        </p:nvGrpSpPr>
        <p:grpSpPr>
          <a:xfrm>
            <a:off x="4328013" y="3904987"/>
            <a:ext cx="319680" cy="158760"/>
            <a:chOff x="4328013" y="3904987"/>
            <a:chExt cx="319680" cy="15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62A2D0A-555A-4C8D-8269-9AF15FB89F07}"/>
                    </a:ext>
                  </a:extLst>
                </p14:cNvPr>
                <p14:cNvContentPartPr/>
                <p14:nvPr/>
              </p14:nvContentPartPr>
              <p14:xfrm>
                <a:off x="4328013" y="3975547"/>
                <a:ext cx="251280" cy="219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62A2D0A-555A-4C8D-8269-9AF15FB89F0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323693" y="3971227"/>
                  <a:ext cx="259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54CF621-7520-4BCB-A485-4492C9EEC40B}"/>
                    </a:ext>
                  </a:extLst>
                </p14:cNvPr>
                <p14:cNvContentPartPr/>
                <p14:nvPr/>
              </p14:nvContentPartPr>
              <p14:xfrm>
                <a:off x="4573893" y="3904987"/>
                <a:ext cx="73800" cy="1587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54CF621-7520-4BCB-A485-4492C9EEC40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569573" y="3900667"/>
                  <a:ext cx="82440" cy="16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266741B5-1129-4D23-AEB7-64C3A5A7E49C}"/>
                  </a:ext>
                </a:extLst>
              </p14:cNvPr>
              <p14:cNvContentPartPr/>
              <p14:nvPr/>
            </p14:nvContentPartPr>
            <p14:xfrm>
              <a:off x="5437533" y="3912547"/>
              <a:ext cx="166680" cy="11628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266741B5-1129-4D23-AEB7-64C3A5A7E49C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433213" y="3908227"/>
                <a:ext cx="175320" cy="12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4AB8F73F-931A-447D-B9F4-FE8E5FE1CDCD}"/>
              </a:ext>
            </a:extLst>
          </p:cNvPr>
          <p:cNvGrpSpPr/>
          <p:nvPr/>
        </p:nvGrpSpPr>
        <p:grpSpPr>
          <a:xfrm>
            <a:off x="6474693" y="3804187"/>
            <a:ext cx="238320" cy="165960"/>
            <a:chOff x="6474693" y="3804187"/>
            <a:chExt cx="238320" cy="1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A92E5A7-078E-49B7-BEB2-94766BB0B512}"/>
                    </a:ext>
                  </a:extLst>
                </p14:cNvPr>
                <p14:cNvContentPartPr/>
                <p14:nvPr/>
              </p14:nvContentPartPr>
              <p14:xfrm>
                <a:off x="6474693" y="3829747"/>
                <a:ext cx="55440" cy="1134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A92E5A7-078E-49B7-BEB2-94766BB0B51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470373" y="3825427"/>
                  <a:ext cx="64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5C0AA05-F044-478B-B859-6F873E7C43D8}"/>
                    </a:ext>
                  </a:extLst>
                </p14:cNvPr>
                <p14:cNvContentPartPr/>
                <p14:nvPr/>
              </p14:nvContentPartPr>
              <p14:xfrm>
                <a:off x="6609333" y="3816427"/>
                <a:ext cx="15120" cy="1296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5C0AA05-F044-478B-B859-6F873E7C43D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605013" y="3812107"/>
                  <a:ext cx="23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084ECD9-C7BA-4928-BADE-9EA3B17E42EB}"/>
                    </a:ext>
                  </a:extLst>
                </p14:cNvPr>
                <p14:cNvContentPartPr/>
                <p14:nvPr/>
              </p14:nvContentPartPr>
              <p14:xfrm>
                <a:off x="6541653" y="3804187"/>
                <a:ext cx="171360" cy="1659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084ECD9-C7BA-4928-BADE-9EA3B17E42E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537333" y="3799867"/>
                  <a:ext cx="18000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B34E7C33-F4E1-45EC-9253-A63EFC5C7BA9}"/>
              </a:ext>
            </a:extLst>
          </p:cNvPr>
          <p:cNvGrpSpPr/>
          <p:nvPr/>
        </p:nvGrpSpPr>
        <p:grpSpPr>
          <a:xfrm>
            <a:off x="392133" y="2158267"/>
            <a:ext cx="712800" cy="269280"/>
            <a:chOff x="392133" y="2158267"/>
            <a:chExt cx="712800" cy="26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2375E7E-4223-40F2-ACFB-6F57CE5B06D9}"/>
                    </a:ext>
                  </a:extLst>
                </p14:cNvPr>
                <p14:cNvContentPartPr/>
                <p14:nvPr/>
              </p14:nvContentPartPr>
              <p14:xfrm>
                <a:off x="392133" y="2254747"/>
                <a:ext cx="518400" cy="464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2375E7E-4223-40F2-ACFB-6F57CE5B06D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87813" y="2250427"/>
                  <a:ext cx="527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7423C798-4546-468B-ADE5-2B46D01AEA89}"/>
                    </a:ext>
                  </a:extLst>
                </p14:cNvPr>
                <p14:cNvContentPartPr/>
                <p14:nvPr/>
              </p14:nvContentPartPr>
              <p14:xfrm>
                <a:off x="737733" y="2158267"/>
                <a:ext cx="367200" cy="2692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7423C798-4546-468B-ADE5-2B46D01AEA8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33413" y="2153947"/>
                  <a:ext cx="375840" cy="27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C796EA88-52A9-4489-9D9A-105BA2FA84C7}"/>
                  </a:ext>
                </a:extLst>
              </p14:cNvPr>
              <p14:cNvContentPartPr/>
              <p14:nvPr/>
            </p14:nvContentPartPr>
            <p14:xfrm>
              <a:off x="4757133" y="2392987"/>
              <a:ext cx="643680" cy="3924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C796EA88-52A9-4489-9D9A-105BA2FA84C7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752813" y="2388667"/>
                <a:ext cx="6523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C6395B24-A17D-442A-8164-7FDC04D3F4CF}"/>
                  </a:ext>
                </a:extLst>
              </p14:cNvPr>
              <p14:cNvContentPartPr/>
              <p14:nvPr/>
            </p14:nvContentPartPr>
            <p14:xfrm>
              <a:off x="6889773" y="2412427"/>
              <a:ext cx="601200" cy="4536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C6395B24-A17D-442A-8164-7FDC04D3F4CF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885453" y="2408107"/>
                <a:ext cx="60984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uppieren 179">
            <a:extLst>
              <a:ext uri="{FF2B5EF4-FFF2-40B4-BE49-F238E27FC236}">
                <a16:creationId xmlns:a16="http://schemas.microsoft.com/office/drawing/2014/main" id="{0D87E755-32ED-4405-B833-0A487AD439B4}"/>
              </a:ext>
            </a:extLst>
          </p:cNvPr>
          <p:cNvGrpSpPr/>
          <p:nvPr/>
        </p:nvGrpSpPr>
        <p:grpSpPr>
          <a:xfrm>
            <a:off x="152733" y="4437067"/>
            <a:ext cx="3658680" cy="290880"/>
            <a:chOff x="152733" y="4437067"/>
            <a:chExt cx="3658680" cy="29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9D39BB9E-9049-4396-B625-F4C909B869C5}"/>
                    </a:ext>
                  </a:extLst>
                </p14:cNvPr>
                <p14:cNvContentPartPr/>
                <p14:nvPr/>
              </p14:nvContentPartPr>
              <p14:xfrm>
                <a:off x="152733" y="4521667"/>
                <a:ext cx="43200" cy="1609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9D39BB9E-9049-4396-B625-F4C909B869C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48413" y="4517347"/>
                  <a:ext cx="51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214C15E-EDE0-4E14-A724-82843F4A7F44}"/>
                    </a:ext>
                  </a:extLst>
                </p14:cNvPr>
                <p14:cNvContentPartPr/>
                <p14:nvPr/>
              </p14:nvContentPartPr>
              <p14:xfrm>
                <a:off x="195573" y="4514107"/>
                <a:ext cx="139680" cy="126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214C15E-EDE0-4E14-A724-82843F4A7F4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91253" y="4509787"/>
                  <a:ext cx="1483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2C7D76D-322D-41FA-9C37-AC8C1F4FE13C}"/>
                    </a:ext>
                  </a:extLst>
                </p14:cNvPr>
                <p14:cNvContentPartPr/>
                <p14:nvPr/>
              </p14:nvContentPartPr>
              <p14:xfrm>
                <a:off x="171453" y="4600867"/>
                <a:ext cx="154440" cy="1270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2C7D76D-322D-41FA-9C37-AC8C1F4FE13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67133" y="4596547"/>
                  <a:ext cx="163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C4F04FE-ADBB-4FCE-BD05-282A0E9BCA31}"/>
                    </a:ext>
                  </a:extLst>
                </p14:cNvPr>
                <p14:cNvContentPartPr/>
                <p14:nvPr/>
              </p14:nvContentPartPr>
              <p14:xfrm>
                <a:off x="394293" y="4524187"/>
                <a:ext cx="144000" cy="1256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C4F04FE-ADBB-4FCE-BD05-282A0E9BCA3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89973" y="4519867"/>
                  <a:ext cx="152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AB44785-EA88-4DC2-BDB5-452604DBCB0F}"/>
                    </a:ext>
                  </a:extLst>
                </p14:cNvPr>
                <p14:cNvContentPartPr/>
                <p14:nvPr/>
              </p14:nvContentPartPr>
              <p14:xfrm>
                <a:off x="677253" y="4590787"/>
                <a:ext cx="21960" cy="637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AB44785-EA88-4DC2-BDB5-452604DBCB0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72933" y="4586467"/>
                  <a:ext cx="30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E806BC1-EF00-4ACD-A4B1-F0C58AAFBCF3}"/>
                    </a:ext>
                  </a:extLst>
                </p14:cNvPr>
                <p14:cNvContentPartPr/>
                <p14:nvPr/>
              </p14:nvContentPartPr>
              <p14:xfrm>
                <a:off x="705333" y="4696627"/>
                <a:ext cx="19440" cy="212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E806BC1-EF00-4ACD-A4B1-F0C58AAFBCF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01013" y="4692307"/>
                  <a:ext cx="28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A20118F1-B220-442A-9445-779520FB0228}"/>
                    </a:ext>
                  </a:extLst>
                </p14:cNvPr>
                <p14:cNvContentPartPr/>
                <p14:nvPr/>
              </p14:nvContentPartPr>
              <p14:xfrm>
                <a:off x="851853" y="4505467"/>
                <a:ext cx="123840" cy="1558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A20118F1-B220-442A-9445-779520FB022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47533" y="4501147"/>
                  <a:ext cx="132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8063EC14-5B94-4BBF-9800-4B83050A31AF}"/>
                    </a:ext>
                  </a:extLst>
                </p14:cNvPr>
                <p14:cNvContentPartPr/>
                <p14:nvPr/>
              </p14:nvContentPartPr>
              <p14:xfrm>
                <a:off x="888573" y="4571707"/>
                <a:ext cx="133560" cy="237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8063EC14-5B94-4BBF-9800-4B83050A31A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84253" y="4567387"/>
                  <a:ext cx="142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95ABEA9-14A3-4768-9E16-0D11C9C6D6E0}"/>
                    </a:ext>
                  </a:extLst>
                </p14:cNvPr>
                <p14:cNvContentPartPr/>
                <p14:nvPr/>
              </p14:nvContentPartPr>
              <p14:xfrm>
                <a:off x="972453" y="4551187"/>
                <a:ext cx="90360" cy="1134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95ABEA9-14A3-4768-9E16-0D11C9C6D6E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68133" y="4546867"/>
                  <a:ext cx="99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C6770F8-6FAE-4C59-A095-784D9C201825}"/>
                    </a:ext>
                  </a:extLst>
                </p14:cNvPr>
                <p14:cNvContentPartPr/>
                <p14:nvPr/>
              </p14:nvContentPartPr>
              <p14:xfrm>
                <a:off x="1056333" y="4556947"/>
                <a:ext cx="85320" cy="1123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C6770F8-6FAE-4C59-A095-784D9C20182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52013" y="4552627"/>
                  <a:ext cx="93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6EDED6BA-D847-42F5-81B8-C11D66231358}"/>
                    </a:ext>
                  </a:extLst>
                </p14:cNvPr>
                <p14:cNvContentPartPr/>
                <p14:nvPr/>
              </p14:nvContentPartPr>
              <p14:xfrm>
                <a:off x="1180893" y="4597267"/>
                <a:ext cx="206280" cy="525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6EDED6BA-D847-42F5-81B8-C11D6623135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76573" y="4592947"/>
                  <a:ext cx="214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18EE25F-7C72-45A8-B77F-745841638F78}"/>
                    </a:ext>
                  </a:extLst>
                </p14:cNvPr>
                <p14:cNvContentPartPr/>
                <p14:nvPr/>
              </p14:nvContentPartPr>
              <p14:xfrm>
                <a:off x="1489413" y="4482067"/>
                <a:ext cx="162720" cy="1346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18EE25F-7C72-45A8-B77F-745841638F7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485093" y="4477747"/>
                  <a:ext cx="171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A8A8678-67A0-4A51-899C-12738AA9514F}"/>
                    </a:ext>
                  </a:extLst>
                </p14:cNvPr>
                <p14:cNvContentPartPr/>
                <p14:nvPr/>
              </p14:nvContentPartPr>
              <p14:xfrm>
                <a:off x="1647453" y="4482427"/>
                <a:ext cx="111240" cy="1522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A8A8678-67A0-4A51-899C-12738AA9514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643133" y="4478107"/>
                  <a:ext cx="119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136F6DA-F6A0-4D4E-B6B8-A309CF34C7B0}"/>
                    </a:ext>
                  </a:extLst>
                </p14:cNvPr>
                <p14:cNvContentPartPr/>
                <p14:nvPr/>
              </p14:nvContentPartPr>
              <p14:xfrm>
                <a:off x="1786053" y="4490347"/>
                <a:ext cx="60840" cy="1058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136F6DA-F6A0-4D4E-B6B8-A309CF34C7B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781733" y="4486027"/>
                  <a:ext cx="69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5C091D1-8E19-4E80-BB97-63004D10B554}"/>
                    </a:ext>
                  </a:extLst>
                </p14:cNvPr>
                <p14:cNvContentPartPr/>
                <p14:nvPr/>
              </p14:nvContentPartPr>
              <p14:xfrm>
                <a:off x="1790013" y="4502587"/>
                <a:ext cx="67320" cy="1126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5C091D1-8E19-4E80-BB97-63004D10B55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785693" y="4498267"/>
                  <a:ext cx="75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EF83ADA-10EC-44A1-A7A2-8B31581E67AD}"/>
                    </a:ext>
                  </a:extLst>
                </p14:cNvPr>
                <p14:cNvContentPartPr/>
                <p14:nvPr/>
              </p14:nvContentPartPr>
              <p14:xfrm>
                <a:off x="1926453" y="4519867"/>
                <a:ext cx="149040" cy="968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EF83ADA-10EC-44A1-A7A2-8B31581E67A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922133" y="4515547"/>
                  <a:ext cx="157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F31477C-D6AE-4BAE-A1E0-4DBE2E699ED0}"/>
                    </a:ext>
                  </a:extLst>
                </p14:cNvPr>
                <p14:cNvContentPartPr/>
                <p14:nvPr/>
              </p14:nvContentPartPr>
              <p14:xfrm>
                <a:off x="2151813" y="4437427"/>
                <a:ext cx="34560" cy="1472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F31477C-D6AE-4BAE-A1E0-4DBE2E699ED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147493" y="4433107"/>
                  <a:ext cx="43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F796D973-CDC4-4763-8F6F-FB1F1C77E65E}"/>
                    </a:ext>
                  </a:extLst>
                </p14:cNvPr>
                <p14:cNvContentPartPr/>
                <p14:nvPr/>
              </p14:nvContentPartPr>
              <p14:xfrm>
                <a:off x="2087373" y="4448227"/>
                <a:ext cx="169200" cy="248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F796D973-CDC4-4763-8F6F-FB1F1C77E65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083053" y="4443907"/>
                  <a:ext cx="177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FC1268F7-745D-4BEA-A06C-5102C7364087}"/>
                    </a:ext>
                  </a:extLst>
                </p14:cNvPr>
                <p14:cNvContentPartPr/>
                <p14:nvPr/>
              </p14:nvContentPartPr>
              <p14:xfrm>
                <a:off x="2082693" y="4464427"/>
                <a:ext cx="235800" cy="1274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FC1268F7-745D-4BEA-A06C-5102C736408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078373" y="4460107"/>
                  <a:ext cx="244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11CFD08-8A89-4C93-B67C-4F5F83DDA50F}"/>
                    </a:ext>
                  </a:extLst>
                </p14:cNvPr>
                <p14:cNvContentPartPr/>
                <p14:nvPr/>
              </p14:nvContentPartPr>
              <p14:xfrm>
                <a:off x="2210853" y="4437067"/>
                <a:ext cx="174600" cy="79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11CFD08-8A89-4C93-B67C-4F5F83DDA50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206533" y="4432747"/>
                  <a:ext cx="1832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E4E1525-4D6F-4B4A-B0D1-58AA6469B010}"/>
                    </a:ext>
                  </a:extLst>
                </p14:cNvPr>
                <p14:cNvContentPartPr/>
                <p14:nvPr/>
              </p14:nvContentPartPr>
              <p14:xfrm>
                <a:off x="2454213" y="4518067"/>
                <a:ext cx="119160" cy="144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E4E1525-4D6F-4B4A-B0D1-58AA6469B01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449893" y="4513747"/>
                  <a:ext cx="127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2E47760-CCC5-4AC6-B347-CF9F69C74D44}"/>
                    </a:ext>
                  </a:extLst>
                </p14:cNvPr>
                <p14:cNvContentPartPr/>
                <p14:nvPr/>
              </p14:nvContentPartPr>
              <p14:xfrm>
                <a:off x="2550693" y="4460107"/>
                <a:ext cx="148680" cy="1418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2E47760-CCC5-4AC6-B347-CF9F69C74D4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546373" y="4455787"/>
                  <a:ext cx="157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F037327A-8992-4BC5-BB4B-2B496572039D}"/>
                    </a:ext>
                  </a:extLst>
                </p14:cNvPr>
                <p14:cNvContentPartPr/>
                <p14:nvPr/>
              </p14:nvContentPartPr>
              <p14:xfrm>
                <a:off x="2868213" y="4460827"/>
                <a:ext cx="114840" cy="1281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F037327A-8992-4BC5-BB4B-2B496572039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863893" y="4456507"/>
                  <a:ext cx="123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6A7BE5E-4F22-4637-9319-F8DA16152ECB}"/>
                    </a:ext>
                  </a:extLst>
                </p14:cNvPr>
                <p14:cNvContentPartPr/>
                <p14:nvPr/>
              </p14:nvContentPartPr>
              <p14:xfrm>
                <a:off x="3018693" y="4481707"/>
                <a:ext cx="120240" cy="680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6A7BE5E-4F22-4637-9319-F8DA16152EC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014373" y="4477387"/>
                  <a:ext cx="128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C118A85-0D1D-4CC3-85FA-6F367D2CB3DF}"/>
                    </a:ext>
                  </a:extLst>
                </p14:cNvPr>
                <p14:cNvContentPartPr/>
                <p14:nvPr/>
              </p14:nvContentPartPr>
              <p14:xfrm>
                <a:off x="3286893" y="4438507"/>
                <a:ext cx="80640" cy="1404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C118A85-0D1D-4CC3-85FA-6F367D2CB3D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282573" y="4434187"/>
                  <a:ext cx="89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E7650E4C-5084-4B4E-A872-459771D77708}"/>
                    </a:ext>
                  </a:extLst>
                </p14:cNvPr>
                <p14:cNvContentPartPr/>
                <p14:nvPr/>
              </p14:nvContentPartPr>
              <p14:xfrm>
                <a:off x="3485973" y="4466227"/>
                <a:ext cx="185400" cy="720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E7650E4C-5084-4B4E-A872-459771D7770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481653" y="4461907"/>
                  <a:ext cx="1940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98F9177-5E93-45B8-B0D7-84792DBD36DC}"/>
                    </a:ext>
                  </a:extLst>
                </p14:cNvPr>
                <p14:cNvContentPartPr/>
                <p14:nvPr/>
              </p14:nvContentPartPr>
              <p14:xfrm>
                <a:off x="3714213" y="4465147"/>
                <a:ext cx="97200" cy="766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98F9177-5E93-45B8-B0D7-84792DBD36D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709893" y="4460827"/>
                  <a:ext cx="10584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A4387B0E-33FC-4238-90A0-DC0FDD5DDE95}"/>
              </a:ext>
            </a:extLst>
          </p:cNvPr>
          <p:cNvGrpSpPr/>
          <p:nvPr/>
        </p:nvGrpSpPr>
        <p:grpSpPr>
          <a:xfrm>
            <a:off x="4319733" y="4381267"/>
            <a:ext cx="422640" cy="185400"/>
            <a:chOff x="4319733" y="4381267"/>
            <a:chExt cx="422640" cy="18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2209E24-7D81-4F0D-BBDC-B9C4F95BAE1F}"/>
                    </a:ext>
                  </a:extLst>
                </p14:cNvPr>
                <p14:cNvContentPartPr/>
                <p14:nvPr/>
              </p14:nvContentPartPr>
              <p14:xfrm>
                <a:off x="4319733" y="4456507"/>
                <a:ext cx="295920" cy="432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2209E24-7D81-4F0D-BBDC-B9C4F95BAE1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315413" y="4452187"/>
                  <a:ext cx="3045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41AB14AB-F7ED-4817-A4D3-2D97894DEC30}"/>
                    </a:ext>
                  </a:extLst>
                </p14:cNvPr>
                <p14:cNvContentPartPr/>
                <p14:nvPr/>
              </p14:nvContentPartPr>
              <p14:xfrm>
                <a:off x="4586493" y="4381267"/>
                <a:ext cx="155880" cy="1854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41AB14AB-F7ED-4817-A4D3-2D97894DEC3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582173" y="4376947"/>
                  <a:ext cx="164520" cy="19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E35D4CE1-868D-4B6A-907B-4A0ADBEA2C1D}"/>
                  </a:ext>
                </a:extLst>
              </p14:cNvPr>
              <p14:cNvContentPartPr/>
              <p14:nvPr/>
            </p14:nvContentPartPr>
            <p14:xfrm>
              <a:off x="5472813" y="4425187"/>
              <a:ext cx="189720" cy="9576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E35D4CE1-868D-4B6A-907B-4A0ADBEA2C1D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468493" y="4420867"/>
                <a:ext cx="19836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EE536F6C-3EB4-44A4-8440-169E08C09FDE}"/>
              </a:ext>
            </a:extLst>
          </p:cNvPr>
          <p:cNvGrpSpPr/>
          <p:nvPr/>
        </p:nvGrpSpPr>
        <p:grpSpPr>
          <a:xfrm>
            <a:off x="6457053" y="4265347"/>
            <a:ext cx="299880" cy="209880"/>
            <a:chOff x="6457053" y="4265347"/>
            <a:chExt cx="299880" cy="20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12A21131-9467-4CD6-9D54-D8E3DFC48B36}"/>
                    </a:ext>
                  </a:extLst>
                </p14:cNvPr>
                <p14:cNvContentPartPr/>
                <p14:nvPr/>
              </p14:nvContentPartPr>
              <p14:xfrm>
                <a:off x="6457053" y="4337707"/>
                <a:ext cx="47520" cy="1342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12A21131-9467-4CD6-9D54-D8E3DFC48B3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452733" y="4333387"/>
                  <a:ext cx="561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08C92444-4BE6-4AE2-8181-08C20060BB73}"/>
                    </a:ext>
                  </a:extLst>
                </p14:cNvPr>
                <p14:cNvContentPartPr/>
                <p14:nvPr/>
              </p14:nvContentPartPr>
              <p14:xfrm>
                <a:off x="6602853" y="4308187"/>
                <a:ext cx="33480" cy="1260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08C92444-4BE6-4AE2-8181-08C20060BB7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598533" y="4303867"/>
                  <a:ext cx="42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E9D44864-D68D-4BD9-8725-5A62B5D13785}"/>
                    </a:ext>
                  </a:extLst>
                </p14:cNvPr>
                <p14:cNvContentPartPr/>
                <p14:nvPr/>
              </p14:nvContentPartPr>
              <p14:xfrm>
                <a:off x="6516093" y="4265347"/>
                <a:ext cx="240840" cy="2098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E9D44864-D68D-4BD9-8725-5A62B5D1378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511773" y="4261027"/>
                  <a:ext cx="249480" cy="21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FFF5FC9B-93B3-4C28-87BD-089EC7C0B2D5}"/>
                  </a:ext>
                </a:extLst>
              </p14:cNvPr>
              <p14:cNvContentPartPr/>
              <p14:nvPr/>
            </p14:nvContentPartPr>
            <p14:xfrm>
              <a:off x="1152813" y="4946107"/>
              <a:ext cx="127080" cy="8388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FFF5FC9B-93B3-4C28-87BD-089EC7C0B2D5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148493" y="4941787"/>
                <a:ext cx="135720" cy="9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119CB4C2-82AA-400B-929E-1CCC9CA3CACB}"/>
              </a:ext>
            </a:extLst>
          </p:cNvPr>
          <p:cNvGrpSpPr/>
          <p:nvPr/>
        </p:nvGrpSpPr>
        <p:grpSpPr>
          <a:xfrm>
            <a:off x="1570053" y="4803547"/>
            <a:ext cx="2531520" cy="194400"/>
            <a:chOff x="1570053" y="4803547"/>
            <a:chExt cx="2531520" cy="1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67CB09C9-B1A8-4F06-BB79-B0AF8BB333B7}"/>
                    </a:ext>
                  </a:extLst>
                </p14:cNvPr>
                <p14:cNvContentPartPr/>
                <p14:nvPr/>
              </p14:nvContentPartPr>
              <p14:xfrm>
                <a:off x="1570053" y="4858987"/>
                <a:ext cx="175320" cy="1173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67CB09C9-B1A8-4F06-BB79-B0AF8BB333B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565733" y="4854667"/>
                  <a:ext cx="183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8400380-0646-44F9-8173-CF54A09F8403}"/>
                    </a:ext>
                  </a:extLst>
                </p14:cNvPr>
                <p14:cNvContentPartPr/>
                <p14:nvPr/>
              </p14:nvContentPartPr>
              <p14:xfrm>
                <a:off x="1735653" y="4850707"/>
                <a:ext cx="97200" cy="1450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8400380-0646-44F9-8173-CF54A09F840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731333" y="4846387"/>
                  <a:ext cx="105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B84570B-DEAD-4E66-9ABB-2DB3C64B266B}"/>
                    </a:ext>
                  </a:extLst>
                </p14:cNvPr>
                <p14:cNvContentPartPr/>
                <p14:nvPr/>
              </p14:nvContentPartPr>
              <p14:xfrm>
                <a:off x="1839693" y="4866907"/>
                <a:ext cx="64440" cy="1310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B84570B-DEAD-4E66-9ABB-2DB3C64B266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835373" y="4862587"/>
                  <a:ext cx="73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7D69536F-6B02-48CB-B342-63BF00197FE9}"/>
                    </a:ext>
                  </a:extLst>
                </p14:cNvPr>
                <p14:cNvContentPartPr/>
                <p14:nvPr/>
              </p14:nvContentPartPr>
              <p14:xfrm>
                <a:off x="2018253" y="4913707"/>
                <a:ext cx="45720" cy="126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7D69536F-6B02-48CB-B342-63BF00197FE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013933" y="4909387"/>
                  <a:ext cx="543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335F789C-C201-4ED6-8247-7F27708FBADE}"/>
                    </a:ext>
                  </a:extLst>
                </p14:cNvPr>
                <p14:cNvContentPartPr/>
                <p14:nvPr/>
              </p14:nvContentPartPr>
              <p14:xfrm>
                <a:off x="2053893" y="4860787"/>
                <a:ext cx="191520" cy="1303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335F789C-C201-4ED6-8247-7F27708FBAD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049573" y="4856467"/>
                  <a:ext cx="2001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DEB2EAA-6D86-4F9E-8632-21B87089840F}"/>
                    </a:ext>
                  </a:extLst>
                </p14:cNvPr>
                <p14:cNvContentPartPr/>
                <p14:nvPr/>
              </p14:nvContentPartPr>
              <p14:xfrm>
                <a:off x="2307333" y="4840267"/>
                <a:ext cx="30240" cy="1321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DEB2EAA-6D86-4F9E-8632-21B87089840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303013" y="4835947"/>
                  <a:ext cx="38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5BCE25DB-5C6D-48E7-9017-EDFDB48CA6FF}"/>
                    </a:ext>
                  </a:extLst>
                </p14:cNvPr>
                <p14:cNvContentPartPr/>
                <p14:nvPr/>
              </p14:nvContentPartPr>
              <p14:xfrm>
                <a:off x="2270973" y="4824427"/>
                <a:ext cx="141480" cy="1699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5BCE25DB-5C6D-48E7-9017-EDFDB48CA6F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266653" y="4820107"/>
                  <a:ext cx="150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C54DAF9E-AEDF-47D9-8337-D7DDEC6A480B}"/>
                    </a:ext>
                  </a:extLst>
                </p14:cNvPr>
                <p14:cNvContentPartPr/>
                <p14:nvPr/>
              </p14:nvContentPartPr>
              <p14:xfrm>
                <a:off x="2499933" y="4902907"/>
                <a:ext cx="132480" cy="255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C54DAF9E-AEDF-47D9-8337-D7DDEC6A480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495613" y="4898587"/>
                  <a:ext cx="141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5CCEFC25-7585-4DD6-9DB9-A6710B95FECA}"/>
                    </a:ext>
                  </a:extLst>
                </p14:cNvPr>
                <p14:cNvContentPartPr/>
                <p14:nvPr/>
              </p14:nvContentPartPr>
              <p14:xfrm>
                <a:off x="2587053" y="4861147"/>
                <a:ext cx="136800" cy="842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5CCEFC25-7585-4DD6-9DB9-A6710B95FEC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582733" y="4856827"/>
                  <a:ext cx="145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A167DF45-3332-43DC-BD78-815DFA9BEF8E}"/>
                    </a:ext>
                  </a:extLst>
                </p14:cNvPr>
                <p14:cNvContentPartPr/>
                <p14:nvPr/>
              </p14:nvContentPartPr>
              <p14:xfrm>
                <a:off x="2894853" y="4879147"/>
                <a:ext cx="174600" cy="288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A167DF45-3332-43DC-BD78-815DFA9BEF8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890533" y="4874827"/>
                  <a:ext cx="183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D2C5453E-D4B1-4FC6-B115-45E1435E6424}"/>
                    </a:ext>
                  </a:extLst>
                </p14:cNvPr>
                <p14:cNvContentPartPr/>
                <p14:nvPr/>
              </p14:nvContentPartPr>
              <p14:xfrm>
                <a:off x="3108333" y="4833787"/>
                <a:ext cx="122040" cy="1267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D2C5453E-D4B1-4FC6-B115-45E1435E642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104013" y="4829467"/>
                  <a:ext cx="130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0F3AEB89-AD25-4F4E-AD24-9E7A417FBDD3}"/>
                    </a:ext>
                  </a:extLst>
                </p14:cNvPr>
                <p14:cNvContentPartPr/>
                <p14:nvPr/>
              </p14:nvContentPartPr>
              <p14:xfrm>
                <a:off x="3135693" y="4819747"/>
                <a:ext cx="138600" cy="158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0F3AEB89-AD25-4F4E-AD24-9E7A417FBDD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131373" y="4815427"/>
                  <a:ext cx="147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BDE12AC-F13E-4EC5-8A28-1BC4AD727EF5}"/>
                    </a:ext>
                  </a:extLst>
                </p14:cNvPr>
                <p14:cNvContentPartPr/>
                <p14:nvPr/>
              </p14:nvContentPartPr>
              <p14:xfrm>
                <a:off x="3359973" y="4803547"/>
                <a:ext cx="149040" cy="1479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BDE12AC-F13E-4EC5-8A28-1BC4AD727EF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355653" y="4799227"/>
                  <a:ext cx="157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C37D6B0F-1A2B-4420-9DEC-B05B9C679D05}"/>
                    </a:ext>
                  </a:extLst>
                </p14:cNvPr>
                <p14:cNvContentPartPr/>
                <p14:nvPr/>
              </p14:nvContentPartPr>
              <p14:xfrm>
                <a:off x="3590733" y="4883107"/>
                <a:ext cx="151920" cy="111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C37D6B0F-1A2B-4420-9DEC-B05B9C679D0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586413" y="4878787"/>
                  <a:ext cx="1605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97536191-2F39-4CB6-8FE7-31B9AC86651A}"/>
                    </a:ext>
                  </a:extLst>
                </p14:cNvPr>
                <p14:cNvContentPartPr/>
                <p14:nvPr/>
              </p14:nvContentPartPr>
              <p14:xfrm>
                <a:off x="3777933" y="4815787"/>
                <a:ext cx="207360" cy="1375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97536191-2F39-4CB6-8FE7-31B9AC86651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773613" y="4811467"/>
                  <a:ext cx="216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C7688B5-1C39-4E1D-AA7F-E87C8D92C8DE}"/>
                    </a:ext>
                  </a:extLst>
                </p14:cNvPr>
                <p14:cNvContentPartPr/>
                <p14:nvPr/>
              </p14:nvContentPartPr>
              <p14:xfrm>
                <a:off x="3984933" y="4806787"/>
                <a:ext cx="116640" cy="1065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C7688B5-1C39-4E1D-AA7F-E87C8D92C8D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980253" y="4802467"/>
                  <a:ext cx="12528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06BB929B-F9E6-453E-AEE5-90E5BC387FDD}"/>
              </a:ext>
            </a:extLst>
          </p:cNvPr>
          <p:cNvGrpSpPr/>
          <p:nvPr/>
        </p:nvGrpSpPr>
        <p:grpSpPr>
          <a:xfrm>
            <a:off x="4374453" y="4771507"/>
            <a:ext cx="376560" cy="174600"/>
            <a:chOff x="4374453" y="4771507"/>
            <a:chExt cx="376560" cy="17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46912D3F-9327-4D34-84BC-5981239C95B1}"/>
                    </a:ext>
                  </a:extLst>
                </p14:cNvPr>
                <p14:cNvContentPartPr/>
                <p14:nvPr/>
              </p14:nvContentPartPr>
              <p14:xfrm>
                <a:off x="4374453" y="4856107"/>
                <a:ext cx="210240" cy="190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46912D3F-9327-4D34-84BC-5981239C95B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370133" y="4851787"/>
                  <a:ext cx="218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ADDEF46-54BA-44F3-8C87-BA79A37B74B0}"/>
                    </a:ext>
                  </a:extLst>
                </p14:cNvPr>
                <p14:cNvContentPartPr/>
                <p14:nvPr/>
              </p14:nvContentPartPr>
              <p14:xfrm>
                <a:off x="4511613" y="4771507"/>
                <a:ext cx="239400" cy="1746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ADDEF46-54BA-44F3-8C87-BA79A37B74B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507293" y="4767187"/>
                  <a:ext cx="248040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E309ADE2-914A-481B-A47F-8F0904703557}"/>
                  </a:ext>
                </a:extLst>
              </p14:cNvPr>
              <p14:cNvContentPartPr/>
              <p14:nvPr/>
            </p14:nvContentPartPr>
            <p14:xfrm>
              <a:off x="5499093" y="4763947"/>
              <a:ext cx="167040" cy="10656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E309ADE2-914A-481B-A47F-8F0904703557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5494773" y="4759627"/>
                <a:ext cx="17568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uppieren 207">
            <a:extLst>
              <a:ext uri="{FF2B5EF4-FFF2-40B4-BE49-F238E27FC236}">
                <a16:creationId xmlns:a16="http://schemas.microsoft.com/office/drawing/2014/main" id="{876ED9DD-0605-4492-80BC-35529FF9A40B}"/>
              </a:ext>
            </a:extLst>
          </p:cNvPr>
          <p:cNvGrpSpPr/>
          <p:nvPr/>
        </p:nvGrpSpPr>
        <p:grpSpPr>
          <a:xfrm>
            <a:off x="6504213" y="4645867"/>
            <a:ext cx="383400" cy="268920"/>
            <a:chOff x="6504213" y="4645867"/>
            <a:chExt cx="383400" cy="26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7580C81-3F3E-45A8-A7DD-2B3EB3ACCD95}"/>
                    </a:ext>
                  </a:extLst>
                </p14:cNvPr>
                <p14:cNvContentPartPr/>
                <p14:nvPr/>
              </p14:nvContentPartPr>
              <p14:xfrm>
                <a:off x="6504213" y="4703107"/>
                <a:ext cx="18000" cy="1508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7580C81-3F3E-45A8-A7DD-2B3EB3ACCD9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499893" y="4698787"/>
                  <a:ext cx="26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D9DE3831-D361-4436-92E4-9D8B67D68838}"/>
                    </a:ext>
                  </a:extLst>
                </p14:cNvPr>
                <p14:cNvContentPartPr/>
                <p14:nvPr/>
              </p14:nvContentPartPr>
              <p14:xfrm>
                <a:off x="6651813" y="4705627"/>
                <a:ext cx="43560" cy="1641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D9DE3831-D361-4436-92E4-9D8B67D6883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647493" y="4701307"/>
                  <a:ext cx="522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510F676B-DF80-4FB7-AC89-9134E75E643B}"/>
                    </a:ext>
                  </a:extLst>
                </p14:cNvPr>
                <p14:cNvContentPartPr/>
                <p14:nvPr/>
              </p14:nvContentPartPr>
              <p14:xfrm>
                <a:off x="6570813" y="4645867"/>
                <a:ext cx="316800" cy="2689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510F676B-DF80-4FB7-AC89-9134E75E643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566493" y="4641547"/>
                  <a:ext cx="325440" cy="27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320D9EB0-5E95-45BB-83DD-28EB8F0521BD}"/>
                  </a:ext>
                </a:extLst>
              </p14:cNvPr>
              <p14:cNvContentPartPr/>
              <p14:nvPr/>
            </p14:nvContentPartPr>
            <p14:xfrm>
              <a:off x="3560493" y="134707"/>
              <a:ext cx="3609720" cy="67680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320D9EB0-5E95-45BB-83DD-28EB8F0521BD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3556173" y="130387"/>
                <a:ext cx="3618360" cy="68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3F4031CF-63E8-4EA1-BC1C-D215F99C6B07}"/>
                  </a:ext>
                </a:extLst>
              </p14:cNvPr>
              <p14:cNvContentPartPr/>
              <p14:nvPr/>
            </p14:nvContentPartPr>
            <p14:xfrm>
              <a:off x="5582973" y="2472547"/>
              <a:ext cx="2345760" cy="109044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3F4031CF-63E8-4EA1-BC1C-D215F99C6B07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5578653" y="2468227"/>
                <a:ext cx="2354400" cy="109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1" name="Gruppieren 370">
            <a:extLst>
              <a:ext uri="{FF2B5EF4-FFF2-40B4-BE49-F238E27FC236}">
                <a16:creationId xmlns:a16="http://schemas.microsoft.com/office/drawing/2014/main" id="{74B761E4-790F-4B08-8A5D-9FAEC04B21A8}"/>
              </a:ext>
            </a:extLst>
          </p:cNvPr>
          <p:cNvGrpSpPr/>
          <p:nvPr/>
        </p:nvGrpSpPr>
        <p:grpSpPr>
          <a:xfrm>
            <a:off x="1699653" y="267907"/>
            <a:ext cx="10311840" cy="6243480"/>
            <a:chOff x="1699653" y="267907"/>
            <a:chExt cx="10311840" cy="624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A9D2B5C-C584-4998-A485-B5D40A5F1AAB}"/>
                    </a:ext>
                  </a:extLst>
                </p14:cNvPr>
                <p14:cNvContentPartPr/>
                <p14:nvPr/>
              </p14:nvContentPartPr>
              <p14:xfrm>
                <a:off x="5561373" y="748507"/>
                <a:ext cx="144720" cy="2415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A9D2B5C-C584-4998-A485-B5D40A5F1AA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557053" y="744187"/>
                  <a:ext cx="1533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D7308FF-CA84-406E-8BE8-4D8272CCE2ED}"/>
                    </a:ext>
                  </a:extLst>
                </p14:cNvPr>
                <p14:cNvContentPartPr/>
                <p14:nvPr/>
              </p14:nvContentPartPr>
              <p14:xfrm>
                <a:off x="5711133" y="779467"/>
                <a:ext cx="211320" cy="1854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D7308FF-CA84-406E-8BE8-4D8272CCE2E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706813" y="775147"/>
                  <a:ext cx="219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E8B5E55-ED79-4328-98FA-A749F0C1DBB6}"/>
                    </a:ext>
                  </a:extLst>
                </p14:cNvPr>
                <p14:cNvContentPartPr/>
                <p14:nvPr/>
              </p14:nvContentPartPr>
              <p14:xfrm>
                <a:off x="6073293" y="814747"/>
                <a:ext cx="156960" cy="32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E8B5E55-ED79-4328-98FA-A749F0C1DBB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068973" y="810427"/>
                  <a:ext cx="165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483C35E-0DB7-4D51-8EB4-8D34C94DFCFC}"/>
                    </a:ext>
                  </a:extLst>
                </p14:cNvPr>
                <p14:cNvContentPartPr/>
                <p14:nvPr/>
              </p14:nvContentPartPr>
              <p14:xfrm>
                <a:off x="6275613" y="683347"/>
                <a:ext cx="230760" cy="2872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483C35E-0DB7-4D51-8EB4-8D34C94DFCF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271293" y="679027"/>
                  <a:ext cx="2394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1F070E5-303B-4E4D-AF3B-9BD8A8F07602}"/>
                    </a:ext>
                  </a:extLst>
                </p14:cNvPr>
                <p14:cNvContentPartPr/>
                <p14:nvPr/>
              </p14:nvContentPartPr>
              <p14:xfrm>
                <a:off x="6689613" y="703147"/>
                <a:ext cx="542160" cy="1335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1F070E5-303B-4E4D-AF3B-9BD8A8F0760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685293" y="698827"/>
                  <a:ext cx="550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5AD5A34-AD2E-496F-9304-8771B791595C}"/>
                    </a:ext>
                  </a:extLst>
                </p14:cNvPr>
                <p14:cNvContentPartPr/>
                <p14:nvPr/>
              </p14:nvContentPartPr>
              <p14:xfrm>
                <a:off x="7213773" y="671827"/>
                <a:ext cx="123120" cy="1522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5AD5A34-AD2E-496F-9304-8771B791595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209453" y="667507"/>
                  <a:ext cx="131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EA60497-EE4A-46E7-AEAE-389E66A395EB}"/>
                    </a:ext>
                  </a:extLst>
                </p14:cNvPr>
                <p14:cNvContentPartPr/>
                <p14:nvPr/>
              </p14:nvContentPartPr>
              <p14:xfrm>
                <a:off x="7255893" y="633307"/>
                <a:ext cx="204120" cy="1530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EA60497-EE4A-46E7-AEAE-389E66A395E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251573" y="628987"/>
                  <a:ext cx="212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3577E39-F31E-467E-845F-4E7C69229DDC}"/>
                    </a:ext>
                  </a:extLst>
                </p14:cNvPr>
                <p14:cNvContentPartPr/>
                <p14:nvPr/>
              </p14:nvContentPartPr>
              <p14:xfrm>
                <a:off x="7430493" y="829507"/>
                <a:ext cx="11520" cy="212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3577E39-F31E-467E-845F-4E7C69229DD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426173" y="825187"/>
                  <a:ext cx="20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0965F63-3D1D-4CF1-A639-4E806C4E35A5}"/>
                    </a:ext>
                  </a:extLst>
                </p14:cNvPr>
                <p14:cNvContentPartPr/>
                <p14:nvPr/>
              </p14:nvContentPartPr>
              <p14:xfrm>
                <a:off x="4106253" y="1607467"/>
                <a:ext cx="1128960" cy="590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0965F63-3D1D-4CF1-A639-4E806C4E35A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101933" y="1603147"/>
                  <a:ext cx="1137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F2081CF-17C9-43EA-80E5-259B862948E9}"/>
                    </a:ext>
                  </a:extLst>
                </p14:cNvPr>
                <p14:cNvContentPartPr/>
                <p14:nvPr/>
              </p14:nvContentPartPr>
              <p14:xfrm>
                <a:off x="1835373" y="2362387"/>
                <a:ext cx="1197360" cy="716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F2081CF-17C9-43EA-80E5-259B862948E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831053" y="2358067"/>
                  <a:ext cx="1206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B46F01C-515C-4F11-8931-47B9B3F48719}"/>
                    </a:ext>
                  </a:extLst>
                </p14:cNvPr>
                <p14:cNvContentPartPr/>
                <p14:nvPr/>
              </p14:nvContentPartPr>
              <p14:xfrm>
                <a:off x="1699653" y="3103267"/>
                <a:ext cx="1211040" cy="1004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B46F01C-515C-4F11-8931-47B9B3F4871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695333" y="3098947"/>
                  <a:ext cx="1219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DE87F85-2890-466E-B092-AF3446A00E49}"/>
                    </a:ext>
                  </a:extLst>
                </p14:cNvPr>
                <p14:cNvContentPartPr/>
                <p14:nvPr/>
              </p14:nvContentPartPr>
              <p14:xfrm>
                <a:off x="6108213" y="1686307"/>
                <a:ext cx="1429200" cy="460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DE87F85-2890-466E-B092-AF3446A00E4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103893" y="1681987"/>
                  <a:ext cx="1437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85509CC-8B92-4F37-A3CD-5D6D38D44516}"/>
                    </a:ext>
                  </a:extLst>
                </p14:cNvPr>
                <p14:cNvContentPartPr/>
                <p14:nvPr/>
              </p14:nvContentPartPr>
              <p14:xfrm>
                <a:off x="4222893" y="1737787"/>
                <a:ext cx="14760" cy="1836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85509CC-8B92-4F37-A3CD-5D6D38D4451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218573" y="1733467"/>
                  <a:ext cx="23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41EB7A7-52E8-4551-9661-687EB243C8F8}"/>
                    </a:ext>
                  </a:extLst>
                </p14:cNvPr>
                <p14:cNvContentPartPr/>
                <p14:nvPr/>
              </p14:nvContentPartPr>
              <p14:xfrm>
                <a:off x="4152693" y="1860907"/>
                <a:ext cx="145080" cy="1152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41EB7A7-52E8-4551-9661-687EB243C8F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148373" y="1856587"/>
                  <a:ext cx="153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112EDD6-FFD6-475A-89D9-A35582DE7E64}"/>
                    </a:ext>
                  </a:extLst>
                </p14:cNvPr>
                <p14:cNvContentPartPr/>
                <p14:nvPr/>
              </p14:nvContentPartPr>
              <p14:xfrm>
                <a:off x="4262493" y="1647067"/>
                <a:ext cx="126000" cy="795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112EDD6-FFD6-475A-89D9-A35582DE7E6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258173" y="1642747"/>
                  <a:ext cx="134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84FBEB6-2F66-4FE0-A45A-2808A10D752A}"/>
                    </a:ext>
                  </a:extLst>
                </p14:cNvPr>
                <p14:cNvContentPartPr/>
                <p14:nvPr/>
              </p14:nvContentPartPr>
              <p14:xfrm>
                <a:off x="4363293" y="1638787"/>
                <a:ext cx="72360" cy="1152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84FBEB6-2F66-4FE0-A45A-2808A10D752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358973" y="1634467"/>
                  <a:ext cx="81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A373188-317F-4098-A72A-BC31A3991CCB}"/>
                    </a:ext>
                  </a:extLst>
                </p14:cNvPr>
                <p14:cNvContentPartPr/>
                <p14:nvPr/>
              </p14:nvContentPartPr>
              <p14:xfrm>
                <a:off x="4456173" y="1642027"/>
                <a:ext cx="86400" cy="918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A373188-317F-4098-A72A-BC31A3991CC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451853" y="1637707"/>
                  <a:ext cx="950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EE91761-7FAC-4D53-AE7D-229B9D0849EC}"/>
                    </a:ext>
                  </a:extLst>
                </p14:cNvPr>
                <p14:cNvContentPartPr/>
                <p14:nvPr/>
              </p14:nvContentPartPr>
              <p14:xfrm>
                <a:off x="5991213" y="1677307"/>
                <a:ext cx="360" cy="3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EE91761-7FAC-4D53-AE7D-229B9D0849E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986893" y="16729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CD52827-4FE8-4472-B3A4-B62A79D221EE}"/>
                    </a:ext>
                  </a:extLst>
                </p14:cNvPr>
                <p14:cNvContentPartPr/>
                <p14:nvPr/>
              </p14:nvContentPartPr>
              <p14:xfrm>
                <a:off x="5910933" y="1626547"/>
                <a:ext cx="1664640" cy="410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CD52827-4FE8-4472-B3A4-B62A79D221E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906613" y="1622227"/>
                  <a:ext cx="1673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BA66FC6-1D1A-4D82-9E49-CBC093B2B4A7}"/>
                    </a:ext>
                  </a:extLst>
                </p14:cNvPr>
                <p14:cNvContentPartPr/>
                <p14:nvPr/>
              </p14:nvContentPartPr>
              <p14:xfrm>
                <a:off x="5164293" y="1781347"/>
                <a:ext cx="23400" cy="1645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BA66FC6-1D1A-4D82-9E49-CBC093B2B4A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159973" y="1777027"/>
                  <a:ext cx="32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EADCAF0-4A12-4AE5-9E0E-1843687F3DEF}"/>
                    </a:ext>
                  </a:extLst>
                </p14:cNvPr>
                <p14:cNvContentPartPr/>
                <p14:nvPr/>
              </p14:nvContentPartPr>
              <p14:xfrm>
                <a:off x="5094453" y="1860547"/>
                <a:ext cx="155160" cy="1137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EADCAF0-4A12-4AE5-9E0E-1843687F3DE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090133" y="1856227"/>
                  <a:ext cx="163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390305B-5C71-4E08-BAA8-BC7AC8630AC2}"/>
                    </a:ext>
                  </a:extLst>
                </p14:cNvPr>
                <p14:cNvContentPartPr/>
                <p14:nvPr/>
              </p14:nvContentPartPr>
              <p14:xfrm>
                <a:off x="5226213" y="1640587"/>
                <a:ext cx="13320" cy="1051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390305B-5C71-4E08-BAA8-BC7AC8630AC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221893" y="1636267"/>
                  <a:ext cx="21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33D03D4-B522-406C-80F0-4144A13A1920}"/>
                    </a:ext>
                  </a:extLst>
                </p14:cNvPr>
                <p14:cNvContentPartPr/>
                <p14:nvPr/>
              </p14:nvContentPartPr>
              <p14:xfrm>
                <a:off x="5223333" y="1623667"/>
                <a:ext cx="118080" cy="72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33D03D4-B522-406C-80F0-4144A13A192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219013" y="1619347"/>
                  <a:ext cx="126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691144C-2D77-4E5A-8B75-A84F8A951ECD}"/>
                    </a:ext>
                  </a:extLst>
                </p14:cNvPr>
                <p14:cNvContentPartPr/>
                <p14:nvPr/>
              </p14:nvContentPartPr>
              <p14:xfrm>
                <a:off x="5228373" y="1652827"/>
                <a:ext cx="243720" cy="1159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691144C-2D77-4E5A-8B75-A84F8A951EC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224053" y="1648507"/>
                  <a:ext cx="252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AEB59B3-B693-469D-961E-2D0E7D5CC6EF}"/>
                    </a:ext>
                  </a:extLst>
                </p14:cNvPr>
                <p14:cNvContentPartPr/>
                <p14:nvPr/>
              </p14:nvContentPartPr>
              <p14:xfrm>
                <a:off x="3901413" y="2373547"/>
                <a:ext cx="701280" cy="212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AEB59B3-B693-469D-961E-2D0E7D5CC6E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897093" y="2369227"/>
                  <a:ext cx="709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478D9F0-7CCD-43F7-BF70-D73D5713021F}"/>
                    </a:ext>
                  </a:extLst>
                </p14:cNvPr>
                <p14:cNvContentPartPr/>
                <p14:nvPr/>
              </p14:nvContentPartPr>
              <p14:xfrm>
                <a:off x="4858653" y="2354827"/>
                <a:ext cx="653040" cy="410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478D9F0-7CCD-43F7-BF70-D73D5713021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854333" y="2350507"/>
                  <a:ext cx="661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E9265EC-1A9E-40D6-B754-02B1EBD42CF7}"/>
                    </a:ext>
                  </a:extLst>
                </p14:cNvPr>
                <p14:cNvContentPartPr/>
                <p14:nvPr/>
              </p14:nvContentPartPr>
              <p14:xfrm>
                <a:off x="5934333" y="2389027"/>
                <a:ext cx="665280" cy="237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E9265EC-1A9E-40D6-B754-02B1EBD42CF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930013" y="2384707"/>
                  <a:ext cx="673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2E6A9ED-0144-4ADF-AA0B-770AE5F80DDC}"/>
                    </a:ext>
                  </a:extLst>
                </p14:cNvPr>
                <p14:cNvContentPartPr/>
                <p14:nvPr/>
              </p14:nvContentPartPr>
              <p14:xfrm>
                <a:off x="6909213" y="2357347"/>
                <a:ext cx="564120" cy="205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2E6A9ED-0144-4ADF-AA0B-770AE5F80DD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904893" y="2353027"/>
                  <a:ext cx="572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13C4EBF-2978-4BB4-8501-071EBC1E781E}"/>
                    </a:ext>
                  </a:extLst>
                </p14:cNvPr>
                <p14:cNvContentPartPr/>
                <p14:nvPr/>
              </p14:nvContentPartPr>
              <p14:xfrm>
                <a:off x="6053853" y="3130987"/>
                <a:ext cx="482760" cy="165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13C4EBF-2978-4BB4-8501-071EBC1E781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049533" y="3126667"/>
                  <a:ext cx="491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BC7D79F-72E1-4678-BB71-FF25DC35A43D}"/>
                    </a:ext>
                  </a:extLst>
                </p14:cNvPr>
                <p14:cNvContentPartPr/>
                <p14:nvPr/>
              </p14:nvContentPartPr>
              <p14:xfrm>
                <a:off x="6817413" y="3109387"/>
                <a:ext cx="614880" cy="31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BC7D79F-72E1-4678-BB71-FF25DC35A43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813093" y="3105067"/>
                  <a:ext cx="623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4A7EA19-CDBB-4D55-9E9D-A35159D4A9B0}"/>
                    </a:ext>
                  </a:extLst>
                </p14:cNvPr>
                <p14:cNvContentPartPr/>
                <p14:nvPr/>
              </p14:nvContentPartPr>
              <p14:xfrm>
                <a:off x="6992373" y="3500347"/>
                <a:ext cx="361800" cy="13971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4A7EA19-CDBB-4D55-9E9D-A35159D4A9B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988053" y="3496027"/>
                  <a:ext cx="370440" cy="14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FF0AE6C-646C-45C4-9220-C6DC90EB6EF0}"/>
                    </a:ext>
                  </a:extLst>
                </p14:cNvPr>
                <p14:cNvContentPartPr/>
                <p14:nvPr/>
              </p14:nvContentPartPr>
              <p14:xfrm>
                <a:off x="7511133" y="3915067"/>
                <a:ext cx="385920" cy="1504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FF0AE6C-646C-45C4-9220-C6DC90EB6EF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506813" y="3910747"/>
                  <a:ext cx="394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9F0B49C5-EC0E-47AB-A3EB-1A9BE8B06CB8}"/>
                    </a:ext>
                  </a:extLst>
                </p14:cNvPr>
                <p14:cNvContentPartPr/>
                <p14:nvPr/>
              </p14:nvContentPartPr>
              <p14:xfrm>
                <a:off x="7909293" y="3742267"/>
                <a:ext cx="160200" cy="3081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9F0B49C5-EC0E-47AB-A3EB-1A9BE8B06CB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904973" y="3737947"/>
                  <a:ext cx="1688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4D4006E7-C09B-4362-9600-F42488D953D8}"/>
                    </a:ext>
                  </a:extLst>
                </p14:cNvPr>
                <p14:cNvContentPartPr/>
                <p14:nvPr/>
              </p14:nvContentPartPr>
              <p14:xfrm>
                <a:off x="8469093" y="3476587"/>
                <a:ext cx="146520" cy="4208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4D4006E7-C09B-4362-9600-F42488D953D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464773" y="3472267"/>
                  <a:ext cx="15516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466A91D-08E3-492F-862C-A6F88B1E0109}"/>
                    </a:ext>
                  </a:extLst>
                </p14:cNvPr>
                <p14:cNvContentPartPr/>
                <p14:nvPr/>
              </p14:nvContentPartPr>
              <p14:xfrm>
                <a:off x="8627133" y="3260947"/>
                <a:ext cx="79560" cy="3304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466A91D-08E3-492F-862C-A6F88B1E010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622813" y="3256627"/>
                  <a:ext cx="882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B52440FF-F41F-4C1B-AF3D-87EBAF7C9D04}"/>
                    </a:ext>
                  </a:extLst>
                </p14:cNvPr>
                <p14:cNvContentPartPr/>
                <p14:nvPr/>
              </p14:nvContentPartPr>
              <p14:xfrm>
                <a:off x="8763213" y="3185347"/>
                <a:ext cx="613440" cy="5112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B52440FF-F41F-4C1B-AF3D-87EBAF7C9D0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758893" y="3181027"/>
                  <a:ext cx="62208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E55C6A4-88AF-4A04-97E9-4FE7B4845315}"/>
                    </a:ext>
                  </a:extLst>
                </p14:cNvPr>
                <p14:cNvContentPartPr/>
                <p14:nvPr/>
              </p14:nvContentPartPr>
              <p14:xfrm>
                <a:off x="9659253" y="2978347"/>
                <a:ext cx="90000" cy="1926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E55C6A4-88AF-4A04-97E9-4FE7B484531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654933" y="2974027"/>
                  <a:ext cx="98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EE511EDB-8659-4E07-95E3-E27210B10A03}"/>
                    </a:ext>
                  </a:extLst>
                </p14:cNvPr>
                <p14:cNvContentPartPr/>
                <p14:nvPr/>
              </p14:nvContentPartPr>
              <p14:xfrm>
                <a:off x="9836733" y="2926867"/>
                <a:ext cx="87840" cy="1958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EE511EDB-8659-4E07-95E3-E27210B10A0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832413" y="2922547"/>
                  <a:ext cx="96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437F94C3-4B2C-4BB8-97C0-8B3C493A77B3}"/>
                    </a:ext>
                  </a:extLst>
                </p14:cNvPr>
                <p14:cNvContentPartPr/>
                <p14:nvPr/>
              </p14:nvContentPartPr>
              <p14:xfrm>
                <a:off x="9760773" y="2887627"/>
                <a:ext cx="262080" cy="2894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437F94C3-4B2C-4BB8-97C0-8B3C493A77B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756453" y="2883307"/>
                  <a:ext cx="2707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C9841FF-AFDA-4FE0-B325-573F915BFD76}"/>
                    </a:ext>
                  </a:extLst>
                </p14:cNvPr>
                <p14:cNvContentPartPr/>
                <p14:nvPr/>
              </p14:nvContentPartPr>
              <p14:xfrm>
                <a:off x="10321293" y="2851987"/>
                <a:ext cx="20520" cy="1807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C9841FF-AFDA-4FE0-B325-573F915BFD7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316973" y="2847667"/>
                  <a:ext cx="29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CB818916-50C9-483F-8D18-EE503813CBCF}"/>
                    </a:ext>
                  </a:extLst>
                </p14:cNvPr>
                <p14:cNvContentPartPr/>
                <p14:nvPr/>
              </p14:nvContentPartPr>
              <p14:xfrm>
                <a:off x="10302933" y="2770267"/>
                <a:ext cx="54720" cy="529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CB818916-50C9-483F-8D18-EE503813CBC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298613" y="2765947"/>
                  <a:ext cx="633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AD38823C-4847-4ED1-9422-E81C4D24F54C}"/>
                    </a:ext>
                  </a:extLst>
                </p14:cNvPr>
                <p14:cNvContentPartPr/>
                <p14:nvPr/>
              </p14:nvContentPartPr>
              <p14:xfrm>
                <a:off x="10406973" y="2816707"/>
                <a:ext cx="80280" cy="1875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AD38823C-4847-4ED1-9422-E81C4D24F54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402653" y="2812387"/>
                  <a:ext cx="88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6B35E99C-89F6-4246-9AF4-6891FE71FDBE}"/>
                    </a:ext>
                  </a:extLst>
                </p14:cNvPr>
                <p14:cNvContentPartPr/>
                <p14:nvPr/>
              </p14:nvContentPartPr>
              <p14:xfrm>
                <a:off x="10629093" y="2762707"/>
                <a:ext cx="113040" cy="1400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6B35E99C-89F6-4246-9AF4-6891FE71FDB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624773" y="2758387"/>
                  <a:ext cx="121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B88CDCF-47FD-4E9F-8D9C-B3393D4CA690}"/>
                    </a:ext>
                  </a:extLst>
                </p14:cNvPr>
                <p14:cNvContentPartPr/>
                <p14:nvPr/>
              </p14:nvContentPartPr>
              <p14:xfrm>
                <a:off x="10979373" y="2432587"/>
                <a:ext cx="186480" cy="3042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B88CDCF-47FD-4E9F-8D9C-B3393D4CA69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975053" y="2428267"/>
                  <a:ext cx="1951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D9C7AE9D-4CC6-4E66-BAF5-E20B35C91173}"/>
                    </a:ext>
                  </a:extLst>
                </p14:cNvPr>
                <p14:cNvContentPartPr/>
                <p14:nvPr/>
              </p14:nvContentPartPr>
              <p14:xfrm>
                <a:off x="11157213" y="2545627"/>
                <a:ext cx="462960" cy="1630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D9C7AE9D-4CC6-4E66-BAF5-E20B35C9117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152893" y="2541307"/>
                  <a:ext cx="471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921B1E92-04AD-41AF-92DF-28C079D98871}"/>
                    </a:ext>
                  </a:extLst>
                </p14:cNvPr>
                <p14:cNvContentPartPr/>
                <p14:nvPr/>
              </p14:nvContentPartPr>
              <p14:xfrm>
                <a:off x="11658693" y="2477587"/>
                <a:ext cx="36000" cy="752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921B1E92-04AD-41AF-92DF-28C079D9887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654373" y="2473267"/>
                  <a:ext cx="44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E96B11CA-6F58-4760-9CB5-5C49DCCC4E2D}"/>
                    </a:ext>
                  </a:extLst>
                </p14:cNvPr>
                <p14:cNvContentPartPr/>
                <p14:nvPr/>
              </p14:nvContentPartPr>
              <p14:xfrm>
                <a:off x="11693253" y="2386867"/>
                <a:ext cx="318240" cy="2368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E96B11CA-6F58-4760-9CB5-5C49DCCC4E2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688933" y="2382547"/>
                  <a:ext cx="3268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F8EE8295-F852-4751-8EB5-4468D8573021}"/>
                    </a:ext>
                  </a:extLst>
                </p14:cNvPr>
                <p14:cNvContentPartPr/>
                <p14:nvPr/>
              </p14:nvContentPartPr>
              <p14:xfrm>
                <a:off x="10139493" y="3321787"/>
                <a:ext cx="128880" cy="3380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F8EE8295-F852-4751-8EB5-4468D8573021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135173" y="3317467"/>
                  <a:ext cx="1375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BD1857CA-8D20-4055-AC0E-0C10091D7E15}"/>
                    </a:ext>
                  </a:extLst>
                </p14:cNvPr>
                <p14:cNvContentPartPr/>
                <p14:nvPr/>
              </p14:nvContentPartPr>
              <p14:xfrm>
                <a:off x="10280253" y="3299107"/>
                <a:ext cx="207000" cy="2732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BD1857CA-8D20-4055-AC0E-0C10091D7E1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275933" y="3294787"/>
                  <a:ext cx="2156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27FEDAD5-0BBB-4163-B77C-4387A88AF32A}"/>
                    </a:ext>
                  </a:extLst>
                </p14:cNvPr>
                <p14:cNvContentPartPr/>
                <p14:nvPr/>
              </p14:nvContentPartPr>
              <p14:xfrm>
                <a:off x="10208253" y="3350227"/>
                <a:ext cx="130320" cy="396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27FEDAD5-0BBB-4163-B77C-4387A88AF32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203933" y="3345907"/>
                  <a:ext cx="138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B349796-5156-4EA2-BF42-2DE7A1FA8A59}"/>
                    </a:ext>
                  </a:extLst>
                </p14:cNvPr>
                <p14:cNvContentPartPr/>
                <p14:nvPr/>
              </p14:nvContentPartPr>
              <p14:xfrm>
                <a:off x="10522533" y="3183547"/>
                <a:ext cx="368280" cy="3258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B349796-5156-4EA2-BF42-2DE7A1FA8A5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518213" y="3179227"/>
                  <a:ext cx="3769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60E8302E-97B3-48E4-96EF-5869678C4467}"/>
                    </a:ext>
                  </a:extLst>
                </p14:cNvPr>
                <p14:cNvContentPartPr/>
                <p14:nvPr/>
              </p14:nvContentPartPr>
              <p14:xfrm>
                <a:off x="10868133" y="3255547"/>
                <a:ext cx="361800" cy="3927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60E8302E-97B3-48E4-96EF-5869678C446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863813" y="3251227"/>
                  <a:ext cx="37044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09B82F29-8F54-464F-832C-2FF2A8E849D5}"/>
                    </a:ext>
                  </a:extLst>
                </p14:cNvPr>
                <p14:cNvContentPartPr/>
                <p14:nvPr/>
              </p14:nvContentPartPr>
              <p14:xfrm>
                <a:off x="7250493" y="3741907"/>
                <a:ext cx="3411000" cy="17204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09B82F29-8F54-464F-832C-2FF2A8E849D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246173" y="3737587"/>
                  <a:ext cx="3419640" cy="172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74DBB5B0-0268-4097-A13E-043813AD3611}"/>
                    </a:ext>
                  </a:extLst>
                </p14:cNvPr>
                <p14:cNvContentPartPr/>
                <p14:nvPr/>
              </p14:nvContentPartPr>
              <p14:xfrm>
                <a:off x="7028733" y="5276587"/>
                <a:ext cx="545760" cy="2736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74DBB5B0-0268-4097-A13E-043813AD361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024413" y="5272267"/>
                  <a:ext cx="5544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4BA2B8D0-1B41-4533-9277-6BC9864E751A}"/>
                    </a:ext>
                  </a:extLst>
                </p14:cNvPr>
                <p14:cNvContentPartPr/>
                <p14:nvPr/>
              </p14:nvContentPartPr>
              <p14:xfrm>
                <a:off x="5690973" y="5624707"/>
                <a:ext cx="50400" cy="2124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4BA2B8D0-1B41-4533-9277-6BC9864E751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686653" y="5620387"/>
                  <a:ext cx="590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78EDF074-1F75-462B-AB65-517A8B3E1F73}"/>
                    </a:ext>
                  </a:extLst>
                </p14:cNvPr>
                <p14:cNvContentPartPr/>
                <p14:nvPr/>
              </p14:nvContentPartPr>
              <p14:xfrm>
                <a:off x="5890413" y="5617507"/>
                <a:ext cx="49320" cy="1936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78EDF074-1F75-462B-AB65-517A8B3E1F7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886093" y="5613187"/>
                  <a:ext cx="579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74D501D3-1EA9-4368-81D2-F30A7916AD1D}"/>
                    </a:ext>
                  </a:extLst>
                </p14:cNvPr>
                <p14:cNvContentPartPr/>
                <p14:nvPr/>
              </p14:nvContentPartPr>
              <p14:xfrm>
                <a:off x="5741013" y="5561707"/>
                <a:ext cx="420120" cy="3272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74D501D3-1EA9-4368-81D2-F30A7916AD1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736693" y="5557387"/>
                  <a:ext cx="4287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C52322F2-F0DC-40B6-92DB-804B1E462DCA}"/>
                    </a:ext>
                  </a:extLst>
                </p14:cNvPr>
                <p14:cNvContentPartPr/>
                <p14:nvPr/>
              </p14:nvContentPartPr>
              <p14:xfrm>
                <a:off x="6256893" y="5829547"/>
                <a:ext cx="29880" cy="1447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C52322F2-F0DC-40B6-92DB-804B1E462DC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252573" y="5825227"/>
                  <a:ext cx="38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1A872A03-D125-47FC-A1AF-D5989557437D}"/>
                    </a:ext>
                  </a:extLst>
                </p14:cNvPr>
                <p14:cNvContentPartPr/>
                <p14:nvPr/>
              </p14:nvContentPartPr>
              <p14:xfrm>
                <a:off x="6502773" y="5600227"/>
                <a:ext cx="8280" cy="2534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1A872A03-D125-47FC-A1AF-D5989557437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498453" y="5595907"/>
                  <a:ext cx="169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E90B412C-0D1B-4F24-9AB9-76F5944C1233}"/>
                    </a:ext>
                  </a:extLst>
                </p14:cNvPr>
                <p14:cNvContentPartPr/>
                <p14:nvPr/>
              </p14:nvContentPartPr>
              <p14:xfrm>
                <a:off x="6670173" y="5582227"/>
                <a:ext cx="20880" cy="2138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E90B412C-0D1B-4F24-9AB9-76F5944C123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665853" y="5577907"/>
                  <a:ext cx="295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8773E447-B76E-46C6-8D38-FB58C7A9133D}"/>
                    </a:ext>
                  </a:extLst>
                </p14:cNvPr>
                <p14:cNvContentPartPr/>
                <p14:nvPr/>
              </p14:nvContentPartPr>
              <p14:xfrm>
                <a:off x="6553173" y="5529667"/>
                <a:ext cx="284400" cy="2923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8773E447-B76E-46C6-8D38-FB58C7A9133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548853" y="5525347"/>
                  <a:ext cx="2930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708B49AC-285F-4003-996F-478BC4CA7283}"/>
                    </a:ext>
                  </a:extLst>
                </p14:cNvPr>
                <p14:cNvContentPartPr/>
                <p14:nvPr/>
              </p14:nvContentPartPr>
              <p14:xfrm>
                <a:off x="5356893" y="5424547"/>
                <a:ext cx="611280" cy="5695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708B49AC-285F-4003-996F-478BC4CA728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352573" y="5420227"/>
                  <a:ext cx="61992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1A66D6D0-4F56-4759-AB58-E75FD28E7A52}"/>
                    </a:ext>
                  </a:extLst>
                </p14:cNvPr>
                <p14:cNvContentPartPr/>
                <p14:nvPr/>
              </p14:nvContentPartPr>
              <p14:xfrm>
                <a:off x="6875013" y="5345347"/>
                <a:ext cx="228960" cy="6685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1A66D6D0-4F56-4759-AB58-E75FD28E7A5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870693" y="5341027"/>
                  <a:ext cx="237600" cy="67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662246E7-0EBB-4D01-8ADF-C7CE41A5546D}"/>
                    </a:ext>
                  </a:extLst>
                </p14:cNvPr>
                <p14:cNvContentPartPr/>
                <p14:nvPr/>
              </p14:nvContentPartPr>
              <p14:xfrm>
                <a:off x="4136133" y="5259307"/>
                <a:ext cx="158400" cy="2674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662246E7-0EBB-4D01-8ADF-C7CE41A5546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131813" y="5254987"/>
                  <a:ext cx="1670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EB723DE3-72A1-40F8-810D-4251257C5172}"/>
                    </a:ext>
                  </a:extLst>
                </p14:cNvPr>
                <p14:cNvContentPartPr/>
                <p14:nvPr/>
              </p14:nvContentPartPr>
              <p14:xfrm>
                <a:off x="4331613" y="5222227"/>
                <a:ext cx="185760" cy="2617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EB723DE3-72A1-40F8-810D-4251257C517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327293" y="5217907"/>
                  <a:ext cx="1944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DD4892AD-D43A-41E1-834E-B1589F3F6A09}"/>
                    </a:ext>
                  </a:extLst>
                </p14:cNvPr>
                <p14:cNvContentPartPr/>
                <p14:nvPr/>
              </p14:nvContentPartPr>
              <p14:xfrm>
                <a:off x="4315053" y="5291347"/>
                <a:ext cx="168120" cy="219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DD4892AD-D43A-41E1-834E-B1589F3F6A0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310733" y="5287027"/>
                  <a:ext cx="176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61FD3EA6-8C78-4F06-B3CB-F5B82D9C4016}"/>
                    </a:ext>
                  </a:extLst>
                </p14:cNvPr>
                <p14:cNvContentPartPr/>
                <p14:nvPr/>
              </p14:nvContentPartPr>
              <p14:xfrm>
                <a:off x="4569213" y="5254987"/>
                <a:ext cx="527400" cy="3020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61FD3EA6-8C78-4F06-B3CB-F5B82D9C401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564893" y="5250667"/>
                  <a:ext cx="5360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451D577F-3470-4855-8768-B927B4E3320A}"/>
                    </a:ext>
                  </a:extLst>
                </p14:cNvPr>
                <p14:cNvContentPartPr/>
                <p14:nvPr/>
              </p14:nvContentPartPr>
              <p14:xfrm>
                <a:off x="4239453" y="5611027"/>
                <a:ext cx="180360" cy="2624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451D577F-3470-4855-8768-B927B4E3320A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235133" y="5606707"/>
                  <a:ext cx="1890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1ABA2331-37B1-4AD8-9F30-74C886B33A27}"/>
                    </a:ext>
                  </a:extLst>
                </p14:cNvPr>
                <p14:cNvContentPartPr/>
                <p14:nvPr/>
              </p14:nvContentPartPr>
              <p14:xfrm>
                <a:off x="4428093" y="5568187"/>
                <a:ext cx="484920" cy="1749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1ABA2331-37B1-4AD8-9F30-74C886B33A2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423773" y="5563867"/>
                  <a:ext cx="493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00B3346B-DDCB-49E6-B92A-DDCE98ED82AE}"/>
                    </a:ext>
                  </a:extLst>
                </p14:cNvPr>
                <p14:cNvContentPartPr/>
                <p14:nvPr/>
              </p14:nvContentPartPr>
              <p14:xfrm>
                <a:off x="4833813" y="5473507"/>
                <a:ext cx="23400" cy="147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00B3346B-DDCB-49E6-B92A-DDCE98ED82AE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829493" y="5469187"/>
                  <a:ext cx="32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39F8E10B-2546-4C8C-9C1E-68E6E0462994}"/>
                    </a:ext>
                  </a:extLst>
                </p14:cNvPr>
                <p14:cNvContentPartPr/>
                <p14:nvPr/>
              </p14:nvContentPartPr>
              <p14:xfrm>
                <a:off x="5907333" y="6169747"/>
                <a:ext cx="48960" cy="1393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39F8E10B-2546-4C8C-9C1E-68E6E046299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903013" y="6165427"/>
                  <a:ext cx="57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AF9D026C-5F07-4E08-A62A-E252A334297D}"/>
                    </a:ext>
                  </a:extLst>
                </p14:cNvPr>
                <p14:cNvContentPartPr/>
                <p14:nvPr/>
              </p14:nvContentPartPr>
              <p14:xfrm>
                <a:off x="6021093" y="6172267"/>
                <a:ext cx="155880" cy="1584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AF9D026C-5F07-4E08-A62A-E252A334297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016773" y="6167947"/>
                  <a:ext cx="164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21AC14E1-E60E-4D53-A9E9-76F512E74D43}"/>
                    </a:ext>
                  </a:extLst>
                </p14:cNvPr>
                <p14:cNvContentPartPr/>
                <p14:nvPr/>
              </p14:nvContentPartPr>
              <p14:xfrm>
                <a:off x="5999493" y="6073987"/>
                <a:ext cx="45360" cy="50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21AC14E1-E60E-4D53-A9E9-76F512E74D43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995173" y="6069667"/>
                  <a:ext cx="540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03C58F36-55B2-420C-9ED8-F5054DEFC697}"/>
                    </a:ext>
                  </a:extLst>
                </p14:cNvPr>
                <p14:cNvContentPartPr/>
                <p14:nvPr/>
              </p14:nvContentPartPr>
              <p14:xfrm>
                <a:off x="6428613" y="6199627"/>
                <a:ext cx="143640" cy="1483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03C58F36-55B2-420C-9ED8-F5054DEFC69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424293" y="6195307"/>
                  <a:ext cx="152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3CCCC814-A0AE-4B53-B26B-485CC8B8F47B}"/>
                    </a:ext>
                  </a:extLst>
                </p14:cNvPr>
                <p14:cNvContentPartPr/>
                <p14:nvPr/>
              </p14:nvContentPartPr>
              <p14:xfrm>
                <a:off x="6390453" y="6128347"/>
                <a:ext cx="78480" cy="2743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3CCCC814-A0AE-4B53-B26B-485CC8B8F47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386133" y="6124027"/>
                  <a:ext cx="871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49E020AE-5A8D-4037-BBEF-6ECA6D32844B}"/>
                    </a:ext>
                  </a:extLst>
                </p14:cNvPr>
                <p14:cNvContentPartPr/>
                <p14:nvPr/>
              </p14:nvContentPartPr>
              <p14:xfrm>
                <a:off x="6417453" y="6071827"/>
                <a:ext cx="208800" cy="3063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49E020AE-5A8D-4037-BBEF-6ECA6D32844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413133" y="6067507"/>
                  <a:ext cx="2174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30B1B318-7D71-419F-B817-304A1A240F76}"/>
                    </a:ext>
                  </a:extLst>
                </p14:cNvPr>
                <p14:cNvContentPartPr/>
                <p14:nvPr/>
              </p14:nvContentPartPr>
              <p14:xfrm>
                <a:off x="6671253" y="6147787"/>
                <a:ext cx="336240" cy="1818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30B1B318-7D71-419F-B817-304A1A240F76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666933" y="6143467"/>
                  <a:ext cx="344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2CC518DC-FEFF-40DA-8A11-6B18EF2DB721}"/>
                    </a:ext>
                  </a:extLst>
                </p14:cNvPr>
                <p14:cNvContentPartPr/>
                <p14:nvPr/>
              </p14:nvContentPartPr>
              <p14:xfrm>
                <a:off x="7007133" y="6051667"/>
                <a:ext cx="156240" cy="2116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2CC518DC-FEFF-40DA-8A11-6B18EF2DB721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002813" y="6047347"/>
                  <a:ext cx="164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17275D21-189F-459B-8096-76C18244FEBA}"/>
                    </a:ext>
                  </a:extLst>
                </p14:cNvPr>
                <p14:cNvContentPartPr/>
                <p14:nvPr/>
              </p14:nvContentPartPr>
              <p14:xfrm>
                <a:off x="7239693" y="6118987"/>
                <a:ext cx="162720" cy="864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17275D21-189F-459B-8096-76C18244FEB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235373" y="6114667"/>
                  <a:ext cx="171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4C8E033C-D446-43D2-899F-179005A9CF14}"/>
                    </a:ext>
                  </a:extLst>
                </p14:cNvPr>
                <p14:cNvContentPartPr/>
                <p14:nvPr/>
              </p14:nvContentPartPr>
              <p14:xfrm>
                <a:off x="7452093" y="5974987"/>
                <a:ext cx="57600" cy="1994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4C8E033C-D446-43D2-899F-179005A9CF1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447773" y="5970667"/>
                  <a:ext cx="662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B9149770-454E-4266-80DB-B12483D22C7B}"/>
                    </a:ext>
                  </a:extLst>
                </p14:cNvPr>
                <p14:cNvContentPartPr/>
                <p14:nvPr/>
              </p14:nvContentPartPr>
              <p14:xfrm>
                <a:off x="7430133" y="5937187"/>
                <a:ext cx="207720" cy="1062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B9149770-454E-4266-80DB-B12483D22C7B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425813" y="5932867"/>
                  <a:ext cx="216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E2997760-EBF9-4177-B254-7E6029D02FB7}"/>
                    </a:ext>
                  </a:extLst>
                </p14:cNvPr>
                <p14:cNvContentPartPr/>
                <p14:nvPr/>
              </p14:nvContentPartPr>
              <p14:xfrm>
                <a:off x="7499253" y="6114307"/>
                <a:ext cx="123840" cy="273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E2997760-EBF9-4177-B254-7E6029D02FB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494933" y="6109987"/>
                  <a:ext cx="132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9C980195-8D4C-4EA0-803E-81C610249A5A}"/>
                    </a:ext>
                  </a:extLst>
                </p14:cNvPr>
                <p14:cNvContentPartPr/>
                <p14:nvPr/>
              </p14:nvContentPartPr>
              <p14:xfrm>
                <a:off x="7662333" y="5952307"/>
                <a:ext cx="307440" cy="2800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9C980195-8D4C-4EA0-803E-81C610249A5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658013" y="5947987"/>
                  <a:ext cx="3160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4C40AB54-E97E-414D-A5A1-1F4D9F9C95F5}"/>
                    </a:ext>
                  </a:extLst>
                </p14:cNvPr>
                <p14:cNvContentPartPr/>
                <p14:nvPr/>
              </p14:nvContentPartPr>
              <p14:xfrm>
                <a:off x="7983093" y="5938627"/>
                <a:ext cx="28800" cy="982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4C40AB54-E97E-414D-A5A1-1F4D9F9C95F5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978773" y="5934307"/>
                  <a:ext cx="37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BDDD43E0-CB47-45C4-99EE-F15DC09C5C65}"/>
                    </a:ext>
                  </a:extLst>
                </p14:cNvPr>
                <p14:cNvContentPartPr/>
                <p14:nvPr/>
              </p14:nvContentPartPr>
              <p14:xfrm>
                <a:off x="8048973" y="5751067"/>
                <a:ext cx="474480" cy="2642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BDDD43E0-CB47-45C4-99EE-F15DC09C5C65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044653" y="5746747"/>
                  <a:ext cx="4831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0BD6D628-102B-4E81-9403-39917C608B0D}"/>
                    </a:ext>
                  </a:extLst>
                </p14:cNvPr>
                <p14:cNvContentPartPr/>
                <p14:nvPr/>
              </p14:nvContentPartPr>
              <p14:xfrm>
                <a:off x="8489973" y="5885707"/>
                <a:ext cx="31320" cy="216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0BD6D628-102B-4E81-9403-39917C608B0D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485653" y="5881387"/>
                  <a:ext cx="39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F9745AA9-1C1A-47CC-809E-63C818BFB8BE}"/>
                    </a:ext>
                  </a:extLst>
                </p14:cNvPr>
                <p14:cNvContentPartPr/>
                <p14:nvPr/>
              </p14:nvContentPartPr>
              <p14:xfrm>
                <a:off x="5577213" y="2472547"/>
                <a:ext cx="2462040" cy="13014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F9745AA9-1C1A-47CC-809E-63C818BFB8BE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572893" y="2468227"/>
                  <a:ext cx="2470680" cy="13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220554B6-13B2-462D-8DEE-75CE9A090CA2}"/>
                    </a:ext>
                  </a:extLst>
                </p14:cNvPr>
                <p14:cNvContentPartPr/>
                <p14:nvPr/>
              </p14:nvContentPartPr>
              <p14:xfrm>
                <a:off x="7009293" y="3539947"/>
                <a:ext cx="185400" cy="24076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220554B6-13B2-462D-8DEE-75CE9A090CA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004973" y="3535627"/>
                  <a:ext cx="194040" cy="24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4855F72E-44F9-4E3B-8445-23C546780CBE}"/>
                    </a:ext>
                  </a:extLst>
                </p14:cNvPr>
                <p14:cNvContentPartPr/>
                <p14:nvPr/>
              </p14:nvContentPartPr>
              <p14:xfrm>
                <a:off x="7036653" y="5571067"/>
                <a:ext cx="577800" cy="4960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4855F72E-44F9-4E3B-8445-23C546780CBE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032333" y="5566747"/>
                  <a:ext cx="58644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24028362-745F-4DBF-B591-EB5AC53C154E}"/>
                    </a:ext>
                  </a:extLst>
                </p14:cNvPr>
                <p14:cNvContentPartPr/>
                <p14:nvPr/>
              </p14:nvContentPartPr>
              <p14:xfrm>
                <a:off x="5633373" y="2506747"/>
                <a:ext cx="2101320" cy="10821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24028362-745F-4DBF-B591-EB5AC53C154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629053" y="2502427"/>
                  <a:ext cx="2109960" cy="10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FB532BCB-C8C2-4885-8173-E66E4C0A1EDE}"/>
                    </a:ext>
                  </a:extLst>
                </p14:cNvPr>
                <p14:cNvContentPartPr/>
                <p14:nvPr/>
              </p14:nvContentPartPr>
              <p14:xfrm>
                <a:off x="3487773" y="1788187"/>
                <a:ext cx="2210760" cy="9072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FB532BCB-C8C2-4885-8173-E66E4C0A1EDE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483453" y="1783867"/>
                  <a:ext cx="2219400" cy="9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4F697847-9BDC-41C5-B7F5-046279F9843B}"/>
                    </a:ext>
                  </a:extLst>
                </p14:cNvPr>
                <p14:cNvContentPartPr/>
                <p14:nvPr/>
              </p14:nvContentPartPr>
              <p14:xfrm>
                <a:off x="3807093" y="5791027"/>
                <a:ext cx="1553400" cy="2484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4F697847-9BDC-41C5-B7F5-046279F9843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802773" y="5786707"/>
                  <a:ext cx="15620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DE14A865-1B5E-4647-81A6-F329EC27927D}"/>
                    </a:ext>
                  </a:extLst>
                </p14:cNvPr>
                <p14:cNvContentPartPr/>
                <p14:nvPr/>
              </p14:nvContentPartPr>
              <p14:xfrm>
                <a:off x="3637893" y="5861947"/>
                <a:ext cx="347040" cy="2574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DE14A865-1B5E-4647-81A6-F329EC27927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633573" y="5857627"/>
                  <a:ext cx="3556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DA042F7-5D05-4271-A8FC-27EB8F72215F}"/>
                    </a:ext>
                  </a:extLst>
                </p14:cNvPr>
                <p14:cNvContentPartPr/>
                <p14:nvPr/>
              </p14:nvContentPartPr>
              <p14:xfrm>
                <a:off x="1758693" y="5344267"/>
                <a:ext cx="157680" cy="1540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DA042F7-5D05-4271-A8FC-27EB8F72215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754373" y="5339947"/>
                  <a:ext cx="1663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8F1CA696-F539-40D2-85E6-431969860CD6}"/>
                    </a:ext>
                  </a:extLst>
                </p14:cNvPr>
                <p14:cNvContentPartPr/>
                <p14:nvPr/>
              </p14:nvContentPartPr>
              <p14:xfrm>
                <a:off x="1944453" y="5352907"/>
                <a:ext cx="344880" cy="777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8F1CA696-F539-40D2-85E6-431969860CD6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940133" y="5348587"/>
                  <a:ext cx="353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8272D2C5-8C19-44C3-AEB1-D371B958ED25}"/>
                    </a:ext>
                  </a:extLst>
                </p14:cNvPr>
                <p14:cNvContentPartPr/>
                <p14:nvPr/>
              </p14:nvContentPartPr>
              <p14:xfrm>
                <a:off x="2274933" y="5371987"/>
                <a:ext cx="122040" cy="2012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8272D2C5-8C19-44C3-AEB1-D371B958ED25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270613" y="5367667"/>
                  <a:ext cx="1306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D8F8EEB0-6A9F-4906-8262-4881B01995D6}"/>
                    </a:ext>
                  </a:extLst>
                </p14:cNvPr>
                <p14:cNvContentPartPr/>
                <p14:nvPr/>
              </p14:nvContentPartPr>
              <p14:xfrm>
                <a:off x="2439813" y="5357947"/>
                <a:ext cx="233640" cy="676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D8F8EEB0-6A9F-4906-8262-4881B01995D6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435493" y="5353627"/>
                  <a:ext cx="2422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E073015F-6CFF-468D-B7D8-BDC9EB1328D5}"/>
                    </a:ext>
                  </a:extLst>
                </p14:cNvPr>
                <p14:cNvContentPartPr/>
                <p14:nvPr/>
              </p14:nvContentPartPr>
              <p14:xfrm>
                <a:off x="2835813" y="5294947"/>
                <a:ext cx="285840" cy="878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E073015F-6CFF-468D-B7D8-BDC9EB1328D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831493" y="5290627"/>
                  <a:ext cx="294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21D9C686-7700-4F82-9E6B-2C85A5FA0AB7}"/>
                    </a:ext>
                  </a:extLst>
                </p14:cNvPr>
                <p14:cNvContentPartPr/>
                <p14:nvPr/>
              </p14:nvContentPartPr>
              <p14:xfrm>
                <a:off x="3135693" y="5210347"/>
                <a:ext cx="217440" cy="1681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21D9C686-7700-4F82-9E6B-2C85A5FA0AB7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131373" y="5206027"/>
                  <a:ext cx="2260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D18B733F-B3D2-46E5-959A-9A26CB9CC2DF}"/>
                    </a:ext>
                  </a:extLst>
                </p14:cNvPr>
                <p14:cNvContentPartPr/>
                <p14:nvPr/>
              </p14:nvContentPartPr>
              <p14:xfrm>
                <a:off x="3062613" y="5163907"/>
                <a:ext cx="36360" cy="270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D18B733F-B3D2-46E5-959A-9A26CB9CC2DF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058293" y="5159587"/>
                  <a:ext cx="45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CD1E3256-2301-4A0B-BC47-A36226EF811E}"/>
                    </a:ext>
                  </a:extLst>
                </p14:cNvPr>
                <p14:cNvContentPartPr/>
                <p14:nvPr/>
              </p14:nvContentPartPr>
              <p14:xfrm>
                <a:off x="2109693" y="5676187"/>
                <a:ext cx="166680" cy="1562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CD1E3256-2301-4A0B-BC47-A36226EF811E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105373" y="5671867"/>
                  <a:ext cx="175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FD49C1AF-ED23-48AB-B1D4-ED87E3F3651A}"/>
                    </a:ext>
                  </a:extLst>
                </p14:cNvPr>
                <p14:cNvContentPartPr/>
                <p14:nvPr/>
              </p14:nvContentPartPr>
              <p14:xfrm>
                <a:off x="2127693" y="5658187"/>
                <a:ext cx="325440" cy="1288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FD49C1AF-ED23-48AB-B1D4-ED87E3F3651A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123373" y="5653867"/>
                  <a:ext cx="334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1A5D7ABF-94D6-4FE4-AF73-348A55EC2AAA}"/>
                    </a:ext>
                  </a:extLst>
                </p14:cNvPr>
                <p14:cNvContentPartPr/>
                <p14:nvPr/>
              </p14:nvContentPartPr>
              <p14:xfrm>
                <a:off x="2322813" y="5653507"/>
                <a:ext cx="162000" cy="108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1A5D7ABF-94D6-4FE4-AF73-348A55EC2AAA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318493" y="5649187"/>
                  <a:ext cx="1706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B3BF991C-00B4-4334-B215-3981AEC32E9F}"/>
                    </a:ext>
                  </a:extLst>
                </p14:cNvPr>
                <p14:cNvContentPartPr/>
                <p14:nvPr/>
              </p14:nvContentPartPr>
              <p14:xfrm>
                <a:off x="2580933" y="5612827"/>
                <a:ext cx="195120" cy="2156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B3BF991C-00B4-4334-B215-3981AEC32E9F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576613" y="5608507"/>
                  <a:ext cx="2037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A7EC242E-0380-4C0D-B2A5-3A10602EDBD5}"/>
                    </a:ext>
                  </a:extLst>
                </p14:cNvPr>
                <p14:cNvContentPartPr/>
                <p14:nvPr/>
              </p14:nvContentPartPr>
              <p14:xfrm>
                <a:off x="2617293" y="5589067"/>
                <a:ext cx="232200" cy="482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A7EC242E-0380-4C0D-B2A5-3A10602EDBD5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612973" y="5584747"/>
                  <a:ext cx="240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8B3EC04F-ECF1-4FE3-B62B-FAEAA337E22D}"/>
                    </a:ext>
                  </a:extLst>
                </p14:cNvPr>
                <p14:cNvContentPartPr/>
                <p14:nvPr/>
              </p14:nvContentPartPr>
              <p14:xfrm>
                <a:off x="2670573" y="5629027"/>
                <a:ext cx="188640" cy="619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8B3EC04F-ECF1-4FE3-B62B-FAEAA337E22D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666253" y="5624707"/>
                  <a:ext cx="1972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8F5139CE-BBA9-4C43-99F8-D8BADCE86DBB}"/>
                    </a:ext>
                  </a:extLst>
                </p14:cNvPr>
                <p14:cNvContentPartPr/>
                <p14:nvPr/>
              </p14:nvContentPartPr>
              <p14:xfrm>
                <a:off x="2861733" y="5538307"/>
                <a:ext cx="179640" cy="1616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8F5139CE-BBA9-4C43-99F8-D8BADCE86DBB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857413" y="5533987"/>
                  <a:ext cx="1882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99F15B4C-87C3-4883-8069-758036C944C0}"/>
                    </a:ext>
                  </a:extLst>
                </p14:cNvPr>
                <p14:cNvContentPartPr/>
                <p14:nvPr/>
              </p14:nvContentPartPr>
              <p14:xfrm>
                <a:off x="2874333" y="5570347"/>
                <a:ext cx="37440" cy="334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99F15B4C-87C3-4883-8069-758036C944C0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870013" y="5566027"/>
                  <a:ext cx="46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94ACD68C-D083-4C66-8E9C-F0C01F89AD27}"/>
                    </a:ext>
                  </a:extLst>
                </p14:cNvPr>
                <p14:cNvContentPartPr/>
                <p14:nvPr/>
              </p14:nvContentPartPr>
              <p14:xfrm>
                <a:off x="1790373" y="5417347"/>
                <a:ext cx="1628280" cy="6314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94ACD68C-D083-4C66-8E9C-F0C01F89AD27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786053" y="5413027"/>
                  <a:ext cx="1636920" cy="6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0272AD39-FE1F-4F1D-A5A6-B135EC766B26}"/>
                    </a:ext>
                  </a:extLst>
                </p14:cNvPr>
                <p14:cNvContentPartPr/>
                <p14:nvPr/>
              </p14:nvContentPartPr>
              <p14:xfrm>
                <a:off x="1976853" y="5649187"/>
                <a:ext cx="252360" cy="3160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0272AD39-FE1F-4F1D-A5A6-B135EC766B26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972533" y="5644867"/>
                  <a:ext cx="2610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0B504780-AE39-4EF9-81F1-5AFCC2A46AD4}"/>
                    </a:ext>
                  </a:extLst>
                </p14:cNvPr>
                <p14:cNvContentPartPr/>
                <p14:nvPr/>
              </p14:nvContentPartPr>
              <p14:xfrm>
                <a:off x="3044253" y="5461267"/>
                <a:ext cx="105480" cy="2800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0B504780-AE39-4EF9-81F1-5AFCC2A46AD4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039933" y="5456947"/>
                  <a:ext cx="1141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C4F4E03D-8EC6-4F4C-9198-FFA61CE68568}"/>
                    </a:ext>
                  </a:extLst>
                </p14:cNvPr>
                <p14:cNvContentPartPr/>
                <p14:nvPr/>
              </p14:nvContentPartPr>
              <p14:xfrm>
                <a:off x="2672733" y="6005587"/>
                <a:ext cx="49320" cy="16236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C4F4E03D-8EC6-4F4C-9198-FFA61CE68568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2668413" y="6001267"/>
                  <a:ext cx="57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E31D9985-A001-489F-BBC2-866B9755E121}"/>
                    </a:ext>
                  </a:extLst>
                </p14:cNvPr>
                <p14:cNvContentPartPr/>
                <p14:nvPr/>
              </p14:nvContentPartPr>
              <p14:xfrm>
                <a:off x="2550693" y="6087667"/>
                <a:ext cx="313560" cy="1803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E31D9985-A001-489F-BBC2-866B9755E121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2546373" y="6083347"/>
                  <a:ext cx="3222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3313A869-A5C6-4491-8919-95556D2E93CA}"/>
                    </a:ext>
                  </a:extLst>
                </p14:cNvPr>
                <p14:cNvContentPartPr/>
                <p14:nvPr/>
              </p14:nvContentPartPr>
              <p14:xfrm>
                <a:off x="2387253" y="6314827"/>
                <a:ext cx="110880" cy="1965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3313A869-A5C6-4491-8919-95556D2E93CA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2382933" y="6310507"/>
                  <a:ext cx="119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A867B984-9BD4-4492-A6E5-56453D963CF2}"/>
                    </a:ext>
                  </a:extLst>
                </p14:cNvPr>
                <p14:cNvContentPartPr/>
                <p14:nvPr/>
              </p14:nvContentPartPr>
              <p14:xfrm>
                <a:off x="2557533" y="6225547"/>
                <a:ext cx="428040" cy="1602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A867B984-9BD4-4492-A6E5-56453D963CF2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2553213" y="6221227"/>
                  <a:ext cx="436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1937D136-5BF6-40F9-A041-5F5960212E52}"/>
                    </a:ext>
                  </a:extLst>
                </p14:cNvPr>
                <p14:cNvContentPartPr/>
                <p14:nvPr/>
              </p14:nvContentPartPr>
              <p14:xfrm>
                <a:off x="3086733" y="6265147"/>
                <a:ext cx="81360" cy="10080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1937D136-5BF6-40F9-A041-5F5960212E52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082413" y="6260827"/>
                  <a:ext cx="90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3006B031-E893-4D0C-9C9B-84C19A0B5D19}"/>
                    </a:ext>
                  </a:extLst>
                </p14:cNvPr>
                <p14:cNvContentPartPr/>
                <p14:nvPr/>
              </p14:nvContentPartPr>
              <p14:xfrm>
                <a:off x="3188253" y="6264427"/>
                <a:ext cx="130680" cy="5796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3006B031-E893-4D0C-9C9B-84C19A0B5D19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3183933" y="6260107"/>
                  <a:ext cx="139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FC3FF7A-3E84-4DAC-9E64-F4C32D227E89}"/>
                    </a:ext>
                  </a:extLst>
                </p14:cNvPr>
                <p14:cNvContentPartPr/>
                <p14:nvPr/>
              </p14:nvContentPartPr>
              <p14:xfrm>
                <a:off x="3319293" y="6235987"/>
                <a:ext cx="98640" cy="1724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FC3FF7A-3E84-4DAC-9E64-F4C32D227E89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3314973" y="6231667"/>
                  <a:ext cx="107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F322EF75-687F-4FE0-BDB0-BF0CD482B082}"/>
                    </a:ext>
                  </a:extLst>
                </p14:cNvPr>
                <p14:cNvContentPartPr/>
                <p14:nvPr/>
              </p14:nvContentPartPr>
              <p14:xfrm>
                <a:off x="3413253" y="6216187"/>
                <a:ext cx="231480" cy="849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F322EF75-687F-4FE0-BDB0-BF0CD482B082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3408933" y="6211867"/>
                  <a:ext cx="2401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C2A3A452-2DEF-4C42-9CD1-63933A2384D5}"/>
                    </a:ext>
                  </a:extLst>
                </p14:cNvPr>
                <p14:cNvContentPartPr/>
                <p14:nvPr/>
              </p14:nvContentPartPr>
              <p14:xfrm>
                <a:off x="3637533" y="6169027"/>
                <a:ext cx="31320" cy="4212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C2A3A452-2DEF-4C42-9CD1-63933A2384D5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3633213" y="6164707"/>
                  <a:ext cx="39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29D264AF-E7E6-401A-A264-5410F2C55BA1}"/>
                    </a:ext>
                  </a:extLst>
                </p14:cNvPr>
                <p14:cNvContentPartPr/>
                <p14:nvPr/>
              </p14:nvContentPartPr>
              <p14:xfrm>
                <a:off x="3685773" y="6176947"/>
                <a:ext cx="259920" cy="8172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29D264AF-E7E6-401A-A264-5410F2C55BA1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3681453" y="6172627"/>
                  <a:ext cx="268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AE49701F-6661-4CB6-8B7E-B025D9F19D6B}"/>
                    </a:ext>
                  </a:extLst>
                </p14:cNvPr>
                <p14:cNvContentPartPr/>
                <p14:nvPr/>
              </p14:nvContentPartPr>
              <p14:xfrm>
                <a:off x="4099053" y="6156067"/>
                <a:ext cx="187560" cy="1126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AE49701F-6661-4CB6-8B7E-B025D9F19D6B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4094733" y="6151747"/>
                  <a:ext cx="196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63175A7E-8729-42A7-A6CF-3D7677CBA63A}"/>
                    </a:ext>
                  </a:extLst>
                </p14:cNvPr>
                <p14:cNvContentPartPr/>
                <p14:nvPr/>
              </p14:nvContentPartPr>
              <p14:xfrm>
                <a:off x="4265013" y="6154987"/>
                <a:ext cx="106920" cy="871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63175A7E-8729-42A7-A6CF-3D7677CBA63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4260693" y="6150667"/>
                  <a:ext cx="1155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9AF989AC-75EE-433D-9BB0-4C544ADB5171}"/>
                    </a:ext>
                  </a:extLst>
                </p14:cNvPr>
                <p14:cNvContentPartPr/>
                <p14:nvPr/>
              </p14:nvContentPartPr>
              <p14:xfrm>
                <a:off x="4425573" y="6143827"/>
                <a:ext cx="122400" cy="957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9AF989AC-75EE-433D-9BB0-4C544ADB5171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4421253" y="6139507"/>
                  <a:ext cx="1310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C581A470-0AFE-4106-A70D-597F571B1B96}"/>
                    </a:ext>
                  </a:extLst>
                </p14:cNvPr>
                <p14:cNvContentPartPr/>
                <p14:nvPr/>
              </p14:nvContentPartPr>
              <p14:xfrm>
                <a:off x="4623213" y="6160747"/>
                <a:ext cx="109800" cy="187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C581A470-0AFE-4106-A70D-597F571B1B96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618893" y="6156427"/>
                  <a:ext cx="118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891A5442-1741-468B-94BC-C667D9263CA7}"/>
                    </a:ext>
                  </a:extLst>
                </p14:cNvPr>
                <p14:cNvContentPartPr/>
                <p14:nvPr/>
              </p14:nvContentPartPr>
              <p14:xfrm>
                <a:off x="4737333" y="6091627"/>
                <a:ext cx="97200" cy="11556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891A5442-1741-468B-94BC-C667D9263CA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4733013" y="6087307"/>
                  <a:ext cx="105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33E87781-8F0E-4A7F-86E1-654D2AFE5725}"/>
                    </a:ext>
                  </a:extLst>
                </p14:cNvPr>
                <p14:cNvContentPartPr/>
                <p14:nvPr/>
              </p14:nvContentPartPr>
              <p14:xfrm>
                <a:off x="4771173" y="6070387"/>
                <a:ext cx="206280" cy="2098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33E87781-8F0E-4A7F-86E1-654D2AFE5725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4766853" y="6066067"/>
                  <a:ext cx="2149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E59612DB-EA48-465D-B97C-7FDD3DDD0892}"/>
                    </a:ext>
                  </a:extLst>
                </p14:cNvPr>
                <p14:cNvContentPartPr/>
                <p14:nvPr/>
              </p14:nvContentPartPr>
              <p14:xfrm>
                <a:off x="5028933" y="6062827"/>
                <a:ext cx="246960" cy="9468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E59612DB-EA48-465D-B97C-7FDD3DDD0892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5024613" y="6058507"/>
                  <a:ext cx="2556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95A6B0FE-F225-4C30-8F4C-DAF1EFC75D57}"/>
                    </a:ext>
                  </a:extLst>
                </p14:cNvPr>
                <p14:cNvContentPartPr/>
                <p14:nvPr/>
              </p14:nvContentPartPr>
              <p14:xfrm>
                <a:off x="5342133" y="6079387"/>
                <a:ext cx="111240" cy="7668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95A6B0FE-F225-4C30-8F4C-DAF1EFC75D57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5337813" y="6075067"/>
                  <a:ext cx="119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677DDED0-02BA-4485-8117-A6563C5D1104}"/>
                    </a:ext>
                  </a:extLst>
                </p14:cNvPr>
                <p14:cNvContentPartPr/>
                <p14:nvPr/>
              </p14:nvContentPartPr>
              <p14:xfrm>
                <a:off x="5483613" y="6077227"/>
                <a:ext cx="110160" cy="298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677DDED0-02BA-4485-8117-A6563C5D1104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5479293" y="6072907"/>
                  <a:ext cx="118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3A6A7DD8-53BD-4A8C-A254-901D9C510ABF}"/>
                    </a:ext>
                  </a:extLst>
                </p14:cNvPr>
                <p14:cNvContentPartPr/>
                <p14:nvPr/>
              </p14:nvContentPartPr>
              <p14:xfrm>
                <a:off x="5606373" y="6030067"/>
                <a:ext cx="90720" cy="11952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3A6A7DD8-53BD-4A8C-A254-901D9C510ABF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5602053" y="6025747"/>
                  <a:ext cx="99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93721E96-54E0-423A-A079-EF32CFF7B04B}"/>
                    </a:ext>
                  </a:extLst>
                </p14:cNvPr>
                <p14:cNvContentPartPr/>
                <p14:nvPr/>
              </p14:nvContentPartPr>
              <p14:xfrm>
                <a:off x="5653533" y="5996947"/>
                <a:ext cx="113760" cy="1872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93721E96-54E0-423A-A079-EF32CFF7B04B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649213" y="5992627"/>
                  <a:ext cx="122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347E218C-67E6-409D-81D2-341BECF77B25}"/>
                    </a:ext>
                  </a:extLst>
                </p14:cNvPr>
                <p14:cNvContentPartPr/>
                <p14:nvPr/>
              </p14:nvContentPartPr>
              <p14:xfrm>
                <a:off x="3821853" y="5890027"/>
                <a:ext cx="2088720" cy="6184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347E218C-67E6-409D-81D2-341BECF77B25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3817533" y="5885707"/>
                  <a:ext cx="209736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37FC6CC8-B05A-4E79-83C1-C2A145EB3E48}"/>
                    </a:ext>
                  </a:extLst>
                </p14:cNvPr>
                <p14:cNvContentPartPr/>
                <p14:nvPr/>
              </p14:nvContentPartPr>
              <p14:xfrm>
                <a:off x="2086653" y="4898227"/>
                <a:ext cx="5092560" cy="16077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37FC6CC8-B05A-4E79-83C1-C2A145EB3E48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082333" y="4893907"/>
                  <a:ext cx="5101200" cy="161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100565B9-9D0E-46FD-A692-4E31CB4CADC5}"/>
                    </a:ext>
                  </a:extLst>
                </p14:cNvPr>
                <p14:cNvContentPartPr/>
                <p14:nvPr/>
              </p14:nvContentPartPr>
              <p14:xfrm>
                <a:off x="5823813" y="1818427"/>
                <a:ext cx="3512160" cy="35006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100565B9-9D0E-46FD-A692-4E31CB4CADC5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819493" y="1814107"/>
                  <a:ext cx="3520800" cy="350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955C5FC7-9D72-4A7C-B82C-7D7FB6B899BA}"/>
                    </a:ext>
                  </a:extLst>
                </p14:cNvPr>
                <p14:cNvContentPartPr/>
                <p14:nvPr/>
              </p14:nvContentPartPr>
              <p14:xfrm>
                <a:off x="9189093" y="1473547"/>
                <a:ext cx="474840" cy="5245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955C5FC7-9D72-4A7C-B82C-7D7FB6B899BA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9184773" y="1469227"/>
                  <a:ext cx="48348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D5C7A406-D6E3-4887-A4CD-3EE73031A8AC}"/>
                    </a:ext>
                  </a:extLst>
                </p14:cNvPr>
                <p14:cNvContentPartPr/>
                <p14:nvPr/>
              </p14:nvContentPartPr>
              <p14:xfrm>
                <a:off x="9878133" y="909067"/>
                <a:ext cx="59760" cy="21384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D5C7A406-D6E3-4887-A4CD-3EE73031A8AC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873813" y="904747"/>
                  <a:ext cx="68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32C40846-3EC0-42F1-B8F5-26F2FE45709D}"/>
                    </a:ext>
                  </a:extLst>
                </p14:cNvPr>
                <p14:cNvContentPartPr/>
                <p14:nvPr/>
              </p14:nvContentPartPr>
              <p14:xfrm>
                <a:off x="9869853" y="890707"/>
                <a:ext cx="169200" cy="13968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32C40846-3EC0-42F1-B8F5-26F2FE45709D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865533" y="886387"/>
                  <a:ext cx="177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D4FE1AE2-8A5C-4793-840E-1A668B0144D0}"/>
                    </a:ext>
                  </a:extLst>
                </p14:cNvPr>
                <p14:cNvContentPartPr/>
                <p14:nvPr/>
              </p14:nvContentPartPr>
              <p14:xfrm>
                <a:off x="9928893" y="1003027"/>
                <a:ext cx="172080" cy="7200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D4FE1AE2-8A5C-4793-840E-1A668B0144D0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9924573" y="998707"/>
                  <a:ext cx="180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272170AE-98AB-4311-92DC-8BC917D27096}"/>
                    </a:ext>
                  </a:extLst>
                </p14:cNvPr>
                <p14:cNvContentPartPr/>
                <p14:nvPr/>
              </p14:nvContentPartPr>
              <p14:xfrm>
                <a:off x="10079733" y="802867"/>
                <a:ext cx="91440" cy="2325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272170AE-98AB-4311-92DC-8BC917D27096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0075413" y="798547"/>
                  <a:ext cx="1000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BEC20248-9171-4E27-BD94-FED92F9CEA64}"/>
                    </a:ext>
                  </a:extLst>
                </p14:cNvPr>
                <p14:cNvContentPartPr/>
                <p14:nvPr/>
              </p14:nvContentPartPr>
              <p14:xfrm>
                <a:off x="10043373" y="918787"/>
                <a:ext cx="102600" cy="11628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BEC20248-9171-4E27-BD94-FED92F9CEA64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0039053" y="914467"/>
                  <a:ext cx="1112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B528A965-C449-4C95-A238-BE9F4B7405F3}"/>
                    </a:ext>
                  </a:extLst>
                </p14:cNvPr>
                <p14:cNvContentPartPr/>
                <p14:nvPr/>
              </p14:nvContentPartPr>
              <p14:xfrm>
                <a:off x="10096293" y="848227"/>
                <a:ext cx="119880" cy="2649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B528A965-C449-4C95-A238-BE9F4B7405F3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091973" y="843907"/>
                  <a:ext cx="1285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347E5941-F4DF-463B-8E27-F2BB2E66439D}"/>
                    </a:ext>
                  </a:extLst>
                </p14:cNvPr>
                <p14:cNvContentPartPr/>
                <p14:nvPr/>
              </p14:nvContentPartPr>
              <p14:xfrm>
                <a:off x="10210413" y="730507"/>
                <a:ext cx="76680" cy="18612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347E5941-F4DF-463B-8E27-F2BB2E66439D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0206093" y="726187"/>
                  <a:ext cx="853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943A0ADA-A505-4A70-AAE8-9682093C6AFA}"/>
                    </a:ext>
                  </a:extLst>
                </p14:cNvPr>
                <p14:cNvContentPartPr/>
                <p14:nvPr/>
              </p14:nvContentPartPr>
              <p14:xfrm>
                <a:off x="10295013" y="777667"/>
                <a:ext cx="278280" cy="11916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943A0ADA-A505-4A70-AAE8-9682093C6AFA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0290693" y="773347"/>
                  <a:ext cx="286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3570F68B-C18C-4DF2-98BC-D58837B9A901}"/>
                    </a:ext>
                  </a:extLst>
                </p14:cNvPr>
                <p14:cNvContentPartPr/>
                <p14:nvPr/>
              </p14:nvContentPartPr>
              <p14:xfrm>
                <a:off x="10582293" y="564547"/>
                <a:ext cx="177480" cy="1872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3570F68B-C18C-4DF2-98BC-D58837B9A901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0577973" y="560227"/>
                  <a:ext cx="186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A351319D-6EDF-46CC-981F-44E6DD8DD862}"/>
                    </a:ext>
                  </a:extLst>
                </p14:cNvPr>
                <p14:cNvContentPartPr/>
                <p14:nvPr/>
              </p14:nvContentPartPr>
              <p14:xfrm>
                <a:off x="10694973" y="579667"/>
                <a:ext cx="71640" cy="424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A351319D-6EDF-46CC-981F-44E6DD8DD862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0690653" y="575347"/>
                  <a:ext cx="80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0F6812B1-4CE2-4A68-9E44-027D80699AC6}"/>
                    </a:ext>
                  </a:extLst>
                </p14:cNvPr>
                <p14:cNvContentPartPr/>
                <p14:nvPr/>
              </p14:nvContentPartPr>
              <p14:xfrm>
                <a:off x="10816653" y="612067"/>
                <a:ext cx="133920" cy="5976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0F6812B1-4CE2-4A68-9E44-027D80699AC6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0812333" y="607747"/>
                  <a:ext cx="142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D0B3D2FE-25ED-462F-B0FC-2A374845BD2D}"/>
                    </a:ext>
                  </a:extLst>
                </p14:cNvPr>
                <p14:cNvContentPartPr/>
                <p14:nvPr/>
              </p14:nvContentPartPr>
              <p14:xfrm>
                <a:off x="11106813" y="362587"/>
                <a:ext cx="250920" cy="33912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D0B3D2FE-25ED-462F-B0FC-2A374845BD2D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1102493" y="358267"/>
                  <a:ext cx="2595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910B05AA-389A-45DD-ACE5-E4F18E4F4993}"/>
                    </a:ext>
                  </a:extLst>
                </p14:cNvPr>
                <p14:cNvContentPartPr/>
                <p14:nvPr/>
              </p14:nvContentPartPr>
              <p14:xfrm>
                <a:off x="11459973" y="267907"/>
                <a:ext cx="270000" cy="24696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910B05AA-389A-45DD-ACE5-E4F18E4F4993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1455653" y="263587"/>
                  <a:ext cx="2786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26CF1B24-04D3-4C60-9061-6579B26674C4}"/>
                    </a:ext>
                  </a:extLst>
                </p14:cNvPr>
                <p14:cNvContentPartPr/>
                <p14:nvPr/>
              </p14:nvContentPartPr>
              <p14:xfrm>
                <a:off x="10356213" y="1175467"/>
                <a:ext cx="125640" cy="1767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26CF1B24-04D3-4C60-9061-6579B26674C4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0351893" y="1171147"/>
                  <a:ext cx="134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E3570ACB-28DD-42D0-BF0B-CABD56D0DFB0}"/>
                    </a:ext>
                  </a:extLst>
                </p14:cNvPr>
                <p14:cNvContentPartPr/>
                <p14:nvPr/>
              </p14:nvContentPartPr>
              <p14:xfrm>
                <a:off x="10480773" y="1126147"/>
                <a:ext cx="132480" cy="19836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E3570ACB-28DD-42D0-BF0B-CABD56D0DFB0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0476453" y="1121827"/>
                  <a:ext cx="1411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4E978FB0-58EB-4C6E-AEEA-91C895401784}"/>
                    </a:ext>
                  </a:extLst>
                </p14:cNvPr>
                <p14:cNvContentPartPr/>
                <p14:nvPr/>
              </p14:nvContentPartPr>
              <p14:xfrm>
                <a:off x="10607133" y="1059907"/>
                <a:ext cx="86400" cy="2077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4E978FB0-58EB-4C6E-AEEA-91C895401784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0602813" y="1055587"/>
                  <a:ext cx="950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467F980B-E148-4EC7-B10E-985C18824E07}"/>
                    </a:ext>
                  </a:extLst>
                </p14:cNvPr>
                <p14:cNvContentPartPr/>
                <p14:nvPr/>
              </p14:nvContentPartPr>
              <p14:xfrm>
                <a:off x="10703613" y="1104547"/>
                <a:ext cx="72720" cy="13392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467F980B-E148-4EC7-B10E-985C18824E07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0699293" y="1100227"/>
                  <a:ext cx="81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C34E421B-F58B-4114-92E7-48058B8A3929}"/>
                    </a:ext>
                  </a:extLst>
                </p14:cNvPr>
                <p14:cNvContentPartPr/>
                <p14:nvPr/>
              </p14:nvContentPartPr>
              <p14:xfrm>
                <a:off x="10782813" y="962347"/>
                <a:ext cx="333360" cy="1843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C34E421B-F58B-4114-92E7-48058B8A3929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0778493" y="958027"/>
                  <a:ext cx="3420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BA4C475E-011B-4326-A5A7-CBA266D97C3D}"/>
                    </a:ext>
                  </a:extLst>
                </p14:cNvPr>
                <p14:cNvContentPartPr/>
                <p14:nvPr/>
              </p14:nvContentPartPr>
              <p14:xfrm>
                <a:off x="11129493" y="939307"/>
                <a:ext cx="61560" cy="7704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BA4C475E-011B-4326-A5A7-CBA266D97C3D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1125173" y="934987"/>
                  <a:ext cx="70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41B82196-B83C-4FB4-949E-E900A37037AB}"/>
                    </a:ext>
                  </a:extLst>
                </p14:cNvPr>
                <p14:cNvContentPartPr/>
                <p14:nvPr/>
              </p14:nvContentPartPr>
              <p14:xfrm>
                <a:off x="11243253" y="911227"/>
                <a:ext cx="85680" cy="684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41B82196-B83C-4FB4-949E-E900A37037AB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1238933" y="906907"/>
                  <a:ext cx="94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A9108C80-A642-4D48-9DB6-54476A3F133F}"/>
                    </a:ext>
                  </a:extLst>
                </p14:cNvPr>
                <p14:cNvContentPartPr/>
                <p14:nvPr/>
              </p14:nvContentPartPr>
              <p14:xfrm>
                <a:off x="11487333" y="739507"/>
                <a:ext cx="228600" cy="3049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A9108C80-A642-4D48-9DB6-54476A3F133F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1483013" y="735187"/>
                  <a:ext cx="2372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01F3F7EB-1616-44A7-85B9-862355B8668C}"/>
                    </a:ext>
                  </a:extLst>
                </p14:cNvPr>
                <p14:cNvContentPartPr/>
                <p14:nvPr/>
              </p14:nvContentPartPr>
              <p14:xfrm>
                <a:off x="10581213" y="1436107"/>
                <a:ext cx="235080" cy="14040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01F3F7EB-1616-44A7-85B9-862355B8668C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0576893" y="1431787"/>
                  <a:ext cx="243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37B0BA8F-0B71-4C5E-9001-C06AE05A1D6C}"/>
                    </a:ext>
                  </a:extLst>
                </p14:cNvPr>
                <p14:cNvContentPartPr/>
                <p14:nvPr/>
              </p14:nvContentPartPr>
              <p14:xfrm>
                <a:off x="10945893" y="1331347"/>
                <a:ext cx="161640" cy="12708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37B0BA8F-0B71-4C5E-9001-C06AE05A1D6C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0941573" y="1327027"/>
                  <a:ext cx="170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E40F6B06-8AD6-48D9-8816-8D579ADF9A2B}"/>
                    </a:ext>
                  </a:extLst>
                </p14:cNvPr>
                <p14:cNvContentPartPr/>
                <p14:nvPr/>
              </p14:nvContentPartPr>
              <p14:xfrm>
                <a:off x="11076213" y="1229827"/>
                <a:ext cx="26280" cy="2268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E40F6B06-8AD6-48D9-8816-8D579ADF9A2B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1071893" y="1225507"/>
                  <a:ext cx="34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B2A8E56B-1A49-4526-902E-CAE543E3A550}"/>
                    </a:ext>
                  </a:extLst>
                </p14:cNvPr>
                <p14:cNvContentPartPr/>
                <p14:nvPr/>
              </p14:nvContentPartPr>
              <p14:xfrm>
                <a:off x="11135613" y="1263667"/>
                <a:ext cx="87480" cy="14292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B2A8E56B-1A49-4526-902E-CAE543E3A550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1131293" y="1259347"/>
                  <a:ext cx="96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30F50B04-4F85-48E6-A38C-00D84DA3C867}"/>
                    </a:ext>
                  </a:extLst>
                </p14:cNvPr>
                <p14:cNvContentPartPr/>
                <p14:nvPr/>
              </p14:nvContentPartPr>
              <p14:xfrm>
                <a:off x="11236053" y="1056667"/>
                <a:ext cx="534240" cy="2523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30F50B04-4F85-48E6-A38C-00D84DA3C867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1231733" y="1052347"/>
                  <a:ext cx="5428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86A1CD4C-8D55-4DAB-99C1-39AD3F77F186}"/>
                    </a:ext>
                  </a:extLst>
                </p14:cNvPr>
                <p14:cNvContentPartPr/>
                <p14:nvPr/>
              </p14:nvContentPartPr>
              <p14:xfrm>
                <a:off x="11778213" y="1008427"/>
                <a:ext cx="93600" cy="8640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86A1CD4C-8D55-4DAB-99C1-39AD3F77F186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1773893" y="1004107"/>
                  <a:ext cx="102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B242DEEB-9BAF-455D-A8D0-66209AC01C70}"/>
                    </a:ext>
                  </a:extLst>
                </p14:cNvPr>
                <p14:cNvContentPartPr/>
                <p14:nvPr/>
              </p14:nvContentPartPr>
              <p14:xfrm>
                <a:off x="10893693" y="1594507"/>
                <a:ext cx="256320" cy="19476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B242DEEB-9BAF-455D-A8D0-66209AC01C70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0889373" y="1590187"/>
                  <a:ext cx="2649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D41B5945-754B-4B41-A5CC-C4131FB0A203}"/>
                    </a:ext>
                  </a:extLst>
                </p14:cNvPr>
                <p14:cNvContentPartPr/>
                <p14:nvPr/>
              </p14:nvContentPartPr>
              <p14:xfrm>
                <a:off x="11087013" y="1564267"/>
                <a:ext cx="34560" cy="1692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D41B5945-754B-4B41-A5CC-C4131FB0A203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1082693" y="1559947"/>
                  <a:ext cx="43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DDF264A1-4356-43D2-819B-33BF5EE34C62}"/>
                    </a:ext>
                  </a:extLst>
                </p14:cNvPr>
                <p14:cNvContentPartPr/>
                <p14:nvPr/>
              </p14:nvContentPartPr>
              <p14:xfrm>
                <a:off x="11100693" y="1472827"/>
                <a:ext cx="162000" cy="30384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DDF264A1-4356-43D2-819B-33BF5EE34C62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1096373" y="1468507"/>
                  <a:ext cx="1706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63826258-BF52-41BC-9D59-BA0C6C75C50F}"/>
                    </a:ext>
                  </a:extLst>
                </p14:cNvPr>
                <p14:cNvContentPartPr/>
                <p14:nvPr/>
              </p14:nvContentPartPr>
              <p14:xfrm>
                <a:off x="11182413" y="1670827"/>
                <a:ext cx="79560" cy="4788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63826258-BF52-41BC-9D59-BA0C6C75C50F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1178093" y="1666507"/>
                  <a:ext cx="88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25D91A65-6110-4B0C-BEC5-C5CAC593D9A5}"/>
                    </a:ext>
                  </a:extLst>
                </p14:cNvPr>
                <p14:cNvContentPartPr/>
                <p14:nvPr/>
              </p14:nvContentPartPr>
              <p14:xfrm>
                <a:off x="11287533" y="1590187"/>
                <a:ext cx="77400" cy="1159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25D91A65-6110-4B0C-BEC5-C5CAC593D9A5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1283213" y="1585867"/>
                  <a:ext cx="86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9D72EC73-315A-4839-A9C0-C3FB0F47563B}"/>
                    </a:ext>
                  </a:extLst>
                </p14:cNvPr>
                <p14:cNvContentPartPr/>
                <p14:nvPr/>
              </p14:nvContentPartPr>
              <p14:xfrm>
                <a:off x="10809453" y="1942987"/>
                <a:ext cx="288720" cy="2930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9D72EC73-315A-4839-A9C0-C3FB0F47563B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0805133" y="1938667"/>
                  <a:ext cx="2973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3699A112-D426-40BE-86A7-1A8BE811CF49}"/>
                    </a:ext>
                  </a:extLst>
                </p14:cNvPr>
                <p14:cNvContentPartPr/>
                <p14:nvPr/>
              </p14:nvContentPartPr>
              <p14:xfrm>
                <a:off x="11178093" y="1926067"/>
                <a:ext cx="62640" cy="21924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3699A112-D426-40BE-86A7-1A8BE811CF49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1173773" y="1921747"/>
                  <a:ext cx="71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E879B6BB-7367-4A70-9130-F89A486259AD}"/>
                    </a:ext>
                  </a:extLst>
                </p14:cNvPr>
                <p14:cNvContentPartPr/>
                <p14:nvPr/>
              </p14:nvContentPartPr>
              <p14:xfrm>
                <a:off x="11071533" y="1870987"/>
                <a:ext cx="218160" cy="759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E879B6BB-7367-4A70-9130-F89A486259AD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1067213" y="1866667"/>
                  <a:ext cx="226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0A743F5F-6F65-4FFD-963F-D50983E6CF47}"/>
                    </a:ext>
                  </a:extLst>
                </p14:cNvPr>
                <p14:cNvContentPartPr/>
                <p14:nvPr/>
              </p14:nvContentPartPr>
              <p14:xfrm>
                <a:off x="11303373" y="1811947"/>
                <a:ext cx="241200" cy="2667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0A743F5F-6F65-4FFD-963F-D50983E6CF47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1299053" y="1807627"/>
                  <a:ext cx="2498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2B250A17-559C-4367-8798-9FDDF37C7B06}"/>
                    </a:ext>
                  </a:extLst>
                </p14:cNvPr>
                <p14:cNvContentPartPr/>
                <p14:nvPr/>
              </p14:nvContentPartPr>
              <p14:xfrm>
                <a:off x="10615053" y="1895107"/>
                <a:ext cx="1309320" cy="5652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2B250A17-559C-4367-8798-9FDDF37C7B06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0610733" y="1890787"/>
                  <a:ext cx="1317960" cy="573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8050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200" dirty="0">
                <a:solidFill>
                  <a:sysClr val="windowText" lastClr="000000"/>
                </a:solidFill>
              </a:rPr>
              <a:t>Trade policy – International approach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58349" y="1084197"/>
            <a:ext cx="7465744" cy="4105872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2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negotiations can mobilize exporters to support free trade if they believe that this will increase their sales markets. </a:t>
            </a:r>
          </a:p>
          <a:p>
            <a:pPr>
              <a:spcBef>
                <a:spcPct val="50000"/>
              </a:spcBef>
            </a:pPr>
            <a:r>
              <a:rPr lang="en-US" sz="2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a policy can counteract a policy of foreclosure through import restrictions imposed by lobby groups.</a:t>
            </a:r>
          </a:p>
          <a:p>
            <a:pPr>
              <a:spcBef>
                <a:spcPct val="50000"/>
              </a:spcBef>
            </a:pPr>
            <a:endParaRPr lang="en-US" altLang="en-US" sz="2177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61BE72A-20EB-442F-9509-4297D1BAD7FA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7D5ABE0-B1B0-4EDE-9526-45A8B37D71DE}"/>
                  </a:ext>
                </a:extLst>
              </p14:cNvPr>
              <p14:cNvContentPartPr/>
              <p14:nvPr/>
            </p14:nvContentPartPr>
            <p14:xfrm>
              <a:off x="5364453" y="1528627"/>
              <a:ext cx="2770560" cy="637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7D5ABE0-B1B0-4EDE-9526-45A8B37D71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0133" y="1524307"/>
                <a:ext cx="277920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8788C41-0603-4883-B14C-A29D267740C9}"/>
                  </a:ext>
                </a:extLst>
              </p14:cNvPr>
              <p14:cNvContentPartPr/>
              <p14:nvPr/>
            </p14:nvContentPartPr>
            <p14:xfrm>
              <a:off x="1093773" y="1842907"/>
              <a:ext cx="3225240" cy="1472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8788C41-0603-4883-B14C-A29D267740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9453" y="1838587"/>
                <a:ext cx="32338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0817AE8D-C6F0-4FF1-A08A-6F07B48209CF}"/>
                  </a:ext>
                </a:extLst>
              </p14:cNvPr>
              <p14:cNvContentPartPr/>
              <p14:nvPr/>
            </p14:nvContentPartPr>
            <p14:xfrm>
              <a:off x="382773" y="2579467"/>
              <a:ext cx="7533360" cy="16034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0817AE8D-C6F0-4FF1-A08A-6F07B48209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8453" y="2575147"/>
                <a:ext cx="7542000" cy="161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3823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AE44F0CE-0182-444E-BA2C-89BADDBC8016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6F99AD-5C8F-0908-3041-545FF72720FB}"/>
              </a:ext>
            </a:extLst>
          </p:cNvPr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200" dirty="0">
                <a:solidFill>
                  <a:sysClr val="windowText" lastClr="000000"/>
                </a:solidFill>
              </a:rPr>
              <a:t>Trade policy – International approach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2779635-C867-EA7A-5A6A-E88F37595F1F}"/>
              </a:ext>
            </a:extLst>
          </p:cNvPr>
          <p:cNvSpPr txBox="1"/>
          <p:nvPr/>
        </p:nvSpPr>
        <p:spPr>
          <a:xfrm>
            <a:off x="702860" y="889699"/>
            <a:ext cx="610054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International </a:t>
            </a:r>
            <a:r>
              <a:rPr lang="de-DE" dirty="0" err="1"/>
              <a:t>negotiations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prevent</a:t>
            </a:r>
            <a:r>
              <a:rPr lang="de-DE" dirty="0"/>
              <a:t> trade wars in </a:t>
            </a:r>
            <a:r>
              <a:rPr lang="de-DE" dirty="0" err="1"/>
              <a:t>which</a:t>
            </a:r>
            <a:r>
              <a:rPr lang="de-DE" dirty="0"/>
              <a:t> countries </a:t>
            </a:r>
            <a:r>
              <a:rPr lang="de-DE" dirty="0" err="1"/>
              <a:t>hinder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trade </a:t>
            </a:r>
            <a:r>
              <a:rPr lang="de-DE" dirty="0" err="1"/>
              <a:t>restrictions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trade war can arise if each country has an incentive to introduce restrictions, regardless of what the other country does.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This can lead to the result that each country introduces restrictions, although it would be in the interest of all countries to achieve the situation of free trade.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The trading partners need an agreement that prevents trade restrictions.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A7739D0-B64D-4D65-8E3F-388DDFC5DF2F}"/>
                  </a:ext>
                </a:extLst>
              </p14:cNvPr>
              <p14:cNvContentPartPr/>
              <p14:nvPr/>
            </p14:nvContentPartPr>
            <p14:xfrm>
              <a:off x="941493" y="757507"/>
              <a:ext cx="2415960" cy="6253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A7739D0-B64D-4D65-8E3F-388DDFC5DF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173" y="753187"/>
                <a:ext cx="2424600" cy="6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7E0A570-387D-4083-A3A1-A385FB6A3393}"/>
                  </a:ext>
                </a:extLst>
              </p14:cNvPr>
              <p14:cNvContentPartPr/>
              <p14:nvPr/>
            </p14:nvContentPartPr>
            <p14:xfrm>
              <a:off x="1897293" y="3383707"/>
              <a:ext cx="2184840" cy="716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7E0A570-387D-4083-A3A1-A385FB6A33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92973" y="3379387"/>
                <a:ext cx="21934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2CD6669C-F51C-41BE-B999-347DBF0750BB}"/>
                  </a:ext>
                </a:extLst>
              </p14:cNvPr>
              <p14:cNvContentPartPr/>
              <p14:nvPr/>
            </p14:nvContentPartPr>
            <p14:xfrm>
              <a:off x="1828173" y="4005427"/>
              <a:ext cx="5371560" cy="9961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2CD6669C-F51C-41BE-B999-347DBF0750B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23853" y="4001107"/>
                <a:ext cx="5380200" cy="100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5411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3128947" y="110939"/>
            <a:ext cx="7552944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Prisoners Dilemma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A66C56B-64CC-49B0-93F6-74525A94A2FB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reihandform 2">
            <a:extLst>
              <a:ext uri="{FF2B5EF4-FFF2-40B4-BE49-F238E27FC236}">
                <a16:creationId xmlns:a16="http://schemas.microsoft.com/office/drawing/2014/main" id="{491EF89A-E9C3-643F-BB48-929F9CC9691A}"/>
              </a:ext>
            </a:extLst>
          </p:cNvPr>
          <p:cNvSpPr/>
          <p:nvPr/>
        </p:nvSpPr>
        <p:spPr>
          <a:xfrm>
            <a:off x="347371" y="660421"/>
            <a:ext cx="11134646" cy="547143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An excellent example of how to make money with the game-theoretical understanding of the prisoner's dilemma can be found in the English game show Golden Balls</a:t>
            </a: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4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3"/>
              </a:rPr>
              <a:t>https://www.youtube.com/watch?v=S0qjK3TWZE8</a:t>
            </a: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4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Tatort</a:t>
            </a:r>
          </a:p>
          <a:p>
            <a:pPr lvl="3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						„Wir – Ihr – Sie“ </a:t>
            </a:r>
          </a:p>
          <a:p>
            <a:pPr lvl="3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3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https://www.daserste.de/unterhaltung/krimi/tatort/sendung/wir-ihr-sie-104.html</a:t>
            </a: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3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		</a:t>
            </a: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		</a:t>
            </a: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41161118-8E42-4F5A-B372-1619996C6366}"/>
                  </a:ext>
                </a:extLst>
              </p14:cNvPr>
              <p14:cNvContentPartPr/>
              <p14:nvPr/>
            </p14:nvContentPartPr>
            <p14:xfrm>
              <a:off x="1668693" y="1332787"/>
              <a:ext cx="6582600" cy="8964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41161118-8E42-4F5A-B372-1619996C636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64373" y="1328467"/>
                <a:ext cx="6591240" cy="90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4A4FF85-5AEF-46E1-8633-C7EA817B8E7F}"/>
                  </a:ext>
                </a:extLst>
              </p14:cNvPr>
              <p14:cNvContentPartPr/>
              <p14:nvPr/>
            </p14:nvContentPartPr>
            <p14:xfrm>
              <a:off x="1336053" y="2093827"/>
              <a:ext cx="5380920" cy="9266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4A4FF85-5AEF-46E1-8633-C7EA817B8E7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31733" y="2089507"/>
                <a:ext cx="5389560" cy="9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50DD0271-EB0A-484A-83C1-F9BC3475482A}"/>
                  </a:ext>
                </a:extLst>
              </p14:cNvPr>
              <p14:cNvContentPartPr/>
              <p14:nvPr/>
            </p14:nvContentPartPr>
            <p14:xfrm>
              <a:off x="1230933" y="2990227"/>
              <a:ext cx="8973360" cy="9079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50DD0271-EB0A-484A-83C1-F9BC347548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26613" y="2985907"/>
                <a:ext cx="8982000" cy="91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6045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-19051" y="0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 </a:t>
            </a:r>
            <a:r>
              <a:rPr lang="de-DE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Conflicts</a:t>
            </a: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Approach!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-19052" y="542926"/>
            <a:ext cx="12172951" cy="60559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does not always have to be a clear balance or the possibility of a pareto-better state.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</a:p>
          <a:p>
            <a:r>
              <a:rPr lang="de-DE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"/>
              </a:rPr>
              <a:t>Internationale Handelskonflikte: eine verhaltensökonomische Analyse</a:t>
            </a:r>
            <a:endParaRPr lang="de-DE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de-DE" sz="16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de-DE" sz="1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2024 Köster, Bernhard und Mühe, </a:t>
            </a:r>
            <a:r>
              <a:rPr lang="de-DE" sz="16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Felix)</a:t>
            </a:r>
            <a:endParaRPr lang="de-DE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de-DE" sz="1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WiSt</a:t>
            </a:r>
            <a:r>
              <a:rPr lang="de-DE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-- Wirtschaftswissenschaftliches Studium, Heft 5-2024, 26 -- 32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561605" y="1859636"/>
          <a:ext cx="8128000" cy="2010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023069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9053799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762565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42254717"/>
                    </a:ext>
                  </a:extLst>
                </a:gridCol>
              </a:tblGrid>
              <a:tr h="502531">
                <a:tc rowSpan="2" gridSpan="2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Country 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046840"/>
                  </a:ext>
                </a:extLst>
              </a:tr>
              <a:tr h="502531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Accept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given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rule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Setting </a:t>
                      </a:r>
                      <a:r>
                        <a:rPr lang="de-DE" dirty="0" err="1"/>
                        <a:t>new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rule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757195"/>
                  </a:ext>
                </a:extLst>
              </a:tr>
              <a:tr h="502531"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Country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Accept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given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rule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( 4 , 4 )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( 2 , 8 )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082053"/>
                  </a:ext>
                </a:extLst>
              </a:tr>
              <a:tr h="502531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Setting </a:t>
                      </a:r>
                      <a:r>
                        <a:rPr lang="de-DE" dirty="0" err="1"/>
                        <a:t>new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rule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( 10 , 0 )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 -2 ,- 4 )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020616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CAAA050C-62F8-4801-9F0E-1A600FE6515E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A67D868-3C5E-4826-9A6D-80A20AC703E2}"/>
                  </a:ext>
                </a:extLst>
              </p14:cNvPr>
              <p14:cNvContentPartPr/>
              <p14:nvPr/>
            </p14:nvContentPartPr>
            <p14:xfrm>
              <a:off x="7219173" y="3775747"/>
              <a:ext cx="891000" cy="543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A67D868-3C5E-4826-9A6D-80A20AC703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14853" y="3771427"/>
                <a:ext cx="8996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9E1F1C7E-93E2-4B45-A99F-3AB17D68E258}"/>
                  </a:ext>
                </a:extLst>
              </p14:cNvPr>
              <p14:cNvContentPartPr/>
              <p14:nvPr/>
            </p14:nvContentPartPr>
            <p14:xfrm>
              <a:off x="5682693" y="3501067"/>
              <a:ext cx="300600" cy="2739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9E1F1C7E-93E2-4B45-A99F-3AB17D68E25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78373" y="3496747"/>
                <a:ext cx="3092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8AF24CBC-0707-41F6-894C-BB6767686568}"/>
                  </a:ext>
                </a:extLst>
              </p14:cNvPr>
              <p14:cNvContentPartPr/>
              <p14:nvPr/>
            </p14:nvContentPartPr>
            <p14:xfrm>
              <a:off x="5376693" y="3233587"/>
              <a:ext cx="570960" cy="388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8AF24CBC-0707-41F6-894C-BB676768656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72373" y="3229267"/>
                <a:ext cx="5796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64E96F5A-55BE-4A1C-9C08-51ED3B3165E0}"/>
                  </a:ext>
                </a:extLst>
              </p14:cNvPr>
              <p14:cNvContentPartPr/>
              <p14:nvPr/>
            </p14:nvContentPartPr>
            <p14:xfrm>
              <a:off x="7364253" y="3270667"/>
              <a:ext cx="171000" cy="259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64E96F5A-55BE-4A1C-9C08-51ED3B3165E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59933" y="3266347"/>
                <a:ext cx="1796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77AB3715-4EF6-40D7-9B32-EA7C5C3CACC8}"/>
                  </a:ext>
                </a:extLst>
              </p14:cNvPr>
              <p14:cNvContentPartPr/>
              <p14:nvPr/>
            </p14:nvContentPartPr>
            <p14:xfrm>
              <a:off x="7767453" y="3247987"/>
              <a:ext cx="151560" cy="338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77AB3715-4EF6-40D7-9B32-EA7C5C3CACC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63133" y="3243667"/>
                <a:ext cx="16020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6177E392-C3B0-4FC1-886C-3A3BEDCA30A8}"/>
              </a:ext>
            </a:extLst>
          </p:cNvPr>
          <p:cNvGrpSpPr/>
          <p:nvPr/>
        </p:nvGrpSpPr>
        <p:grpSpPr>
          <a:xfrm>
            <a:off x="5569293" y="1488307"/>
            <a:ext cx="233640" cy="429840"/>
            <a:chOff x="5569293" y="1488307"/>
            <a:chExt cx="233640" cy="42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E38F494-9FAD-4208-89EF-11B9C01059C6}"/>
                    </a:ext>
                  </a:extLst>
                </p14:cNvPr>
                <p14:cNvContentPartPr/>
                <p14:nvPr/>
              </p14:nvContentPartPr>
              <p14:xfrm>
                <a:off x="5621133" y="1488307"/>
                <a:ext cx="68400" cy="4298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E38F494-9FAD-4208-89EF-11B9C01059C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16813" y="1483987"/>
                  <a:ext cx="7704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965906D-02CE-45A0-B502-23A6317D4048}"/>
                    </a:ext>
                  </a:extLst>
                </p14:cNvPr>
                <p14:cNvContentPartPr/>
                <p14:nvPr/>
              </p14:nvContentPartPr>
              <p14:xfrm>
                <a:off x="5569293" y="1742827"/>
                <a:ext cx="233640" cy="1360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965906D-02CE-45A0-B502-23A6317D404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64973" y="1738507"/>
                  <a:ext cx="24228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B8895C73-56A0-4640-B299-43029E1AD39E}"/>
              </a:ext>
            </a:extLst>
          </p:cNvPr>
          <p:cNvGrpSpPr/>
          <p:nvPr/>
        </p:nvGrpSpPr>
        <p:grpSpPr>
          <a:xfrm>
            <a:off x="10426413" y="621787"/>
            <a:ext cx="283320" cy="123840"/>
            <a:chOff x="10426413" y="621787"/>
            <a:chExt cx="283320" cy="12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E3E6FAF-1BCE-4214-84DF-7E46878A47CF}"/>
                    </a:ext>
                  </a:extLst>
                </p14:cNvPr>
                <p14:cNvContentPartPr/>
                <p14:nvPr/>
              </p14:nvContentPartPr>
              <p14:xfrm>
                <a:off x="10426413" y="661747"/>
                <a:ext cx="157680" cy="140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E3E6FAF-1BCE-4214-84DF-7E46878A47C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422093" y="657427"/>
                  <a:ext cx="166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A75BA19-A79C-407F-A55D-1965636144E9}"/>
                    </a:ext>
                  </a:extLst>
                </p14:cNvPr>
                <p14:cNvContentPartPr/>
                <p14:nvPr/>
              </p14:nvContentPartPr>
              <p14:xfrm>
                <a:off x="10596693" y="621787"/>
                <a:ext cx="113040" cy="1238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A75BA19-A79C-407F-A55D-1965636144E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592373" y="617467"/>
                  <a:ext cx="12168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1DCDD7FC-997A-46E7-AEBA-28F99290100F}"/>
              </a:ext>
            </a:extLst>
          </p:cNvPr>
          <p:cNvGrpSpPr/>
          <p:nvPr/>
        </p:nvGrpSpPr>
        <p:grpSpPr>
          <a:xfrm>
            <a:off x="10982973" y="569227"/>
            <a:ext cx="335160" cy="156240"/>
            <a:chOff x="10982973" y="569227"/>
            <a:chExt cx="335160" cy="15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B73E572-4F69-4400-AD40-A429C351066A}"/>
                    </a:ext>
                  </a:extLst>
                </p14:cNvPr>
                <p14:cNvContentPartPr/>
                <p14:nvPr/>
              </p14:nvContentPartPr>
              <p14:xfrm>
                <a:off x="10982973" y="578587"/>
                <a:ext cx="110160" cy="1306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B73E572-4F69-4400-AD40-A429C351066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978653" y="574267"/>
                  <a:ext cx="118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9587010-5C8A-4853-B7D6-E91B9E532C36}"/>
                    </a:ext>
                  </a:extLst>
                </p14:cNvPr>
                <p14:cNvContentPartPr/>
                <p14:nvPr/>
              </p14:nvContentPartPr>
              <p14:xfrm>
                <a:off x="11185653" y="586147"/>
                <a:ext cx="18360" cy="1170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9587010-5C8A-4853-B7D6-E91B9E532C3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181333" y="581827"/>
                  <a:ext cx="270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2E013B3-ED00-4579-8E11-FF818CF3C3E5}"/>
                    </a:ext>
                  </a:extLst>
                </p14:cNvPr>
                <p14:cNvContentPartPr/>
                <p14:nvPr/>
              </p14:nvContentPartPr>
              <p14:xfrm>
                <a:off x="11142813" y="569227"/>
                <a:ext cx="175320" cy="1562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2E013B3-ED00-4579-8E11-FF818CF3C3E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138493" y="564907"/>
                  <a:ext cx="18396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1CBDBAD4-D3C6-4CDE-842A-922C9C15F67E}"/>
              </a:ext>
            </a:extLst>
          </p:cNvPr>
          <p:cNvGrpSpPr/>
          <p:nvPr/>
        </p:nvGrpSpPr>
        <p:grpSpPr>
          <a:xfrm>
            <a:off x="10416333" y="964867"/>
            <a:ext cx="231120" cy="128160"/>
            <a:chOff x="10416333" y="964867"/>
            <a:chExt cx="231120" cy="12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EE7FFFF-F2AA-4399-8A0B-06A5ED41798E}"/>
                    </a:ext>
                  </a:extLst>
                </p14:cNvPr>
                <p14:cNvContentPartPr/>
                <p14:nvPr/>
              </p14:nvContentPartPr>
              <p14:xfrm>
                <a:off x="10416333" y="1012747"/>
                <a:ext cx="154800" cy="234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EE7FFFF-F2AA-4399-8A0B-06A5ED41798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412013" y="1008427"/>
                  <a:ext cx="163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614C162-2271-4DBA-B5A4-5C00F5964F90}"/>
                    </a:ext>
                  </a:extLst>
                </p14:cNvPr>
                <p14:cNvContentPartPr/>
                <p14:nvPr/>
              </p14:nvContentPartPr>
              <p14:xfrm>
                <a:off x="10539453" y="964867"/>
                <a:ext cx="108000" cy="1281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614C162-2271-4DBA-B5A4-5C00F5964F9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535133" y="960547"/>
                  <a:ext cx="11664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EE2B73B6-E00A-4618-B19B-606C2CE812C4}"/>
              </a:ext>
            </a:extLst>
          </p:cNvPr>
          <p:cNvGrpSpPr/>
          <p:nvPr/>
        </p:nvGrpSpPr>
        <p:grpSpPr>
          <a:xfrm>
            <a:off x="10930413" y="916987"/>
            <a:ext cx="350280" cy="156600"/>
            <a:chOff x="10930413" y="916987"/>
            <a:chExt cx="350280" cy="15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D5A1602-9B1E-4F8F-BC1A-1C7A45510855}"/>
                    </a:ext>
                  </a:extLst>
                </p14:cNvPr>
                <p14:cNvContentPartPr/>
                <p14:nvPr/>
              </p14:nvContentPartPr>
              <p14:xfrm>
                <a:off x="10930413" y="928507"/>
                <a:ext cx="106560" cy="954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D5A1602-9B1E-4F8F-BC1A-1C7A4551085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926093" y="924187"/>
                  <a:ext cx="115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87BD5E5-A497-49B5-9328-53A226AFD297}"/>
                    </a:ext>
                  </a:extLst>
                </p14:cNvPr>
                <p14:cNvContentPartPr/>
                <p14:nvPr/>
              </p14:nvContentPartPr>
              <p14:xfrm>
                <a:off x="10960653" y="916987"/>
                <a:ext cx="99720" cy="1278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87BD5E5-A497-49B5-9328-53A226AFD29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956333" y="912667"/>
                  <a:ext cx="1083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2A9F7CE-8A4A-4B76-8425-D04C2CA9DEB5}"/>
                    </a:ext>
                  </a:extLst>
                </p14:cNvPr>
                <p14:cNvContentPartPr/>
                <p14:nvPr/>
              </p14:nvContentPartPr>
              <p14:xfrm>
                <a:off x="11101773" y="924547"/>
                <a:ext cx="178920" cy="1490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2A9F7CE-8A4A-4B76-8425-D04C2CA9DEB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097453" y="920227"/>
                  <a:ext cx="187560" cy="15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381671F2-4C85-42EA-8F56-67C8FBEE4B35}"/>
                  </a:ext>
                </a:extLst>
              </p14:cNvPr>
              <p14:cNvContentPartPr/>
              <p14:nvPr/>
            </p14:nvContentPartPr>
            <p14:xfrm>
              <a:off x="5266173" y="3379027"/>
              <a:ext cx="414360" cy="57852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381671F2-4C85-42EA-8F56-67C8FBEE4B3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61853" y="3374707"/>
                <a:ext cx="423000" cy="58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B4B74FE7-BC11-4FB3-8E57-0000B1FE67FF}"/>
                  </a:ext>
                </a:extLst>
              </p14:cNvPr>
              <p14:cNvContentPartPr/>
              <p14:nvPr/>
            </p14:nvContentPartPr>
            <p14:xfrm>
              <a:off x="7367133" y="2918587"/>
              <a:ext cx="285120" cy="41508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B4B74FE7-BC11-4FB3-8E57-0000B1FE67F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362813" y="2914267"/>
                <a:ext cx="293760" cy="42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31FC43A7-AFF8-4CD6-8879-0F3B06CE9B6A}"/>
              </a:ext>
            </a:extLst>
          </p:cNvPr>
          <p:cNvGrpSpPr/>
          <p:nvPr/>
        </p:nvGrpSpPr>
        <p:grpSpPr>
          <a:xfrm>
            <a:off x="8930253" y="1505227"/>
            <a:ext cx="308880" cy="262800"/>
            <a:chOff x="8930253" y="1505227"/>
            <a:chExt cx="308880" cy="26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0FC121A-195E-4476-8211-1D4D3208CA88}"/>
                    </a:ext>
                  </a:extLst>
                </p14:cNvPr>
                <p14:cNvContentPartPr/>
                <p14:nvPr/>
              </p14:nvContentPartPr>
              <p14:xfrm>
                <a:off x="9026373" y="1523587"/>
                <a:ext cx="16200" cy="2044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0FC121A-195E-4476-8211-1D4D3208CA8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022053" y="1519267"/>
                  <a:ext cx="248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F8DEA1B-B81B-4B52-9B16-BA8182FC6430}"/>
                    </a:ext>
                  </a:extLst>
                </p14:cNvPr>
                <p14:cNvContentPartPr/>
                <p14:nvPr/>
              </p14:nvContentPartPr>
              <p14:xfrm>
                <a:off x="8930253" y="1505227"/>
                <a:ext cx="194400" cy="2628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F8DEA1B-B81B-4B52-9B16-BA8182FC643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925933" y="1500907"/>
                  <a:ext cx="2030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4F299F9-AB76-412E-AE4E-71A956AC54B2}"/>
                    </a:ext>
                  </a:extLst>
                </p14:cNvPr>
                <p14:cNvContentPartPr/>
                <p14:nvPr/>
              </p14:nvContentPartPr>
              <p14:xfrm>
                <a:off x="9212853" y="1597387"/>
                <a:ext cx="26280" cy="1285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4F299F9-AB76-412E-AE4E-71A956AC54B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208533" y="1593067"/>
                  <a:ext cx="3492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A9A8775E-1488-4FFA-819A-1F895703DAB1}"/>
              </a:ext>
            </a:extLst>
          </p:cNvPr>
          <p:cNvGrpSpPr/>
          <p:nvPr/>
        </p:nvGrpSpPr>
        <p:grpSpPr>
          <a:xfrm>
            <a:off x="9399693" y="1459507"/>
            <a:ext cx="797400" cy="262440"/>
            <a:chOff x="9399693" y="1459507"/>
            <a:chExt cx="797400" cy="26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46FBABC-9907-4624-974F-C780FBEC902B}"/>
                    </a:ext>
                  </a:extLst>
                </p14:cNvPr>
                <p14:cNvContentPartPr/>
                <p14:nvPr/>
              </p14:nvContentPartPr>
              <p14:xfrm>
                <a:off x="9399693" y="1540147"/>
                <a:ext cx="100800" cy="1530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46FBABC-9907-4624-974F-C780FBEC902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395373" y="1535827"/>
                  <a:ext cx="1094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0318C5B-3F2F-46DD-AD0F-CEBA6DE47BAD}"/>
                    </a:ext>
                  </a:extLst>
                </p14:cNvPr>
                <p14:cNvContentPartPr/>
                <p14:nvPr/>
              </p14:nvContentPartPr>
              <p14:xfrm>
                <a:off x="9432453" y="1568587"/>
                <a:ext cx="129240" cy="1533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0318C5B-3F2F-46DD-AD0F-CEBA6DE47BA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428133" y="1564267"/>
                  <a:ext cx="137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DE87F77-55D0-4A90-98BF-297023AA4434}"/>
                    </a:ext>
                  </a:extLst>
                </p14:cNvPr>
                <p14:cNvContentPartPr/>
                <p14:nvPr/>
              </p14:nvContentPartPr>
              <p14:xfrm>
                <a:off x="9627213" y="1625467"/>
                <a:ext cx="93600" cy="108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DE87F77-55D0-4A90-98BF-297023AA443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22893" y="1621147"/>
                  <a:ext cx="1022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0E7DD47-EFCA-446D-A43C-2C8B814BE57F}"/>
                    </a:ext>
                  </a:extLst>
                </p14:cNvPr>
                <p14:cNvContentPartPr/>
                <p14:nvPr/>
              </p14:nvContentPartPr>
              <p14:xfrm>
                <a:off x="9716493" y="1553107"/>
                <a:ext cx="74880" cy="1123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0E7DD47-EFCA-446D-A43C-2C8B814BE57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712173" y="1548787"/>
                  <a:ext cx="83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739E966-2EDA-4C13-BCBB-35725749BAA4}"/>
                    </a:ext>
                  </a:extLst>
                </p14:cNvPr>
                <p14:cNvContentPartPr/>
                <p14:nvPr/>
              </p14:nvContentPartPr>
              <p14:xfrm>
                <a:off x="9855453" y="1479307"/>
                <a:ext cx="99000" cy="1648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739E966-2EDA-4C13-BCBB-35725749BAA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851133" y="1474987"/>
                  <a:ext cx="1076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F85BE54-A29F-44ED-B8B6-3B387BC736B1}"/>
                    </a:ext>
                  </a:extLst>
                </p14:cNvPr>
                <p14:cNvContentPartPr/>
                <p14:nvPr/>
              </p14:nvContentPartPr>
              <p14:xfrm>
                <a:off x="9880293" y="1487587"/>
                <a:ext cx="108360" cy="1324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F85BE54-A29F-44ED-B8B6-3B387BC736B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875973" y="1483267"/>
                  <a:ext cx="117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4012807-2491-4C85-B914-57089707A492}"/>
                    </a:ext>
                  </a:extLst>
                </p14:cNvPr>
                <p14:cNvContentPartPr/>
                <p14:nvPr/>
              </p14:nvContentPartPr>
              <p14:xfrm>
                <a:off x="10032213" y="1474987"/>
                <a:ext cx="24120" cy="1450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4012807-2491-4C85-B914-57089707A49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27893" y="1470667"/>
                  <a:ext cx="32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EE32761-5636-4773-A7A1-531F3FD8A84C}"/>
                    </a:ext>
                  </a:extLst>
                </p14:cNvPr>
                <p14:cNvContentPartPr/>
                <p14:nvPr/>
              </p14:nvContentPartPr>
              <p14:xfrm>
                <a:off x="10030413" y="1459507"/>
                <a:ext cx="166680" cy="1364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EE32761-5636-4773-A7A1-531F3FD8A84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026093" y="1455187"/>
                  <a:ext cx="17532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777F5C26-263F-4B17-A937-B6308018E62C}"/>
              </a:ext>
            </a:extLst>
          </p:cNvPr>
          <p:cNvGrpSpPr/>
          <p:nvPr/>
        </p:nvGrpSpPr>
        <p:grpSpPr>
          <a:xfrm>
            <a:off x="10353333" y="1463467"/>
            <a:ext cx="282600" cy="160920"/>
            <a:chOff x="10353333" y="1463467"/>
            <a:chExt cx="282600" cy="16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69822A4-C83F-4AF6-9E46-442D4B2218E7}"/>
                    </a:ext>
                  </a:extLst>
                </p14:cNvPr>
                <p14:cNvContentPartPr/>
                <p14:nvPr/>
              </p14:nvContentPartPr>
              <p14:xfrm>
                <a:off x="10353333" y="1539067"/>
                <a:ext cx="128880" cy="172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69822A4-C83F-4AF6-9E46-442D4B2218E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49013" y="1534747"/>
                  <a:ext cx="137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CED1BAA-5298-4B76-8020-5BE8C658ADC7}"/>
                    </a:ext>
                  </a:extLst>
                </p14:cNvPr>
                <p14:cNvContentPartPr/>
                <p14:nvPr/>
              </p14:nvContentPartPr>
              <p14:xfrm>
                <a:off x="10450533" y="1463467"/>
                <a:ext cx="185400" cy="1609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CED1BAA-5298-4B76-8020-5BE8C658ADC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446213" y="1459147"/>
                  <a:ext cx="1940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98CD3914-7BED-4BA1-81E6-ED0CF5A97EAE}"/>
              </a:ext>
            </a:extLst>
          </p:cNvPr>
          <p:cNvGrpSpPr/>
          <p:nvPr/>
        </p:nvGrpSpPr>
        <p:grpSpPr>
          <a:xfrm>
            <a:off x="10830693" y="1348267"/>
            <a:ext cx="374760" cy="182160"/>
            <a:chOff x="10830693" y="1348267"/>
            <a:chExt cx="374760" cy="18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20BDAB1-CFB6-4022-88D1-E75026AE5259}"/>
                    </a:ext>
                  </a:extLst>
                </p14:cNvPr>
                <p14:cNvContentPartPr/>
                <p14:nvPr/>
              </p14:nvContentPartPr>
              <p14:xfrm>
                <a:off x="10830693" y="1362307"/>
                <a:ext cx="138240" cy="1638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20BDAB1-CFB6-4022-88D1-E75026AE525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826373" y="1357987"/>
                  <a:ext cx="1468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369C647-FA62-40EE-AF19-EE3ECB4A36E9}"/>
                    </a:ext>
                  </a:extLst>
                </p14:cNvPr>
                <p14:cNvContentPartPr/>
                <p14:nvPr/>
              </p14:nvContentPartPr>
              <p14:xfrm>
                <a:off x="11042013" y="1373107"/>
                <a:ext cx="37080" cy="1422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369C647-FA62-40EE-AF19-EE3ECB4A36E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037693" y="1368787"/>
                  <a:ext cx="45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F94F77C-F5DB-4358-B7AD-BF6C739DEF6B}"/>
                    </a:ext>
                  </a:extLst>
                </p14:cNvPr>
                <p14:cNvContentPartPr/>
                <p14:nvPr/>
              </p14:nvContentPartPr>
              <p14:xfrm>
                <a:off x="11006733" y="1348267"/>
                <a:ext cx="198720" cy="1821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F94F77C-F5DB-4358-B7AD-BF6C739DEF6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002413" y="1343947"/>
                  <a:ext cx="20736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A0421944-6B70-480E-8BDB-C6414D35C46E}"/>
              </a:ext>
            </a:extLst>
          </p:cNvPr>
          <p:cNvGrpSpPr/>
          <p:nvPr/>
        </p:nvGrpSpPr>
        <p:grpSpPr>
          <a:xfrm>
            <a:off x="9338493" y="1850467"/>
            <a:ext cx="743400" cy="247320"/>
            <a:chOff x="9338493" y="1850467"/>
            <a:chExt cx="743400" cy="24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A7AE103-542D-4B7E-B5F2-E006A4B87E22}"/>
                    </a:ext>
                  </a:extLst>
                </p14:cNvPr>
                <p14:cNvContentPartPr/>
                <p14:nvPr/>
              </p14:nvContentPartPr>
              <p14:xfrm>
                <a:off x="9338493" y="1932547"/>
                <a:ext cx="68400" cy="1652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A7AE103-542D-4B7E-B5F2-E006A4B87E2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334173" y="1928227"/>
                  <a:ext cx="77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A33DD8F-36A2-48B4-9B77-C041E2F86AA9}"/>
                    </a:ext>
                  </a:extLst>
                </p14:cNvPr>
                <p14:cNvContentPartPr/>
                <p14:nvPr/>
              </p14:nvContentPartPr>
              <p14:xfrm>
                <a:off x="9347133" y="1940827"/>
                <a:ext cx="119880" cy="1360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A33DD8F-36A2-48B4-9B77-C041E2F86AA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342813" y="1936507"/>
                  <a:ext cx="128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CC8E17A-8BD0-4F5B-9068-7E929C01D026}"/>
                    </a:ext>
                  </a:extLst>
                </p14:cNvPr>
                <p14:cNvContentPartPr/>
                <p14:nvPr/>
              </p14:nvContentPartPr>
              <p14:xfrm>
                <a:off x="9548733" y="1988347"/>
                <a:ext cx="72360" cy="108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CC8E17A-8BD0-4F5B-9068-7E929C01D02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544413" y="1984027"/>
                  <a:ext cx="81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847E4E2-4E16-4F69-A515-8A909FBE7A9D}"/>
                    </a:ext>
                  </a:extLst>
                </p14:cNvPr>
                <p14:cNvContentPartPr/>
                <p14:nvPr/>
              </p14:nvContentPartPr>
              <p14:xfrm>
                <a:off x="9636213" y="1933627"/>
                <a:ext cx="72360" cy="1058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847E4E2-4E16-4F69-A515-8A909FBE7A9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631893" y="1929307"/>
                  <a:ext cx="81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7054072-C2D3-43CB-BFD3-84BB3C0777B1}"/>
                    </a:ext>
                  </a:extLst>
                </p14:cNvPr>
                <p14:cNvContentPartPr/>
                <p14:nvPr/>
              </p14:nvContentPartPr>
              <p14:xfrm>
                <a:off x="9772293" y="1872427"/>
                <a:ext cx="111600" cy="1800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7054072-C2D3-43CB-BFD3-84BB3C0777B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767973" y="1868107"/>
                  <a:ext cx="1202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850C2D3-AC34-482F-A6E9-8507960B945E}"/>
                    </a:ext>
                  </a:extLst>
                </p14:cNvPr>
                <p14:cNvContentPartPr/>
                <p14:nvPr/>
              </p14:nvContentPartPr>
              <p14:xfrm>
                <a:off x="9925293" y="1858027"/>
                <a:ext cx="38160" cy="1720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850C2D3-AC34-482F-A6E9-8507960B945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920973" y="1853707"/>
                  <a:ext cx="46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5A9B3D1-872F-4F91-A292-53022A87CBD6}"/>
                    </a:ext>
                  </a:extLst>
                </p14:cNvPr>
                <p14:cNvContentPartPr/>
                <p14:nvPr/>
              </p14:nvContentPartPr>
              <p14:xfrm>
                <a:off x="9902253" y="1850467"/>
                <a:ext cx="179640" cy="1648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5A9B3D1-872F-4F91-A292-53022A87CBD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897933" y="1846147"/>
                  <a:ext cx="18828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2F6908CB-750D-43FB-BAC3-F5DB4182A76B}"/>
              </a:ext>
            </a:extLst>
          </p:cNvPr>
          <p:cNvGrpSpPr/>
          <p:nvPr/>
        </p:nvGrpSpPr>
        <p:grpSpPr>
          <a:xfrm>
            <a:off x="10344693" y="1836787"/>
            <a:ext cx="283680" cy="153720"/>
            <a:chOff x="10344693" y="1836787"/>
            <a:chExt cx="283680" cy="15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C093C761-3CD9-499F-B26D-35B247DFA845}"/>
                    </a:ext>
                  </a:extLst>
                </p14:cNvPr>
                <p14:cNvContentPartPr/>
                <p14:nvPr/>
              </p14:nvContentPartPr>
              <p14:xfrm>
                <a:off x="10344693" y="1871707"/>
                <a:ext cx="198360" cy="543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C093C761-3CD9-499F-B26D-35B247DFA84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340373" y="1867387"/>
                  <a:ext cx="2070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45E21CB-F2F8-4BF0-A7D0-0666E3DB6D20}"/>
                    </a:ext>
                  </a:extLst>
                </p14:cNvPr>
                <p14:cNvContentPartPr/>
                <p14:nvPr/>
              </p14:nvContentPartPr>
              <p14:xfrm>
                <a:off x="10534413" y="1836787"/>
                <a:ext cx="93960" cy="1537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45E21CB-F2F8-4BF0-A7D0-0666E3DB6D2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530093" y="1832467"/>
                  <a:ext cx="10260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821E6DFD-CACE-4C99-A08D-0674927C928D}"/>
              </a:ext>
            </a:extLst>
          </p:cNvPr>
          <p:cNvGrpSpPr/>
          <p:nvPr/>
        </p:nvGrpSpPr>
        <p:grpSpPr>
          <a:xfrm>
            <a:off x="10774533" y="1741747"/>
            <a:ext cx="471600" cy="226080"/>
            <a:chOff x="10774533" y="1741747"/>
            <a:chExt cx="471600" cy="22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EC4789D-BD23-4D5F-8B29-B984A4A2F2C5}"/>
                    </a:ext>
                  </a:extLst>
                </p14:cNvPr>
                <p14:cNvContentPartPr/>
                <p14:nvPr/>
              </p14:nvContentPartPr>
              <p14:xfrm>
                <a:off x="10774533" y="1785667"/>
                <a:ext cx="122040" cy="1666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EC4789D-BD23-4D5F-8B29-B984A4A2F2C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770213" y="1781347"/>
                  <a:ext cx="1306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F23CB5E-6AE2-402E-9396-98C5855AFD0C}"/>
                    </a:ext>
                  </a:extLst>
                </p14:cNvPr>
                <p14:cNvContentPartPr/>
                <p14:nvPr/>
              </p14:nvContentPartPr>
              <p14:xfrm>
                <a:off x="10797573" y="1797187"/>
                <a:ext cx="149760" cy="1706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F23CB5E-6AE2-402E-9396-98C5855AFD0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793253" y="1792867"/>
                  <a:ext cx="158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877CEE3-3D35-45EE-96F7-EB81CDD3021D}"/>
                    </a:ext>
                  </a:extLst>
                </p14:cNvPr>
                <p14:cNvContentPartPr/>
                <p14:nvPr/>
              </p14:nvContentPartPr>
              <p14:xfrm>
                <a:off x="11045253" y="1798987"/>
                <a:ext cx="47160" cy="1479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877CEE3-3D35-45EE-96F7-EB81CDD3021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040933" y="1794667"/>
                  <a:ext cx="55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57C48488-4D22-4C85-B2E1-F028C7A775D8}"/>
                    </a:ext>
                  </a:extLst>
                </p14:cNvPr>
                <p14:cNvContentPartPr/>
                <p14:nvPr/>
              </p14:nvContentPartPr>
              <p14:xfrm>
                <a:off x="10980453" y="1741747"/>
                <a:ext cx="265680" cy="2005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57C48488-4D22-4C85-B2E1-F028C7A775D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976133" y="1737427"/>
                  <a:ext cx="27432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43F26695-3A07-4FB4-B59B-2C8938F78318}"/>
              </a:ext>
            </a:extLst>
          </p:cNvPr>
          <p:cNvGrpSpPr/>
          <p:nvPr/>
        </p:nvGrpSpPr>
        <p:grpSpPr>
          <a:xfrm>
            <a:off x="8706333" y="384547"/>
            <a:ext cx="1447560" cy="875160"/>
            <a:chOff x="8706333" y="384547"/>
            <a:chExt cx="1447560" cy="87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B4FD7B7-6C1E-41DA-92AD-25C0F3719099}"/>
                    </a:ext>
                  </a:extLst>
                </p14:cNvPr>
                <p14:cNvContentPartPr/>
                <p14:nvPr/>
              </p14:nvContentPartPr>
              <p14:xfrm>
                <a:off x="8949693" y="708907"/>
                <a:ext cx="150120" cy="172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B4FD7B7-6C1E-41DA-92AD-25C0F371909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945373" y="704587"/>
                  <a:ext cx="1587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9E7D5C6-F51C-4F88-AB28-BDB903F9038C}"/>
                    </a:ext>
                  </a:extLst>
                </p14:cNvPr>
                <p14:cNvContentPartPr/>
                <p14:nvPr/>
              </p14:nvContentPartPr>
              <p14:xfrm>
                <a:off x="9067053" y="694867"/>
                <a:ext cx="31320" cy="1922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9E7D5C6-F51C-4F88-AB28-BDB903F9038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062733" y="690547"/>
                  <a:ext cx="39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34C27F7-08CC-4776-8A7A-6A433F2E714E}"/>
                    </a:ext>
                  </a:extLst>
                </p14:cNvPr>
                <p14:cNvContentPartPr/>
                <p14:nvPr/>
              </p14:nvContentPartPr>
              <p14:xfrm>
                <a:off x="8992173" y="726907"/>
                <a:ext cx="235080" cy="1080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34C27F7-08CC-4776-8A7A-6A433F2E714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987853" y="722587"/>
                  <a:ext cx="243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BC31E79-86B1-414D-B147-8B2245C425C2}"/>
                    </a:ext>
                  </a:extLst>
                </p14:cNvPr>
                <p14:cNvContentPartPr/>
                <p14:nvPr/>
              </p14:nvContentPartPr>
              <p14:xfrm>
                <a:off x="9196293" y="804307"/>
                <a:ext cx="25200" cy="104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BC31E79-86B1-414D-B147-8B2245C425C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191973" y="799987"/>
                  <a:ext cx="338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B1DD77A-F1DE-4A1E-9BAE-2BADFE2EEC7F}"/>
                    </a:ext>
                  </a:extLst>
                </p14:cNvPr>
                <p14:cNvContentPartPr/>
                <p14:nvPr/>
              </p14:nvContentPartPr>
              <p14:xfrm>
                <a:off x="9431373" y="621787"/>
                <a:ext cx="28080" cy="1414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B1DD77A-F1DE-4A1E-9BAE-2BADFE2EEC7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427053" y="617467"/>
                  <a:ext cx="36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AE5BC79-0CFF-431E-AA10-BC2BEBBD6468}"/>
                    </a:ext>
                  </a:extLst>
                </p14:cNvPr>
                <p14:cNvContentPartPr/>
                <p14:nvPr/>
              </p14:nvContentPartPr>
              <p14:xfrm>
                <a:off x="9384573" y="611707"/>
                <a:ext cx="182880" cy="1616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AE5BC79-0CFF-431E-AA10-BC2BEBBD646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380253" y="607387"/>
                  <a:ext cx="191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4E4295F-A6F5-4F18-800F-F8AA91BF4EA5}"/>
                    </a:ext>
                  </a:extLst>
                </p14:cNvPr>
                <p14:cNvContentPartPr/>
                <p14:nvPr/>
              </p14:nvContentPartPr>
              <p14:xfrm>
                <a:off x="9640533" y="685147"/>
                <a:ext cx="73440" cy="36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4E4295F-A6F5-4F18-800F-F8AA91BF4EA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636213" y="680827"/>
                  <a:ext cx="820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FC6E291-7C5B-4F01-BC31-2F537B6DE221}"/>
                    </a:ext>
                  </a:extLst>
                </p14:cNvPr>
                <p14:cNvContentPartPr/>
                <p14:nvPr/>
              </p14:nvContentPartPr>
              <p14:xfrm>
                <a:off x="9698493" y="647707"/>
                <a:ext cx="86760" cy="957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FC6E291-7C5B-4F01-BC31-2F537B6DE22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694173" y="643387"/>
                  <a:ext cx="95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736D5DA-0441-4E66-88DA-B24EDF47F132}"/>
                    </a:ext>
                  </a:extLst>
                </p14:cNvPr>
                <p14:cNvContentPartPr/>
                <p14:nvPr/>
              </p14:nvContentPartPr>
              <p14:xfrm>
                <a:off x="9845013" y="577867"/>
                <a:ext cx="77760" cy="1447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736D5DA-0441-4E66-88DA-B24EDF47F13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840693" y="573547"/>
                  <a:ext cx="86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66A9E26-393F-4D25-BCE6-93FE5DB294A8}"/>
                    </a:ext>
                  </a:extLst>
                </p14:cNvPr>
                <p14:cNvContentPartPr/>
                <p14:nvPr/>
              </p14:nvContentPartPr>
              <p14:xfrm>
                <a:off x="9920973" y="577867"/>
                <a:ext cx="24840" cy="1220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66A9E26-393F-4D25-BCE6-93FE5DB294A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916653" y="573547"/>
                  <a:ext cx="33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60B8483-DF19-494A-B2EE-5B3C8453E32D}"/>
                    </a:ext>
                  </a:extLst>
                </p14:cNvPr>
                <p14:cNvContentPartPr/>
                <p14:nvPr/>
              </p14:nvContentPartPr>
              <p14:xfrm>
                <a:off x="9870573" y="655987"/>
                <a:ext cx="83520" cy="50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60B8483-DF19-494A-B2EE-5B3C8453E32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866253" y="651667"/>
                  <a:ext cx="921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C218608-5D83-412C-8924-6BFC53651F0B}"/>
                    </a:ext>
                  </a:extLst>
                </p14:cNvPr>
                <p14:cNvContentPartPr/>
                <p14:nvPr/>
              </p14:nvContentPartPr>
              <p14:xfrm>
                <a:off x="9988653" y="576787"/>
                <a:ext cx="34560" cy="1418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C218608-5D83-412C-8924-6BFC53651F0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984333" y="572467"/>
                  <a:ext cx="43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185CF75-08AC-4B3D-B7A4-5466A0D70D61}"/>
                    </a:ext>
                  </a:extLst>
                </p14:cNvPr>
                <p14:cNvContentPartPr/>
                <p14:nvPr/>
              </p14:nvContentPartPr>
              <p14:xfrm>
                <a:off x="9986133" y="564187"/>
                <a:ext cx="167760" cy="153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185CF75-08AC-4B3D-B7A4-5466A0D70D6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981813" y="559867"/>
                  <a:ext cx="176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3CB02D5-5D96-4890-AC39-7AA6C884AD5C}"/>
                    </a:ext>
                  </a:extLst>
                </p14:cNvPr>
                <p14:cNvContentPartPr/>
                <p14:nvPr/>
              </p14:nvContentPartPr>
              <p14:xfrm>
                <a:off x="9438213" y="973867"/>
                <a:ext cx="11160" cy="1656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3CB02D5-5D96-4890-AC39-7AA6C884AD5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433893" y="969547"/>
                  <a:ext cx="19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9DCF60E-D3F9-4EFD-89E0-0483CA3A59D2}"/>
                    </a:ext>
                  </a:extLst>
                </p14:cNvPr>
                <p14:cNvContentPartPr/>
                <p14:nvPr/>
              </p14:nvContentPartPr>
              <p14:xfrm>
                <a:off x="9353973" y="953347"/>
                <a:ext cx="159840" cy="1800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9DCF60E-D3F9-4EFD-89E0-0483CA3A59D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349653" y="949027"/>
                  <a:ext cx="168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2346582-64DB-4D94-A087-9661D20DB40B}"/>
                    </a:ext>
                  </a:extLst>
                </p14:cNvPr>
                <p14:cNvContentPartPr/>
                <p14:nvPr/>
              </p14:nvContentPartPr>
              <p14:xfrm>
                <a:off x="9602013" y="1035427"/>
                <a:ext cx="110880" cy="21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2346582-64DB-4D94-A087-9661D20DB40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597693" y="1031107"/>
                  <a:ext cx="1195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B067CC1-A03F-433B-8B2A-CB8EBE2370AD}"/>
                    </a:ext>
                  </a:extLst>
                </p14:cNvPr>
                <p14:cNvContentPartPr/>
                <p14:nvPr/>
              </p14:nvContentPartPr>
              <p14:xfrm>
                <a:off x="9698493" y="993307"/>
                <a:ext cx="72720" cy="1332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B067CC1-A03F-433B-8B2A-CB8EBE2370A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694173" y="988987"/>
                  <a:ext cx="81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9FCEC87-BA2F-4BE7-826D-3D787BCCE94F}"/>
                    </a:ext>
                  </a:extLst>
                </p14:cNvPr>
                <p14:cNvContentPartPr/>
                <p14:nvPr/>
              </p14:nvContentPartPr>
              <p14:xfrm>
                <a:off x="9794253" y="950467"/>
                <a:ext cx="95760" cy="1015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9FCEC87-BA2F-4BE7-826D-3D787BCCE94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789933" y="946147"/>
                  <a:ext cx="1044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16C63C1-B799-4767-BF31-3192DEEE8532}"/>
                    </a:ext>
                  </a:extLst>
                </p14:cNvPr>
                <p14:cNvContentPartPr/>
                <p14:nvPr/>
              </p14:nvContentPartPr>
              <p14:xfrm>
                <a:off x="9950133" y="941467"/>
                <a:ext cx="27000" cy="1296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16C63C1-B799-4767-BF31-3192DEEE853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945813" y="937147"/>
                  <a:ext cx="35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BE80871-28E9-4B10-BA09-B57113EB6805}"/>
                    </a:ext>
                  </a:extLst>
                </p14:cNvPr>
                <p14:cNvContentPartPr/>
                <p14:nvPr/>
              </p14:nvContentPartPr>
              <p14:xfrm>
                <a:off x="9930693" y="925987"/>
                <a:ext cx="147240" cy="1710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BE80871-28E9-4B10-BA09-B57113EB680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926373" y="921667"/>
                  <a:ext cx="155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2534EC0-702C-464D-9DF6-302D35D6E6F6}"/>
                    </a:ext>
                  </a:extLst>
                </p14:cNvPr>
                <p14:cNvContentPartPr/>
                <p14:nvPr/>
              </p14:nvContentPartPr>
              <p14:xfrm>
                <a:off x="8706333" y="384547"/>
                <a:ext cx="560160" cy="8751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2534EC0-702C-464D-9DF6-302D35D6E6F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702013" y="380227"/>
                  <a:ext cx="568800" cy="88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uppieren 272">
            <a:extLst>
              <a:ext uri="{FF2B5EF4-FFF2-40B4-BE49-F238E27FC236}">
                <a16:creationId xmlns:a16="http://schemas.microsoft.com/office/drawing/2014/main" id="{07B277F0-2095-4395-8CAE-A16C43466558}"/>
              </a:ext>
            </a:extLst>
          </p:cNvPr>
          <p:cNvGrpSpPr/>
          <p:nvPr/>
        </p:nvGrpSpPr>
        <p:grpSpPr>
          <a:xfrm>
            <a:off x="-30507" y="2311267"/>
            <a:ext cx="11346840" cy="4596840"/>
            <a:chOff x="-30507" y="2311267"/>
            <a:chExt cx="11346840" cy="459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9E5B503-AA77-48E6-8B16-58A5C87BE9E1}"/>
                    </a:ext>
                  </a:extLst>
                </p14:cNvPr>
                <p14:cNvContentPartPr/>
                <p14:nvPr/>
              </p14:nvContentPartPr>
              <p14:xfrm>
                <a:off x="2225973" y="3156547"/>
                <a:ext cx="240120" cy="165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9E5B503-AA77-48E6-8B16-58A5C87BE9E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221653" y="3152227"/>
                  <a:ext cx="248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02145B0-6F8E-4EE8-8A2D-0D02CA41EC29}"/>
                    </a:ext>
                  </a:extLst>
                </p14:cNvPr>
                <p14:cNvContentPartPr/>
                <p14:nvPr/>
              </p14:nvContentPartPr>
              <p14:xfrm>
                <a:off x="2355573" y="3096067"/>
                <a:ext cx="190080" cy="2430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02145B0-6F8E-4EE8-8A2D-0D02CA41EC2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351253" y="3091747"/>
                  <a:ext cx="1987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5B2B8F0-FEBD-4CBB-9A13-8DAF6C16E2FC}"/>
                    </a:ext>
                  </a:extLst>
                </p14:cNvPr>
                <p14:cNvContentPartPr/>
                <p14:nvPr/>
              </p14:nvContentPartPr>
              <p14:xfrm>
                <a:off x="2245773" y="3700507"/>
                <a:ext cx="134280" cy="324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5B2B8F0-FEBD-4CBB-9A13-8DAF6C16E2F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241453" y="3696187"/>
                  <a:ext cx="142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C4BBD84-31CC-4478-A162-51A71BFAF77C}"/>
                    </a:ext>
                  </a:extLst>
                </p14:cNvPr>
                <p14:cNvContentPartPr/>
                <p14:nvPr/>
              </p14:nvContentPartPr>
              <p14:xfrm>
                <a:off x="2377893" y="3641107"/>
                <a:ext cx="147600" cy="1821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C4BBD84-31CC-4478-A162-51A71BFAF77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373573" y="3636787"/>
                  <a:ext cx="156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DA3903C-8C47-45D7-965F-3E17E7418A14}"/>
                    </a:ext>
                  </a:extLst>
                </p14:cNvPr>
                <p14:cNvContentPartPr/>
                <p14:nvPr/>
              </p14:nvContentPartPr>
              <p14:xfrm>
                <a:off x="5399733" y="3253027"/>
                <a:ext cx="201240" cy="162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DA3903C-8C47-45D7-965F-3E17E7418A1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395413" y="3248707"/>
                  <a:ext cx="209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E7B7149-8FEA-4784-8157-3272A2C0EB7F}"/>
                    </a:ext>
                  </a:extLst>
                </p14:cNvPr>
                <p14:cNvContentPartPr/>
                <p14:nvPr/>
              </p14:nvContentPartPr>
              <p14:xfrm>
                <a:off x="5344293" y="3750547"/>
                <a:ext cx="279000" cy="597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E7B7149-8FEA-4784-8157-3272A2C0EB7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339973" y="3746227"/>
                  <a:ext cx="287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8E76A29-DD74-4E90-8EA7-007FDA642C24}"/>
                    </a:ext>
                  </a:extLst>
                </p14:cNvPr>
                <p14:cNvContentPartPr/>
                <p14:nvPr/>
              </p14:nvContentPartPr>
              <p14:xfrm>
                <a:off x="7520133" y="3106507"/>
                <a:ext cx="10080" cy="165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8E76A29-DD74-4E90-8EA7-007FDA642C2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515813" y="3102187"/>
                  <a:ext cx="18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344267F-F531-4A08-AE71-6702420699A8}"/>
                    </a:ext>
                  </a:extLst>
                </p14:cNvPr>
                <p14:cNvContentPartPr/>
                <p14:nvPr/>
              </p14:nvContentPartPr>
              <p14:xfrm>
                <a:off x="7534893" y="3661627"/>
                <a:ext cx="3240" cy="64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344267F-F531-4A08-AE71-6702420699A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530573" y="3657307"/>
                  <a:ext cx="118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3798282-A064-4275-A89F-FFB52B778F34}"/>
                    </a:ext>
                  </a:extLst>
                </p14:cNvPr>
                <p14:cNvContentPartPr/>
                <p14:nvPr/>
              </p14:nvContentPartPr>
              <p14:xfrm>
                <a:off x="5289933" y="3791227"/>
                <a:ext cx="60120" cy="36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3798282-A064-4275-A89F-FFB52B778F3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285613" y="3786907"/>
                  <a:ext cx="687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83A1601-F30B-49C6-8859-3188B4CEC2F6}"/>
                    </a:ext>
                  </a:extLst>
                </p14:cNvPr>
                <p14:cNvContentPartPr/>
                <p14:nvPr/>
              </p14:nvContentPartPr>
              <p14:xfrm>
                <a:off x="5343573" y="3775387"/>
                <a:ext cx="224640" cy="115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83A1601-F30B-49C6-8859-3188B4CEC2F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339253" y="3771067"/>
                  <a:ext cx="233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D0F72B4-DD23-4B26-B953-947B32AA1B4B}"/>
                    </a:ext>
                  </a:extLst>
                </p14:cNvPr>
                <p14:cNvContentPartPr/>
                <p14:nvPr/>
              </p14:nvContentPartPr>
              <p14:xfrm>
                <a:off x="5401533" y="3252307"/>
                <a:ext cx="230040" cy="244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D0F72B4-DD23-4B26-B953-947B32AA1B4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397213" y="3247987"/>
                  <a:ext cx="238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5A9F200-2A83-41B6-A74B-B9ED9CA8F009}"/>
                    </a:ext>
                  </a:extLst>
                </p14:cNvPr>
                <p14:cNvContentPartPr/>
                <p14:nvPr/>
              </p14:nvContentPartPr>
              <p14:xfrm>
                <a:off x="5735613" y="3247267"/>
                <a:ext cx="147960" cy="104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5A9F200-2A83-41B6-A74B-B9ED9CA8F00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731293" y="3242947"/>
                  <a:ext cx="1566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E4A180B-AEAB-423D-8BD5-7FADAE2C8ACB}"/>
                    </a:ext>
                  </a:extLst>
                </p14:cNvPr>
                <p14:cNvContentPartPr/>
                <p14:nvPr/>
              </p14:nvContentPartPr>
              <p14:xfrm>
                <a:off x="7662693" y="2879707"/>
                <a:ext cx="373680" cy="4428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E4A180B-AEAB-423D-8BD5-7FADAE2C8AC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658373" y="2875387"/>
                  <a:ext cx="38232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14CE502-BEA4-4A43-9FB0-83DFF1D84BBE}"/>
                    </a:ext>
                  </a:extLst>
                </p14:cNvPr>
                <p14:cNvContentPartPr/>
                <p14:nvPr/>
              </p14:nvContentPartPr>
              <p14:xfrm>
                <a:off x="7812813" y="3777907"/>
                <a:ext cx="276120" cy="428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14CE502-BEA4-4A43-9FB0-83DFF1D84BB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808493" y="3773587"/>
                  <a:ext cx="284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C0153EE-F2E8-4B7E-981A-50122B341AE0}"/>
                    </a:ext>
                  </a:extLst>
                </p14:cNvPr>
                <p14:cNvContentPartPr/>
                <p14:nvPr/>
              </p14:nvContentPartPr>
              <p14:xfrm>
                <a:off x="5729493" y="3792307"/>
                <a:ext cx="167400" cy="136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C0153EE-F2E8-4B7E-981A-50122B341AE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725173" y="3787987"/>
                  <a:ext cx="176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03677CD-496D-4CBC-8D01-67AE9151980A}"/>
                    </a:ext>
                  </a:extLst>
                </p14:cNvPr>
                <p14:cNvContentPartPr/>
                <p14:nvPr/>
              </p14:nvContentPartPr>
              <p14:xfrm>
                <a:off x="5730933" y="3794107"/>
                <a:ext cx="235080" cy="457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03677CD-496D-4CBC-8D01-67AE9151980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726613" y="3789787"/>
                  <a:ext cx="243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0C5D643-CB1C-4192-8065-06BE913BF771}"/>
                    </a:ext>
                  </a:extLst>
                </p14:cNvPr>
                <p14:cNvContentPartPr/>
                <p14:nvPr/>
              </p14:nvContentPartPr>
              <p14:xfrm>
                <a:off x="5651373" y="3388747"/>
                <a:ext cx="375840" cy="4266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0C5D643-CB1C-4192-8065-06BE913BF77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647053" y="3384427"/>
                  <a:ext cx="3844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873B5AC-633B-4834-9584-4116A4F761DB}"/>
                    </a:ext>
                  </a:extLst>
                </p14:cNvPr>
                <p14:cNvContentPartPr/>
                <p14:nvPr/>
              </p14:nvContentPartPr>
              <p14:xfrm>
                <a:off x="4929213" y="3316387"/>
                <a:ext cx="1346400" cy="8150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873B5AC-633B-4834-9584-4116A4F761D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924893" y="3312067"/>
                  <a:ext cx="1355040" cy="82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36EBA4BB-BDF0-4E69-A4E1-A0B9A4BEA7F8}"/>
                    </a:ext>
                  </a:extLst>
                </p14:cNvPr>
                <p14:cNvContentPartPr/>
                <p14:nvPr/>
              </p14:nvContentPartPr>
              <p14:xfrm>
                <a:off x="7008213" y="2849107"/>
                <a:ext cx="1366920" cy="7358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36EBA4BB-BDF0-4E69-A4E1-A0B9A4BEA7F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003893" y="2844787"/>
                  <a:ext cx="1375560" cy="74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A53B4DB-3148-4CE4-8C39-E9CCDAE16CE4}"/>
                    </a:ext>
                  </a:extLst>
                </p14:cNvPr>
                <p14:cNvContentPartPr/>
                <p14:nvPr/>
              </p14:nvContentPartPr>
              <p14:xfrm>
                <a:off x="5986533" y="3570907"/>
                <a:ext cx="2328480" cy="9054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A53B4DB-3148-4CE4-8C39-E9CCDAE16CE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982213" y="3566587"/>
                  <a:ext cx="2337120" cy="9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5F79A0D-4E2E-46C2-A2CF-ADF5D495466A}"/>
                    </a:ext>
                  </a:extLst>
                </p14:cNvPr>
                <p14:cNvContentPartPr/>
                <p14:nvPr/>
              </p14:nvContentPartPr>
              <p14:xfrm>
                <a:off x="8358213" y="2678107"/>
                <a:ext cx="1557000" cy="12013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5F79A0D-4E2E-46C2-A2CF-ADF5D495466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353893" y="2673787"/>
                  <a:ext cx="1565640" cy="12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859A166-2418-4349-A990-E3745AC59A41}"/>
                    </a:ext>
                  </a:extLst>
                </p14:cNvPr>
                <p14:cNvContentPartPr/>
                <p14:nvPr/>
              </p14:nvContentPartPr>
              <p14:xfrm>
                <a:off x="9741333" y="2589187"/>
                <a:ext cx="375840" cy="3279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859A166-2418-4349-A990-E3745AC59A4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737013" y="2584867"/>
                  <a:ext cx="3844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7C9FB24-B46B-4107-8692-B760AB1494AE}"/>
                    </a:ext>
                  </a:extLst>
                </p14:cNvPr>
                <p14:cNvContentPartPr/>
                <p14:nvPr/>
              </p14:nvContentPartPr>
              <p14:xfrm>
                <a:off x="10433613" y="2398027"/>
                <a:ext cx="47520" cy="3056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7C9FB24-B46B-4107-8692-B760AB1494A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429293" y="2393707"/>
                  <a:ext cx="561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0D2C029-446B-44FC-9063-2465A0981CCD}"/>
                    </a:ext>
                  </a:extLst>
                </p14:cNvPr>
                <p14:cNvContentPartPr/>
                <p14:nvPr/>
              </p14:nvContentPartPr>
              <p14:xfrm>
                <a:off x="10283493" y="2506027"/>
                <a:ext cx="360" cy="3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0D2C029-446B-44FC-9063-2465A0981CC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279173" y="2501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3DA9CEC-F981-4CDF-A69F-8D6DBCA16961}"/>
                    </a:ext>
                  </a:extLst>
                </p14:cNvPr>
                <p14:cNvContentPartPr/>
                <p14:nvPr/>
              </p14:nvContentPartPr>
              <p14:xfrm>
                <a:off x="10212573" y="2311267"/>
                <a:ext cx="425160" cy="928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3DA9CEC-F981-4CDF-A69F-8D6DBCA1696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208253" y="2306947"/>
                  <a:ext cx="433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FF467B06-E781-47A3-9D82-180CFDA8C2AA}"/>
                    </a:ext>
                  </a:extLst>
                </p14:cNvPr>
                <p14:cNvContentPartPr/>
                <p14:nvPr/>
              </p14:nvContentPartPr>
              <p14:xfrm>
                <a:off x="10678413" y="2471467"/>
                <a:ext cx="271440" cy="1767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FF467B06-E781-47A3-9D82-180CFDA8C2A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674093" y="2467147"/>
                  <a:ext cx="2800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0641B43-EFCB-4E26-BC98-66C3A562E94E}"/>
                    </a:ext>
                  </a:extLst>
                </p14:cNvPr>
                <p14:cNvContentPartPr/>
                <p14:nvPr/>
              </p14:nvContentPartPr>
              <p14:xfrm>
                <a:off x="10968213" y="2491267"/>
                <a:ext cx="136800" cy="1252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0641B43-EFCB-4E26-BC98-66C3A562E94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963893" y="2486947"/>
                  <a:ext cx="145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E8C939E-AA8C-4F3A-A685-07E7F337A967}"/>
                    </a:ext>
                  </a:extLst>
                </p14:cNvPr>
                <p14:cNvContentPartPr/>
                <p14:nvPr/>
              </p14:nvContentPartPr>
              <p14:xfrm>
                <a:off x="10297173" y="2855227"/>
                <a:ext cx="239400" cy="3103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E8C939E-AA8C-4F3A-A685-07E7F337A96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292853" y="2850907"/>
                  <a:ext cx="2480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5949095-FA6A-4AF6-ACC6-7DC8C32E4640}"/>
                    </a:ext>
                  </a:extLst>
                </p14:cNvPr>
                <p14:cNvContentPartPr/>
                <p14:nvPr/>
              </p14:nvContentPartPr>
              <p14:xfrm>
                <a:off x="10552773" y="2979787"/>
                <a:ext cx="208080" cy="1303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5949095-FA6A-4AF6-ACC6-7DC8C32E464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548453" y="2975467"/>
                  <a:ext cx="216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C13C3AE-246A-4243-9673-B8241F1BD368}"/>
                    </a:ext>
                  </a:extLst>
                </p14:cNvPr>
                <p14:cNvContentPartPr/>
                <p14:nvPr/>
              </p14:nvContentPartPr>
              <p14:xfrm>
                <a:off x="10734573" y="2940547"/>
                <a:ext cx="128520" cy="1843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C13C3AE-246A-4243-9673-B8241F1BD36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730253" y="2936227"/>
                  <a:ext cx="137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E63F4E1-E91C-4244-8485-C4D809CD240F}"/>
                    </a:ext>
                  </a:extLst>
                </p14:cNvPr>
                <p14:cNvContentPartPr/>
                <p14:nvPr/>
              </p14:nvContentPartPr>
              <p14:xfrm>
                <a:off x="10851213" y="2822827"/>
                <a:ext cx="136080" cy="2444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E63F4E1-E91C-4244-8485-C4D809CD240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846893" y="2818507"/>
                  <a:ext cx="1447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A08DEC6-1FBA-457A-A100-E1652B474993}"/>
                    </a:ext>
                  </a:extLst>
                </p14:cNvPr>
                <p14:cNvContentPartPr/>
                <p14:nvPr/>
              </p14:nvContentPartPr>
              <p14:xfrm>
                <a:off x="10203573" y="3369307"/>
                <a:ext cx="189720" cy="1922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A08DEC6-1FBA-457A-A100-E1652B47499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199253" y="3364987"/>
                  <a:ext cx="1983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F34F273-3A99-4DF4-996D-3A377657697F}"/>
                    </a:ext>
                  </a:extLst>
                </p14:cNvPr>
                <p14:cNvContentPartPr/>
                <p14:nvPr/>
              </p14:nvContentPartPr>
              <p14:xfrm>
                <a:off x="10414533" y="3381187"/>
                <a:ext cx="279360" cy="3322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F34F273-3A99-4DF4-996D-3A377657697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410213" y="3376867"/>
                  <a:ext cx="2880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ED3C190F-6C1E-4FC3-A7F5-724433A94F25}"/>
                    </a:ext>
                  </a:extLst>
                </p14:cNvPr>
                <p14:cNvContentPartPr/>
                <p14:nvPr/>
              </p14:nvContentPartPr>
              <p14:xfrm>
                <a:off x="10762293" y="3319987"/>
                <a:ext cx="127800" cy="1965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ED3C190F-6C1E-4FC3-A7F5-724433A94F2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757973" y="3315667"/>
                  <a:ext cx="136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128A3787-3A1D-4F32-8E19-A4EA0D0310E7}"/>
                    </a:ext>
                  </a:extLst>
                </p14:cNvPr>
                <p14:cNvContentPartPr/>
                <p14:nvPr/>
              </p14:nvContentPartPr>
              <p14:xfrm>
                <a:off x="10883253" y="3313147"/>
                <a:ext cx="28800" cy="360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128A3787-3A1D-4F32-8E19-A4EA0D0310E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878933" y="3308827"/>
                  <a:ext cx="37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D410B78C-FB58-4136-972A-545B18E86BB2}"/>
                    </a:ext>
                  </a:extLst>
                </p14:cNvPr>
                <p14:cNvContentPartPr/>
                <p14:nvPr/>
              </p14:nvContentPartPr>
              <p14:xfrm>
                <a:off x="10912413" y="3291907"/>
                <a:ext cx="142920" cy="2268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D410B78C-FB58-4136-972A-545B18E86BB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908093" y="3287587"/>
                  <a:ext cx="1515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BFB8BC8-CF6A-47E0-B49A-34A9FF74B227}"/>
                    </a:ext>
                  </a:extLst>
                </p14:cNvPr>
                <p14:cNvContentPartPr/>
                <p14:nvPr/>
              </p14:nvContentPartPr>
              <p14:xfrm>
                <a:off x="11090253" y="3301627"/>
                <a:ext cx="56880" cy="1933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BFB8BC8-CF6A-47E0-B49A-34A9FF74B22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085933" y="3297307"/>
                  <a:ext cx="65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B62FB3B-76D2-413F-B433-C98B9DFA10D3}"/>
                    </a:ext>
                  </a:extLst>
                </p14:cNvPr>
                <p14:cNvContentPartPr/>
                <p14:nvPr/>
              </p14:nvContentPartPr>
              <p14:xfrm>
                <a:off x="11178453" y="3368587"/>
                <a:ext cx="137880" cy="1040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B62FB3B-76D2-413F-B433-C98B9DFA10D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174133" y="3364267"/>
                  <a:ext cx="146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AF7903D5-24B1-4225-9B9C-2B224454C0D3}"/>
                    </a:ext>
                  </a:extLst>
                </p14:cNvPr>
                <p14:cNvContentPartPr/>
                <p14:nvPr/>
              </p14:nvContentPartPr>
              <p14:xfrm>
                <a:off x="7728573" y="3708787"/>
                <a:ext cx="2640960" cy="10620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AF7903D5-24B1-4225-9B9C-2B224454C0D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724253" y="3704467"/>
                  <a:ext cx="2649600" cy="10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AEE5248-AB1C-418B-960B-5A84742CFAD7}"/>
                    </a:ext>
                  </a:extLst>
                </p14:cNvPr>
                <p14:cNvContentPartPr/>
                <p14:nvPr/>
              </p14:nvContentPartPr>
              <p14:xfrm>
                <a:off x="7560813" y="4635787"/>
                <a:ext cx="434160" cy="3438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AEE5248-AB1C-418B-960B-5A84742CFAD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556493" y="4631467"/>
                  <a:ext cx="4428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F4CB791-8289-4FA9-BB10-DF9C83A31D94}"/>
                    </a:ext>
                  </a:extLst>
                </p14:cNvPr>
                <p14:cNvContentPartPr/>
                <p14:nvPr/>
              </p14:nvContentPartPr>
              <p14:xfrm>
                <a:off x="6342213" y="5043307"/>
                <a:ext cx="203760" cy="1328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F4CB791-8289-4FA9-BB10-DF9C83A31D9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337893" y="5038987"/>
                  <a:ext cx="212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BEEF46A-6A06-4CCD-A09D-0984D685CB87}"/>
                    </a:ext>
                  </a:extLst>
                </p14:cNvPr>
                <p14:cNvContentPartPr/>
                <p14:nvPr/>
              </p14:nvContentPartPr>
              <p14:xfrm>
                <a:off x="6579813" y="4961227"/>
                <a:ext cx="181440" cy="1886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BEEF46A-6A06-4CCD-A09D-0984D685CB8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575493" y="4956907"/>
                  <a:ext cx="1900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B7FB28D-DC09-4C7B-AEB7-57245EA882D4}"/>
                    </a:ext>
                  </a:extLst>
                </p14:cNvPr>
                <p14:cNvContentPartPr/>
                <p14:nvPr/>
              </p14:nvContentPartPr>
              <p14:xfrm>
                <a:off x="6737493" y="4999747"/>
                <a:ext cx="12240" cy="288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B7FB28D-DC09-4C7B-AEB7-57245EA882D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733173" y="4995427"/>
                  <a:ext cx="20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0CCEC12-01CE-42BE-82B2-6B2B175C12A7}"/>
                    </a:ext>
                  </a:extLst>
                </p14:cNvPr>
                <p14:cNvContentPartPr/>
                <p14:nvPr/>
              </p14:nvContentPartPr>
              <p14:xfrm>
                <a:off x="6806253" y="4929547"/>
                <a:ext cx="153360" cy="2199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0CCEC12-01CE-42BE-82B2-6B2B175C12A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801933" y="4925227"/>
                  <a:ext cx="162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D147FE37-CFA0-4D66-8898-B728A9ECF0F9}"/>
                    </a:ext>
                  </a:extLst>
                </p14:cNvPr>
                <p14:cNvContentPartPr/>
                <p14:nvPr/>
              </p14:nvContentPartPr>
              <p14:xfrm>
                <a:off x="7083453" y="4969147"/>
                <a:ext cx="42840" cy="1573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D147FE37-CFA0-4D66-8898-B728A9ECF0F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079133" y="4964827"/>
                  <a:ext cx="51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9F9F9B5-8558-43E2-8DCE-8ADE0282AE24}"/>
                    </a:ext>
                  </a:extLst>
                </p14:cNvPr>
                <p14:cNvContentPartPr/>
                <p14:nvPr/>
              </p14:nvContentPartPr>
              <p14:xfrm>
                <a:off x="7101453" y="4961587"/>
                <a:ext cx="129960" cy="280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9F9F9B5-8558-43E2-8DCE-8ADE0282AE2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097133" y="4957267"/>
                  <a:ext cx="138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0140BE9-2757-4135-83C0-CA13B2F8ED6D}"/>
                    </a:ext>
                  </a:extLst>
                </p14:cNvPr>
                <p14:cNvContentPartPr/>
                <p14:nvPr/>
              </p14:nvContentPartPr>
              <p14:xfrm>
                <a:off x="7103253" y="5051227"/>
                <a:ext cx="131760" cy="932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0140BE9-2757-4135-83C0-CA13B2F8ED6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098933" y="5046907"/>
                  <a:ext cx="140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81C75B2C-8921-4923-A764-50CF71025974}"/>
                    </a:ext>
                  </a:extLst>
                </p14:cNvPr>
                <p14:cNvContentPartPr/>
                <p14:nvPr/>
              </p14:nvContentPartPr>
              <p14:xfrm>
                <a:off x="7237893" y="5058067"/>
                <a:ext cx="252360" cy="1756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81C75B2C-8921-4923-A764-50CF7102597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233573" y="5053747"/>
                  <a:ext cx="261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CFC0ECE-A9E4-4BAE-849D-6BA2E37E3A72}"/>
                    </a:ext>
                  </a:extLst>
                </p14:cNvPr>
                <p14:cNvContentPartPr/>
                <p14:nvPr/>
              </p14:nvContentPartPr>
              <p14:xfrm>
                <a:off x="7524453" y="4966987"/>
                <a:ext cx="182160" cy="1476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CFC0ECE-A9E4-4BAE-849D-6BA2E37E3A7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520133" y="4962667"/>
                  <a:ext cx="190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497C988-8D35-4D4E-BA9B-36FE1728DD10}"/>
                    </a:ext>
                  </a:extLst>
                </p14:cNvPr>
                <p14:cNvContentPartPr/>
                <p14:nvPr/>
              </p14:nvContentPartPr>
              <p14:xfrm>
                <a:off x="7701933" y="4978507"/>
                <a:ext cx="8280" cy="352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497C988-8D35-4D4E-BA9B-36FE1728DD1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697613" y="4974187"/>
                  <a:ext cx="16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A5D08CD-38AA-45FC-BE0F-9CF16B154EC6}"/>
                    </a:ext>
                  </a:extLst>
                </p14:cNvPr>
                <p14:cNvContentPartPr/>
                <p14:nvPr/>
              </p14:nvContentPartPr>
              <p14:xfrm>
                <a:off x="7720653" y="4976347"/>
                <a:ext cx="72720" cy="1382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A5D08CD-38AA-45FC-BE0F-9CF16B154EC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716333" y="4972027"/>
                  <a:ext cx="81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1D0B9F1-BE3F-4564-B1A4-DC902365C0DE}"/>
                    </a:ext>
                  </a:extLst>
                </p14:cNvPr>
                <p14:cNvContentPartPr/>
                <p14:nvPr/>
              </p14:nvContentPartPr>
              <p14:xfrm>
                <a:off x="7817493" y="4939987"/>
                <a:ext cx="368640" cy="1296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1D0B9F1-BE3F-4564-B1A4-DC902365C0D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813173" y="4935667"/>
                  <a:ext cx="377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D18AD37-8DEE-4816-9A68-33CDBBB90FEF}"/>
                    </a:ext>
                  </a:extLst>
                </p14:cNvPr>
                <p14:cNvContentPartPr/>
                <p14:nvPr/>
              </p14:nvContentPartPr>
              <p14:xfrm>
                <a:off x="6137013" y="5424907"/>
                <a:ext cx="19800" cy="842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D18AD37-8DEE-4816-9A68-33CDBBB90FE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132693" y="5420587"/>
                  <a:ext cx="28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DA1AF22-79AE-431C-93B8-D2C0737B5299}"/>
                    </a:ext>
                  </a:extLst>
                </p14:cNvPr>
                <p14:cNvContentPartPr/>
                <p14:nvPr/>
              </p14:nvContentPartPr>
              <p14:xfrm>
                <a:off x="6143493" y="5363347"/>
                <a:ext cx="19440" cy="176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DA1AF22-79AE-431C-93B8-D2C0737B529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139173" y="5359027"/>
                  <a:ext cx="28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A925EAC-593E-480F-8459-62C6861DF8EB}"/>
                    </a:ext>
                  </a:extLst>
                </p14:cNvPr>
                <p14:cNvContentPartPr/>
                <p14:nvPr/>
              </p14:nvContentPartPr>
              <p14:xfrm>
                <a:off x="6216933" y="5409427"/>
                <a:ext cx="98640" cy="882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A925EAC-593E-480F-8459-62C6861DF8E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212613" y="5405107"/>
                  <a:ext cx="107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39861AFD-E8B6-4187-A180-685FE52FA9B1}"/>
                    </a:ext>
                  </a:extLst>
                </p14:cNvPr>
                <p14:cNvContentPartPr/>
                <p14:nvPr/>
              </p14:nvContentPartPr>
              <p14:xfrm>
                <a:off x="6439773" y="5399347"/>
                <a:ext cx="76320" cy="835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39861AFD-E8B6-4187-A180-685FE52FA9B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435453" y="5395027"/>
                  <a:ext cx="849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8DCF037-43C9-4203-A463-93593EEA8E50}"/>
                    </a:ext>
                  </a:extLst>
                </p14:cNvPr>
                <p14:cNvContentPartPr/>
                <p14:nvPr/>
              </p14:nvContentPartPr>
              <p14:xfrm>
                <a:off x="6533013" y="5318707"/>
                <a:ext cx="147240" cy="1486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8DCF037-43C9-4203-A463-93593EEA8E5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528693" y="5314387"/>
                  <a:ext cx="155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CE56BB1-F5B6-4B14-A2F3-F29D1961FB76}"/>
                    </a:ext>
                  </a:extLst>
                </p14:cNvPr>
                <p14:cNvContentPartPr/>
                <p14:nvPr/>
              </p14:nvContentPartPr>
              <p14:xfrm>
                <a:off x="6707973" y="5403667"/>
                <a:ext cx="79200" cy="583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CE56BB1-F5B6-4B14-A2F3-F29D1961FB7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703653" y="5399347"/>
                  <a:ext cx="878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2D44A1ED-2CD1-41FB-82D4-B7B405B16365}"/>
                    </a:ext>
                  </a:extLst>
                </p14:cNvPr>
                <p14:cNvContentPartPr/>
                <p14:nvPr/>
              </p14:nvContentPartPr>
              <p14:xfrm>
                <a:off x="6828213" y="5354707"/>
                <a:ext cx="94320" cy="1119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2D44A1ED-2CD1-41FB-82D4-B7B405B1636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823893" y="5350387"/>
                  <a:ext cx="102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6FF60507-A7AD-4249-AE2C-B7B947374950}"/>
                    </a:ext>
                  </a:extLst>
                </p14:cNvPr>
                <p14:cNvContentPartPr/>
                <p14:nvPr/>
              </p14:nvContentPartPr>
              <p14:xfrm>
                <a:off x="6959253" y="5375227"/>
                <a:ext cx="177480" cy="500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6FF60507-A7AD-4249-AE2C-B7B94737495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954933" y="5370907"/>
                  <a:ext cx="186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698D59A4-687C-49CE-A60B-D2C6A9AC61B2}"/>
                    </a:ext>
                  </a:extLst>
                </p14:cNvPr>
                <p14:cNvContentPartPr/>
                <p14:nvPr/>
              </p14:nvContentPartPr>
              <p14:xfrm>
                <a:off x="7345173" y="5335627"/>
                <a:ext cx="91440" cy="910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698D59A4-687C-49CE-A60B-D2C6A9AC61B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340853" y="5331307"/>
                  <a:ext cx="1000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DF5D7A8-3B16-4500-A20C-BB389D3F01F0}"/>
                    </a:ext>
                  </a:extLst>
                </p14:cNvPr>
                <p14:cNvContentPartPr/>
                <p14:nvPr/>
              </p14:nvContentPartPr>
              <p14:xfrm>
                <a:off x="7463253" y="5335987"/>
                <a:ext cx="438480" cy="759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DF5D7A8-3B16-4500-A20C-BB389D3F01F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458933" y="5331667"/>
                  <a:ext cx="4471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CDD2120-351A-4037-B705-A428BE3662B3}"/>
                    </a:ext>
                  </a:extLst>
                </p14:cNvPr>
                <p14:cNvContentPartPr/>
                <p14:nvPr/>
              </p14:nvContentPartPr>
              <p14:xfrm>
                <a:off x="7929453" y="5255707"/>
                <a:ext cx="252720" cy="1270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CDD2120-351A-4037-B705-A428BE3662B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925133" y="5251387"/>
                  <a:ext cx="261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A43F660-CC8A-48BA-AB09-9FBFDCE629F2}"/>
                    </a:ext>
                  </a:extLst>
                </p14:cNvPr>
                <p14:cNvContentPartPr/>
                <p14:nvPr/>
              </p14:nvContentPartPr>
              <p14:xfrm>
                <a:off x="6136653" y="5616427"/>
                <a:ext cx="128520" cy="1659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A43F660-CC8A-48BA-AB09-9FBFDCE629F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132333" y="5612107"/>
                  <a:ext cx="137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E2FC40B-B29D-4BE9-9796-0108D87AF7A7}"/>
                    </a:ext>
                  </a:extLst>
                </p14:cNvPr>
                <p14:cNvContentPartPr/>
                <p14:nvPr/>
              </p14:nvContentPartPr>
              <p14:xfrm>
                <a:off x="6268773" y="5629387"/>
                <a:ext cx="122400" cy="1000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E2FC40B-B29D-4BE9-9796-0108D87AF7A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264453" y="5625067"/>
                  <a:ext cx="131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41BA56E-CCF8-444E-BB86-AB98F76932B6}"/>
                    </a:ext>
                  </a:extLst>
                </p14:cNvPr>
                <p14:cNvContentPartPr/>
                <p14:nvPr/>
              </p14:nvContentPartPr>
              <p14:xfrm>
                <a:off x="6586293" y="5608147"/>
                <a:ext cx="279000" cy="1094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41BA56E-CCF8-444E-BB86-AB98F76932B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581973" y="5603827"/>
                  <a:ext cx="287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F9ACD20-9541-4B5D-A246-FA7960C99DDE}"/>
                    </a:ext>
                  </a:extLst>
                </p14:cNvPr>
                <p14:cNvContentPartPr/>
                <p14:nvPr/>
              </p14:nvContentPartPr>
              <p14:xfrm>
                <a:off x="6889773" y="5638747"/>
                <a:ext cx="220680" cy="709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F9ACD20-9541-4B5D-A246-FA7960C99DD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885453" y="5634427"/>
                  <a:ext cx="229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4D696884-4CE2-453D-B045-AE226103FFBD}"/>
                    </a:ext>
                  </a:extLst>
                </p14:cNvPr>
                <p14:cNvContentPartPr/>
                <p14:nvPr/>
              </p14:nvContentPartPr>
              <p14:xfrm>
                <a:off x="7066893" y="5566747"/>
                <a:ext cx="35640" cy="298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4D696884-4CE2-453D-B045-AE226103FFB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062573" y="5562427"/>
                  <a:ext cx="44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52903A73-ADBC-4A17-9858-9A754AF930EE}"/>
                    </a:ext>
                  </a:extLst>
                </p14:cNvPr>
                <p14:cNvContentPartPr/>
                <p14:nvPr/>
              </p14:nvContentPartPr>
              <p14:xfrm>
                <a:off x="7152933" y="5569627"/>
                <a:ext cx="270720" cy="1177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52903A73-ADBC-4A17-9858-9A754AF930E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148613" y="5565307"/>
                  <a:ext cx="279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9FE4F64-84EA-4FA9-9509-2C7B3744D8B2}"/>
                    </a:ext>
                  </a:extLst>
                </p14:cNvPr>
                <p14:cNvContentPartPr/>
                <p14:nvPr/>
              </p14:nvContentPartPr>
              <p14:xfrm>
                <a:off x="7456413" y="5542987"/>
                <a:ext cx="169920" cy="1105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9FE4F64-84EA-4FA9-9509-2C7B3744D8B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452093" y="5538667"/>
                  <a:ext cx="1785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AF851F6-98CA-4F3C-8512-42988CEA4491}"/>
                    </a:ext>
                  </a:extLst>
                </p14:cNvPr>
                <p14:cNvContentPartPr/>
                <p14:nvPr/>
              </p14:nvContentPartPr>
              <p14:xfrm>
                <a:off x="7724973" y="5423467"/>
                <a:ext cx="44280" cy="2304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AF851F6-98CA-4F3C-8512-42988CEA449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720653" y="5419147"/>
                  <a:ext cx="529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1E4F7E4-84ED-4991-80B2-99A01E8ED2E5}"/>
                    </a:ext>
                  </a:extLst>
                </p14:cNvPr>
                <p14:cNvContentPartPr/>
                <p14:nvPr/>
              </p14:nvContentPartPr>
              <p14:xfrm>
                <a:off x="3855693" y="5783107"/>
                <a:ext cx="14040" cy="3258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1E4F7E4-84ED-4991-80B2-99A01E8ED2E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851373" y="5778787"/>
                  <a:ext cx="226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4A635BE-B601-47A9-86F1-A04E69FA879F}"/>
                    </a:ext>
                  </a:extLst>
                </p14:cNvPr>
                <p14:cNvContentPartPr/>
                <p14:nvPr/>
              </p14:nvContentPartPr>
              <p14:xfrm>
                <a:off x="3762813" y="5764387"/>
                <a:ext cx="225000" cy="3452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4A635BE-B601-47A9-86F1-A04E69FA879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758493" y="5760067"/>
                  <a:ext cx="2336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E1775F71-FCA5-45EC-91A4-0FCE1302C259}"/>
                    </a:ext>
                  </a:extLst>
                </p14:cNvPr>
                <p14:cNvContentPartPr/>
                <p14:nvPr/>
              </p14:nvContentPartPr>
              <p14:xfrm>
                <a:off x="4006173" y="5828827"/>
                <a:ext cx="305280" cy="1854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E1775F71-FCA5-45EC-91A4-0FCE1302C25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001853" y="5824507"/>
                  <a:ext cx="313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5F672674-098B-4B0D-A84A-94AB4B809AD9}"/>
                    </a:ext>
                  </a:extLst>
                </p14:cNvPr>
                <p14:cNvContentPartPr/>
                <p14:nvPr/>
              </p14:nvContentPartPr>
              <p14:xfrm>
                <a:off x="3695133" y="6045907"/>
                <a:ext cx="713520" cy="1252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5F672674-098B-4B0D-A84A-94AB4B809AD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690813" y="6041587"/>
                  <a:ext cx="722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30D49CD1-E3C8-484B-8D20-416A71F4274B}"/>
                    </a:ext>
                  </a:extLst>
                </p14:cNvPr>
                <p14:cNvContentPartPr/>
                <p14:nvPr/>
              </p14:nvContentPartPr>
              <p14:xfrm>
                <a:off x="4686213" y="5792467"/>
                <a:ext cx="246960" cy="2203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30D49CD1-E3C8-484B-8D20-416A71F4274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681893" y="5788147"/>
                  <a:ext cx="2556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1BF9CAB-72D5-4C44-88CB-D52C30676299}"/>
                    </a:ext>
                  </a:extLst>
                </p14:cNvPr>
                <p14:cNvContentPartPr/>
                <p14:nvPr/>
              </p14:nvContentPartPr>
              <p14:xfrm>
                <a:off x="4958013" y="5886427"/>
                <a:ext cx="267480" cy="907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1BF9CAB-72D5-4C44-88CB-D52C3067629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953693" y="5882107"/>
                  <a:ext cx="276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459DAA5-6825-49EC-99FF-9B64CAD916B1}"/>
                    </a:ext>
                  </a:extLst>
                </p14:cNvPr>
                <p14:cNvContentPartPr/>
                <p14:nvPr/>
              </p14:nvContentPartPr>
              <p14:xfrm>
                <a:off x="5435733" y="5916307"/>
                <a:ext cx="26280" cy="579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459DAA5-6825-49EC-99FF-9B64CAD916B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431413" y="5911987"/>
                  <a:ext cx="349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10EC1CE-B64B-4F5E-AF6C-E45448D786D5}"/>
                    </a:ext>
                  </a:extLst>
                </p14:cNvPr>
                <p14:cNvContentPartPr/>
                <p14:nvPr/>
              </p14:nvContentPartPr>
              <p14:xfrm>
                <a:off x="5442213" y="5856547"/>
                <a:ext cx="67680" cy="316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10EC1CE-B64B-4F5E-AF6C-E45448D786D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437893" y="5852227"/>
                  <a:ext cx="76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940FD6C-9D6F-45AD-B65C-7FDF7391B455}"/>
                    </a:ext>
                  </a:extLst>
                </p14:cNvPr>
                <p14:cNvContentPartPr/>
                <p14:nvPr/>
              </p14:nvContentPartPr>
              <p14:xfrm>
                <a:off x="5506293" y="5887867"/>
                <a:ext cx="59400" cy="820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940FD6C-9D6F-45AD-B65C-7FDF7391B45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501973" y="5883547"/>
                  <a:ext cx="68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43DB9C9-F8D7-41FD-9E38-72ADA8412B11}"/>
                    </a:ext>
                  </a:extLst>
                </p14:cNvPr>
                <p14:cNvContentPartPr/>
                <p14:nvPr/>
              </p14:nvContentPartPr>
              <p14:xfrm>
                <a:off x="5735253" y="5819827"/>
                <a:ext cx="217080" cy="2286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43DB9C9-F8D7-41FD-9E38-72ADA8412B1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730933" y="5815507"/>
                  <a:ext cx="2257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8FBDF32-617B-4358-87E5-FCEC914C9DE2}"/>
                    </a:ext>
                  </a:extLst>
                </p14:cNvPr>
                <p14:cNvContentPartPr/>
                <p14:nvPr/>
              </p14:nvContentPartPr>
              <p14:xfrm>
                <a:off x="5927493" y="5854027"/>
                <a:ext cx="39240" cy="223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8FBDF32-617B-4358-87E5-FCEC914C9DE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923173" y="5849707"/>
                  <a:ext cx="47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10915FA-3C0B-4A64-8A63-BF30FECB8A64}"/>
                    </a:ext>
                  </a:extLst>
                </p14:cNvPr>
                <p14:cNvContentPartPr/>
                <p14:nvPr/>
              </p14:nvContentPartPr>
              <p14:xfrm>
                <a:off x="5978613" y="5893987"/>
                <a:ext cx="70560" cy="1040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10915FA-3C0B-4A64-8A63-BF30FECB8A6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974293" y="5889667"/>
                  <a:ext cx="79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60EC175-41C0-488A-82F7-7FAF1D4507C4}"/>
                    </a:ext>
                  </a:extLst>
                </p14:cNvPr>
                <p14:cNvContentPartPr/>
                <p14:nvPr/>
              </p14:nvContentPartPr>
              <p14:xfrm>
                <a:off x="6034413" y="5828827"/>
                <a:ext cx="124560" cy="1508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60EC175-41C0-488A-82F7-7FAF1D4507C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030093" y="5824507"/>
                  <a:ext cx="1332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C9383227-8DD8-43CE-ADDA-5E70DB2C4769}"/>
                    </a:ext>
                  </a:extLst>
                </p14:cNvPr>
                <p14:cNvContentPartPr/>
                <p14:nvPr/>
              </p14:nvContentPartPr>
              <p14:xfrm>
                <a:off x="6256893" y="5919907"/>
                <a:ext cx="186480" cy="414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C9383227-8DD8-43CE-ADDA-5E70DB2C476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252573" y="5915587"/>
                  <a:ext cx="195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FD5A439-3D8E-4DA1-B6D8-53499C4723D9}"/>
                    </a:ext>
                  </a:extLst>
                </p14:cNvPr>
                <p14:cNvContentPartPr/>
                <p14:nvPr/>
              </p14:nvContentPartPr>
              <p14:xfrm>
                <a:off x="6456333" y="5879227"/>
                <a:ext cx="290160" cy="748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FD5A439-3D8E-4DA1-B6D8-53499C4723D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452013" y="5874907"/>
                  <a:ext cx="298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D65FA04-5E53-4B22-8771-A5F38FB64440}"/>
                    </a:ext>
                  </a:extLst>
                </p14:cNvPr>
                <p14:cNvContentPartPr/>
                <p14:nvPr/>
              </p14:nvContentPartPr>
              <p14:xfrm>
                <a:off x="6730653" y="5874907"/>
                <a:ext cx="188640" cy="842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D65FA04-5E53-4B22-8771-A5F38FB6444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726333" y="5870587"/>
                  <a:ext cx="197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57E5562-EA2A-4E23-B32D-95C60762F5E7}"/>
                    </a:ext>
                  </a:extLst>
                </p14:cNvPr>
                <p14:cNvContentPartPr/>
                <p14:nvPr/>
              </p14:nvContentPartPr>
              <p14:xfrm>
                <a:off x="6311973" y="6000907"/>
                <a:ext cx="611280" cy="360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57E5562-EA2A-4E23-B32D-95C60762F5E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307653" y="5996587"/>
                  <a:ext cx="619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B2148A71-C235-4CBF-ABDF-B22A2815DCEA}"/>
                    </a:ext>
                  </a:extLst>
                </p14:cNvPr>
                <p14:cNvContentPartPr/>
                <p14:nvPr/>
              </p14:nvContentPartPr>
              <p14:xfrm>
                <a:off x="5690973" y="6008827"/>
                <a:ext cx="606960" cy="1076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B2148A71-C235-4CBF-ABDF-B22A2815DCE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686653" y="6004507"/>
                  <a:ext cx="615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3BDB9A91-895F-4A7A-ACA9-E240F693909F}"/>
                    </a:ext>
                  </a:extLst>
                </p14:cNvPr>
                <p14:cNvContentPartPr/>
                <p14:nvPr/>
              </p14:nvContentPartPr>
              <p14:xfrm>
                <a:off x="7150053" y="5860147"/>
                <a:ext cx="186840" cy="982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3BDB9A91-895F-4A7A-ACA9-E240F693909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145733" y="5855827"/>
                  <a:ext cx="195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CA2467C-4C5D-4BFA-B604-FA59A532ABD1}"/>
                    </a:ext>
                  </a:extLst>
                </p14:cNvPr>
                <p14:cNvContentPartPr/>
                <p14:nvPr/>
              </p14:nvContentPartPr>
              <p14:xfrm>
                <a:off x="7312773" y="5809027"/>
                <a:ext cx="123840" cy="1339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CA2467C-4C5D-4BFA-B604-FA59A532ABD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308453" y="5804707"/>
                  <a:ext cx="132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EE3D8D31-767C-4F88-89CE-209F987CB08E}"/>
                    </a:ext>
                  </a:extLst>
                </p14:cNvPr>
                <p14:cNvContentPartPr/>
                <p14:nvPr/>
              </p14:nvContentPartPr>
              <p14:xfrm>
                <a:off x="7466493" y="5746387"/>
                <a:ext cx="886320" cy="2383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EE3D8D31-767C-4F88-89CE-209F987CB08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462173" y="5742067"/>
                  <a:ext cx="8949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18B74CD-7713-46B2-9026-5CE2ECEC388D}"/>
                    </a:ext>
                  </a:extLst>
                </p14:cNvPr>
                <p14:cNvContentPartPr/>
                <p14:nvPr/>
              </p14:nvContentPartPr>
              <p14:xfrm>
                <a:off x="4099053" y="6329587"/>
                <a:ext cx="187560" cy="219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18B74CD-7713-46B2-9026-5CE2ECEC388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094733" y="6325267"/>
                  <a:ext cx="196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6E924D4-68B7-4226-932E-04A724F3448E}"/>
                    </a:ext>
                  </a:extLst>
                </p14:cNvPr>
                <p14:cNvContentPartPr/>
                <p14:nvPr/>
              </p14:nvContentPartPr>
              <p14:xfrm>
                <a:off x="4258533" y="6181627"/>
                <a:ext cx="347760" cy="2948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6E924D4-68B7-4226-932E-04A724F3448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254213" y="6177307"/>
                  <a:ext cx="3564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2EF5E3BD-9EC4-4091-BCAE-C28F69A96719}"/>
                    </a:ext>
                  </a:extLst>
                </p14:cNvPr>
                <p14:cNvContentPartPr/>
                <p14:nvPr/>
              </p14:nvContentPartPr>
              <p14:xfrm>
                <a:off x="4718613" y="6352627"/>
                <a:ext cx="20880" cy="118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2EF5E3BD-9EC4-4091-BCAE-C28F69A9671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714293" y="6348307"/>
                  <a:ext cx="29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8A8D59A3-C028-4DCA-8158-B6EC3D7CD025}"/>
                    </a:ext>
                  </a:extLst>
                </p14:cNvPr>
                <p14:cNvContentPartPr/>
                <p14:nvPr/>
              </p14:nvContentPartPr>
              <p14:xfrm>
                <a:off x="4879173" y="6245707"/>
                <a:ext cx="25560" cy="1188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8A8D59A3-C028-4DCA-8158-B6EC3D7CD02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874853" y="6241387"/>
                  <a:ext cx="34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AB6D89F-27FA-420C-B4CC-278C0959000E}"/>
                    </a:ext>
                  </a:extLst>
                </p14:cNvPr>
                <p14:cNvContentPartPr/>
                <p14:nvPr/>
              </p14:nvContentPartPr>
              <p14:xfrm>
                <a:off x="4857213" y="6202867"/>
                <a:ext cx="119520" cy="1746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AB6D89F-27FA-420C-B4CC-278C0959000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852893" y="6198547"/>
                  <a:ext cx="128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5D10DED2-7D7F-45B4-96F9-53FD45A010B0}"/>
                    </a:ext>
                  </a:extLst>
                </p14:cNvPr>
                <p14:cNvContentPartPr/>
                <p14:nvPr/>
              </p14:nvContentPartPr>
              <p14:xfrm>
                <a:off x="5030373" y="6231667"/>
                <a:ext cx="186840" cy="1216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5D10DED2-7D7F-45B4-96F9-53FD45A010B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026053" y="6227347"/>
                  <a:ext cx="195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35CB13B-9943-4053-9F0D-D30A10454C12}"/>
                    </a:ext>
                  </a:extLst>
                </p14:cNvPr>
                <p14:cNvContentPartPr/>
                <p14:nvPr/>
              </p14:nvContentPartPr>
              <p14:xfrm>
                <a:off x="5366613" y="6179467"/>
                <a:ext cx="122760" cy="1868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35CB13B-9943-4053-9F0D-D30A10454C1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362293" y="6175147"/>
                  <a:ext cx="131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A33171FD-52A2-4999-9313-48C084386D08}"/>
                    </a:ext>
                  </a:extLst>
                </p14:cNvPr>
                <p14:cNvContentPartPr/>
                <p14:nvPr/>
              </p14:nvContentPartPr>
              <p14:xfrm>
                <a:off x="5433573" y="6277027"/>
                <a:ext cx="104760" cy="176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A33171FD-52A2-4999-9313-48C084386D0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429253" y="6272707"/>
                  <a:ext cx="113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28624D0-FBEF-445A-9914-2AB1ADEB1E69}"/>
                    </a:ext>
                  </a:extLst>
                </p14:cNvPr>
                <p14:cNvContentPartPr/>
                <p14:nvPr/>
              </p14:nvContentPartPr>
              <p14:xfrm>
                <a:off x="5625453" y="6234547"/>
                <a:ext cx="296640" cy="1036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28624D0-FBEF-445A-9914-2AB1ADEB1E6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621133" y="6230227"/>
                  <a:ext cx="305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6DF768E5-BBFD-4294-846C-9CE321B42B83}"/>
                    </a:ext>
                  </a:extLst>
                </p14:cNvPr>
                <p14:cNvContentPartPr/>
                <p14:nvPr/>
              </p14:nvContentPartPr>
              <p14:xfrm>
                <a:off x="5953773" y="6120427"/>
                <a:ext cx="91800" cy="1692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6DF768E5-BBFD-4294-846C-9CE321B42B8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949453" y="6116107"/>
                  <a:ext cx="100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E12C492C-86F7-4812-B358-3DA53C7AD251}"/>
                    </a:ext>
                  </a:extLst>
                </p14:cNvPr>
                <p14:cNvContentPartPr/>
                <p14:nvPr/>
              </p14:nvContentPartPr>
              <p14:xfrm>
                <a:off x="6012813" y="6250387"/>
                <a:ext cx="52560" cy="558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E12C492C-86F7-4812-B358-3DA53C7AD25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008493" y="6246067"/>
                  <a:ext cx="612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EDA5A19F-CEF3-4CC1-9B38-A22B858A0CE3}"/>
                    </a:ext>
                  </a:extLst>
                </p14:cNvPr>
                <p14:cNvContentPartPr/>
                <p14:nvPr/>
              </p14:nvContentPartPr>
              <p14:xfrm>
                <a:off x="6081933" y="6193867"/>
                <a:ext cx="151200" cy="1029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EDA5A19F-CEF3-4CC1-9B38-A22B858A0CE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077613" y="6189547"/>
                  <a:ext cx="1598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8CF2B2C-9FAE-4616-89EA-3C0FCF25BC9F}"/>
                    </a:ext>
                  </a:extLst>
                </p14:cNvPr>
                <p14:cNvContentPartPr/>
                <p14:nvPr/>
              </p14:nvContentPartPr>
              <p14:xfrm>
                <a:off x="6336093" y="6214027"/>
                <a:ext cx="15120" cy="846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8CF2B2C-9FAE-4616-89EA-3C0FCF25BC9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331773" y="6209707"/>
                  <a:ext cx="23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93229932-E831-42FE-BF86-F9BD6D41E7F4}"/>
                    </a:ext>
                  </a:extLst>
                </p14:cNvPr>
                <p14:cNvContentPartPr/>
                <p14:nvPr/>
              </p14:nvContentPartPr>
              <p14:xfrm>
                <a:off x="6343653" y="6142027"/>
                <a:ext cx="16560" cy="370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93229932-E831-42FE-BF86-F9BD6D41E7F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339333" y="6137707"/>
                  <a:ext cx="25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591C8646-F616-431F-A7D1-9B4155CABFCF}"/>
                    </a:ext>
                  </a:extLst>
                </p14:cNvPr>
                <p14:cNvContentPartPr/>
                <p14:nvPr/>
              </p14:nvContentPartPr>
              <p14:xfrm>
                <a:off x="6380013" y="6110347"/>
                <a:ext cx="114120" cy="2026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591C8646-F616-431F-A7D1-9B4155CABFC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375693" y="6106027"/>
                  <a:ext cx="1227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AD0C780C-0219-46C3-B90C-F67050705FC8}"/>
                    </a:ext>
                  </a:extLst>
                </p14:cNvPr>
                <p14:cNvContentPartPr/>
                <p14:nvPr/>
              </p14:nvContentPartPr>
              <p14:xfrm>
                <a:off x="6584493" y="6185227"/>
                <a:ext cx="156240" cy="1069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AD0C780C-0219-46C3-B90C-F67050705FC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580173" y="6180907"/>
                  <a:ext cx="164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8C03E5A7-1B3D-4B2B-BB86-EE343D4D641B}"/>
                    </a:ext>
                  </a:extLst>
                </p14:cNvPr>
                <p14:cNvContentPartPr/>
                <p14:nvPr/>
              </p14:nvContentPartPr>
              <p14:xfrm>
                <a:off x="6756933" y="6186667"/>
                <a:ext cx="146160" cy="1054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8C03E5A7-1B3D-4B2B-BB86-EE343D4D641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752613" y="6182347"/>
                  <a:ext cx="154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55298937-CE09-4B64-A8B4-935CB95092EF}"/>
                    </a:ext>
                  </a:extLst>
                </p14:cNvPr>
                <p14:cNvContentPartPr/>
                <p14:nvPr/>
              </p14:nvContentPartPr>
              <p14:xfrm>
                <a:off x="6907773" y="6110347"/>
                <a:ext cx="214200" cy="2754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55298937-CE09-4B64-A8B4-935CB95092E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903453" y="6106027"/>
                  <a:ext cx="2228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96B60CC4-652A-4005-AB85-8D5C7CDD099C}"/>
                    </a:ext>
                  </a:extLst>
                </p14:cNvPr>
                <p14:cNvContentPartPr/>
                <p14:nvPr/>
              </p14:nvContentPartPr>
              <p14:xfrm>
                <a:off x="7228893" y="6153547"/>
                <a:ext cx="90360" cy="2059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96B60CC4-652A-4005-AB85-8D5C7CDD099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224573" y="6149227"/>
                  <a:ext cx="99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ED4FFABF-ED07-450D-8A33-2F6084184510}"/>
                    </a:ext>
                  </a:extLst>
                </p14:cNvPr>
                <p14:cNvContentPartPr/>
                <p14:nvPr/>
              </p14:nvContentPartPr>
              <p14:xfrm>
                <a:off x="7361373" y="6081547"/>
                <a:ext cx="416520" cy="1256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ED4FFABF-ED07-450D-8A33-2F608418451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357053" y="6077227"/>
                  <a:ext cx="4251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7AE661B4-B428-425E-9B07-9E8C3E0C2479}"/>
                    </a:ext>
                  </a:extLst>
                </p14:cNvPr>
                <p14:cNvContentPartPr/>
                <p14:nvPr/>
              </p14:nvContentPartPr>
              <p14:xfrm>
                <a:off x="7814613" y="6125827"/>
                <a:ext cx="22320" cy="648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7AE661B4-B428-425E-9B07-9E8C3E0C247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810293" y="6121507"/>
                  <a:ext cx="309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A040F219-EB9E-48CB-A85E-82CD70B26BE8}"/>
                    </a:ext>
                  </a:extLst>
                </p14:cNvPr>
                <p14:cNvContentPartPr/>
                <p14:nvPr/>
              </p14:nvContentPartPr>
              <p14:xfrm>
                <a:off x="7856013" y="6026107"/>
                <a:ext cx="82800" cy="1472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A040F219-EB9E-48CB-A85E-82CD70B26BE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851693" y="6021787"/>
                  <a:ext cx="91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6C29DDF8-3AD1-4819-B81B-3CC3667E31EE}"/>
                    </a:ext>
                  </a:extLst>
                </p14:cNvPr>
                <p14:cNvContentPartPr/>
                <p14:nvPr/>
              </p14:nvContentPartPr>
              <p14:xfrm>
                <a:off x="7961493" y="6010627"/>
                <a:ext cx="186120" cy="1400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6C29DDF8-3AD1-4819-B81B-3CC3667E31E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957173" y="6006307"/>
                  <a:ext cx="194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F0F5C872-7518-442E-9882-E8BA7ED6720E}"/>
                    </a:ext>
                  </a:extLst>
                </p14:cNvPr>
                <p14:cNvContentPartPr/>
                <p14:nvPr/>
              </p14:nvContentPartPr>
              <p14:xfrm>
                <a:off x="4897173" y="6473947"/>
                <a:ext cx="223200" cy="1612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F0F5C872-7518-442E-9882-E8BA7ED6720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892853" y="6469627"/>
                  <a:ext cx="2318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1E60A04A-DE3E-4526-9649-EFD98FDB6199}"/>
                    </a:ext>
                  </a:extLst>
                </p14:cNvPr>
                <p14:cNvContentPartPr/>
                <p14:nvPr/>
              </p14:nvContentPartPr>
              <p14:xfrm>
                <a:off x="5135493" y="6444067"/>
                <a:ext cx="284400" cy="1663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1E60A04A-DE3E-4526-9649-EFD98FDB619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131173" y="6439747"/>
                  <a:ext cx="293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6C055B1B-8B79-48C0-85F9-1A8AC14D0A4D}"/>
                    </a:ext>
                  </a:extLst>
                </p14:cNvPr>
                <p14:cNvContentPartPr/>
                <p14:nvPr/>
              </p14:nvContentPartPr>
              <p14:xfrm>
                <a:off x="5516733" y="6411307"/>
                <a:ext cx="28800" cy="1461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6C055B1B-8B79-48C0-85F9-1A8AC14D0A4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512413" y="6406987"/>
                  <a:ext cx="374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7390D278-5B27-4461-BE76-2B7E81B73D71}"/>
                    </a:ext>
                  </a:extLst>
                </p14:cNvPr>
                <p14:cNvContentPartPr/>
                <p14:nvPr/>
              </p14:nvContentPartPr>
              <p14:xfrm>
                <a:off x="5522133" y="6481147"/>
                <a:ext cx="106920" cy="763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7390D278-5B27-4461-BE76-2B7E81B73D7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517813" y="6476827"/>
                  <a:ext cx="115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23C63EEA-32E4-41EE-BED4-41E6BF83705B}"/>
                    </a:ext>
                  </a:extLst>
                </p14:cNvPr>
                <p14:cNvContentPartPr/>
                <p14:nvPr/>
              </p14:nvContentPartPr>
              <p14:xfrm>
                <a:off x="5642373" y="6477187"/>
                <a:ext cx="107280" cy="698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23C63EEA-32E4-41EE-BED4-41E6BF83705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638053" y="6472867"/>
                  <a:ext cx="115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2E92C68E-82AF-4A4C-82FF-F44049694220}"/>
                    </a:ext>
                  </a:extLst>
                </p14:cNvPr>
                <p14:cNvContentPartPr/>
                <p14:nvPr/>
              </p14:nvContentPartPr>
              <p14:xfrm>
                <a:off x="5855133" y="6427507"/>
                <a:ext cx="25560" cy="1155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2E92C68E-82AF-4A4C-82FF-F44049694220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850813" y="6423187"/>
                  <a:ext cx="34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DEDB3B7E-1107-47AD-AAF1-06C12BEC71D6}"/>
                    </a:ext>
                  </a:extLst>
                </p14:cNvPr>
                <p14:cNvContentPartPr/>
                <p14:nvPr/>
              </p14:nvContentPartPr>
              <p14:xfrm>
                <a:off x="5900853" y="6472147"/>
                <a:ext cx="68400" cy="788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DEDB3B7E-1107-47AD-AAF1-06C12BEC71D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896533" y="6467827"/>
                  <a:ext cx="77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F22C26B-F46A-4DC1-A6BE-58752DD404BE}"/>
                    </a:ext>
                  </a:extLst>
                </p14:cNvPr>
                <p14:cNvContentPartPr/>
                <p14:nvPr/>
              </p14:nvContentPartPr>
              <p14:xfrm>
                <a:off x="6093093" y="6467827"/>
                <a:ext cx="106560" cy="1591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F22C26B-F46A-4DC1-A6BE-58752DD404BE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088773" y="6463507"/>
                  <a:ext cx="115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B3F10234-694F-4B5C-B56F-C23143C9C811}"/>
                    </a:ext>
                  </a:extLst>
                </p14:cNvPr>
                <p14:cNvContentPartPr/>
                <p14:nvPr/>
              </p14:nvContentPartPr>
              <p14:xfrm>
                <a:off x="6239973" y="6400867"/>
                <a:ext cx="45720" cy="1026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B3F10234-694F-4B5C-B56F-C23143C9C81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235653" y="6396547"/>
                  <a:ext cx="543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0CF88F24-C640-4109-B15D-AF54E84D7B4B}"/>
                    </a:ext>
                  </a:extLst>
                </p14:cNvPr>
                <p14:cNvContentPartPr/>
                <p14:nvPr/>
              </p14:nvContentPartPr>
              <p14:xfrm>
                <a:off x="6297213" y="6458827"/>
                <a:ext cx="489600" cy="2037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0CF88F24-C640-4109-B15D-AF54E84D7B4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292893" y="6454507"/>
                  <a:ext cx="498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10D39788-BE67-49D3-A92B-31A9E252777A}"/>
                    </a:ext>
                  </a:extLst>
                </p14:cNvPr>
                <p14:cNvContentPartPr/>
                <p14:nvPr/>
              </p14:nvContentPartPr>
              <p14:xfrm>
                <a:off x="6748653" y="6387187"/>
                <a:ext cx="5040" cy="194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10D39788-BE67-49D3-A92B-31A9E252777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744333" y="6382867"/>
                  <a:ext cx="13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4B508DDF-685A-4B10-9136-E7EFD8D61193}"/>
                    </a:ext>
                  </a:extLst>
                </p14:cNvPr>
                <p14:cNvContentPartPr/>
                <p14:nvPr/>
              </p14:nvContentPartPr>
              <p14:xfrm>
                <a:off x="6924333" y="6378907"/>
                <a:ext cx="98640" cy="1234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4B508DDF-685A-4B10-9136-E7EFD8D6119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920013" y="6374587"/>
                  <a:ext cx="107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76F2CED8-16AB-4E9C-B4D8-31153E47E1E8}"/>
                    </a:ext>
                  </a:extLst>
                </p14:cNvPr>
                <p14:cNvContentPartPr/>
                <p14:nvPr/>
              </p14:nvContentPartPr>
              <p14:xfrm>
                <a:off x="7118013" y="6366667"/>
                <a:ext cx="30960" cy="1454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76F2CED8-16AB-4E9C-B4D8-31153E47E1E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113693" y="6362347"/>
                  <a:ext cx="39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68E4EABB-7A2F-4622-92BA-C8E1C575BE7B}"/>
                    </a:ext>
                  </a:extLst>
                </p14:cNvPr>
                <p14:cNvContentPartPr/>
                <p14:nvPr/>
              </p14:nvContentPartPr>
              <p14:xfrm>
                <a:off x="7036653" y="6361627"/>
                <a:ext cx="251640" cy="1486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68E4EABB-7A2F-4622-92BA-C8E1C575BE7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032333" y="6357307"/>
                  <a:ext cx="260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8CB42A7-97D5-4729-B4FB-754FC7079B55}"/>
                    </a:ext>
                  </a:extLst>
                </p14:cNvPr>
                <p14:cNvContentPartPr/>
                <p14:nvPr/>
              </p14:nvContentPartPr>
              <p14:xfrm>
                <a:off x="7328253" y="6415267"/>
                <a:ext cx="321480" cy="252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8CB42A7-97D5-4729-B4FB-754FC7079B5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323933" y="6410947"/>
                  <a:ext cx="330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C3A4E97-526B-49F7-9A26-FB92F7DB94F2}"/>
                    </a:ext>
                  </a:extLst>
                </p14:cNvPr>
                <p14:cNvContentPartPr/>
                <p14:nvPr/>
              </p14:nvContentPartPr>
              <p14:xfrm>
                <a:off x="7610133" y="6334267"/>
                <a:ext cx="183600" cy="1699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C3A4E97-526B-49F7-9A26-FB92F7DB94F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605813" y="6329947"/>
                  <a:ext cx="1922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C483A2F4-0CCA-466C-BC1B-755BA8666FEF}"/>
                    </a:ext>
                  </a:extLst>
                </p14:cNvPr>
                <p14:cNvContentPartPr/>
                <p14:nvPr/>
              </p14:nvContentPartPr>
              <p14:xfrm>
                <a:off x="7927653" y="6324907"/>
                <a:ext cx="35640" cy="1576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C483A2F4-0CCA-466C-BC1B-755BA8666FE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923333" y="6320587"/>
                  <a:ext cx="442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C11EB334-9DAC-4947-9775-B2C0C7601B0A}"/>
                    </a:ext>
                  </a:extLst>
                </p14:cNvPr>
                <p14:cNvContentPartPr/>
                <p14:nvPr/>
              </p14:nvContentPartPr>
              <p14:xfrm>
                <a:off x="7844853" y="6277387"/>
                <a:ext cx="195840" cy="1839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C11EB334-9DAC-4947-9775-B2C0C7601B0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840533" y="6273067"/>
                  <a:ext cx="204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85A7D6E1-9C9B-4EE5-818C-EBA5C194E836}"/>
                    </a:ext>
                  </a:extLst>
                </p14:cNvPr>
                <p14:cNvContentPartPr/>
                <p14:nvPr/>
              </p14:nvContentPartPr>
              <p14:xfrm>
                <a:off x="8063013" y="6354427"/>
                <a:ext cx="131760" cy="741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85A7D6E1-9C9B-4EE5-818C-EBA5C194E83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058693" y="6350107"/>
                  <a:ext cx="1404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C47B00DB-E947-4CB2-A13E-AF9B14B25805}"/>
                    </a:ext>
                  </a:extLst>
                </p14:cNvPr>
                <p14:cNvContentPartPr/>
                <p14:nvPr/>
              </p14:nvContentPartPr>
              <p14:xfrm>
                <a:off x="8148333" y="6346507"/>
                <a:ext cx="93240" cy="1342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C47B00DB-E947-4CB2-A13E-AF9B14B2580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144013" y="6342187"/>
                  <a:ext cx="101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C76A5302-6C9D-437B-85D4-2C1D8CDDB435}"/>
                    </a:ext>
                  </a:extLst>
                </p14:cNvPr>
                <p14:cNvContentPartPr/>
                <p14:nvPr/>
              </p14:nvContentPartPr>
              <p14:xfrm>
                <a:off x="8239773" y="6270187"/>
                <a:ext cx="122040" cy="1724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C76A5302-6C9D-437B-85D4-2C1D8CDDB43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235453" y="6265867"/>
                  <a:ext cx="130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1EF24A0-D7C3-4B25-83C6-20AC3896FE35}"/>
                    </a:ext>
                  </a:extLst>
                </p14:cNvPr>
                <p14:cNvContentPartPr/>
                <p14:nvPr/>
              </p14:nvContentPartPr>
              <p14:xfrm>
                <a:off x="5134413" y="6723067"/>
                <a:ext cx="301680" cy="777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1EF24A0-D7C3-4B25-83C6-20AC3896FE3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130093" y="6718747"/>
                  <a:ext cx="310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62EA263F-DDAB-434F-9166-365355D7FE43}"/>
                    </a:ext>
                  </a:extLst>
                </p14:cNvPr>
                <p14:cNvContentPartPr/>
                <p14:nvPr/>
              </p14:nvContentPartPr>
              <p14:xfrm>
                <a:off x="5486133" y="6716947"/>
                <a:ext cx="77760" cy="982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62EA263F-DDAB-434F-9166-365355D7FE4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481813" y="6712627"/>
                  <a:ext cx="86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FD6F81B-786E-4F8A-B637-E4A54C545626}"/>
                    </a:ext>
                  </a:extLst>
                </p14:cNvPr>
                <p14:cNvContentPartPr/>
                <p14:nvPr/>
              </p14:nvContentPartPr>
              <p14:xfrm>
                <a:off x="5608893" y="6717307"/>
                <a:ext cx="370440" cy="1022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FD6F81B-786E-4F8A-B637-E4A54C54562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604573" y="6712987"/>
                  <a:ext cx="379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88A5B8AE-085C-4690-ADE0-EDE21C062B00}"/>
                    </a:ext>
                  </a:extLst>
                </p14:cNvPr>
                <p14:cNvContentPartPr/>
                <p14:nvPr/>
              </p14:nvContentPartPr>
              <p14:xfrm>
                <a:off x="6043053" y="6620467"/>
                <a:ext cx="278640" cy="28764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88A5B8AE-085C-4690-ADE0-EDE21C062B0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038733" y="6616147"/>
                  <a:ext cx="2872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1E2F68AB-C8BF-4888-9B3A-FC697B9A7A78}"/>
                    </a:ext>
                  </a:extLst>
                </p14:cNvPr>
                <p14:cNvContentPartPr/>
                <p14:nvPr/>
              </p14:nvContentPartPr>
              <p14:xfrm>
                <a:off x="6491253" y="6704707"/>
                <a:ext cx="32760" cy="10764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1E2F68AB-C8BF-4888-9B3A-FC697B9A7A7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486933" y="6700387"/>
                  <a:ext cx="41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A24FAAAE-6E03-40DB-9DB4-BA9790F34A6F}"/>
                    </a:ext>
                  </a:extLst>
                </p14:cNvPr>
                <p14:cNvContentPartPr/>
                <p14:nvPr/>
              </p14:nvContentPartPr>
              <p14:xfrm>
                <a:off x="6422493" y="6672667"/>
                <a:ext cx="178920" cy="1591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A24FAAAE-6E03-40DB-9DB4-BA9790F34A6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418173" y="6668347"/>
                  <a:ext cx="187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C27B37BD-79CD-46E3-AB7A-4E861984D179}"/>
                    </a:ext>
                  </a:extLst>
                </p14:cNvPr>
                <p14:cNvContentPartPr/>
                <p14:nvPr/>
              </p14:nvContentPartPr>
              <p14:xfrm>
                <a:off x="6724893" y="6760867"/>
                <a:ext cx="39600" cy="597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C27B37BD-79CD-46E3-AB7A-4E861984D17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720573" y="6756547"/>
                  <a:ext cx="48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49343B21-A10B-4676-BBDE-9BE5E59EA305}"/>
                    </a:ext>
                  </a:extLst>
                </p14:cNvPr>
                <p14:cNvContentPartPr/>
                <p14:nvPr/>
              </p14:nvContentPartPr>
              <p14:xfrm>
                <a:off x="6741453" y="6685987"/>
                <a:ext cx="67680" cy="198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49343B21-A10B-4676-BBDE-9BE5E59EA30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737133" y="6681667"/>
                  <a:ext cx="76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51C1EF0D-B15F-4010-A216-0BFEB42E6C5D}"/>
                    </a:ext>
                  </a:extLst>
                </p14:cNvPr>
                <p14:cNvContentPartPr/>
                <p14:nvPr/>
              </p14:nvContentPartPr>
              <p14:xfrm>
                <a:off x="6792933" y="6709387"/>
                <a:ext cx="117000" cy="1011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51C1EF0D-B15F-4010-A216-0BFEB42E6C5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788613" y="6705067"/>
                  <a:ext cx="125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5C51500C-215F-47FC-AC67-89BDBCF3F28E}"/>
                    </a:ext>
                  </a:extLst>
                </p14:cNvPr>
                <p14:cNvContentPartPr/>
                <p14:nvPr/>
              </p14:nvContentPartPr>
              <p14:xfrm>
                <a:off x="7114053" y="6625147"/>
                <a:ext cx="165600" cy="1699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5C51500C-215F-47FC-AC67-89BDBCF3F28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109733" y="6620827"/>
                  <a:ext cx="1742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A76579CA-0745-424C-B006-01E207566E85}"/>
                    </a:ext>
                  </a:extLst>
                </p14:cNvPr>
                <p14:cNvContentPartPr/>
                <p14:nvPr/>
              </p14:nvContentPartPr>
              <p14:xfrm>
                <a:off x="7341933" y="6622627"/>
                <a:ext cx="47520" cy="1720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A76579CA-0745-424C-B006-01E207566E8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337613" y="6618307"/>
                  <a:ext cx="56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71782137-4884-4D43-8F15-4B6F46818BB1}"/>
                    </a:ext>
                  </a:extLst>
                </p14:cNvPr>
                <p14:cNvContentPartPr/>
                <p14:nvPr/>
              </p14:nvContentPartPr>
              <p14:xfrm>
                <a:off x="7292253" y="6588067"/>
                <a:ext cx="181800" cy="2034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71782137-4884-4D43-8F15-4B6F46818BB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287933" y="6583747"/>
                  <a:ext cx="1904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9E8A10A5-278D-4AE6-9943-5D51A50AEA41}"/>
                    </a:ext>
                  </a:extLst>
                </p14:cNvPr>
                <p14:cNvContentPartPr/>
                <p14:nvPr/>
              </p14:nvContentPartPr>
              <p14:xfrm>
                <a:off x="6957813" y="6532267"/>
                <a:ext cx="718200" cy="3045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9E8A10A5-278D-4AE6-9943-5D51A50AEA4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953493" y="6527947"/>
                  <a:ext cx="7268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87C0E70B-D8D7-483F-8444-671DEF1EE5F2}"/>
                    </a:ext>
                  </a:extLst>
                </p14:cNvPr>
                <p14:cNvContentPartPr/>
                <p14:nvPr/>
              </p14:nvContentPartPr>
              <p14:xfrm>
                <a:off x="-30507" y="4028467"/>
                <a:ext cx="6265080" cy="17143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87C0E70B-D8D7-483F-8444-671DEF1EE5F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-34827" y="4024147"/>
                  <a:ext cx="6273720" cy="1722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1920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ade Hochschule – Wikipedia">
            <a:extLst>
              <a:ext uri="{FF2B5EF4-FFF2-40B4-BE49-F238E27FC236}">
                <a16:creationId xmlns:a16="http://schemas.microsoft.com/office/drawing/2014/main" id="{958D230B-DC3F-4C23-9015-ADBC1FBD2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503" y="30704"/>
            <a:ext cx="1407087" cy="96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93DD285B-D578-D2EE-15B3-B26F91AA5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795" y="-9955"/>
            <a:ext cx="12195795" cy="5415940"/>
          </a:xfrm>
        </p:spPr>
        <p:txBody>
          <a:bodyPr>
            <a:noAutofit/>
          </a:bodyPr>
          <a:lstStyle/>
          <a:p>
            <a:endParaRPr lang="de-DE" sz="3000" b="1" dirty="0"/>
          </a:p>
          <a:p>
            <a:endParaRPr lang="de-DE" sz="3000" b="1" dirty="0"/>
          </a:p>
          <a:p>
            <a:endParaRPr lang="de-DE" sz="3000" b="1" dirty="0"/>
          </a:p>
          <a:p>
            <a:endParaRPr lang="de-DE" sz="3000" b="1" dirty="0"/>
          </a:p>
          <a:p>
            <a:endParaRPr lang="de-DE" dirty="0"/>
          </a:p>
          <a:p>
            <a:r>
              <a:rPr lang="en-US" sz="3200" b="1" dirty="0"/>
              <a:t>De-Risking and De-coupling in International Economic relation</a:t>
            </a:r>
          </a:p>
          <a:p>
            <a:r>
              <a:rPr lang="en-US" sz="3200" b="1" dirty="0"/>
              <a:t>–</a:t>
            </a:r>
          </a:p>
          <a:p>
            <a:r>
              <a:rPr lang="en-US" sz="3200" b="1" dirty="0"/>
              <a:t>Volatile Times for Investment Decisions</a:t>
            </a:r>
          </a:p>
          <a:p>
            <a:endParaRPr lang="de-DE" b="1" u="sng" dirty="0">
              <a:solidFill>
                <a:srgbClr val="FF0000"/>
              </a:solidFill>
            </a:endParaRPr>
          </a:p>
          <a:p>
            <a:r>
              <a:rPr lang="de-DE" dirty="0" err="1">
                <a:solidFill>
                  <a:srgbClr val="FF0000"/>
                </a:solidFill>
              </a:rPr>
              <a:t>Thursday</a:t>
            </a:r>
            <a:r>
              <a:rPr lang="de-DE" dirty="0">
                <a:solidFill>
                  <a:srgbClr val="FF0000"/>
                </a:solidFill>
              </a:rPr>
              <a:t> 15.04.2025</a:t>
            </a:r>
          </a:p>
          <a:p>
            <a:r>
              <a:rPr lang="de-DE" dirty="0">
                <a:solidFill>
                  <a:srgbClr val="FF0000"/>
                </a:solidFill>
              </a:rPr>
              <a:t>Hybrid: Zoom + </a:t>
            </a:r>
            <a:r>
              <a:rPr lang="de-DE" dirty="0" err="1">
                <a:solidFill>
                  <a:srgbClr val="FF0000"/>
                </a:solidFill>
              </a:rPr>
              <a:t>Lecture</a:t>
            </a:r>
            <a:r>
              <a:rPr lang="de-DE" dirty="0">
                <a:solidFill>
                  <a:srgbClr val="FF0000"/>
                </a:solidFill>
              </a:rPr>
              <a:t> Hall</a:t>
            </a:r>
          </a:p>
          <a:p>
            <a:r>
              <a:rPr lang="de-DE" dirty="0"/>
              <a:t>Jade Hochschule Wilhelmshaven</a:t>
            </a:r>
          </a:p>
          <a:p>
            <a:r>
              <a:rPr lang="de-DE" sz="1400" dirty="0"/>
              <a:t>10:15 – 11:45 Uhr: S123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4FA4E6-4253-C4D1-CA96-59FDD2C95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07569" cy="180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B99F0C1-CD04-85A9-277B-5F1656B7138A}"/>
              </a:ext>
            </a:extLst>
          </p:cNvPr>
          <p:cNvSpPr txBox="1"/>
          <p:nvPr/>
        </p:nvSpPr>
        <p:spPr>
          <a:xfrm>
            <a:off x="226113" y="520"/>
            <a:ext cx="1847239" cy="399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ED0359-2290-FAF6-6111-5BA31F73E4E0}"/>
              </a:ext>
            </a:extLst>
          </p:cNvPr>
          <p:cNvSpPr txBox="1"/>
          <p:nvPr/>
        </p:nvSpPr>
        <p:spPr>
          <a:xfrm>
            <a:off x="7920974" y="1805167"/>
            <a:ext cx="157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Prof. Dr. Bernhard Köster</a:t>
            </a:r>
          </a:p>
          <a:p>
            <a:pPr algn="ctr"/>
            <a:r>
              <a:rPr lang="de-DE" sz="1000" dirty="0"/>
              <a:t>Economics</a:t>
            </a:r>
          </a:p>
          <a:p>
            <a:pPr algn="ctr"/>
            <a:r>
              <a:rPr lang="de-DE" sz="1000" b="1" dirty="0"/>
              <a:t>Jade Hochschule</a:t>
            </a:r>
          </a:p>
        </p:txBody>
      </p:sp>
      <p:pic>
        <p:nvPicPr>
          <p:cNvPr id="7" name="Grafik 6" descr="Ein Bild, das Person, Mann, Anzug, tragen enthält.&#10;&#10;Automatisch generierte Beschreibung">
            <a:extLst>
              <a:ext uri="{FF2B5EF4-FFF2-40B4-BE49-F238E27FC236}">
                <a16:creationId xmlns:a16="http://schemas.microsoft.com/office/drawing/2014/main" id="{8D89C7BB-27A4-4504-F4C6-8C0FEA6F1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37" y="0"/>
            <a:ext cx="1406250" cy="1800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0CCAC0A-9ACF-81C5-11D8-5FAE03DFD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974" y="30703"/>
            <a:ext cx="1575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r. Wolfgang Kornprobst">
            <a:extLst>
              <a:ext uri="{FF2B5EF4-FFF2-40B4-BE49-F238E27FC236}">
                <a16:creationId xmlns:a16="http://schemas.microsoft.com/office/drawing/2014/main" id="{5773F887-2A5A-C385-2DF2-8ECBE896F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23" y="-143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173F241-6D2C-343B-7B74-5E6B223C44E9}"/>
              </a:ext>
            </a:extLst>
          </p:cNvPr>
          <p:cNvSpPr txBox="1"/>
          <p:nvPr/>
        </p:nvSpPr>
        <p:spPr>
          <a:xfrm>
            <a:off x="9023183" y="5626967"/>
            <a:ext cx="31597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dirty="0"/>
              <a:t>Kontakt:</a:t>
            </a:r>
          </a:p>
          <a:p>
            <a:endParaRPr lang="de-DE" sz="1800" dirty="0"/>
          </a:p>
          <a:p>
            <a:pPr algn="ctr"/>
            <a:r>
              <a:rPr lang="de-DE" sz="1800" dirty="0"/>
              <a:t>Prof. Dr. Bernhard Köster</a:t>
            </a:r>
          </a:p>
          <a:p>
            <a:pPr algn="ctr"/>
            <a:r>
              <a:rPr lang="de-DE" sz="1800" dirty="0"/>
              <a:t>bernhard.koester@jade-hs.de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33AF199-A68E-A8BB-5CD1-2AA4B6A105F1}"/>
              </a:ext>
            </a:extLst>
          </p:cNvPr>
          <p:cNvSpPr txBox="1"/>
          <p:nvPr/>
        </p:nvSpPr>
        <p:spPr>
          <a:xfrm>
            <a:off x="2862349" y="1805167"/>
            <a:ext cx="157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Dr. Jörg Rahn</a:t>
            </a:r>
          </a:p>
          <a:p>
            <a:pPr algn="ctr"/>
            <a:r>
              <a:rPr lang="de-DE" sz="1000" dirty="0"/>
              <a:t>Chief Investment Officer</a:t>
            </a:r>
          </a:p>
          <a:p>
            <a:pPr algn="ctr"/>
            <a:r>
              <a:rPr lang="de-DE" sz="1000" b="1" dirty="0"/>
              <a:t>Tertium Family Office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A0D855F-FAB1-29B3-18D2-6E6DC8FE8D49}"/>
              </a:ext>
            </a:extLst>
          </p:cNvPr>
          <p:cNvSpPr txBox="1"/>
          <p:nvPr/>
        </p:nvSpPr>
        <p:spPr>
          <a:xfrm>
            <a:off x="5158775" y="1795007"/>
            <a:ext cx="16616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Dr. Wolfgang Kornprobst</a:t>
            </a:r>
          </a:p>
          <a:p>
            <a:pPr algn="ctr"/>
            <a:r>
              <a:rPr lang="de-DE" sz="1000" dirty="0"/>
              <a:t>Senior Economist (</a:t>
            </a:r>
            <a:r>
              <a:rPr lang="de-DE" sz="1000" dirty="0" err="1"/>
              <a:t>Strategy</a:t>
            </a:r>
            <a:r>
              <a:rPr lang="de-DE" sz="1000" dirty="0"/>
              <a:t>)</a:t>
            </a:r>
          </a:p>
          <a:p>
            <a:pPr algn="ctr"/>
            <a:r>
              <a:rPr lang="de-DE" sz="1000" b="1" dirty="0"/>
              <a:t>Siemens AG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BA06864-526A-5BAB-4B22-A3EE7E28548A}"/>
              </a:ext>
            </a:extLst>
          </p:cNvPr>
          <p:cNvSpPr txBox="1"/>
          <p:nvPr/>
        </p:nvSpPr>
        <p:spPr>
          <a:xfrm>
            <a:off x="3372" y="6200437"/>
            <a:ext cx="9026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Zoom-link:</a:t>
            </a:r>
          </a:p>
          <a:p>
            <a:r>
              <a:rPr lang="de-DE" dirty="0">
                <a:hlinkClick r:id="rId7"/>
              </a:rPr>
              <a:t>https://jade-hs.zoom-x.de/j/69403756953?pwd=u1b9J7DWcCPv1y3abm6Y8N8YkU6hXK.1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834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ade Hochschule – Wikipedia">
            <a:extLst>
              <a:ext uri="{FF2B5EF4-FFF2-40B4-BE49-F238E27FC236}">
                <a16:creationId xmlns:a16="http://schemas.microsoft.com/office/drawing/2014/main" id="{958D230B-DC3F-4C23-9015-ADBC1FBD2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503" y="30704"/>
            <a:ext cx="1407087" cy="96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93DD285B-D578-D2EE-15B3-B26F91AA5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795" y="0"/>
            <a:ext cx="12195795" cy="6827297"/>
          </a:xfrm>
        </p:spPr>
        <p:txBody>
          <a:bodyPr>
            <a:noAutofit/>
          </a:bodyPr>
          <a:lstStyle/>
          <a:p>
            <a:r>
              <a:rPr lang="en-US" sz="3200" b="1" dirty="0"/>
              <a:t>Excursion</a:t>
            </a:r>
          </a:p>
          <a:p>
            <a:r>
              <a:rPr lang="en-US" sz="3200" b="1" dirty="0"/>
              <a:t>Jade Weser Port</a:t>
            </a:r>
          </a:p>
          <a:p>
            <a:endParaRPr lang="en-US" sz="3200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4FA4E6-4253-C4D1-CA96-59FDD2C95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07569" cy="180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B99F0C1-CD04-85A9-277B-5F1656B7138A}"/>
              </a:ext>
            </a:extLst>
          </p:cNvPr>
          <p:cNvSpPr txBox="1"/>
          <p:nvPr/>
        </p:nvSpPr>
        <p:spPr>
          <a:xfrm>
            <a:off x="226113" y="520"/>
            <a:ext cx="1847239" cy="399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173F241-6D2C-343B-7B74-5E6B223C44E9}"/>
              </a:ext>
            </a:extLst>
          </p:cNvPr>
          <p:cNvSpPr txBox="1"/>
          <p:nvPr/>
        </p:nvSpPr>
        <p:spPr>
          <a:xfrm>
            <a:off x="0" y="5661760"/>
            <a:ext cx="31597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dirty="0"/>
              <a:t>Kontakt:</a:t>
            </a:r>
          </a:p>
          <a:p>
            <a:endParaRPr lang="de-DE" sz="1800" dirty="0"/>
          </a:p>
          <a:p>
            <a:pPr algn="ctr"/>
            <a:r>
              <a:rPr lang="de-DE" sz="1800" dirty="0"/>
              <a:t>Prof. Dr. Bernhard Köster</a:t>
            </a:r>
          </a:p>
          <a:p>
            <a:pPr algn="ctr"/>
            <a:r>
              <a:rPr lang="de-DE" sz="1800" dirty="0"/>
              <a:t>bernhard.koester@jade-hs.de</a:t>
            </a:r>
          </a:p>
        </p:txBody>
      </p:sp>
      <p:pic>
        <p:nvPicPr>
          <p:cNvPr id="2" name="Picture 2" descr="Jade-Weser-Port">
            <a:extLst>
              <a:ext uri="{FF2B5EF4-FFF2-40B4-BE49-F238E27FC236}">
                <a16:creationId xmlns:a16="http://schemas.microsoft.com/office/drawing/2014/main" id="{A65CC02D-941F-15D6-2848-F4F28C481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767" y="1022833"/>
            <a:ext cx="5104264" cy="287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D3DBAE2-B185-6447-8FFA-989AA38A3E55}"/>
              </a:ext>
            </a:extLst>
          </p:cNvPr>
          <p:cNvSpPr txBox="1"/>
          <p:nvPr/>
        </p:nvSpPr>
        <p:spPr>
          <a:xfrm>
            <a:off x="141400" y="3872641"/>
            <a:ext cx="83218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 err="1"/>
              <a:t>Thursday</a:t>
            </a:r>
            <a:r>
              <a:rPr lang="de-DE" sz="1800" b="1" dirty="0"/>
              <a:t> 22.05.2025 </a:t>
            </a:r>
            <a:r>
              <a:rPr lang="en-US" sz="1800" b="1" dirty="0" err="1"/>
              <a:t>JadeWeserPort</a:t>
            </a:r>
            <a:r>
              <a:rPr lang="en-US" sz="1800" b="1" dirty="0"/>
              <a:t> </a:t>
            </a:r>
            <a:r>
              <a:rPr lang="en-US" sz="1800" b="1" dirty="0" err="1"/>
              <a:t>InfoCenter</a:t>
            </a:r>
            <a:endParaRPr lang="en-US" sz="1800" b="1" dirty="0"/>
          </a:p>
          <a:p>
            <a:endParaRPr lang="de-DE" sz="1800" b="1" dirty="0"/>
          </a:p>
          <a:p>
            <a:r>
              <a:rPr lang="de-DE" sz="1800" dirty="0"/>
              <a:t>	10:30 Uhr – 11:30 Uhr Harbour Tour</a:t>
            </a:r>
          </a:p>
          <a:p>
            <a:r>
              <a:rPr lang="de-DE" sz="1800" dirty="0"/>
              <a:t>	11:30 Uhr – 12:00 Uhr Short </a:t>
            </a:r>
            <a:r>
              <a:rPr lang="de-DE" sz="1800" dirty="0" err="1"/>
              <a:t>Presentation</a:t>
            </a:r>
            <a:endParaRPr lang="de-DE" dirty="0"/>
          </a:p>
          <a:p>
            <a:r>
              <a:rPr lang="de-DE" sz="1800" dirty="0"/>
              <a:t>	12:00 Uhr – 12:30 Uhr </a:t>
            </a:r>
            <a:r>
              <a:rPr lang="en-US" sz="1800" dirty="0"/>
              <a:t>Film about the construction of the </a:t>
            </a:r>
            <a:r>
              <a:rPr lang="en-US" sz="1800" dirty="0" err="1"/>
              <a:t>JadeWeserPort</a:t>
            </a:r>
            <a:endParaRPr lang="de-DE" dirty="0"/>
          </a:p>
          <a:p>
            <a:r>
              <a:rPr lang="de-DE" sz="1800" dirty="0"/>
              <a:t>	12:30 Uhr – 13:00 Uhr </a:t>
            </a:r>
            <a:r>
              <a:rPr lang="en-US" sz="1800" dirty="0"/>
              <a:t>Visit to the exhibition in the </a:t>
            </a:r>
            <a:r>
              <a:rPr lang="en-US" sz="1800" dirty="0" err="1"/>
              <a:t>JadeWeserPort</a:t>
            </a:r>
            <a:r>
              <a:rPr lang="en-US" sz="1800" dirty="0"/>
              <a:t> </a:t>
            </a:r>
            <a:r>
              <a:rPr lang="en-US" sz="1800" dirty="0" err="1"/>
              <a:t>InfoCenter</a:t>
            </a:r>
            <a:endParaRPr lang="en-US" sz="2400" b="1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E596117-21D3-179E-56F5-BAE87E37D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6234" y="2458409"/>
            <a:ext cx="3545764" cy="4368887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B9957CF-90BF-DB05-F961-3A563C5B7DD7}"/>
              </a:ext>
            </a:extLst>
          </p:cNvPr>
          <p:cNvSpPr txBox="1"/>
          <p:nvPr/>
        </p:nvSpPr>
        <p:spPr>
          <a:xfrm>
            <a:off x="10491673" y="3488575"/>
            <a:ext cx="1194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InfoCenter</a:t>
            </a:r>
          </a:p>
          <a:p>
            <a:r>
              <a:rPr lang="de-DE" b="1" dirty="0">
                <a:solidFill>
                  <a:srgbClr val="FF0000"/>
                </a:solidFill>
              </a:rPr>
              <a:t>         x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DEC227E-5FCA-F4FC-FA57-37D1E1697B4A}"/>
              </a:ext>
            </a:extLst>
          </p:cNvPr>
          <p:cNvSpPr txBox="1"/>
          <p:nvPr/>
        </p:nvSpPr>
        <p:spPr>
          <a:xfrm>
            <a:off x="8899667" y="6153669"/>
            <a:ext cx="51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JHS</a:t>
            </a:r>
          </a:p>
          <a:p>
            <a:r>
              <a:rPr lang="de-DE" b="1" dirty="0">
                <a:solidFill>
                  <a:srgbClr val="FF0000"/>
                </a:solidFill>
              </a:rPr>
              <a:t>  x</a:t>
            </a:r>
          </a:p>
        </p:txBody>
      </p:sp>
    </p:spTree>
    <p:extLst>
      <p:ext uri="{BB962C8B-B14F-4D97-AF65-F5344CB8AC3E}">
        <p14:creationId xmlns:p14="http://schemas.microsoft.com/office/powerpoint/2010/main" val="381753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B0F35BEA-CB47-4C5D-98A3-9C3243FE0824}"/>
              </a:ext>
            </a:extLst>
          </p:cNvPr>
          <p:cNvSpPr txBox="1"/>
          <p:nvPr/>
        </p:nvSpPr>
        <p:spPr>
          <a:xfrm>
            <a:off x="0" y="0"/>
            <a:ext cx="8327571" cy="567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Trade and World </a:t>
            </a:r>
            <a:r>
              <a:rPr lang="de-DE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de-DE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(nominal)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EFE902C-4502-4719-BE52-6C2F9B3BFC6F}"/>
              </a:ext>
            </a:extLst>
          </p:cNvPr>
          <p:cNvSpPr txBox="1"/>
          <p:nvPr/>
        </p:nvSpPr>
        <p:spPr>
          <a:xfrm>
            <a:off x="206433" y="5309367"/>
            <a:ext cx="1018309" cy="4657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</a:t>
            </a:r>
          </a:p>
          <a:p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Bank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297DE65-0B01-45A0-8054-1A668150523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39CBE4-0AA4-2285-CEC0-FC980F550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67679"/>
            <a:ext cx="7764771" cy="47416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E081251-B93E-49D0-9447-2D132E110B59}"/>
                  </a:ext>
                </a:extLst>
              </p14:cNvPr>
              <p14:cNvContentPartPr/>
              <p14:nvPr/>
            </p14:nvContentPartPr>
            <p14:xfrm>
              <a:off x="1420293" y="3676560"/>
              <a:ext cx="31320" cy="900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E081251-B93E-49D0-9447-2D132E110B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5973" y="3672240"/>
                <a:ext cx="399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A9461AA6-A979-430E-BF95-961CA8505A53}"/>
                  </a:ext>
                </a:extLst>
              </p14:cNvPr>
              <p14:cNvContentPartPr/>
              <p14:nvPr/>
            </p14:nvContentPartPr>
            <p14:xfrm>
              <a:off x="7398453" y="2932080"/>
              <a:ext cx="36360" cy="1047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A9461AA6-A979-430E-BF95-961CA8505A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94133" y="2927760"/>
                <a:ext cx="450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20E1290-C648-461B-96AE-FEDE0F5866B6}"/>
                  </a:ext>
                </a:extLst>
              </p14:cNvPr>
              <p14:cNvContentPartPr/>
              <p14:nvPr/>
            </p14:nvContentPartPr>
            <p14:xfrm>
              <a:off x="1468533" y="3233400"/>
              <a:ext cx="41400" cy="5810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20E1290-C648-461B-96AE-FEDE0F5866B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64213" y="3229080"/>
                <a:ext cx="50040" cy="5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42EC057-587E-48D7-81DA-D3C6D702BAAA}"/>
                  </a:ext>
                </a:extLst>
              </p14:cNvPr>
              <p14:cNvContentPartPr/>
              <p14:nvPr/>
            </p14:nvContentPartPr>
            <p14:xfrm>
              <a:off x="7237893" y="1452840"/>
              <a:ext cx="160200" cy="21484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42EC057-587E-48D7-81DA-D3C6D702BA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33573" y="1448520"/>
                <a:ext cx="168840" cy="215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C974C82-CC3D-4190-AFDB-819162C74DB3}"/>
              </a:ext>
            </a:extLst>
          </p:cNvPr>
          <p:cNvGrpSpPr/>
          <p:nvPr/>
        </p:nvGrpSpPr>
        <p:grpSpPr>
          <a:xfrm>
            <a:off x="5932893" y="962880"/>
            <a:ext cx="985680" cy="518400"/>
            <a:chOff x="5932893" y="962880"/>
            <a:chExt cx="98568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ECA39CF-E579-498D-ACB3-1A07A84FDC85}"/>
                    </a:ext>
                  </a:extLst>
                </p14:cNvPr>
                <p14:cNvContentPartPr/>
                <p14:nvPr/>
              </p14:nvContentPartPr>
              <p14:xfrm>
                <a:off x="5932893" y="1194000"/>
                <a:ext cx="116640" cy="1555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ECA39CF-E579-498D-ACB3-1A07A84FDC8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28573" y="1189680"/>
                  <a:ext cx="125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067D875-18AF-4D30-83A8-828AE87CA1ED}"/>
                    </a:ext>
                  </a:extLst>
                </p14:cNvPr>
                <p14:cNvContentPartPr/>
                <p14:nvPr/>
              </p14:nvContentPartPr>
              <p14:xfrm>
                <a:off x="6055293" y="1326480"/>
                <a:ext cx="23040" cy="576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067D875-18AF-4D30-83A8-828AE87CA1E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50973" y="1322160"/>
                  <a:ext cx="316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7222FC2-72A0-4418-912A-74038AB44E3C}"/>
                    </a:ext>
                  </a:extLst>
                </p14:cNvPr>
                <p14:cNvContentPartPr/>
                <p14:nvPr/>
              </p14:nvContentPartPr>
              <p14:xfrm>
                <a:off x="6105333" y="1189680"/>
                <a:ext cx="81360" cy="1335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7222FC2-72A0-4418-912A-74038AB44E3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01013" y="1185000"/>
                  <a:ext cx="90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B47828C-66B3-40A7-988F-53434A391353}"/>
                    </a:ext>
                  </a:extLst>
                </p14:cNvPr>
                <p14:cNvContentPartPr/>
                <p14:nvPr/>
              </p14:nvContentPartPr>
              <p14:xfrm>
                <a:off x="6259773" y="1147200"/>
                <a:ext cx="61920" cy="1641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B47828C-66B3-40A7-988F-53434A39135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55453" y="1142880"/>
                  <a:ext cx="70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C5CF42D-1F11-420F-BDDD-3BB6B1FC534C}"/>
                    </a:ext>
                  </a:extLst>
                </p14:cNvPr>
                <p14:cNvContentPartPr/>
                <p14:nvPr/>
              </p14:nvContentPartPr>
              <p14:xfrm>
                <a:off x="6165453" y="1133520"/>
                <a:ext cx="61200" cy="1170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C5CF42D-1F11-420F-BDDD-3BB6B1FC534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161133" y="1129200"/>
                  <a:ext cx="69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7FC6F89-843E-42C2-91F8-34FECF5A9026}"/>
                    </a:ext>
                  </a:extLst>
                </p14:cNvPr>
                <p14:cNvContentPartPr/>
                <p14:nvPr/>
              </p14:nvContentPartPr>
              <p14:xfrm>
                <a:off x="6284973" y="1209120"/>
                <a:ext cx="89280" cy="73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7FC6F89-843E-42C2-91F8-34FECF5A902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280653" y="1204800"/>
                  <a:ext cx="979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6D142BA-BAB3-4CA0-A794-D69904D837AE}"/>
                    </a:ext>
                  </a:extLst>
                </p14:cNvPr>
                <p14:cNvContentPartPr/>
                <p14:nvPr/>
              </p14:nvContentPartPr>
              <p14:xfrm>
                <a:off x="6059973" y="1237920"/>
                <a:ext cx="483840" cy="243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6D142BA-BAB3-4CA0-A794-D69904D837A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055653" y="1233600"/>
                  <a:ext cx="4924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68C4B73-06AC-4CE0-B345-29C63D752110}"/>
                    </a:ext>
                  </a:extLst>
                </p14:cNvPr>
                <p14:cNvContentPartPr/>
                <p14:nvPr/>
              </p14:nvContentPartPr>
              <p14:xfrm>
                <a:off x="6531213" y="1053960"/>
                <a:ext cx="147960" cy="2170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68C4B73-06AC-4CE0-B345-29C63D75211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26893" y="1049640"/>
                  <a:ext cx="1566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66A81C3-FD18-49FB-91E8-60064DA91F58}"/>
                    </a:ext>
                  </a:extLst>
                </p14:cNvPr>
                <p14:cNvContentPartPr/>
                <p14:nvPr/>
              </p14:nvContentPartPr>
              <p14:xfrm>
                <a:off x="6734973" y="1090320"/>
                <a:ext cx="39960" cy="406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66A81C3-FD18-49FB-91E8-60064DA91F5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730653" y="1086000"/>
                  <a:ext cx="48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FEB6210-6233-435E-8F3B-45E564FB1D07}"/>
                    </a:ext>
                  </a:extLst>
                </p14:cNvPr>
                <p14:cNvContentPartPr/>
                <p14:nvPr/>
              </p14:nvContentPartPr>
              <p14:xfrm>
                <a:off x="6797613" y="962880"/>
                <a:ext cx="120960" cy="910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FEB6210-6233-435E-8F3B-45E564FB1D0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93293" y="958560"/>
                  <a:ext cx="12960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971311AE-B73C-4EAD-957C-C9CE27CB4DCA}"/>
              </a:ext>
            </a:extLst>
          </p:cNvPr>
          <p:cNvGrpSpPr/>
          <p:nvPr/>
        </p:nvGrpSpPr>
        <p:grpSpPr>
          <a:xfrm>
            <a:off x="6245733" y="2217120"/>
            <a:ext cx="1298880" cy="569520"/>
            <a:chOff x="6245733" y="2217120"/>
            <a:chExt cx="1298880" cy="56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574BE95-13B3-42EE-AD73-FEE316352625}"/>
                    </a:ext>
                  </a:extLst>
                </p14:cNvPr>
                <p14:cNvContentPartPr/>
                <p14:nvPr/>
              </p14:nvContentPartPr>
              <p14:xfrm>
                <a:off x="6245733" y="2765760"/>
                <a:ext cx="343080" cy="208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574BE95-13B3-42EE-AD73-FEE31635262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41413" y="2761440"/>
                  <a:ext cx="351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DBB5DE3-5442-4A86-8D10-CD28483CDD97}"/>
                    </a:ext>
                  </a:extLst>
                </p14:cNvPr>
                <p14:cNvContentPartPr/>
                <p14:nvPr/>
              </p14:nvContentPartPr>
              <p14:xfrm>
                <a:off x="6676653" y="2454000"/>
                <a:ext cx="112680" cy="1652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DBB5DE3-5442-4A86-8D10-CD28483CDD9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672333" y="2449680"/>
                  <a:ext cx="1213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482F56F-D345-4901-9CF7-79668E637CAF}"/>
                    </a:ext>
                  </a:extLst>
                </p14:cNvPr>
                <p14:cNvContentPartPr/>
                <p14:nvPr/>
              </p14:nvContentPartPr>
              <p14:xfrm>
                <a:off x="6812013" y="2596920"/>
                <a:ext cx="26280" cy="824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482F56F-D345-4901-9CF7-79668E637CA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807693" y="2592600"/>
                  <a:ext cx="349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29C8C08-98C3-4CD3-ABA8-D678A9CD6981}"/>
                    </a:ext>
                  </a:extLst>
                </p14:cNvPr>
                <p14:cNvContentPartPr/>
                <p14:nvPr/>
              </p14:nvContentPartPr>
              <p14:xfrm>
                <a:off x="6833613" y="2425200"/>
                <a:ext cx="110880" cy="1609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29C8C08-98C3-4CD3-ABA8-D678A9CD698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829293" y="2420880"/>
                  <a:ext cx="119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8046F34-5C5B-4E97-A823-102576007A6D}"/>
                    </a:ext>
                  </a:extLst>
                </p14:cNvPr>
                <p14:cNvContentPartPr/>
                <p14:nvPr/>
              </p14:nvContentPartPr>
              <p14:xfrm>
                <a:off x="6986973" y="2410080"/>
                <a:ext cx="26280" cy="1094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8046F34-5C5B-4E97-A823-102576007A6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982653" y="2405760"/>
                  <a:ext cx="34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CEE966F-65DB-488E-8ACF-DC9329429F99}"/>
                    </a:ext>
                  </a:extLst>
                </p14:cNvPr>
                <p14:cNvContentPartPr/>
                <p14:nvPr/>
              </p14:nvContentPartPr>
              <p14:xfrm>
                <a:off x="6895173" y="2362560"/>
                <a:ext cx="173520" cy="160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CEE966F-65DB-488E-8ACF-DC9329429F9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90853" y="2358240"/>
                  <a:ext cx="182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51755E0-54EE-43D4-BC21-19B02962902B}"/>
                    </a:ext>
                  </a:extLst>
                </p14:cNvPr>
                <p14:cNvContentPartPr/>
                <p14:nvPr/>
              </p14:nvContentPartPr>
              <p14:xfrm>
                <a:off x="6473253" y="2500800"/>
                <a:ext cx="121680" cy="522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51755E0-54EE-43D4-BC21-19B02962902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468933" y="2496480"/>
                  <a:ext cx="130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8864C31-EAD4-4FC0-B108-7F043F37625F}"/>
                    </a:ext>
                  </a:extLst>
                </p14:cNvPr>
                <p14:cNvContentPartPr/>
                <p14:nvPr/>
              </p14:nvContentPartPr>
              <p14:xfrm>
                <a:off x="6518253" y="2572440"/>
                <a:ext cx="132480" cy="421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8864C31-EAD4-4FC0-B108-7F043F37625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513933" y="2568120"/>
                  <a:ext cx="1411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65CFB47-6081-4476-B93C-CDE526CCD120}"/>
                    </a:ext>
                  </a:extLst>
                </p14:cNvPr>
                <p14:cNvContentPartPr/>
                <p14:nvPr/>
              </p14:nvContentPartPr>
              <p14:xfrm>
                <a:off x="7124853" y="2308920"/>
                <a:ext cx="97560" cy="252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65CFB47-6081-4476-B93C-CDE526CCD12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20533" y="2304600"/>
                  <a:ext cx="1062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0A0AA7C-4612-46A4-9F88-4D3A5907DD11}"/>
                    </a:ext>
                  </a:extLst>
                </p14:cNvPr>
                <p14:cNvContentPartPr/>
                <p14:nvPr/>
              </p14:nvContentPartPr>
              <p14:xfrm>
                <a:off x="7259853" y="2361120"/>
                <a:ext cx="34560" cy="450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0A0AA7C-4612-46A4-9F88-4D3A5907DD1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55533" y="2356800"/>
                  <a:ext cx="43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A5A8C18-7C8E-4D95-AFD7-1F012A2D53C9}"/>
                    </a:ext>
                  </a:extLst>
                </p14:cNvPr>
                <p14:cNvContentPartPr/>
                <p14:nvPr/>
              </p14:nvContentPartPr>
              <p14:xfrm>
                <a:off x="7340493" y="2217120"/>
                <a:ext cx="136800" cy="1036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A5A8C18-7C8E-4D95-AFD7-1F012A2D53C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36173" y="2212800"/>
                  <a:ext cx="145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5FFE120-AFDB-416D-872D-ABEBA1A573CB}"/>
                    </a:ext>
                  </a:extLst>
                </p14:cNvPr>
                <p14:cNvContentPartPr/>
                <p14:nvPr/>
              </p14:nvContentPartPr>
              <p14:xfrm>
                <a:off x="7502853" y="2272920"/>
                <a:ext cx="41760" cy="360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5FFE120-AFDB-416D-872D-ABEBA1A573C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498533" y="2268600"/>
                  <a:ext cx="5040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2DEBC9E6-4F9D-4A5E-B9BD-B5F9084FA817}"/>
                  </a:ext>
                </a:extLst>
              </p14:cNvPr>
              <p14:cNvContentPartPr/>
              <p14:nvPr/>
            </p14:nvContentPartPr>
            <p14:xfrm>
              <a:off x="5433213" y="2042520"/>
              <a:ext cx="52560" cy="12502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2DEBC9E6-4F9D-4A5E-B9BD-B5F9084FA81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428893" y="2038200"/>
                <a:ext cx="61200" cy="12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D2E03209-7D3E-43FB-91C0-9CBE6EE7E84C}"/>
                  </a:ext>
                </a:extLst>
              </p14:cNvPr>
              <p14:cNvContentPartPr/>
              <p14:nvPr/>
            </p14:nvContentPartPr>
            <p14:xfrm>
              <a:off x="5385693" y="2026320"/>
              <a:ext cx="100080" cy="17892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D2E03209-7D3E-43FB-91C0-9CBE6EE7E84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381373" y="2022000"/>
                <a:ext cx="108720" cy="179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CFF2103B-BB0F-4F4F-AC7C-937830C82FA8}"/>
                  </a:ext>
                </a:extLst>
              </p14:cNvPr>
              <p14:cNvContentPartPr/>
              <p14:nvPr/>
            </p14:nvContentPartPr>
            <p14:xfrm>
              <a:off x="5932173" y="-25320"/>
              <a:ext cx="2631960" cy="81072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CFF2103B-BB0F-4F4F-AC7C-937830C82FA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27853" y="-29640"/>
                <a:ext cx="2640600" cy="81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552CC3CF-87DE-46E0-9E4C-391EC23B53DC}"/>
              </a:ext>
            </a:extLst>
          </p:cNvPr>
          <p:cNvGrpSpPr/>
          <p:nvPr/>
        </p:nvGrpSpPr>
        <p:grpSpPr>
          <a:xfrm>
            <a:off x="7565133" y="593880"/>
            <a:ext cx="4131720" cy="1983240"/>
            <a:chOff x="7565133" y="593880"/>
            <a:chExt cx="4131720" cy="198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0ED8623-36B0-4D9C-A4D0-51472788B110}"/>
                    </a:ext>
                  </a:extLst>
                </p14:cNvPr>
                <p14:cNvContentPartPr/>
                <p14:nvPr/>
              </p14:nvContentPartPr>
              <p14:xfrm>
                <a:off x="7704093" y="1701960"/>
                <a:ext cx="343800" cy="1537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0ED8623-36B0-4D9C-A4D0-51472788B11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699773" y="1697640"/>
                  <a:ext cx="3524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A24C061-CA14-4380-9311-AC46420D79E7}"/>
                    </a:ext>
                  </a:extLst>
                </p14:cNvPr>
                <p14:cNvContentPartPr/>
                <p14:nvPr/>
              </p14:nvContentPartPr>
              <p14:xfrm>
                <a:off x="7565133" y="1692600"/>
                <a:ext cx="336960" cy="2318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A24C061-CA14-4380-9311-AC46420D79E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60813" y="1688280"/>
                  <a:ext cx="3456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84DDF01-2D14-4788-B638-217DE36656D9}"/>
                    </a:ext>
                  </a:extLst>
                </p14:cNvPr>
                <p14:cNvContentPartPr/>
                <p14:nvPr/>
              </p14:nvContentPartPr>
              <p14:xfrm>
                <a:off x="8239413" y="1523400"/>
                <a:ext cx="104760" cy="1674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84DDF01-2D14-4788-B638-217DE36656D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235093" y="1519080"/>
                  <a:ext cx="1134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90EADC2-E845-4C9C-9496-C59E281BF8D5}"/>
                    </a:ext>
                  </a:extLst>
                </p14:cNvPr>
                <p14:cNvContentPartPr/>
                <p14:nvPr/>
              </p14:nvContentPartPr>
              <p14:xfrm>
                <a:off x="8402493" y="1518000"/>
                <a:ext cx="191520" cy="1162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90EADC2-E845-4C9C-9496-C59E281BF8D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398173" y="1513680"/>
                  <a:ext cx="200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68825DC-AF24-4413-B7BD-C6BB64315CCF}"/>
                    </a:ext>
                  </a:extLst>
                </p14:cNvPr>
                <p14:cNvContentPartPr/>
                <p14:nvPr/>
              </p14:nvContentPartPr>
              <p14:xfrm>
                <a:off x="8587893" y="1411440"/>
                <a:ext cx="185040" cy="1202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68825DC-AF24-4413-B7BD-C6BB64315CC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583573" y="1407120"/>
                  <a:ext cx="193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A5AF330-49A2-41E6-8469-2E182876DDDB}"/>
                    </a:ext>
                  </a:extLst>
                </p14:cNvPr>
                <p14:cNvContentPartPr/>
                <p14:nvPr/>
              </p14:nvContentPartPr>
              <p14:xfrm>
                <a:off x="8759253" y="1387680"/>
                <a:ext cx="156600" cy="954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A5AF330-49A2-41E6-8469-2E182876DDD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754933" y="1383360"/>
                  <a:ext cx="165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656A1E9-3A2E-444F-80D3-4ACE176804F0}"/>
                    </a:ext>
                  </a:extLst>
                </p14:cNvPr>
                <p14:cNvContentPartPr/>
                <p14:nvPr/>
              </p14:nvContentPartPr>
              <p14:xfrm>
                <a:off x="9037893" y="1158720"/>
                <a:ext cx="114480" cy="2689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656A1E9-3A2E-444F-80D3-4ACE176804F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033573" y="1154400"/>
                  <a:ext cx="1231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B013A04-BD50-48C3-89F9-01CCFEEEAE60}"/>
                    </a:ext>
                  </a:extLst>
                </p14:cNvPr>
                <p14:cNvContentPartPr/>
                <p14:nvPr/>
              </p14:nvContentPartPr>
              <p14:xfrm>
                <a:off x="9171453" y="1134240"/>
                <a:ext cx="171720" cy="1800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B013A04-BD50-48C3-89F9-01CCFEEEAE6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167133" y="1129920"/>
                  <a:ext cx="180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149359E-B3B8-4B5A-ADA6-298DA5CFF19C}"/>
                    </a:ext>
                  </a:extLst>
                </p14:cNvPr>
                <p14:cNvContentPartPr/>
                <p14:nvPr/>
              </p14:nvContentPartPr>
              <p14:xfrm>
                <a:off x="9328773" y="1087800"/>
                <a:ext cx="145440" cy="1220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149359E-B3B8-4B5A-ADA6-298DA5CFF19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324453" y="1083480"/>
                  <a:ext cx="154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9EBF604-46D1-4C16-BAC7-DCE16A9CFCA9}"/>
                    </a:ext>
                  </a:extLst>
                </p14:cNvPr>
                <p14:cNvContentPartPr/>
                <p14:nvPr/>
              </p14:nvContentPartPr>
              <p14:xfrm>
                <a:off x="9599853" y="991680"/>
                <a:ext cx="236160" cy="3182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9EBF604-46D1-4C16-BAC7-DCE16A9CFCA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595533" y="987360"/>
                  <a:ext cx="2448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58FBB75-1C45-4727-84DB-67E717E50B52}"/>
                    </a:ext>
                  </a:extLst>
                </p14:cNvPr>
                <p14:cNvContentPartPr/>
                <p14:nvPr/>
              </p14:nvContentPartPr>
              <p14:xfrm>
                <a:off x="10127613" y="942000"/>
                <a:ext cx="18360" cy="1342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58FBB75-1C45-4727-84DB-67E717E50B5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123293" y="937680"/>
                  <a:ext cx="27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EBECAA9-06B9-43AE-9C48-66ACC509690E}"/>
                    </a:ext>
                  </a:extLst>
                </p14:cNvPr>
                <p14:cNvContentPartPr/>
                <p14:nvPr/>
              </p14:nvContentPartPr>
              <p14:xfrm>
                <a:off x="10043373" y="875760"/>
                <a:ext cx="214200" cy="2289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EBECAA9-06B9-43AE-9C48-66ACC509690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039053" y="871440"/>
                  <a:ext cx="2228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59381E5-E3C6-4DDF-BA29-67E20F0504C5}"/>
                    </a:ext>
                  </a:extLst>
                </p14:cNvPr>
                <p14:cNvContentPartPr/>
                <p14:nvPr/>
              </p14:nvContentPartPr>
              <p14:xfrm>
                <a:off x="10262253" y="919680"/>
                <a:ext cx="150120" cy="1195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59381E5-E3C6-4DDF-BA29-67E20F0504C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57933" y="915360"/>
                  <a:ext cx="1587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AF2218B-1BC0-4F07-B4D7-F36F2F2183BA}"/>
                    </a:ext>
                  </a:extLst>
                </p14:cNvPr>
                <p14:cNvContentPartPr/>
                <p14:nvPr/>
              </p14:nvContentPartPr>
              <p14:xfrm>
                <a:off x="10384293" y="915360"/>
                <a:ext cx="82080" cy="820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AF2218B-1BC0-4F07-B4D7-F36F2F2183B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379973" y="911040"/>
                  <a:ext cx="90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6146AFF-0717-43FA-A724-0E8E2267BCE0}"/>
                    </a:ext>
                  </a:extLst>
                </p14:cNvPr>
                <p14:cNvContentPartPr/>
                <p14:nvPr/>
              </p14:nvContentPartPr>
              <p14:xfrm>
                <a:off x="10464573" y="796560"/>
                <a:ext cx="263160" cy="1328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6146AFF-0717-43FA-A724-0E8E2267BCE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460253" y="792240"/>
                  <a:ext cx="271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0FF27B3-1E53-4903-A929-429FE87ADEF5}"/>
                    </a:ext>
                  </a:extLst>
                </p14:cNvPr>
                <p14:cNvContentPartPr/>
                <p14:nvPr/>
              </p14:nvContentPartPr>
              <p14:xfrm>
                <a:off x="10711533" y="791880"/>
                <a:ext cx="360" cy="3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0FF27B3-1E53-4903-A929-429FE87ADEF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707213" y="7875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7C57838-D081-400E-A310-2A1DED027C85}"/>
                    </a:ext>
                  </a:extLst>
                </p14:cNvPr>
                <p14:cNvContentPartPr/>
                <p14:nvPr/>
              </p14:nvContentPartPr>
              <p14:xfrm>
                <a:off x="10915653" y="674520"/>
                <a:ext cx="197640" cy="2077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7C57838-D081-400E-A310-2A1DED027C8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911333" y="670200"/>
                  <a:ext cx="2062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14F88DC-D2C9-4BDC-9257-5BB1FFEAE3DF}"/>
                    </a:ext>
                  </a:extLst>
                </p14:cNvPr>
                <p14:cNvContentPartPr/>
                <p14:nvPr/>
              </p14:nvContentPartPr>
              <p14:xfrm>
                <a:off x="11039133" y="659400"/>
                <a:ext cx="174960" cy="1620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14F88DC-D2C9-4BDC-9257-5BB1FFEAE3D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034813" y="655080"/>
                  <a:ext cx="183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B56F77A-7C26-4391-8E41-FFEB3499B911}"/>
                    </a:ext>
                  </a:extLst>
                </p14:cNvPr>
                <p14:cNvContentPartPr/>
                <p14:nvPr/>
              </p14:nvContentPartPr>
              <p14:xfrm>
                <a:off x="11205453" y="702240"/>
                <a:ext cx="186480" cy="828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B56F77A-7C26-4391-8E41-FFEB3499B91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201133" y="697920"/>
                  <a:ext cx="195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2FDB303-4800-4DB9-B5B7-97E161CC52E1}"/>
                    </a:ext>
                  </a:extLst>
                </p14:cNvPr>
                <p14:cNvContentPartPr/>
                <p14:nvPr/>
              </p14:nvContentPartPr>
              <p14:xfrm>
                <a:off x="11415333" y="593880"/>
                <a:ext cx="176400" cy="1317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2FDB303-4800-4DB9-B5B7-97E161CC52E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411013" y="589560"/>
                  <a:ext cx="185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3BAD128-46A4-4931-A340-1CF2BBC4324F}"/>
                    </a:ext>
                  </a:extLst>
                </p14:cNvPr>
                <p14:cNvContentPartPr/>
                <p14:nvPr/>
              </p14:nvContentPartPr>
              <p14:xfrm>
                <a:off x="8393133" y="2038560"/>
                <a:ext cx="58320" cy="2304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3BAD128-46A4-4931-A340-1CF2BBC4324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388813" y="2034240"/>
                  <a:ext cx="669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A423347-9881-45C7-A307-11B6D31D63AD}"/>
                    </a:ext>
                  </a:extLst>
                </p14:cNvPr>
                <p14:cNvContentPartPr/>
                <p14:nvPr/>
              </p14:nvContentPartPr>
              <p14:xfrm>
                <a:off x="8202333" y="1928760"/>
                <a:ext cx="317880" cy="1548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A423347-9881-45C7-A307-11B6D31D63A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198013" y="1924440"/>
                  <a:ext cx="326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98C30BF-50C6-41DB-A529-72B8257DEFE1}"/>
                    </a:ext>
                  </a:extLst>
                </p14:cNvPr>
                <p14:cNvContentPartPr/>
                <p14:nvPr/>
              </p14:nvContentPartPr>
              <p14:xfrm>
                <a:off x="8537133" y="2067000"/>
                <a:ext cx="143640" cy="1256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98C30BF-50C6-41DB-A529-72B8257DEFE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532813" y="2062680"/>
                  <a:ext cx="152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7AA2755-13A2-486D-9589-654DDE57E082}"/>
                    </a:ext>
                  </a:extLst>
                </p14:cNvPr>
                <p14:cNvContentPartPr/>
                <p14:nvPr/>
              </p14:nvContentPartPr>
              <p14:xfrm>
                <a:off x="8692293" y="1999680"/>
                <a:ext cx="154800" cy="1378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7AA2755-13A2-486D-9589-654DDE57E08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687973" y="1995360"/>
                  <a:ext cx="163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E8D5994-BB49-4AD5-86C4-1754A7E8DC7E}"/>
                    </a:ext>
                  </a:extLst>
                </p14:cNvPr>
                <p14:cNvContentPartPr/>
                <p14:nvPr/>
              </p14:nvContentPartPr>
              <p14:xfrm>
                <a:off x="8881293" y="1962600"/>
                <a:ext cx="360" cy="3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E8D5994-BB49-4AD5-86C4-1754A7E8DC7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876973" y="19582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9A5AA20-0AE5-4285-818A-B6A69F31B4F1}"/>
                    </a:ext>
                  </a:extLst>
                </p14:cNvPr>
                <p14:cNvContentPartPr/>
                <p14:nvPr/>
              </p14:nvContentPartPr>
              <p14:xfrm>
                <a:off x="8887773" y="1843440"/>
                <a:ext cx="150120" cy="1929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9A5AA20-0AE5-4285-818A-B6A69F31B4F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883453" y="1839120"/>
                  <a:ext cx="1587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0D8E2A7-C238-4123-BFD7-F7B2825E24F0}"/>
                    </a:ext>
                  </a:extLst>
                </p14:cNvPr>
                <p14:cNvContentPartPr/>
                <p14:nvPr/>
              </p14:nvContentPartPr>
              <p14:xfrm>
                <a:off x="9041493" y="1853520"/>
                <a:ext cx="128880" cy="1170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0D8E2A7-C238-4123-BFD7-F7B2825E24F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037173" y="1849200"/>
                  <a:ext cx="137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8199E1B-C1B5-4E2A-95B6-74A1FCAA6F77}"/>
                    </a:ext>
                  </a:extLst>
                </p14:cNvPr>
                <p14:cNvContentPartPr/>
                <p14:nvPr/>
              </p14:nvContentPartPr>
              <p14:xfrm>
                <a:off x="9420213" y="1547880"/>
                <a:ext cx="543960" cy="4809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8199E1B-C1B5-4E2A-95B6-74A1FCAA6F7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15893" y="1543560"/>
                  <a:ext cx="55260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917E26D-79B4-45B6-8B76-81BB1B8BEBA0}"/>
                    </a:ext>
                  </a:extLst>
                </p14:cNvPr>
                <p14:cNvContentPartPr/>
                <p14:nvPr/>
              </p14:nvContentPartPr>
              <p14:xfrm>
                <a:off x="10237053" y="1340880"/>
                <a:ext cx="366480" cy="1656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917E26D-79B4-45B6-8B76-81BB1B8BEBA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232733" y="1336560"/>
                  <a:ext cx="375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6405E06-9E80-488B-AAD9-249830F67E4C}"/>
                    </a:ext>
                  </a:extLst>
                </p14:cNvPr>
                <p14:cNvContentPartPr/>
                <p14:nvPr/>
              </p14:nvContentPartPr>
              <p14:xfrm>
                <a:off x="10656813" y="1157280"/>
                <a:ext cx="190080" cy="2286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6405E06-9E80-488B-AAD9-249830F67E4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652493" y="1152960"/>
                  <a:ext cx="1987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DA505A9-2EBB-4158-A863-B97D06E5D1BD}"/>
                    </a:ext>
                  </a:extLst>
                </p14:cNvPr>
                <p14:cNvContentPartPr/>
                <p14:nvPr/>
              </p14:nvContentPartPr>
              <p14:xfrm>
                <a:off x="11111133" y="1060800"/>
                <a:ext cx="180000" cy="2804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DA505A9-2EBB-4158-A863-B97D06E5D1B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106813" y="1056480"/>
                  <a:ext cx="1886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3411BBF-BE6C-4C4F-BD22-0D19E58A8B19}"/>
                    </a:ext>
                  </a:extLst>
                </p14:cNvPr>
                <p14:cNvContentPartPr/>
                <p14:nvPr/>
              </p14:nvContentPartPr>
              <p14:xfrm>
                <a:off x="11282853" y="1090320"/>
                <a:ext cx="123840" cy="1335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3411BBF-BE6C-4C4F-BD22-0D19E58A8B1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278533" y="1086000"/>
                  <a:ext cx="132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E57CD90-7B26-4E88-9D28-6D84241A0AE5}"/>
                    </a:ext>
                  </a:extLst>
                </p14:cNvPr>
                <p14:cNvContentPartPr/>
                <p14:nvPr/>
              </p14:nvContentPartPr>
              <p14:xfrm>
                <a:off x="11429373" y="962520"/>
                <a:ext cx="267480" cy="1724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E57CD90-7B26-4E88-9D28-6D84241A0AE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425053" y="958200"/>
                  <a:ext cx="2761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B7EEEB5-F582-4138-AD41-FE2106B4373E}"/>
                    </a:ext>
                  </a:extLst>
                </p14:cNvPr>
                <p14:cNvContentPartPr/>
                <p14:nvPr/>
              </p14:nvContentPartPr>
              <p14:xfrm>
                <a:off x="9168933" y="2277240"/>
                <a:ext cx="252360" cy="2998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B7EEEB5-F582-4138-AD41-FE2106B4373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164613" y="2272920"/>
                  <a:ext cx="2610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9A2ABE2-B117-4AFC-9CF9-0EEF31606BA3}"/>
                    </a:ext>
                  </a:extLst>
                </p14:cNvPr>
                <p14:cNvContentPartPr/>
                <p14:nvPr/>
              </p14:nvContentPartPr>
              <p14:xfrm>
                <a:off x="9424173" y="2316480"/>
                <a:ext cx="137520" cy="1058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9A2ABE2-B117-4AFC-9CF9-0EEF31606BA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419853" y="2312160"/>
                  <a:ext cx="146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85A0D93-3397-42EA-B261-34F0DAEA97F6}"/>
                    </a:ext>
                  </a:extLst>
                </p14:cNvPr>
                <p14:cNvContentPartPr/>
                <p14:nvPr/>
              </p14:nvContentPartPr>
              <p14:xfrm>
                <a:off x="9477093" y="2276520"/>
                <a:ext cx="251280" cy="1299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85A0D93-3397-42EA-B261-34F0DAEA97F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472773" y="2272200"/>
                  <a:ext cx="259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96B0891-1F59-4AB6-B211-5039AE070279}"/>
                    </a:ext>
                  </a:extLst>
                </p14:cNvPr>
                <p14:cNvContentPartPr/>
                <p14:nvPr/>
              </p14:nvContentPartPr>
              <p14:xfrm>
                <a:off x="10005573" y="2109120"/>
                <a:ext cx="47160" cy="1422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96B0891-1F59-4AB6-B211-5039AE07027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001253" y="2104800"/>
                  <a:ext cx="55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3C268DB-27E3-4B05-BE76-04D50999F596}"/>
                    </a:ext>
                  </a:extLst>
                </p14:cNvPr>
                <p14:cNvContentPartPr/>
                <p14:nvPr/>
              </p14:nvContentPartPr>
              <p14:xfrm>
                <a:off x="9929613" y="2009040"/>
                <a:ext cx="274680" cy="2055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3C268DB-27E3-4B05-BE76-04D50999F59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925293" y="2004720"/>
                  <a:ext cx="283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4157277-E909-4C56-8F0F-3ADD62DF0EF5}"/>
                    </a:ext>
                  </a:extLst>
                </p14:cNvPr>
                <p14:cNvContentPartPr/>
                <p14:nvPr/>
              </p14:nvContentPartPr>
              <p14:xfrm>
                <a:off x="10212213" y="2041080"/>
                <a:ext cx="82440" cy="1188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4157277-E909-4C56-8F0F-3ADD62DF0EF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207893" y="2036760"/>
                  <a:ext cx="91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03906B2-2B53-4BDA-8D4D-EABDE4516430}"/>
                    </a:ext>
                  </a:extLst>
                </p14:cNvPr>
                <p14:cNvContentPartPr/>
                <p14:nvPr/>
              </p14:nvContentPartPr>
              <p14:xfrm>
                <a:off x="10338213" y="1923360"/>
                <a:ext cx="299880" cy="1497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03906B2-2B53-4BDA-8D4D-EABDE451643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333893" y="1919040"/>
                  <a:ext cx="308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02D6C7C-251A-4222-911C-D36936B1E7DB}"/>
                    </a:ext>
                  </a:extLst>
                </p14:cNvPr>
                <p14:cNvContentPartPr/>
                <p14:nvPr/>
              </p14:nvContentPartPr>
              <p14:xfrm>
                <a:off x="10696413" y="1702680"/>
                <a:ext cx="650520" cy="2592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02D6C7C-251A-4222-911C-D36936B1E7D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692093" y="1698360"/>
                  <a:ext cx="6591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1769D2D-0F89-48D3-94D0-D0005760B803}"/>
                    </a:ext>
                  </a:extLst>
                </p14:cNvPr>
                <p14:cNvContentPartPr/>
                <p14:nvPr/>
              </p14:nvContentPartPr>
              <p14:xfrm>
                <a:off x="11442333" y="1310640"/>
                <a:ext cx="68400" cy="3186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1769D2D-0F89-48D3-94D0-D0005760B80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438013" y="1306320"/>
                  <a:ext cx="770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6CD3D58-9FE8-4832-B70C-9BA8D660DB91}"/>
                    </a:ext>
                  </a:extLst>
                </p14:cNvPr>
                <p14:cNvContentPartPr/>
                <p14:nvPr/>
              </p14:nvContentPartPr>
              <p14:xfrm>
                <a:off x="11547453" y="1724640"/>
                <a:ext cx="360" cy="3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6CD3D58-9FE8-4832-B70C-9BA8D660DB9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543133" y="17203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1230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9808947-CEF8-43EC-BF62-5E76F31F3A12}"/>
              </a:ext>
            </a:extLst>
          </p:cNvPr>
          <p:cNvSpPr txBox="1"/>
          <p:nvPr/>
        </p:nvSpPr>
        <p:spPr>
          <a:xfrm>
            <a:off x="192750" y="25136"/>
            <a:ext cx="8061343" cy="567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Trade and World </a:t>
            </a:r>
            <a:r>
              <a:rPr lang="de-DE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de-D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/>
              <a:t>(real)</a:t>
            </a:r>
          </a:p>
          <a:p>
            <a:endParaRPr lang="de-DE" sz="2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EFE902C-4502-4719-BE52-6C2F9B3BFC6F}"/>
              </a:ext>
            </a:extLst>
          </p:cNvPr>
          <p:cNvSpPr txBox="1"/>
          <p:nvPr/>
        </p:nvSpPr>
        <p:spPr>
          <a:xfrm>
            <a:off x="-28486" y="4862765"/>
            <a:ext cx="4076344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Quelle: IMF, CPB, own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calculation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B2E8BBCF-E657-4DE6-91C1-741B93AC3F3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5F187EF-74B6-09DF-795E-0D7E3218A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429"/>
            <a:ext cx="6978018" cy="43903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4B510456-E012-4A59-A9B7-7D0BE836F831}"/>
                  </a:ext>
                </a:extLst>
              </p14:cNvPr>
              <p14:cNvContentPartPr/>
              <p14:nvPr/>
            </p14:nvContentPartPr>
            <p14:xfrm>
              <a:off x="3671013" y="1812120"/>
              <a:ext cx="1609920" cy="8820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4B510456-E012-4A59-A9B7-7D0BE836F8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6693" y="1807800"/>
                <a:ext cx="16185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2AB20FDD-FE5B-4D33-9FEB-13E3D56E30F0}"/>
                  </a:ext>
                </a:extLst>
              </p14:cNvPr>
              <p14:cNvContentPartPr/>
              <p14:nvPr/>
            </p14:nvContentPartPr>
            <p14:xfrm>
              <a:off x="4068453" y="1919040"/>
              <a:ext cx="793440" cy="48924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2AB20FDD-FE5B-4D33-9FEB-13E3D56E30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64133" y="1914720"/>
                <a:ext cx="80208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009DF0A2-FE25-4FEE-93A5-0F4ED09D0478}"/>
                  </a:ext>
                </a:extLst>
              </p14:cNvPr>
              <p14:cNvContentPartPr/>
              <p14:nvPr/>
            </p14:nvContentPartPr>
            <p14:xfrm>
              <a:off x="1581573" y="850560"/>
              <a:ext cx="106560" cy="1177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009DF0A2-FE25-4FEE-93A5-0F4ED09D047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77253" y="846240"/>
                <a:ext cx="1152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15208B2-C140-4B05-BA90-762A4A6FA6F8}"/>
                  </a:ext>
                </a:extLst>
              </p14:cNvPr>
              <p14:cNvContentPartPr/>
              <p14:nvPr/>
            </p14:nvContentPartPr>
            <p14:xfrm>
              <a:off x="1749693" y="814200"/>
              <a:ext cx="75240" cy="1051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15208B2-C140-4B05-BA90-762A4A6FA6F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45373" y="809880"/>
                <a:ext cx="838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7AE9F04-2A78-4822-B374-A9345BDC29E8}"/>
                  </a:ext>
                </a:extLst>
              </p14:cNvPr>
              <p14:cNvContentPartPr/>
              <p14:nvPr/>
            </p14:nvContentPartPr>
            <p14:xfrm>
              <a:off x="1921413" y="758040"/>
              <a:ext cx="51480" cy="1170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7AE9F04-2A78-4822-B374-A9345BDC29E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17093" y="753720"/>
                <a:ext cx="6012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3237BD14-0F13-4879-A344-D38E7CDBCDEB}"/>
                  </a:ext>
                </a:extLst>
              </p14:cNvPr>
              <p14:cNvContentPartPr/>
              <p14:nvPr/>
            </p14:nvContentPartPr>
            <p14:xfrm>
              <a:off x="1840053" y="713040"/>
              <a:ext cx="83880" cy="860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3237BD14-0F13-4879-A344-D38E7CDBCDE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35733" y="708720"/>
                <a:ext cx="925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229FEB4-6FC2-458D-8726-2E6BD7D76DDC}"/>
                  </a:ext>
                </a:extLst>
              </p14:cNvPr>
              <p14:cNvContentPartPr/>
              <p14:nvPr/>
            </p14:nvContentPartPr>
            <p14:xfrm>
              <a:off x="1956693" y="789720"/>
              <a:ext cx="94320" cy="874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229FEB4-6FC2-458D-8726-2E6BD7D76DD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52373" y="785400"/>
                <a:ext cx="1029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8BE261E1-2D87-43F3-B3F5-ADE70BCEB696}"/>
                  </a:ext>
                </a:extLst>
              </p14:cNvPr>
              <p14:cNvContentPartPr/>
              <p14:nvPr/>
            </p14:nvContentPartPr>
            <p14:xfrm>
              <a:off x="2189973" y="620880"/>
              <a:ext cx="67680" cy="1479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8BE261E1-2D87-43F3-B3F5-ADE70BCEB69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85653" y="616560"/>
                <a:ext cx="763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9FBD717-9451-4545-BC64-B1C8D251532C}"/>
                  </a:ext>
                </a:extLst>
              </p14:cNvPr>
              <p14:cNvContentPartPr/>
              <p14:nvPr/>
            </p14:nvContentPartPr>
            <p14:xfrm>
              <a:off x="2090253" y="583800"/>
              <a:ext cx="173160" cy="1314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9FBD717-9451-4545-BC64-B1C8D251532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85933" y="579480"/>
                <a:ext cx="1818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2D62BD32-6C1E-4568-9938-AE0EA390DD39}"/>
                  </a:ext>
                </a:extLst>
              </p14:cNvPr>
              <p14:cNvContentPartPr/>
              <p14:nvPr/>
            </p14:nvContentPartPr>
            <p14:xfrm>
              <a:off x="2277453" y="560040"/>
              <a:ext cx="248760" cy="1767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2D62BD32-6C1E-4568-9938-AE0EA390DD3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73133" y="555720"/>
                <a:ext cx="2574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05651E55-CF1C-46BC-A0A6-79ED06E3B964}"/>
                  </a:ext>
                </a:extLst>
              </p14:cNvPr>
              <p14:cNvContentPartPr/>
              <p14:nvPr/>
            </p14:nvContentPartPr>
            <p14:xfrm>
              <a:off x="2535573" y="430440"/>
              <a:ext cx="138960" cy="1422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05651E55-CF1C-46BC-A0A6-79ED06E3B96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31253" y="426120"/>
                <a:ext cx="1476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DCE6E0B9-1CBC-48BE-B30C-C6FEA8B6B647}"/>
                  </a:ext>
                </a:extLst>
              </p14:cNvPr>
              <p14:cNvContentPartPr/>
              <p14:nvPr/>
            </p14:nvContentPartPr>
            <p14:xfrm>
              <a:off x="2640333" y="440880"/>
              <a:ext cx="194040" cy="1072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DCE6E0B9-1CBC-48BE-B30C-C6FEA8B6B64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36013" y="436560"/>
                <a:ext cx="2026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E3231317-BAF4-4047-B3E2-61E0ADFB3DAB}"/>
                  </a:ext>
                </a:extLst>
              </p14:cNvPr>
              <p14:cNvContentPartPr/>
              <p14:nvPr/>
            </p14:nvContentPartPr>
            <p14:xfrm>
              <a:off x="1886133" y="292920"/>
              <a:ext cx="1012320" cy="7214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E3231317-BAF4-4047-B3E2-61E0ADFB3DA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81813" y="288600"/>
                <a:ext cx="1020960" cy="73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C10A891C-72B8-4CDB-8002-E07C6DD8E892}"/>
                  </a:ext>
                </a:extLst>
              </p14:cNvPr>
              <p14:cNvContentPartPr/>
              <p14:nvPr/>
            </p14:nvContentPartPr>
            <p14:xfrm>
              <a:off x="1332813" y="1641840"/>
              <a:ext cx="1304640" cy="89604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C10A891C-72B8-4CDB-8002-E07C6DD8E89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28493" y="1637520"/>
                <a:ext cx="1313280" cy="90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C79A713-1583-4AE6-AB0E-7E79134B783A}"/>
                  </a:ext>
                </a:extLst>
              </p14:cNvPr>
              <p14:cNvContentPartPr/>
              <p14:nvPr/>
            </p14:nvContentPartPr>
            <p14:xfrm>
              <a:off x="863373" y="1687560"/>
              <a:ext cx="1586520" cy="1281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C79A713-1583-4AE6-AB0E-7E79134B783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59053" y="1683240"/>
                <a:ext cx="15951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C05CE31-6769-4C26-8EE6-3892B81BDC74}"/>
                  </a:ext>
                </a:extLst>
              </p14:cNvPr>
              <p14:cNvContentPartPr/>
              <p14:nvPr/>
            </p14:nvContentPartPr>
            <p14:xfrm>
              <a:off x="618573" y="1189680"/>
              <a:ext cx="1542600" cy="673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C05CE31-6769-4C26-8EE6-3892B81BDC7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4253" y="1185360"/>
                <a:ext cx="15512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22E6D3E1-5B41-4212-A8A9-1850AFF9DAF2}"/>
                  </a:ext>
                </a:extLst>
              </p14:cNvPr>
              <p14:cNvContentPartPr/>
              <p14:nvPr/>
            </p14:nvContentPartPr>
            <p14:xfrm>
              <a:off x="1602093" y="1933440"/>
              <a:ext cx="172440" cy="2113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22E6D3E1-5B41-4212-A8A9-1850AFF9DAF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97773" y="1929120"/>
                <a:ext cx="18108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9B2DCDF2-EA3A-41EA-BCC2-5E9EA715C446}"/>
                  </a:ext>
                </a:extLst>
              </p14:cNvPr>
              <p14:cNvContentPartPr/>
              <p14:nvPr/>
            </p14:nvContentPartPr>
            <p14:xfrm>
              <a:off x="1618293" y="1875480"/>
              <a:ext cx="326520" cy="1648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9B2DCDF2-EA3A-41EA-BCC2-5E9EA715C44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613973" y="1871160"/>
                <a:ext cx="3351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82DD93A2-F3F5-4FF1-9930-509128C6AE8F}"/>
                  </a:ext>
                </a:extLst>
              </p14:cNvPr>
              <p14:cNvContentPartPr/>
              <p14:nvPr/>
            </p14:nvContentPartPr>
            <p14:xfrm>
              <a:off x="1740333" y="1853880"/>
              <a:ext cx="158400" cy="1321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82DD93A2-F3F5-4FF1-9930-509128C6AE8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36013" y="1849560"/>
                <a:ext cx="1670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C709C604-B59D-4B62-A5B1-D958D1DEE5ED}"/>
                  </a:ext>
                </a:extLst>
              </p14:cNvPr>
              <p14:cNvContentPartPr/>
              <p14:nvPr/>
            </p14:nvContentPartPr>
            <p14:xfrm>
              <a:off x="1967493" y="1953240"/>
              <a:ext cx="55080" cy="540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C709C604-B59D-4B62-A5B1-D958D1DEE5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963173" y="1948920"/>
                <a:ext cx="637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DF6ACBD7-0832-41C4-9049-758AC4CA0E3D}"/>
                  </a:ext>
                </a:extLst>
              </p14:cNvPr>
              <p14:cNvContentPartPr/>
              <p14:nvPr/>
            </p14:nvContentPartPr>
            <p14:xfrm>
              <a:off x="1601373" y="2188680"/>
              <a:ext cx="266040" cy="1854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DF6ACBD7-0832-41C4-9049-758AC4CA0E3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97053" y="2184360"/>
                <a:ext cx="27468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D6DCC836-A7A0-40BA-8D96-7246946FD772}"/>
                  </a:ext>
                </a:extLst>
              </p14:cNvPr>
              <p14:cNvContentPartPr/>
              <p14:nvPr/>
            </p14:nvContentPartPr>
            <p14:xfrm>
              <a:off x="1851933" y="2177160"/>
              <a:ext cx="85680" cy="1105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D6DCC836-A7A0-40BA-8D96-7246946FD77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847613" y="2172840"/>
                <a:ext cx="943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7A5693C0-0C51-4B2C-BE80-7384F729002C}"/>
                  </a:ext>
                </a:extLst>
              </p14:cNvPr>
              <p14:cNvContentPartPr/>
              <p14:nvPr/>
            </p14:nvContentPartPr>
            <p14:xfrm>
              <a:off x="1943013" y="2050080"/>
              <a:ext cx="213120" cy="1749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7A5693C0-0C51-4B2C-BE80-7384F729002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38693" y="2045760"/>
                <a:ext cx="2217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6EFCF66D-9B3D-40FE-B0B0-85E32E1726D9}"/>
                  </a:ext>
                </a:extLst>
              </p14:cNvPr>
              <p14:cNvContentPartPr/>
              <p14:nvPr/>
            </p14:nvContentPartPr>
            <p14:xfrm>
              <a:off x="2173413" y="2040000"/>
              <a:ext cx="72000" cy="7920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6EFCF66D-9B3D-40FE-B0B0-85E32E1726D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69093" y="2035680"/>
                <a:ext cx="8064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374636B5-D7D9-4C55-A3B7-995CD17FACD3}"/>
                  </a:ext>
                </a:extLst>
              </p14:cNvPr>
              <p14:cNvContentPartPr/>
              <p14:nvPr/>
            </p14:nvContentPartPr>
            <p14:xfrm>
              <a:off x="2246133" y="1969440"/>
              <a:ext cx="159840" cy="12420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374636B5-D7D9-4C55-A3B7-995CD17FACD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241813" y="1965120"/>
                <a:ext cx="1684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5F04D45C-27DB-46E8-B069-A992B56B5E0B}"/>
                  </a:ext>
                </a:extLst>
              </p14:cNvPr>
              <p14:cNvContentPartPr/>
              <p14:nvPr/>
            </p14:nvContentPartPr>
            <p14:xfrm>
              <a:off x="2337573" y="1964400"/>
              <a:ext cx="214200" cy="615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5F04D45C-27DB-46E8-B069-A992B56B5E0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333253" y="1960080"/>
                <a:ext cx="22284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B50B4B7C-1C25-4F9F-BE25-50216480CF8A}"/>
                  </a:ext>
                </a:extLst>
              </p14:cNvPr>
              <p14:cNvContentPartPr/>
              <p14:nvPr/>
            </p14:nvContentPartPr>
            <p14:xfrm>
              <a:off x="830973" y="1491720"/>
              <a:ext cx="44280" cy="20890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B50B4B7C-1C25-4F9F-BE25-50216480CF8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26653" y="1487400"/>
                <a:ext cx="52920" cy="20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BB9D912E-8E01-4A1B-B953-62358056ED58}"/>
                  </a:ext>
                </a:extLst>
              </p14:cNvPr>
              <p14:cNvContentPartPr/>
              <p14:nvPr/>
            </p14:nvContentPartPr>
            <p14:xfrm>
              <a:off x="683733" y="1301280"/>
              <a:ext cx="259200" cy="46116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BB9D912E-8E01-4A1B-B953-62358056ED5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79413" y="1296960"/>
                <a:ext cx="26784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66FEAF96-E9C9-4351-B009-0803649CAC79}"/>
                  </a:ext>
                </a:extLst>
              </p14:cNvPr>
              <p14:cNvContentPartPr/>
              <p14:nvPr/>
            </p14:nvContentPartPr>
            <p14:xfrm>
              <a:off x="639813" y="3849000"/>
              <a:ext cx="146520" cy="25272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66FEAF96-E9C9-4351-B009-0803649CAC7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35493" y="3844680"/>
                <a:ext cx="15516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25AEE5D4-2A5E-433C-B17D-4E62B9F886BC}"/>
                  </a:ext>
                </a:extLst>
              </p14:cNvPr>
              <p14:cNvContentPartPr/>
              <p14:nvPr/>
            </p14:nvContentPartPr>
            <p14:xfrm>
              <a:off x="814053" y="3814800"/>
              <a:ext cx="208080" cy="22788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25AEE5D4-2A5E-433C-B17D-4E62B9F886B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09733" y="3810480"/>
                <a:ext cx="2167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E52CC860-E87A-422A-B24C-9C85041BDE80}"/>
                  </a:ext>
                </a:extLst>
              </p14:cNvPr>
              <p14:cNvContentPartPr/>
              <p14:nvPr/>
            </p14:nvContentPartPr>
            <p14:xfrm>
              <a:off x="998373" y="3899400"/>
              <a:ext cx="156240" cy="21708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E52CC860-E87A-422A-B24C-9C85041BDE8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94053" y="3895080"/>
                <a:ext cx="1648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2085DC3B-393A-489B-A02B-FF2F4512E692}"/>
                  </a:ext>
                </a:extLst>
              </p14:cNvPr>
              <p14:cNvContentPartPr/>
              <p14:nvPr/>
            </p14:nvContentPartPr>
            <p14:xfrm>
              <a:off x="1338213" y="3851160"/>
              <a:ext cx="229320" cy="14832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2085DC3B-393A-489B-A02B-FF2F4512E69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333893" y="3846840"/>
                <a:ext cx="23796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9278190B-B8BD-42DC-A596-3559A58B6FE9}"/>
                  </a:ext>
                </a:extLst>
              </p14:cNvPr>
              <p14:cNvContentPartPr/>
              <p14:nvPr/>
            </p14:nvContentPartPr>
            <p14:xfrm>
              <a:off x="1563213" y="3800760"/>
              <a:ext cx="40680" cy="241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9278190B-B8BD-42DC-A596-3559A58B6FE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558893" y="3796440"/>
                <a:ext cx="493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31A4E45A-C0C4-4850-80D9-A7628D50639D}"/>
                  </a:ext>
                </a:extLst>
              </p14:cNvPr>
              <p14:cNvContentPartPr/>
              <p14:nvPr/>
            </p14:nvContentPartPr>
            <p14:xfrm>
              <a:off x="1684893" y="3745320"/>
              <a:ext cx="294840" cy="29808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31A4E45A-C0C4-4850-80D9-A7628D50639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680573" y="3741000"/>
                <a:ext cx="30348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0C36D30C-BEBA-4810-9660-ED8DD8A9F230}"/>
                  </a:ext>
                </a:extLst>
              </p14:cNvPr>
              <p14:cNvContentPartPr/>
              <p14:nvPr/>
            </p14:nvContentPartPr>
            <p14:xfrm>
              <a:off x="1045533" y="4237080"/>
              <a:ext cx="182160" cy="24876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0C36D30C-BEBA-4810-9660-ED8DD8A9F23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41213" y="4232760"/>
                <a:ext cx="19080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936B7BE0-39A4-4F8B-9C83-BCBCE42E9523}"/>
                  </a:ext>
                </a:extLst>
              </p14:cNvPr>
              <p14:cNvContentPartPr/>
              <p14:nvPr/>
            </p14:nvContentPartPr>
            <p14:xfrm>
              <a:off x="1187373" y="4212600"/>
              <a:ext cx="348480" cy="19512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936B7BE0-39A4-4F8B-9C83-BCBCE42E952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183053" y="4208280"/>
                <a:ext cx="3571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7FAC82D3-EF04-4E4C-B39B-5485B86DFC97}"/>
                  </a:ext>
                </a:extLst>
              </p14:cNvPr>
              <p14:cNvContentPartPr/>
              <p14:nvPr/>
            </p14:nvContentPartPr>
            <p14:xfrm>
              <a:off x="1462773" y="4271280"/>
              <a:ext cx="94680" cy="396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7FAC82D3-EF04-4E4C-B39B-5485B86DFC9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458453" y="4266960"/>
                <a:ext cx="10332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D341F95A-8809-452A-A809-C63F71583FE7}"/>
                  </a:ext>
                </a:extLst>
              </p14:cNvPr>
              <p14:cNvContentPartPr/>
              <p14:nvPr/>
            </p14:nvContentPartPr>
            <p14:xfrm>
              <a:off x="1609653" y="4250040"/>
              <a:ext cx="168840" cy="1105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D341F95A-8809-452A-A809-C63F71583FE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605333" y="4245720"/>
                <a:ext cx="17748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6DB11AF0-1B7C-45CA-AD87-A8E3B191331F}"/>
                  </a:ext>
                </a:extLst>
              </p14:cNvPr>
              <p14:cNvContentPartPr/>
              <p14:nvPr/>
            </p14:nvContentPartPr>
            <p14:xfrm>
              <a:off x="1088013" y="4603920"/>
              <a:ext cx="289800" cy="10656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6DB11AF0-1B7C-45CA-AD87-A8E3B191331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83693" y="4599600"/>
                <a:ext cx="2984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74BF5889-92E0-4A8D-816A-D8073E8920C5}"/>
                  </a:ext>
                </a:extLst>
              </p14:cNvPr>
              <p14:cNvContentPartPr/>
              <p14:nvPr/>
            </p14:nvContentPartPr>
            <p14:xfrm>
              <a:off x="1285653" y="451680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74BF5889-92E0-4A8D-816A-D8073E8920C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281333" y="45124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3012DC5D-14AC-4257-AF4D-519E321141B7}"/>
                  </a:ext>
                </a:extLst>
              </p14:cNvPr>
              <p14:cNvContentPartPr/>
              <p14:nvPr/>
            </p14:nvContentPartPr>
            <p14:xfrm>
              <a:off x="1516413" y="4492320"/>
              <a:ext cx="214560" cy="11844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3012DC5D-14AC-4257-AF4D-519E321141B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512093" y="4488000"/>
                <a:ext cx="2232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86FBF357-4A54-47F2-96EA-B9F852713799}"/>
                  </a:ext>
                </a:extLst>
              </p14:cNvPr>
              <p14:cNvContentPartPr/>
              <p14:nvPr/>
            </p14:nvContentPartPr>
            <p14:xfrm>
              <a:off x="1692453" y="4358760"/>
              <a:ext cx="57240" cy="5832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86FBF357-4A54-47F2-96EA-B9F85271379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688133" y="4354440"/>
                <a:ext cx="658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4BEC9BE1-7B57-4303-A929-057A8487C04B}"/>
                  </a:ext>
                </a:extLst>
              </p14:cNvPr>
              <p14:cNvContentPartPr/>
              <p14:nvPr/>
            </p14:nvContentPartPr>
            <p14:xfrm>
              <a:off x="1763013" y="4306920"/>
              <a:ext cx="230400" cy="1796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4BEC9BE1-7B57-4303-A929-057A8487C04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758693" y="4302600"/>
                <a:ext cx="2390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ED858968-1911-4149-B7A8-727FB97DA831}"/>
                  </a:ext>
                </a:extLst>
              </p14:cNvPr>
              <p14:cNvContentPartPr/>
              <p14:nvPr/>
            </p14:nvContentPartPr>
            <p14:xfrm>
              <a:off x="2002773" y="4213320"/>
              <a:ext cx="294480" cy="16848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ED858968-1911-4149-B7A8-727FB97DA83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998453" y="4209000"/>
                <a:ext cx="3031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BF59F00B-772F-42C1-886F-7F12C683B308}"/>
                  </a:ext>
                </a:extLst>
              </p14:cNvPr>
              <p14:cNvContentPartPr/>
              <p14:nvPr/>
            </p14:nvContentPartPr>
            <p14:xfrm>
              <a:off x="2272413" y="4204320"/>
              <a:ext cx="208800" cy="10440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BF59F00B-772F-42C1-886F-7F12C683B308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268093" y="4200000"/>
                <a:ext cx="2174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DD5A77AD-CDED-4183-83BD-99C1ABE63B66}"/>
                  </a:ext>
                </a:extLst>
              </p14:cNvPr>
              <p14:cNvContentPartPr/>
              <p14:nvPr/>
            </p14:nvContentPartPr>
            <p14:xfrm>
              <a:off x="2498133" y="4135560"/>
              <a:ext cx="48240" cy="13032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DD5A77AD-CDED-4183-83BD-99C1ABE63B6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493813" y="4131240"/>
                <a:ext cx="568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28679D7C-9D7C-4D1E-8FE6-8B0CEBA96B82}"/>
                  </a:ext>
                </a:extLst>
              </p14:cNvPr>
              <p14:cNvContentPartPr/>
              <p14:nvPr/>
            </p14:nvContentPartPr>
            <p14:xfrm>
              <a:off x="2451693" y="4075800"/>
              <a:ext cx="74160" cy="17136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28679D7C-9D7C-4D1E-8FE6-8B0CEBA96B8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447373" y="4071480"/>
                <a:ext cx="828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5B5B6640-ED24-41B6-AC88-AC9C18280BB2}"/>
                  </a:ext>
                </a:extLst>
              </p14:cNvPr>
              <p14:cNvContentPartPr/>
              <p14:nvPr/>
            </p14:nvContentPartPr>
            <p14:xfrm>
              <a:off x="2405613" y="4229880"/>
              <a:ext cx="109080" cy="478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5B5B6640-ED24-41B6-AC88-AC9C18280BB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401293" y="4225560"/>
                <a:ext cx="1177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F6C57CDB-1442-41BF-8BB3-7B3B0B94C103}"/>
                  </a:ext>
                </a:extLst>
              </p14:cNvPr>
              <p14:cNvContentPartPr/>
              <p14:nvPr/>
            </p14:nvContentPartPr>
            <p14:xfrm>
              <a:off x="2668053" y="3977160"/>
              <a:ext cx="208800" cy="20628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F6C57CDB-1442-41BF-8BB3-7B3B0B94C10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663733" y="3972840"/>
                <a:ext cx="21744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1ED32AE2-98A8-4B29-9BE3-DC83B0322CFB}"/>
                  </a:ext>
                </a:extLst>
              </p14:cNvPr>
              <p14:cNvContentPartPr/>
              <p14:nvPr/>
            </p14:nvContentPartPr>
            <p14:xfrm>
              <a:off x="2884413" y="4058160"/>
              <a:ext cx="96480" cy="687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1ED32AE2-98A8-4B29-9BE3-DC83B0322CF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880093" y="4053840"/>
                <a:ext cx="1051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DBBAE259-3475-4B06-A76E-A49C4A202BE6}"/>
                  </a:ext>
                </a:extLst>
              </p14:cNvPr>
              <p14:cNvContentPartPr/>
              <p14:nvPr/>
            </p14:nvContentPartPr>
            <p14:xfrm>
              <a:off x="2990973" y="3925680"/>
              <a:ext cx="161640" cy="1760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DBBAE259-3475-4B06-A76E-A49C4A202BE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986653" y="3921360"/>
                <a:ext cx="1702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6A0C2807-3060-4151-BB3D-DDBFFA0689CC}"/>
                  </a:ext>
                </a:extLst>
              </p14:cNvPr>
              <p14:cNvContentPartPr/>
              <p14:nvPr/>
            </p14:nvContentPartPr>
            <p14:xfrm>
              <a:off x="3158373" y="3959880"/>
              <a:ext cx="167760" cy="11880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6A0C2807-3060-4151-BB3D-DDBFFA0689CC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154053" y="3955560"/>
                <a:ext cx="176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DD253FEF-F0C6-4CB3-8593-9E48B200BC65}"/>
                  </a:ext>
                </a:extLst>
              </p14:cNvPr>
              <p14:cNvContentPartPr/>
              <p14:nvPr/>
            </p14:nvContentPartPr>
            <p14:xfrm>
              <a:off x="949413" y="4234920"/>
              <a:ext cx="988200" cy="30960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DD253FEF-F0C6-4CB3-8593-9E48B200BC6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45093" y="4230600"/>
                <a:ext cx="99684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B76A8F64-2BB8-42CF-AD07-EF57F7F978A1}"/>
                  </a:ext>
                </a:extLst>
              </p14:cNvPr>
              <p14:cNvContentPartPr/>
              <p14:nvPr/>
            </p14:nvContentPartPr>
            <p14:xfrm>
              <a:off x="1514253" y="4524360"/>
              <a:ext cx="1144800" cy="106524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B76A8F64-2BB8-42CF-AD07-EF57F7F978A1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509933" y="4520040"/>
                <a:ext cx="1153440" cy="10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0955359B-E2AB-4779-B139-015E72CAB043}"/>
                  </a:ext>
                </a:extLst>
              </p14:cNvPr>
              <p14:cNvContentPartPr/>
              <p14:nvPr/>
            </p14:nvContentPartPr>
            <p14:xfrm>
              <a:off x="1350453" y="4378560"/>
              <a:ext cx="374400" cy="41220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0955359B-E2AB-4779-B139-015E72CAB04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346133" y="4374240"/>
                <a:ext cx="3830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9BBA9730-3D4A-44BB-A64F-0BF4D42CE069}"/>
                  </a:ext>
                </a:extLst>
              </p14:cNvPr>
              <p14:cNvContentPartPr/>
              <p14:nvPr/>
            </p14:nvContentPartPr>
            <p14:xfrm>
              <a:off x="2281773" y="5665920"/>
              <a:ext cx="256680" cy="21240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9BBA9730-3D4A-44BB-A64F-0BF4D42CE06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277453" y="5661600"/>
                <a:ext cx="2653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1E8191B6-B223-4A16-9EE6-1D42033FA8D9}"/>
                  </a:ext>
                </a:extLst>
              </p14:cNvPr>
              <p14:cNvContentPartPr/>
              <p14:nvPr/>
            </p14:nvContentPartPr>
            <p14:xfrm>
              <a:off x="2587413" y="5636760"/>
              <a:ext cx="36360" cy="18540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1E8191B6-B223-4A16-9EE6-1D42033FA8D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583093" y="5632440"/>
                <a:ext cx="450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6A6E6378-B354-487A-AAAE-6E89609C4975}"/>
                  </a:ext>
                </a:extLst>
              </p14:cNvPr>
              <p14:cNvContentPartPr/>
              <p14:nvPr/>
            </p14:nvContentPartPr>
            <p14:xfrm>
              <a:off x="2486973" y="5630640"/>
              <a:ext cx="197280" cy="19620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6A6E6378-B354-487A-AAAE-6E89609C497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482653" y="5626320"/>
                <a:ext cx="2059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78BD9850-6C24-48DB-AD26-747AD7C0DE6F}"/>
                  </a:ext>
                </a:extLst>
              </p14:cNvPr>
              <p14:cNvContentPartPr/>
              <p14:nvPr/>
            </p14:nvContentPartPr>
            <p14:xfrm>
              <a:off x="2824653" y="5552160"/>
              <a:ext cx="29880" cy="20700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78BD9850-6C24-48DB-AD26-747AD7C0DE6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820333" y="5547840"/>
                <a:ext cx="385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1438E85F-6B66-474F-974F-7A0A197CE6F8}"/>
                  </a:ext>
                </a:extLst>
              </p14:cNvPr>
              <p14:cNvContentPartPr/>
              <p14:nvPr/>
            </p14:nvContentPartPr>
            <p14:xfrm>
              <a:off x="2698293" y="5519400"/>
              <a:ext cx="208080" cy="1162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1438E85F-6B66-474F-974F-7A0A197CE6F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693973" y="5515080"/>
                <a:ext cx="2167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7C321771-83D4-484C-8C79-822B6022D77D}"/>
                  </a:ext>
                </a:extLst>
              </p14:cNvPr>
              <p14:cNvContentPartPr/>
              <p14:nvPr/>
            </p14:nvContentPartPr>
            <p14:xfrm>
              <a:off x="2963613" y="5685360"/>
              <a:ext cx="183600" cy="18720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7C321771-83D4-484C-8C79-822B6022D77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959293" y="5681040"/>
                <a:ext cx="1922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A0ED4E84-F1D2-4DB7-BD63-2B6DC75A7956}"/>
                  </a:ext>
                </a:extLst>
              </p14:cNvPr>
              <p14:cNvContentPartPr/>
              <p14:nvPr/>
            </p14:nvContentPartPr>
            <p14:xfrm>
              <a:off x="3118413" y="5674920"/>
              <a:ext cx="64440" cy="9828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A0ED4E84-F1D2-4DB7-BD63-2B6DC75A795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114093" y="5670600"/>
                <a:ext cx="730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B6441AAD-53DA-4A0A-9A97-1B13E1D0CB3A}"/>
                  </a:ext>
                </a:extLst>
              </p14:cNvPr>
              <p14:cNvContentPartPr/>
              <p14:nvPr/>
            </p14:nvContentPartPr>
            <p14:xfrm>
              <a:off x="3200853" y="5643600"/>
              <a:ext cx="86400" cy="13392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B6441AAD-53DA-4A0A-9A97-1B13E1D0CB3A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196533" y="5639280"/>
                <a:ext cx="950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F702BC96-56F0-4540-8BA2-85C8E49F182E}"/>
                  </a:ext>
                </a:extLst>
              </p14:cNvPr>
              <p14:cNvContentPartPr/>
              <p14:nvPr/>
            </p14:nvContentPartPr>
            <p14:xfrm>
              <a:off x="3290853" y="5618400"/>
              <a:ext cx="101880" cy="11160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F702BC96-56F0-4540-8BA2-85C8E49F182E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286533" y="5614080"/>
                <a:ext cx="11052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BC7F4171-9199-41CC-A490-FF7D89EE50F4}"/>
                  </a:ext>
                </a:extLst>
              </p14:cNvPr>
              <p14:cNvContentPartPr/>
              <p14:nvPr/>
            </p14:nvContentPartPr>
            <p14:xfrm>
              <a:off x="3458973" y="5309520"/>
              <a:ext cx="166680" cy="29376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BC7F4171-9199-41CC-A490-FF7D89EE50F4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454653" y="5305200"/>
                <a:ext cx="17532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EAF51D91-4333-4A58-A2FF-469D1CE001C8}"/>
                  </a:ext>
                </a:extLst>
              </p14:cNvPr>
              <p14:cNvContentPartPr/>
              <p14:nvPr/>
            </p14:nvContentPartPr>
            <p14:xfrm>
              <a:off x="3638253" y="5258400"/>
              <a:ext cx="114120" cy="21564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EAF51D91-4333-4A58-A2FF-469D1CE001C8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633933" y="5254080"/>
                <a:ext cx="1227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CE0612D7-46F1-4EFC-8104-CFF7A9FFDF72}"/>
                  </a:ext>
                </a:extLst>
              </p14:cNvPr>
              <p14:cNvContentPartPr/>
              <p14:nvPr/>
            </p14:nvContentPartPr>
            <p14:xfrm>
              <a:off x="3745893" y="5224560"/>
              <a:ext cx="301320" cy="18792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CE0612D7-46F1-4EFC-8104-CFF7A9FFDF7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741573" y="5220240"/>
                <a:ext cx="30996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7868F788-5022-48EE-B8C1-0C42FF302A1D}"/>
                  </a:ext>
                </a:extLst>
              </p14:cNvPr>
              <p14:cNvContentPartPr/>
              <p14:nvPr/>
            </p14:nvContentPartPr>
            <p14:xfrm>
              <a:off x="4036773" y="5217000"/>
              <a:ext cx="360" cy="36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7868F788-5022-48EE-B8C1-0C42FF302A1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32453" y="52126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2FB68231-FD06-41B2-B8F5-6A5A6916D114}"/>
                  </a:ext>
                </a:extLst>
              </p14:cNvPr>
              <p14:cNvContentPartPr/>
              <p14:nvPr/>
            </p14:nvContentPartPr>
            <p14:xfrm>
              <a:off x="4102293" y="5218800"/>
              <a:ext cx="183240" cy="14580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2FB68231-FD06-41B2-B8F5-6A5A6916D11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097973" y="5214480"/>
                <a:ext cx="1918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79501B15-F226-4DA6-B5F0-C39957648728}"/>
                  </a:ext>
                </a:extLst>
              </p14:cNvPr>
              <p14:cNvContentPartPr/>
              <p14:nvPr/>
            </p14:nvContentPartPr>
            <p14:xfrm>
              <a:off x="4253133" y="4949520"/>
              <a:ext cx="99720" cy="45504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79501B15-F226-4DA6-B5F0-C39957648728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248813" y="4945200"/>
                <a:ext cx="10836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102DC2D7-7CE0-4D6D-BED7-538D3C5C7B95}"/>
                  </a:ext>
                </a:extLst>
              </p14:cNvPr>
              <p14:cNvContentPartPr/>
              <p14:nvPr/>
            </p14:nvContentPartPr>
            <p14:xfrm>
              <a:off x="4515933" y="4984080"/>
              <a:ext cx="237240" cy="14868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102DC2D7-7CE0-4D6D-BED7-538D3C5C7B9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511613" y="4979760"/>
                <a:ext cx="2458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6AF05AE6-657A-4B37-8363-2CBB7591785A}"/>
                  </a:ext>
                </a:extLst>
              </p14:cNvPr>
              <p14:cNvContentPartPr/>
              <p14:nvPr/>
            </p14:nvContentPartPr>
            <p14:xfrm>
              <a:off x="4588293" y="5137440"/>
              <a:ext cx="206280" cy="8424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6AF05AE6-657A-4B37-8363-2CBB7591785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583973" y="5133120"/>
                <a:ext cx="2149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574B350C-B1B9-4EA9-B6C1-056B860BB55C}"/>
                  </a:ext>
                </a:extLst>
              </p14:cNvPr>
              <p14:cNvContentPartPr/>
              <p14:nvPr/>
            </p14:nvContentPartPr>
            <p14:xfrm>
              <a:off x="4929213" y="4820280"/>
              <a:ext cx="246600" cy="28584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574B350C-B1B9-4EA9-B6C1-056B860BB55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924893" y="4815960"/>
                <a:ext cx="25524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098D5C42-5CAC-417F-8E6B-D1668E921865}"/>
                  </a:ext>
                </a:extLst>
              </p14:cNvPr>
              <p14:cNvContentPartPr/>
              <p14:nvPr/>
            </p14:nvContentPartPr>
            <p14:xfrm>
              <a:off x="5259333" y="4808040"/>
              <a:ext cx="33480" cy="19836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098D5C42-5CAC-417F-8E6B-D1668E92186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255013" y="4803720"/>
                <a:ext cx="4212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C9BE1468-1D56-4199-94C0-FAE92FBB768E}"/>
                  </a:ext>
                </a:extLst>
              </p14:cNvPr>
              <p14:cNvContentPartPr/>
              <p14:nvPr/>
            </p14:nvContentPartPr>
            <p14:xfrm>
              <a:off x="5150253" y="4742520"/>
              <a:ext cx="214200" cy="2908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C9BE1468-1D56-4199-94C0-FAE92FBB768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145933" y="4738200"/>
                <a:ext cx="22284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5B29D5C9-C30B-40C8-A1BC-474C79E457B4}"/>
                  </a:ext>
                </a:extLst>
              </p14:cNvPr>
              <p14:cNvContentPartPr/>
              <p14:nvPr/>
            </p14:nvContentPartPr>
            <p14:xfrm>
              <a:off x="5491893" y="4695720"/>
              <a:ext cx="35280" cy="21132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5B29D5C9-C30B-40C8-A1BC-474C79E457B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487573" y="4691400"/>
                <a:ext cx="439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3ECBF9D9-EF84-40B6-84BE-0AE5C1E874EB}"/>
                  </a:ext>
                </a:extLst>
              </p14:cNvPr>
              <p14:cNvContentPartPr/>
              <p14:nvPr/>
            </p14:nvContentPartPr>
            <p14:xfrm>
              <a:off x="5380653" y="4616880"/>
              <a:ext cx="291600" cy="22284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3ECBF9D9-EF84-40B6-84BE-0AE5C1E874E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376333" y="4612560"/>
                <a:ext cx="3002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428DB48A-28C4-4E5F-B3E9-06F20C2B7EE3}"/>
                  </a:ext>
                </a:extLst>
              </p14:cNvPr>
              <p14:cNvContentPartPr/>
              <p14:nvPr/>
            </p14:nvContentPartPr>
            <p14:xfrm>
              <a:off x="5766573" y="4490880"/>
              <a:ext cx="192600" cy="33372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428DB48A-28C4-4E5F-B3E9-06F20C2B7EE3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762253" y="4486560"/>
                <a:ext cx="20124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1FBAE11F-F371-446C-9D7D-F39AD8EE9D20}"/>
                  </a:ext>
                </a:extLst>
              </p14:cNvPr>
              <p14:cNvContentPartPr/>
              <p14:nvPr/>
            </p14:nvContentPartPr>
            <p14:xfrm>
              <a:off x="5988333" y="4493040"/>
              <a:ext cx="49680" cy="22572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1FBAE11F-F371-446C-9D7D-F39AD8EE9D2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984013" y="4488720"/>
                <a:ext cx="5832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C9B619C9-1065-4E8B-AF41-8E3FC75D0473}"/>
                  </a:ext>
                </a:extLst>
              </p14:cNvPr>
              <p14:cNvContentPartPr/>
              <p14:nvPr/>
            </p14:nvContentPartPr>
            <p14:xfrm>
              <a:off x="5868813" y="4413120"/>
              <a:ext cx="216720" cy="8820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C9B619C9-1065-4E8B-AF41-8E3FC75D0473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864493" y="4408800"/>
                <a:ext cx="2253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111FF2ED-A9F0-4208-B838-0645F59B4ACE}"/>
                  </a:ext>
                </a:extLst>
              </p14:cNvPr>
              <p14:cNvContentPartPr/>
              <p14:nvPr/>
            </p14:nvContentPartPr>
            <p14:xfrm>
              <a:off x="5962053" y="4678440"/>
              <a:ext cx="174960" cy="8856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111FF2ED-A9F0-4208-B838-0645F59B4ACE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957733" y="4674120"/>
                <a:ext cx="1836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BE1468A1-735B-455C-8A45-1CDE939C4CF1}"/>
                  </a:ext>
                </a:extLst>
              </p14:cNvPr>
              <p14:cNvContentPartPr/>
              <p14:nvPr/>
            </p14:nvContentPartPr>
            <p14:xfrm>
              <a:off x="6115053" y="4315200"/>
              <a:ext cx="462240" cy="39420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BE1468A1-735B-455C-8A45-1CDE939C4CF1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110733" y="4310880"/>
                <a:ext cx="4708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85B691BA-A17F-4744-9709-5A13E6D943D2}"/>
                  </a:ext>
                </a:extLst>
              </p14:cNvPr>
              <p14:cNvContentPartPr/>
              <p14:nvPr/>
            </p14:nvContentPartPr>
            <p14:xfrm>
              <a:off x="6587373" y="4093800"/>
              <a:ext cx="226440" cy="75492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85B691BA-A17F-4744-9709-5A13E6D943D2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583053" y="4089480"/>
                <a:ext cx="235080" cy="76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E46E305F-7BAF-41BE-AF91-608DECF6613E}"/>
                  </a:ext>
                </a:extLst>
              </p14:cNvPr>
              <p14:cNvContentPartPr/>
              <p14:nvPr/>
            </p14:nvContentPartPr>
            <p14:xfrm>
              <a:off x="3084933" y="2119920"/>
              <a:ext cx="1508040" cy="194724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E46E305F-7BAF-41BE-AF91-608DECF6613E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080613" y="2115600"/>
                <a:ext cx="1516680" cy="19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5DFFFE3E-74C5-49A3-AAF6-2E7B5020559D}"/>
                  </a:ext>
                </a:extLst>
              </p14:cNvPr>
              <p14:cNvContentPartPr/>
              <p14:nvPr/>
            </p14:nvContentPartPr>
            <p14:xfrm>
              <a:off x="3016173" y="2003640"/>
              <a:ext cx="296640" cy="39888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5DFFFE3E-74C5-49A3-AAF6-2E7B5020559D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011853" y="1999320"/>
                <a:ext cx="30528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A85D5D90-C7CA-4EB2-850A-971478591427}"/>
                  </a:ext>
                </a:extLst>
              </p14:cNvPr>
              <p14:cNvContentPartPr/>
              <p14:nvPr/>
            </p14:nvContentPartPr>
            <p14:xfrm>
              <a:off x="2588853" y="596040"/>
              <a:ext cx="935640" cy="304380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A85D5D90-C7CA-4EB2-850A-97147859142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584533" y="591720"/>
                <a:ext cx="944280" cy="30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196E281E-FA7B-4939-88C1-970CCF4DE573}"/>
                  </a:ext>
                </a:extLst>
              </p14:cNvPr>
              <p14:cNvContentPartPr/>
              <p14:nvPr/>
            </p14:nvContentPartPr>
            <p14:xfrm>
              <a:off x="4757853" y="3861240"/>
              <a:ext cx="222120" cy="32292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196E281E-FA7B-4939-88C1-970CCF4DE573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753533" y="3856920"/>
                <a:ext cx="2307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3ADA9CDE-78A1-4424-866D-59A24D3B2021}"/>
                  </a:ext>
                </a:extLst>
              </p14:cNvPr>
              <p14:cNvContentPartPr/>
              <p14:nvPr/>
            </p14:nvContentPartPr>
            <p14:xfrm>
              <a:off x="5071053" y="3891480"/>
              <a:ext cx="21600" cy="23004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3ADA9CDE-78A1-4424-866D-59A24D3B202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066733" y="3887160"/>
                <a:ext cx="302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1948F365-A1ED-4C79-9875-0F31B5375D9C}"/>
                  </a:ext>
                </a:extLst>
              </p14:cNvPr>
              <p14:cNvContentPartPr/>
              <p14:nvPr/>
            </p14:nvContentPartPr>
            <p14:xfrm>
              <a:off x="4921653" y="3828480"/>
              <a:ext cx="243720" cy="16560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1948F365-A1ED-4C79-9875-0F31B5375D9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917333" y="3824160"/>
                <a:ext cx="2523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0C5505D1-E144-420A-817A-F6672D18A6E0}"/>
                  </a:ext>
                </a:extLst>
              </p14:cNvPr>
              <p14:cNvContentPartPr/>
              <p14:nvPr/>
            </p14:nvContentPartPr>
            <p14:xfrm>
              <a:off x="5045133" y="3840720"/>
              <a:ext cx="33480" cy="28620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0C5505D1-E144-420A-817A-F6672D18A6E0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040813" y="3836400"/>
                <a:ext cx="4212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17D5E04C-874D-4E66-A5F6-67E1711CA3AB}"/>
                  </a:ext>
                </a:extLst>
              </p14:cNvPr>
              <p14:cNvContentPartPr/>
              <p14:nvPr/>
            </p14:nvContentPartPr>
            <p14:xfrm>
              <a:off x="4916973" y="3842880"/>
              <a:ext cx="300960" cy="30636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17D5E04C-874D-4E66-A5F6-67E1711CA3A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912653" y="3838560"/>
                <a:ext cx="30960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64ABE8A6-A6F5-411E-914E-93F6B467688D}"/>
                  </a:ext>
                </a:extLst>
              </p14:cNvPr>
              <p14:cNvContentPartPr/>
              <p14:nvPr/>
            </p14:nvContentPartPr>
            <p14:xfrm>
              <a:off x="5293533" y="3800040"/>
              <a:ext cx="64800" cy="31284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64ABE8A6-A6F5-411E-914E-93F6B467688D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289213" y="3795720"/>
                <a:ext cx="7344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F7565A1A-4957-42A1-ABFE-BBD40B57B1AA}"/>
                  </a:ext>
                </a:extLst>
              </p14:cNvPr>
              <p14:cNvContentPartPr/>
              <p14:nvPr/>
            </p14:nvContentPartPr>
            <p14:xfrm>
              <a:off x="5126133" y="3759000"/>
              <a:ext cx="293400" cy="13644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F7565A1A-4957-42A1-ABFE-BBD40B57B1A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121813" y="3754680"/>
                <a:ext cx="3020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D1F51BE1-CC6C-420B-B92B-D109598A7E74}"/>
                  </a:ext>
                </a:extLst>
              </p14:cNvPr>
              <p14:cNvContentPartPr/>
              <p14:nvPr/>
            </p14:nvContentPartPr>
            <p14:xfrm>
              <a:off x="5484333" y="3652800"/>
              <a:ext cx="179640" cy="37008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D1F51BE1-CC6C-420B-B92B-D109598A7E74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480013" y="3648480"/>
                <a:ext cx="18828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714C6679-B722-43B1-A173-D4820F122591}"/>
                  </a:ext>
                </a:extLst>
              </p14:cNvPr>
              <p14:cNvContentPartPr/>
              <p14:nvPr/>
            </p14:nvContentPartPr>
            <p14:xfrm>
              <a:off x="5374173" y="4076520"/>
              <a:ext cx="123480" cy="18540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714C6679-B722-43B1-A173-D4820F122591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369853" y="4072200"/>
                <a:ext cx="1321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237CB301-0C1C-42DD-AD90-213B93721924}"/>
                  </a:ext>
                </a:extLst>
              </p14:cNvPr>
              <p14:cNvContentPartPr/>
              <p14:nvPr/>
            </p14:nvContentPartPr>
            <p14:xfrm>
              <a:off x="5489373" y="4086240"/>
              <a:ext cx="75240" cy="13824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237CB301-0C1C-42DD-AD90-213B9372192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485053" y="4081920"/>
                <a:ext cx="838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3CC06E81-0BBB-4AAF-BBF5-25284DCA69A0}"/>
                  </a:ext>
                </a:extLst>
              </p14:cNvPr>
              <p14:cNvContentPartPr/>
              <p14:nvPr/>
            </p14:nvContentPartPr>
            <p14:xfrm>
              <a:off x="5591973" y="4071480"/>
              <a:ext cx="53280" cy="15192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3CC06E81-0BBB-4AAF-BBF5-25284DCA69A0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587653" y="4067160"/>
                <a:ext cx="619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DA4BD93F-28AF-44A5-AD95-F1C457C93185}"/>
                  </a:ext>
                </a:extLst>
              </p14:cNvPr>
              <p14:cNvContentPartPr/>
              <p14:nvPr/>
            </p14:nvContentPartPr>
            <p14:xfrm>
              <a:off x="5653173" y="4057080"/>
              <a:ext cx="88560" cy="12132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DA4BD93F-28AF-44A5-AD95-F1C457C93185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648853" y="4052760"/>
                <a:ext cx="972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CE5A84BC-C06D-4AC6-8FE5-AF45BACBEA83}"/>
                  </a:ext>
                </a:extLst>
              </p14:cNvPr>
              <p14:cNvContentPartPr/>
              <p14:nvPr/>
            </p14:nvContentPartPr>
            <p14:xfrm>
              <a:off x="5618973" y="3654600"/>
              <a:ext cx="160920" cy="22644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CE5A84BC-C06D-4AC6-8FE5-AF45BACBEA83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614653" y="3650280"/>
                <a:ext cx="1695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DC0C7951-20BA-481E-A95F-8170A5447E95}"/>
                  </a:ext>
                </a:extLst>
              </p14:cNvPr>
              <p14:cNvContentPartPr/>
              <p14:nvPr/>
            </p14:nvContentPartPr>
            <p14:xfrm>
              <a:off x="5761173" y="3547680"/>
              <a:ext cx="152640" cy="23004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DC0C7951-20BA-481E-A95F-8170A5447E95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756853" y="3543360"/>
                <a:ext cx="16128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B55A21EF-179C-4382-A0B3-326501060414}"/>
                  </a:ext>
                </a:extLst>
              </p14:cNvPr>
              <p14:cNvContentPartPr/>
              <p14:nvPr/>
            </p14:nvContentPartPr>
            <p14:xfrm>
              <a:off x="5950533" y="3613560"/>
              <a:ext cx="146880" cy="12096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B55A21EF-179C-4382-A0B3-326501060414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946213" y="3609240"/>
                <a:ext cx="1555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873E2E34-B3EB-41FC-8C25-026B6E42C48C}"/>
                  </a:ext>
                </a:extLst>
              </p14:cNvPr>
              <p14:cNvContentPartPr/>
              <p14:nvPr/>
            </p14:nvContentPartPr>
            <p14:xfrm>
              <a:off x="6055293" y="3522840"/>
              <a:ext cx="18360" cy="3312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873E2E34-B3EB-41FC-8C25-026B6E42C48C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050973" y="3518520"/>
                <a:ext cx="270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10AA6B1D-0798-4B45-BBB9-64900CC72130}"/>
                  </a:ext>
                </a:extLst>
              </p14:cNvPr>
              <p14:cNvContentPartPr/>
              <p14:nvPr/>
            </p14:nvContentPartPr>
            <p14:xfrm>
              <a:off x="6109653" y="3348240"/>
              <a:ext cx="286200" cy="50256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10AA6B1D-0798-4B45-BBB9-64900CC7213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105333" y="3343920"/>
                <a:ext cx="29484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CB596433-5715-470B-91BC-884EB382CCF8}"/>
                  </a:ext>
                </a:extLst>
              </p14:cNvPr>
              <p14:cNvContentPartPr/>
              <p14:nvPr/>
            </p14:nvContentPartPr>
            <p14:xfrm>
              <a:off x="6463173" y="3349320"/>
              <a:ext cx="195480" cy="12240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CB596433-5715-470B-91BC-884EB382CCF8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458853" y="3345000"/>
                <a:ext cx="2041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62FC3D37-278B-40F0-BC65-1180A04745CF}"/>
                  </a:ext>
                </a:extLst>
              </p14:cNvPr>
              <p14:cNvContentPartPr/>
              <p14:nvPr/>
            </p14:nvContentPartPr>
            <p14:xfrm>
              <a:off x="6493053" y="3430680"/>
              <a:ext cx="192960" cy="17028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62FC3D37-278B-40F0-BC65-1180A04745CF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6488733" y="3426360"/>
                <a:ext cx="2016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FADECA05-CF6E-40F3-9C42-5D040DB42AB8}"/>
                  </a:ext>
                </a:extLst>
              </p14:cNvPr>
              <p14:cNvContentPartPr/>
              <p14:nvPr/>
            </p14:nvContentPartPr>
            <p14:xfrm>
              <a:off x="6743613" y="3165720"/>
              <a:ext cx="204480" cy="21060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FADECA05-CF6E-40F3-9C42-5D040DB42AB8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739293" y="3161400"/>
                <a:ext cx="21312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FD09D01F-279F-4FD9-B131-A276663AFDEE}"/>
                  </a:ext>
                </a:extLst>
              </p14:cNvPr>
              <p14:cNvContentPartPr/>
              <p14:nvPr/>
            </p14:nvContentPartPr>
            <p14:xfrm>
              <a:off x="6964293" y="3160320"/>
              <a:ext cx="3600" cy="828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FD09D01F-279F-4FD9-B131-A276663AFDEE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959973" y="3156000"/>
                <a:ext cx="1224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F696914D-90E6-490D-B91B-6C5E53AA1C05}"/>
                  </a:ext>
                </a:extLst>
              </p14:cNvPr>
              <p14:cNvContentPartPr/>
              <p14:nvPr/>
            </p14:nvContentPartPr>
            <p14:xfrm>
              <a:off x="6951333" y="3117480"/>
              <a:ext cx="60120" cy="17640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F696914D-90E6-490D-B91B-6C5E53AA1C05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947013" y="3113160"/>
                <a:ext cx="687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76B1DCF2-5CFD-4EFF-8263-3159A7AECEB4}"/>
                  </a:ext>
                </a:extLst>
              </p14:cNvPr>
              <p14:cNvContentPartPr/>
              <p14:nvPr/>
            </p14:nvContentPartPr>
            <p14:xfrm>
              <a:off x="6912813" y="3156720"/>
              <a:ext cx="162720" cy="4752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76B1DCF2-5CFD-4EFF-8263-3159A7AECEB4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908493" y="3152400"/>
                <a:ext cx="1713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EE5F6468-213F-461B-AC5D-86AD1C1FC2A4}"/>
                  </a:ext>
                </a:extLst>
              </p14:cNvPr>
              <p14:cNvContentPartPr/>
              <p14:nvPr/>
            </p14:nvContentPartPr>
            <p14:xfrm>
              <a:off x="7201893" y="2883840"/>
              <a:ext cx="180360" cy="23904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EE5F6468-213F-461B-AC5D-86AD1C1FC2A4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7197573" y="2879520"/>
                <a:ext cx="1890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DC9E6F2A-0BAE-4909-8BAB-90AF69333AEB}"/>
                  </a:ext>
                </a:extLst>
              </p14:cNvPr>
              <p14:cNvContentPartPr/>
              <p14:nvPr/>
            </p14:nvContentPartPr>
            <p14:xfrm>
              <a:off x="7412493" y="2783040"/>
              <a:ext cx="72360" cy="20448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DC9E6F2A-0BAE-4909-8BAB-90AF69333AEB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408173" y="2778720"/>
                <a:ext cx="8100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E191C094-459E-4675-9400-E64252959E92}"/>
                  </a:ext>
                </a:extLst>
              </p14:cNvPr>
              <p14:cNvContentPartPr/>
              <p14:nvPr/>
            </p14:nvContentPartPr>
            <p14:xfrm>
              <a:off x="7326093" y="2759280"/>
              <a:ext cx="172080" cy="22104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E191C094-459E-4675-9400-E64252959E92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321773" y="2754960"/>
                <a:ext cx="1807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42D7292C-B015-4A37-8159-B07AFD5926F8}"/>
                  </a:ext>
                </a:extLst>
              </p14:cNvPr>
              <p14:cNvContentPartPr/>
              <p14:nvPr/>
            </p14:nvContentPartPr>
            <p14:xfrm>
              <a:off x="7573773" y="2717520"/>
              <a:ext cx="61560" cy="17496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42D7292C-B015-4A37-8159-B07AFD5926F8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569453" y="2713200"/>
                <a:ext cx="7020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737DF557-54BC-4FC4-8286-B33DCB4FF044}"/>
                  </a:ext>
                </a:extLst>
              </p14:cNvPr>
              <p14:cNvContentPartPr/>
              <p14:nvPr/>
            </p14:nvContentPartPr>
            <p14:xfrm>
              <a:off x="7468653" y="2665680"/>
              <a:ext cx="168840" cy="10476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737DF557-54BC-4FC4-8286-B33DCB4FF044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7464333" y="2661360"/>
                <a:ext cx="1774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DC9DF747-8304-4EBE-8369-9093C477CF10}"/>
                  </a:ext>
                </a:extLst>
              </p14:cNvPr>
              <p14:cNvContentPartPr/>
              <p14:nvPr/>
            </p14:nvContentPartPr>
            <p14:xfrm>
              <a:off x="7752693" y="2470200"/>
              <a:ext cx="116280" cy="31212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DC9DF747-8304-4EBE-8369-9093C477CF10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748373" y="2465880"/>
                <a:ext cx="12492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2051B18A-2D68-4A2E-981F-93E3A679F428}"/>
                  </a:ext>
                </a:extLst>
              </p14:cNvPr>
              <p14:cNvContentPartPr/>
              <p14:nvPr/>
            </p14:nvContentPartPr>
            <p14:xfrm>
              <a:off x="7888053" y="2421960"/>
              <a:ext cx="163800" cy="26640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2051B18A-2D68-4A2E-981F-93E3A679F428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883733" y="2417640"/>
                <a:ext cx="17244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FBA16965-6EF7-45E5-A7DD-C765EAF31C6B}"/>
                  </a:ext>
                </a:extLst>
              </p14:cNvPr>
              <p14:cNvContentPartPr/>
              <p14:nvPr/>
            </p14:nvContentPartPr>
            <p14:xfrm>
              <a:off x="8033853" y="2285520"/>
              <a:ext cx="524160" cy="24732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FBA16965-6EF7-45E5-A7DD-C765EAF31C6B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8029533" y="2281200"/>
                <a:ext cx="53280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5B4A4D81-FEF6-4006-AD43-55FC80498626}"/>
                  </a:ext>
                </a:extLst>
              </p14:cNvPr>
              <p14:cNvContentPartPr/>
              <p14:nvPr/>
            </p14:nvContentPartPr>
            <p14:xfrm>
              <a:off x="8484573" y="2027760"/>
              <a:ext cx="248040" cy="50796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5B4A4D81-FEF6-4006-AD43-55FC80498626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8480253" y="2023440"/>
                <a:ext cx="25668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66978786-0A8B-41BF-9E92-B604680F3141}"/>
                  </a:ext>
                </a:extLst>
              </p14:cNvPr>
              <p14:cNvContentPartPr/>
              <p14:nvPr/>
            </p14:nvContentPartPr>
            <p14:xfrm>
              <a:off x="1080093" y="2876640"/>
              <a:ext cx="58320" cy="21744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66978786-0A8B-41BF-9E92-B604680F3141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075773" y="2872320"/>
                <a:ext cx="669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4CC2B5C7-7DF4-48F5-A093-4805B8EFA047}"/>
                  </a:ext>
                </a:extLst>
              </p14:cNvPr>
              <p14:cNvContentPartPr/>
              <p14:nvPr/>
            </p14:nvContentPartPr>
            <p14:xfrm>
              <a:off x="954093" y="2814360"/>
              <a:ext cx="219240" cy="10764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4CC2B5C7-7DF4-48F5-A093-4805B8EFA047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949773" y="2810040"/>
                <a:ext cx="2278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E945C7D7-4733-4DA1-8837-E61EF159553F}"/>
                  </a:ext>
                </a:extLst>
              </p14:cNvPr>
              <p14:cNvContentPartPr/>
              <p14:nvPr/>
            </p14:nvContentPartPr>
            <p14:xfrm>
              <a:off x="1229853" y="2963760"/>
              <a:ext cx="360" cy="36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E945C7D7-4733-4DA1-8837-E61EF159553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225533" y="295944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E01A82EC-DA19-41D1-AB88-8E4D2AF7E9AE}"/>
                  </a:ext>
                </a:extLst>
              </p14:cNvPr>
              <p14:cNvContentPartPr/>
              <p14:nvPr/>
            </p14:nvContentPartPr>
            <p14:xfrm>
              <a:off x="1207173" y="2920560"/>
              <a:ext cx="249120" cy="14364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E01A82EC-DA19-41D1-AB88-8E4D2AF7E9AE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202853" y="2916240"/>
                <a:ext cx="2577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28A5551E-0BBB-4D0E-8C2A-E8405DF310DF}"/>
                  </a:ext>
                </a:extLst>
              </p14:cNvPr>
              <p14:cNvContentPartPr/>
              <p14:nvPr/>
            </p14:nvContentPartPr>
            <p14:xfrm>
              <a:off x="1468533" y="2768640"/>
              <a:ext cx="172440" cy="17676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28A5551E-0BBB-4D0E-8C2A-E8405DF310DF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1464213" y="2764320"/>
                <a:ext cx="18108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0C8F38EC-F510-4F01-B8B8-69B22021E6E9}"/>
                  </a:ext>
                </a:extLst>
              </p14:cNvPr>
              <p14:cNvContentPartPr/>
              <p14:nvPr/>
            </p14:nvContentPartPr>
            <p14:xfrm>
              <a:off x="1617573" y="2796720"/>
              <a:ext cx="99000" cy="11592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0C8F38EC-F510-4F01-B8B8-69B22021E6E9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613253" y="2792400"/>
                <a:ext cx="1076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2D61927F-AB51-4692-B8C4-0B220EF7CE15}"/>
                  </a:ext>
                </a:extLst>
              </p14:cNvPr>
              <p14:cNvContentPartPr/>
              <p14:nvPr/>
            </p14:nvContentPartPr>
            <p14:xfrm>
              <a:off x="1648173" y="2772600"/>
              <a:ext cx="145440" cy="14112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2D61927F-AB51-4692-B8C4-0B220EF7CE15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1643853" y="2768280"/>
                <a:ext cx="1540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1AC78F33-BF5E-48A1-8F57-E1525119B0AA}"/>
                  </a:ext>
                </a:extLst>
              </p14:cNvPr>
              <p14:cNvContentPartPr/>
              <p14:nvPr/>
            </p14:nvContentPartPr>
            <p14:xfrm>
              <a:off x="1323093" y="3136200"/>
              <a:ext cx="215280" cy="17748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1AC78F33-BF5E-48A1-8F57-E1525119B0AA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1318773" y="3131880"/>
                <a:ext cx="2239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9960442B-F257-46B6-9329-E66223E2B605}"/>
                  </a:ext>
                </a:extLst>
              </p14:cNvPr>
              <p14:cNvContentPartPr/>
              <p14:nvPr/>
            </p14:nvContentPartPr>
            <p14:xfrm>
              <a:off x="1560333" y="3106680"/>
              <a:ext cx="143640" cy="20952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9960442B-F257-46B6-9329-E66223E2B605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1556013" y="3102360"/>
                <a:ext cx="1522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A24C006A-A4CF-48A3-8138-0F614D37EE0F}"/>
                  </a:ext>
                </a:extLst>
              </p14:cNvPr>
              <p14:cNvContentPartPr/>
              <p14:nvPr/>
            </p14:nvContentPartPr>
            <p14:xfrm>
              <a:off x="1284213" y="3486840"/>
              <a:ext cx="195120" cy="20376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A24C006A-A4CF-48A3-8138-0F614D37EE0F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1279893" y="3482520"/>
                <a:ext cx="20376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C9A4969D-7EE6-4CD7-90AC-19F95B6D8037}"/>
                  </a:ext>
                </a:extLst>
              </p14:cNvPr>
              <p14:cNvContentPartPr/>
              <p14:nvPr/>
            </p14:nvContentPartPr>
            <p14:xfrm>
              <a:off x="1448733" y="3499080"/>
              <a:ext cx="96120" cy="13824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C9A4969D-7EE6-4CD7-90AC-19F95B6D8037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1444413" y="3494760"/>
                <a:ext cx="1047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79A0EAD3-ED33-43EC-B91B-657B6B4E5977}"/>
                  </a:ext>
                </a:extLst>
              </p14:cNvPr>
              <p14:cNvContentPartPr/>
              <p14:nvPr/>
            </p14:nvContentPartPr>
            <p14:xfrm>
              <a:off x="1546293" y="3352200"/>
              <a:ext cx="344520" cy="23688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79A0EAD3-ED33-43EC-B91B-657B6B4E5977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1541973" y="3347880"/>
                <a:ext cx="35316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5296BAB3-7CB4-4E51-AC6F-A3838509B3F4}"/>
                  </a:ext>
                </a:extLst>
              </p14:cNvPr>
              <p14:cNvContentPartPr/>
              <p14:nvPr/>
            </p14:nvContentPartPr>
            <p14:xfrm>
              <a:off x="1890093" y="3276600"/>
              <a:ext cx="68400" cy="8208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5296BAB3-7CB4-4E51-AC6F-A3838509B3F4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1885773" y="3272280"/>
                <a:ext cx="770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B16AED68-4CF7-49EF-AEFD-392DEC1A5ABB}"/>
                  </a:ext>
                </a:extLst>
              </p14:cNvPr>
              <p14:cNvContentPartPr/>
              <p14:nvPr/>
            </p14:nvContentPartPr>
            <p14:xfrm>
              <a:off x="1964973" y="3168240"/>
              <a:ext cx="195840" cy="17568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B16AED68-4CF7-49EF-AEFD-392DEC1A5ABB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1960653" y="3163920"/>
                <a:ext cx="2044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10E4E029-6B85-4188-B01A-8AB100ED5314}"/>
                  </a:ext>
                </a:extLst>
              </p14:cNvPr>
              <p14:cNvContentPartPr/>
              <p14:nvPr/>
            </p14:nvContentPartPr>
            <p14:xfrm>
              <a:off x="2146053" y="3116400"/>
              <a:ext cx="43560" cy="5148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10E4E029-6B85-4188-B01A-8AB100ED5314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2141733" y="3112080"/>
                <a:ext cx="522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54968204-7418-47FC-916B-FD1DD0A95C83}"/>
                  </a:ext>
                </a:extLst>
              </p14:cNvPr>
              <p14:cNvContentPartPr/>
              <p14:nvPr/>
            </p14:nvContentPartPr>
            <p14:xfrm>
              <a:off x="4973493" y="688560"/>
              <a:ext cx="205560" cy="24264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54968204-7418-47FC-916B-FD1DD0A95C83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4969173" y="684240"/>
                <a:ext cx="21420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C6EDED26-C4C2-4F0D-9E7C-F7CB0D1BD825}"/>
                  </a:ext>
                </a:extLst>
              </p14:cNvPr>
              <p14:cNvContentPartPr/>
              <p14:nvPr/>
            </p14:nvContentPartPr>
            <p14:xfrm>
              <a:off x="3793773" y="1786200"/>
              <a:ext cx="1203840" cy="8100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C6EDED26-C4C2-4F0D-9E7C-F7CB0D1BD825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3789453" y="1781880"/>
                <a:ext cx="12124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7A391B4F-71A2-4902-9FF5-E5C6B1113BD4}"/>
                  </a:ext>
                </a:extLst>
              </p14:cNvPr>
              <p14:cNvContentPartPr/>
              <p14:nvPr/>
            </p14:nvContentPartPr>
            <p14:xfrm>
              <a:off x="4632933" y="2470200"/>
              <a:ext cx="192960" cy="49644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7A391B4F-71A2-4902-9FF5-E5C6B1113BD4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4628613" y="2465880"/>
                <a:ext cx="201600" cy="5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EF5305CA-A005-4AD6-94D1-284E77D47D3E}"/>
                  </a:ext>
                </a:extLst>
              </p14:cNvPr>
              <p14:cNvContentPartPr/>
              <p14:nvPr/>
            </p14:nvContentPartPr>
            <p14:xfrm>
              <a:off x="4518453" y="2410440"/>
              <a:ext cx="257400" cy="28908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EF5305CA-A005-4AD6-94D1-284E77D47D3E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4514133" y="2406120"/>
                <a:ext cx="26604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FD590047-0F86-4B7F-8247-DC7993D92B59}"/>
                  </a:ext>
                </a:extLst>
              </p14:cNvPr>
              <p14:cNvContentPartPr/>
              <p14:nvPr/>
            </p14:nvContentPartPr>
            <p14:xfrm>
              <a:off x="4483533" y="3099120"/>
              <a:ext cx="370440" cy="36504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FD590047-0F86-4B7F-8247-DC7993D92B59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4479213" y="3094800"/>
                <a:ext cx="37908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FFE8C855-ACCE-4982-B48D-7D05C0576888}"/>
                  </a:ext>
                </a:extLst>
              </p14:cNvPr>
              <p14:cNvContentPartPr/>
              <p14:nvPr/>
            </p14:nvContentPartPr>
            <p14:xfrm>
              <a:off x="4713213" y="3021360"/>
              <a:ext cx="108000" cy="3348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FFE8C855-ACCE-4982-B48D-7D05C0576888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4708893" y="3017040"/>
                <a:ext cx="1166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0EC0AE7B-59CE-490D-BEE3-898DA71B2395}"/>
                  </a:ext>
                </a:extLst>
              </p14:cNvPr>
              <p14:cNvContentPartPr/>
              <p14:nvPr/>
            </p14:nvContentPartPr>
            <p14:xfrm>
              <a:off x="4866573" y="3012720"/>
              <a:ext cx="160200" cy="15588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0EC0AE7B-59CE-490D-BEE3-898DA71B2395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4862253" y="3008400"/>
                <a:ext cx="1688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23E8243E-4663-4B55-8F6A-ED22811D33E7}"/>
                  </a:ext>
                </a:extLst>
              </p14:cNvPr>
              <p14:cNvContentPartPr/>
              <p14:nvPr/>
            </p14:nvContentPartPr>
            <p14:xfrm>
              <a:off x="4923453" y="2833440"/>
              <a:ext cx="183600" cy="18936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23E8243E-4663-4B55-8F6A-ED22811D33E7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4919133" y="2829120"/>
                <a:ext cx="1922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A547C6FD-BC7B-4EE1-95DF-FB2D9A47A41E}"/>
                  </a:ext>
                </a:extLst>
              </p14:cNvPr>
              <p14:cNvContentPartPr/>
              <p14:nvPr/>
            </p14:nvContentPartPr>
            <p14:xfrm>
              <a:off x="4606653" y="3405120"/>
              <a:ext cx="261720" cy="30276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A547C6FD-BC7B-4EE1-95DF-FB2D9A47A41E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4602333" y="3400800"/>
                <a:ext cx="27036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B6114CA5-8FA4-4EF4-BAD4-C03A6165A8EA}"/>
                  </a:ext>
                </a:extLst>
              </p14:cNvPr>
              <p14:cNvContentPartPr/>
              <p14:nvPr/>
            </p14:nvContentPartPr>
            <p14:xfrm>
              <a:off x="4853973" y="3283440"/>
              <a:ext cx="322560" cy="31464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B6114CA5-8FA4-4EF4-BAD4-C03A6165A8EA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4849653" y="3279120"/>
                <a:ext cx="33120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448E7A92-CFAC-445F-9F6C-7EDAA700066A}"/>
                  </a:ext>
                </a:extLst>
              </p14:cNvPr>
              <p14:cNvContentPartPr/>
              <p14:nvPr/>
            </p14:nvContentPartPr>
            <p14:xfrm>
              <a:off x="5181933" y="3167160"/>
              <a:ext cx="128880" cy="19944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448E7A92-CFAC-445F-9F6C-7EDAA700066A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5177613" y="3162840"/>
                <a:ext cx="1375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95B09749-174B-4CBE-8A5A-22D418B3EF23}"/>
                  </a:ext>
                </a:extLst>
              </p14:cNvPr>
              <p14:cNvContentPartPr/>
              <p14:nvPr/>
            </p14:nvContentPartPr>
            <p14:xfrm>
              <a:off x="5139453" y="3500880"/>
              <a:ext cx="149400" cy="14076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95B09749-174B-4CBE-8A5A-22D418B3EF23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5135133" y="3496560"/>
                <a:ext cx="1580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F465ADC0-BD1B-498B-9524-AD7974EF1E66}"/>
                  </a:ext>
                </a:extLst>
              </p14:cNvPr>
              <p14:cNvContentPartPr/>
              <p14:nvPr/>
            </p14:nvContentPartPr>
            <p14:xfrm>
              <a:off x="5248893" y="3183000"/>
              <a:ext cx="399240" cy="34272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F465ADC0-BD1B-498B-9524-AD7974EF1E66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5244573" y="3178680"/>
                <a:ext cx="40788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681B93A7-2A8C-494E-AFF9-527C08DCB5EF}"/>
                  </a:ext>
                </a:extLst>
              </p14:cNvPr>
              <p14:cNvContentPartPr/>
              <p14:nvPr/>
            </p14:nvContentPartPr>
            <p14:xfrm>
              <a:off x="5554173" y="3151680"/>
              <a:ext cx="73440" cy="2556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681B93A7-2A8C-494E-AFF9-527C08DCB5EF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5549853" y="3147360"/>
                <a:ext cx="820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7B0ED8BF-E7E4-4B1C-8D3E-FE94D3C70D52}"/>
                  </a:ext>
                </a:extLst>
              </p14:cNvPr>
              <p14:cNvContentPartPr/>
              <p14:nvPr/>
            </p14:nvContentPartPr>
            <p14:xfrm>
              <a:off x="5625453" y="3139080"/>
              <a:ext cx="91440" cy="8676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7B0ED8BF-E7E4-4B1C-8D3E-FE94D3C70D52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5621133" y="3134760"/>
                <a:ext cx="10008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A6FA1FAF-32A1-4C41-9386-512C0314164C}"/>
                  </a:ext>
                </a:extLst>
              </p14:cNvPr>
              <p14:cNvContentPartPr/>
              <p14:nvPr/>
            </p14:nvContentPartPr>
            <p14:xfrm>
              <a:off x="5634813" y="3020640"/>
              <a:ext cx="197280" cy="12708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A6FA1FAF-32A1-4C41-9386-512C0314164C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5630493" y="3016320"/>
                <a:ext cx="2059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E064A743-42D1-4AAE-B8CC-00D604BCD635}"/>
                  </a:ext>
                </a:extLst>
              </p14:cNvPr>
              <p14:cNvContentPartPr/>
              <p14:nvPr/>
            </p14:nvContentPartPr>
            <p14:xfrm>
              <a:off x="5834973" y="2832000"/>
              <a:ext cx="207000" cy="20628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E064A743-42D1-4AAE-B8CC-00D604BCD635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5830653" y="2827680"/>
                <a:ext cx="21564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5D546415-25E8-4A55-96F1-CDDECDC0E2BE}"/>
                  </a:ext>
                </a:extLst>
              </p14:cNvPr>
              <p14:cNvContentPartPr/>
              <p14:nvPr/>
            </p14:nvContentPartPr>
            <p14:xfrm>
              <a:off x="6000213" y="2765400"/>
              <a:ext cx="203760" cy="9648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5D546415-25E8-4A55-96F1-CDDECDC0E2BE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5995893" y="2761080"/>
                <a:ext cx="212400" cy="10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6792EE82-12E0-424B-8AB4-0E9868A5E478}"/>
              </a:ext>
            </a:extLst>
          </p:cNvPr>
          <p:cNvGrpSpPr/>
          <p:nvPr/>
        </p:nvGrpSpPr>
        <p:grpSpPr>
          <a:xfrm>
            <a:off x="3885213" y="500640"/>
            <a:ext cx="2279880" cy="777960"/>
            <a:chOff x="3885213" y="500640"/>
            <a:chExt cx="2279880" cy="77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8145B3BE-A5F6-4A5D-959A-7AADC7FF33E3}"/>
                    </a:ext>
                  </a:extLst>
                </p14:cNvPr>
                <p14:cNvContentPartPr/>
                <p14:nvPr/>
              </p14:nvContentPartPr>
              <p14:xfrm>
                <a:off x="3984933" y="812400"/>
                <a:ext cx="253080" cy="1393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8145B3BE-A5F6-4A5D-959A-7AADC7FF33E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980613" y="808080"/>
                  <a:ext cx="261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03952761-AA71-49B3-89C5-8936B695937F}"/>
                    </a:ext>
                  </a:extLst>
                </p14:cNvPr>
                <p14:cNvContentPartPr/>
                <p14:nvPr/>
              </p14:nvContentPartPr>
              <p14:xfrm>
                <a:off x="4196253" y="687480"/>
                <a:ext cx="13320" cy="349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03952761-AA71-49B3-89C5-8936B695937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191933" y="683160"/>
                  <a:ext cx="21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7B55F70-FF0B-4763-8C75-57F72C155EC7}"/>
                    </a:ext>
                  </a:extLst>
                </p14:cNvPr>
                <p14:cNvContentPartPr/>
                <p14:nvPr/>
              </p14:nvContentPartPr>
              <p14:xfrm>
                <a:off x="4324053" y="665520"/>
                <a:ext cx="285840" cy="2242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7B55F70-FF0B-4763-8C75-57F72C155EC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319733" y="661200"/>
                  <a:ext cx="294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FEB87D3-A42B-4D1D-9E65-93C861391DEE}"/>
                    </a:ext>
                  </a:extLst>
                </p14:cNvPr>
                <p14:cNvContentPartPr/>
                <p14:nvPr/>
              </p14:nvContentPartPr>
              <p14:xfrm>
                <a:off x="4621773" y="732480"/>
                <a:ext cx="180360" cy="712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FEB87D3-A42B-4D1D-9E65-93C861391DE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617453" y="728160"/>
                  <a:ext cx="189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1264D6E-591C-4EBA-AD63-87E6B14C01A9}"/>
                    </a:ext>
                  </a:extLst>
                </p14:cNvPr>
                <p14:cNvContentPartPr/>
                <p14:nvPr/>
              </p14:nvContentPartPr>
              <p14:xfrm>
                <a:off x="3885213" y="641400"/>
                <a:ext cx="948240" cy="3333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1264D6E-591C-4EBA-AD63-87E6B14C01A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880893" y="637080"/>
                  <a:ext cx="9568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5222035-93F5-44CF-846C-5C6CAE205685}"/>
                    </a:ext>
                  </a:extLst>
                </p14:cNvPr>
                <p14:cNvContentPartPr/>
                <p14:nvPr/>
              </p14:nvContentPartPr>
              <p14:xfrm>
                <a:off x="4092573" y="990960"/>
                <a:ext cx="236880" cy="2876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5222035-93F5-44CF-846C-5C6CAE20568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088253" y="986640"/>
                  <a:ext cx="2455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11F5D99-5AE7-4899-AFB4-BD955B58803D}"/>
                    </a:ext>
                  </a:extLst>
                </p14:cNvPr>
                <p14:cNvContentPartPr/>
                <p14:nvPr/>
              </p14:nvContentPartPr>
              <p14:xfrm>
                <a:off x="4358613" y="1043880"/>
                <a:ext cx="171000" cy="1584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11F5D99-5AE7-4899-AFB4-BD955B58803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354293" y="1039560"/>
                  <a:ext cx="1796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F58E4D1-AAED-4A5E-8213-FA8A14D264C4}"/>
                    </a:ext>
                  </a:extLst>
                </p14:cNvPr>
                <p14:cNvContentPartPr/>
                <p14:nvPr/>
              </p14:nvContentPartPr>
              <p14:xfrm>
                <a:off x="4496493" y="908880"/>
                <a:ext cx="275040" cy="2289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F58E4D1-AAED-4A5E-8213-FA8A14D264C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492173" y="904560"/>
                  <a:ext cx="2836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01A40DE-89B0-469D-863A-C8D7962B1860}"/>
                    </a:ext>
                  </a:extLst>
                </p14:cNvPr>
                <p14:cNvContentPartPr/>
                <p14:nvPr/>
              </p14:nvContentPartPr>
              <p14:xfrm>
                <a:off x="4782333" y="892680"/>
                <a:ext cx="119880" cy="1105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01A40DE-89B0-469D-863A-C8D7962B186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778013" y="888360"/>
                  <a:ext cx="1285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FED68E8-2EB3-44A1-B792-6969F7732263}"/>
                    </a:ext>
                  </a:extLst>
                </p14:cNvPr>
                <p14:cNvContentPartPr/>
                <p14:nvPr/>
              </p14:nvContentPartPr>
              <p14:xfrm>
                <a:off x="4950093" y="799080"/>
                <a:ext cx="172440" cy="1144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FED68E8-2EB3-44A1-B792-6969F773226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945773" y="794760"/>
                  <a:ext cx="181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6CBF4BAA-B3F5-4CA5-8709-0DC0795A817A}"/>
                    </a:ext>
                  </a:extLst>
                </p14:cNvPr>
                <p14:cNvContentPartPr/>
                <p14:nvPr/>
              </p14:nvContentPartPr>
              <p14:xfrm>
                <a:off x="5028573" y="872160"/>
                <a:ext cx="138600" cy="932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6CBF4BAA-B3F5-4CA5-8709-0DC0795A817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024253" y="867840"/>
                  <a:ext cx="147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14241FAE-421D-4A75-A004-86232EE0495E}"/>
                    </a:ext>
                  </a:extLst>
                </p14:cNvPr>
                <p14:cNvContentPartPr/>
                <p14:nvPr/>
              </p14:nvContentPartPr>
              <p14:xfrm>
                <a:off x="4942533" y="761640"/>
                <a:ext cx="172080" cy="1684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14241FAE-421D-4A75-A004-86232EE0495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938213" y="757320"/>
                  <a:ext cx="180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25271AF-2BC8-4D96-AC9E-3A24B8456637}"/>
                    </a:ext>
                  </a:extLst>
                </p14:cNvPr>
                <p14:cNvContentPartPr/>
                <p14:nvPr/>
              </p14:nvContentPartPr>
              <p14:xfrm>
                <a:off x="4916253" y="761280"/>
                <a:ext cx="27000" cy="129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25271AF-2BC8-4D96-AC9E-3A24B845663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911933" y="756960"/>
                  <a:ext cx="35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955B9DA4-BA08-4155-8570-C81D01376327}"/>
                    </a:ext>
                  </a:extLst>
                </p14:cNvPr>
                <p14:cNvContentPartPr/>
                <p14:nvPr/>
              </p14:nvContentPartPr>
              <p14:xfrm>
                <a:off x="4974213" y="692520"/>
                <a:ext cx="186120" cy="1771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955B9DA4-BA08-4155-8570-C81D0137632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969893" y="688200"/>
                  <a:ext cx="1947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B1FA708-0206-4E57-A958-FFA0488C7233}"/>
                    </a:ext>
                  </a:extLst>
                </p14:cNvPr>
                <p14:cNvContentPartPr/>
                <p14:nvPr/>
              </p14:nvContentPartPr>
              <p14:xfrm>
                <a:off x="4986093" y="816000"/>
                <a:ext cx="255240" cy="1738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B1FA708-0206-4E57-A958-FFA0488C723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981773" y="811680"/>
                  <a:ext cx="2638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42DB6062-DFCB-411B-9E3F-549A6E7B8699}"/>
                    </a:ext>
                  </a:extLst>
                </p14:cNvPr>
                <p14:cNvContentPartPr/>
                <p14:nvPr/>
              </p14:nvContentPartPr>
              <p14:xfrm>
                <a:off x="5324853" y="592440"/>
                <a:ext cx="87120" cy="2372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42DB6062-DFCB-411B-9E3F-549A6E7B869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320533" y="588120"/>
                  <a:ext cx="957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338E12F-36FF-46EC-9ACB-4AB6584FBE3A}"/>
                    </a:ext>
                  </a:extLst>
                </p14:cNvPr>
                <p14:cNvContentPartPr/>
                <p14:nvPr/>
              </p14:nvContentPartPr>
              <p14:xfrm>
                <a:off x="5269413" y="582360"/>
                <a:ext cx="248040" cy="1962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338E12F-36FF-46EC-9ACB-4AB6584FBE3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265093" y="578040"/>
                  <a:ext cx="256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DAAA8086-6100-4796-8A56-BEFF62EA05AA}"/>
                    </a:ext>
                  </a:extLst>
                </p14:cNvPr>
                <p14:cNvContentPartPr/>
                <p14:nvPr/>
              </p14:nvContentPartPr>
              <p14:xfrm>
                <a:off x="5531493" y="529080"/>
                <a:ext cx="445320" cy="2120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DAAA8086-6100-4796-8A56-BEFF62EA05A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527173" y="524760"/>
                  <a:ext cx="453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D0476B0-FCE0-4E45-A35C-1E559CEE0CDA}"/>
                    </a:ext>
                  </a:extLst>
                </p14:cNvPr>
                <p14:cNvContentPartPr/>
                <p14:nvPr/>
              </p14:nvContentPartPr>
              <p14:xfrm>
                <a:off x="5942253" y="500640"/>
                <a:ext cx="222840" cy="993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D0476B0-FCE0-4E45-A35C-1E559CEE0CD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937933" y="496320"/>
                  <a:ext cx="23148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5A308FFE-EB22-4081-89BD-7285DECBFF53}"/>
                  </a:ext>
                </a:extLst>
              </p14:cNvPr>
              <p14:cNvContentPartPr/>
              <p14:nvPr/>
            </p14:nvContentPartPr>
            <p14:xfrm>
              <a:off x="5872413" y="1427280"/>
              <a:ext cx="694800" cy="112248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5A308FFE-EB22-4081-89BD-7285DECBFF53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5868093" y="1422960"/>
                <a:ext cx="703440" cy="113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uppieren 212">
            <a:extLst>
              <a:ext uri="{FF2B5EF4-FFF2-40B4-BE49-F238E27FC236}">
                <a16:creationId xmlns:a16="http://schemas.microsoft.com/office/drawing/2014/main" id="{445DB9A1-F000-4869-ACBD-5481063FF8B0}"/>
              </a:ext>
            </a:extLst>
          </p:cNvPr>
          <p:cNvGrpSpPr/>
          <p:nvPr/>
        </p:nvGrpSpPr>
        <p:grpSpPr>
          <a:xfrm>
            <a:off x="6432213" y="1241520"/>
            <a:ext cx="1115280" cy="901080"/>
            <a:chOff x="6432213" y="1241520"/>
            <a:chExt cx="1115280" cy="90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848DE89-5BA9-418B-874B-660EE569FC76}"/>
                    </a:ext>
                  </a:extLst>
                </p14:cNvPr>
                <p14:cNvContentPartPr/>
                <p14:nvPr/>
              </p14:nvContentPartPr>
              <p14:xfrm>
                <a:off x="6433293" y="2027400"/>
                <a:ext cx="291600" cy="1152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848DE89-5BA9-418B-874B-660EE569FC7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428973" y="2023080"/>
                  <a:ext cx="300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6ED0F208-768A-4FDB-81E6-6C69C290F1AF}"/>
                    </a:ext>
                  </a:extLst>
                </p14:cNvPr>
                <p14:cNvContentPartPr/>
                <p14:nvPr/>
              </p14:nvContentPartPr>
              <p14:xfrm>
                <a:off x="6450573" y="1785480"/>
                <a:ext cx="1041120" cy="882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6ED0F208-768A-4FDB-81E6-6C69C290F1A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446253" y="1781160"/>
                  <a:ext cx="1049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F233D44-1144-4588-9885-81E18F9DFE98}"/>
                    </a:ext>
                  </a:extLst>
                </p14:cNvPr>
                <p14:cNvContentPartPr/>
                <p14:nvPr/>
              </p14:nvContentPartPr>
              <p14:xfrm>
                <a:off x="6432213" y="1862520"/>
                <a:ext cx="596520" cy="1429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F233D44-1144-4588-9885-81E18F9DFE9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427893" y="1858200"/>
                  <a:ext cx="605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A7172644-7188-4167-B3A7-8A4E4701A4F1}"/>
                    </a:ext>
                  </a:extLst>
                </p14:cNvPr>
                <p14:cNvContentPartPr/>
                <p14:nvPr/>
              </p14:nvContentPartPr>
              <p14:xfrm>
                <a:off x="7069053" y="2023800"/>
                <a:ext cx="278640" cy="1144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A7172644-7188-4167-B3A7-8A4E4701A4F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064733" y="2019480"/>
                  <a:ext cx="287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8DCC8682-5551-42F2-A75B-000FD43286DB}"/>
                    </a:ext>
                  </a:extLst>
                </p14:cNvPr>
                <p14:cNvContentPartPr/>
                <p14:nvPr/>
              </p14:nvContentPartPr>
              <p14:xfrm>
                <a:off x="6909933" y="1241520"/>
                <a:ext cx="637560" cy="9010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8DCC8682-5551-42F2-A75B-000FD43286D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905613" y="1237200"/>
                  <a:ext cx="646200" cy="90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EC6DFE7E-1678-4B5C-B325-25341394AF3A}"/>
              </a:ext>
            </a:extLst>
          </p:cNvPr>
          <p:cNvGrpSpPr/>
          <p:nvPr/>
        </p:nvGrpSpPr>
        <p:grpSpPr>
          <a:xfrm>
            <a:off x="6952413" y="2271480"/>
            <a:ext cx="445320" cy="237240"/>
            <a:chOff x="6952413" y="2271480"/>
            <a:chExt cx="44532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802074F0-FBB5-44A2-A15C-393294435809}"/>
                    </a:ext>
                  </a:extLst>
                </p14:cNvPr>
                <p14:cNvContentPartPr/>
                <p14:nvPr/>
              </p14:nvContentPartPr>
              <p14:xfrm>
                <a:off x="6952413" y="2272200"/>
                <a:ext cx="323280" cy="1659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802074F0-FBB5-44A2-A15C-39329443580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948093" y="2267880"/>
                  <a:ext cx="3319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B46BF9EB-6F0C-4208-8E37-D298F1879F14}"/>
                    </a:ext>
                  </a:extLst>
                </p14:cNvPr>
                <p14:cNvContentPartPr/>
                <p14:nvPr/>
              </p14:nvContentPartPr>
              <p14:xfrm>
                <a:off x="7208733" y="2271480"/>
                <a:ext cx="189000" cy="2372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B46BF9EB-6F0C-4208-8E37-D298F1879F1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204413" y="2267160"/>
                  <a:ext cx="197640" cy="24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31E75167-D936-43D2-9B2A-8C67BF879255}"/>
                  </a:ext>
                </a:extLst>
              </p14:cNvPr>
              <p14:cNvContentPartPr/>
              <p14:nvPr/>
            </p14:nvContentPartPr>
            <p14:xfrm>
              <a:off x="648453" y="653640"/>
              <a:ext cx="2550960" cy="216072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31E75167-D936-43D2-9B2A-8C67BF879255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644133" y="649320"/>
                <a:ext cx="2559600" cy="21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C576AFF-130B-46A4-A99A-D791C3601B58}"/>
                  </a:ext>
                </a:extLst>
              </p14:cNvPr>
              <p14:cNvContentPartPr/>
              <p14:nvPr/>
            </p14:nvContentPartPr>
            <p14:xfrm>
              <a:off x="2517933" y="825000"/>
              <a:ext cx="1072080" cy="272952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C576AFF-130B-46A4-A99A-D791C3601B58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2513613" y="820680"/>
                <a:ext cx="1080720" cy="27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77FD733A-3859-4B28-8BAF-909621B7EAE1}"/>
                  </a:ext>
                </a:extLst>
              </p14:cNvPr>
              <p14:cNvContentPartPr/>
              <p14:nvPr/>
            </p14:nvContentPartPr>
            <p14:xfrm>
              <a:off x="1853373" y="246480"/>
              <a:ext cx="1201680" cy="9741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77FD733A-3859-4B28-8BAF-909621B7EAE1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1849053" y="242160"/>
                <a:ext cx="1210320" cy="9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CCBEB0FC-960A-417C-9DE1-914272DC9F01}"/>
                  </a:ext>
                </a:extLst>
              </p14:cNvPr>
              <p14:cNvContentPartPr/>
              <p14:nvPr/>
            </p14:nvContentPartPr>
            <p14:xfrm>
              <a:off x="1345413" y="1647960"/>
              <a:ext cx="1265760" cy="79416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CCBEB0FC-960A-417C-9DE1-914272DC9F01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341093" y="1643640"/>
                <a:ext cx="1274400" cy="80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CDD1F0B0-F280-4D3B-A3AB-59C421E5D3BC}"/>
              </a:ext>
            </a:extLst>
          </p:cNvPr>
          <p:cNvGrpSpPr/>
          <p:nvPr/>
        </p:nvGrpSpPr>
        <p:grpSpPr>
          <a:xfrm>
            <a:off x="3172053" y="624120"/>
            <a:ext cx="4080960" cy="2330280"/>
            <a:chOff x="3172053" y="624120"/>
            <a:chExt cx="4080960" cy="233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DAF2CE2-9743-485C-9F12-4E20B1D866DF}"/>
                    </a:ext>
                  </a:extLst>
                </p14:cNvPr>
                <p14:cNvContentPartPr/>
                <p14:nvPr/>
              </p14:nvContentPartPr>
              <p14:xfrm>
                <a:off x="3656973" y="1858920"/>
                <a:ext cx="1775880" cy="774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DAF2CE2-9743-485C-9F12-4E20B1D866D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652653" y="1854600"/>
                  <a:ext cx="17845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3876D41-DB61-46CE-9B47-1CF52B7BC515}"/>
                    </a:ext>
                  </a:extLst>
                </p14:cNvPr>
                <p14:cNvContentPartPr/>
                <p14:nvPr/>
              </p14:nvContentPartPr>
              <p14:xfrm>
                <a:off x="5125773" y="947040"/>
                <a:ext cx="1233360" cy="20073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3876D41-DB61-46CE-9B47-1CF52B7BC51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121453" y="942720"/>
                  <a:ext cx="1242000" cy="20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5B49A75-4E17-43BA-9C87-7E61DDDCE1F2}"/>
                    </a:ext>
                  </a:extLst>
                </p14:cNvPr>
                <p14:cNvContentPartPr/>
                <p14:nvPr/>
              </p14:nvContentPartPr>
              <p14:xfrm>
                <a:off x="6239253" y="624120"/>
                <a:ext cx="171000" cy="2444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5B49A75-4E17-43BA-9C87-7E61DDDCE1F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234933" y="619800"/>
                  <a:ext cx="1796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0A5AC6B-43EC-4481-8CA4-D0EFB7665BDF}"/>
                    </a:ext>
                  </a:extLst>
                </p14:cNvPr>
                <p14:cNvContentPartPr/>
                <p14:nvPr/>
              </p14:nvContentPartPr>
              <p14:xfrm>
                <a:off x="6381813" y="733200"/>
                <a:ext cx="334800" cy="993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0A5AC6B-43EC-4481-8CA4-D0EFB7665BD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377493" y="728880"/>
                  <a:ext cx="343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73DE06E-90CB-426D-8DE2-B7C80F399599}"/>
                    </a:ext>
                  </a:extLst>
                </p14:cNvPr>
                <p14:cNvContentPartPr/>
                <p14:nvPr/>
              </p14:nvContentPartPr>
              <p14:xfrm>
                <a:off x="6736413" y="677400"/>
                <a:ext cx="296280" cy="640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73DE06E-90CB-426D-8DE2-B7C80F39959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732093" y="673080"/>
                  <a:ext cx="3049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09131B7-629C-49EA-8030-719A85C3B901}"/>
                    </a:ext>
                  </a:extLst>
                </p14:cNvPr>
                <p14:cNvContentPartPr/>
                <p14:nvPr/>
              </p14:nvContentPartPr>
              <p14:xfrm>
                <a:off x="4038213" y="1919400"/>
                <a:ext cx="825840" cy="5572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09131B7-629C-49EA-8030-719A85C3B90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033893" y="1915080"/>
                  <a:ext cx="83448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D67E8B0-B64D-4469-8EEE-DC88415B9331}"/>
                    </a:ext>
                  </a:extLst>
                </p14:cNvPr>
                <p14:cNvContentPartPr/>
                <p14:nvPr/>
              </p14:nvContentPartPr>
              <p14:xfrm>
                <a:off x="6297213" y="1868640"/>
                <a:ext cx="955800" cy="5281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D67E8B0-B64D-4469-8EEE-DC88415B933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292893" y="1864320"/>
                  <a:ext cx="96444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F5CCCDA-B6EB-4CCB-BE45-564FE7804339}"/>
                    </a:ext>
                  </a:extLst>
                </p14:cNvPr>
                <p14:cNvContentPartPr/>
                <p14:nvPr/>
              </p14:nvContentPartPr>
              <p14:xfrm>
                <a:off x="3172053" y="1520160"/>
                <a:ext cx="1965600" cy="6652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F5CCCDA-B6EB-4CCB-BE45-564FE780433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167733" y="1515840"/>
                  <a:ext cx="1974240" cy="67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38279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9808947-CEF8-43EC-BF62-5E76F31F3A12}"/>
              </a:ext>
            </a:extLst>
          </p:cNvPr>
          <p:cNvSpPr txBox="1"/>
          <p:nvPr/>
        </p:nvSpPr>
        <p:spPr>
          <a:xfrm>
            <a:off x="70832" y="0"/>
            <a:ext cx="11083895" cy="567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Global trade </a:t>
            </a:r>
            <a:r>
              <a:rPr lang="de-DE" sz="3200" dirty="0" err="1"/>
              <a:t>relations</a:t>
            </a:r>
            <a:endParaRPr lang="de-DE" sz="2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EFE902C-4502-4719-BE52-6C2F9B3BFC6F}"/>
              </a:ext>
            </a:extLst>
          </p:cNvPr>
          <p:cNvSpPr txBox="1"/>
          <p:nvPr/>
        </p:nvSpPr>
        <p:spPr>
          <a:xfrm>
            <a:off x="18420" y="4128327"/>
            <a:ext cx="5660164" cy="360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Quelle: World Bank, own </a:t>
            </a:r>
            <a:r>
              <a:rPr lang="de-D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calculation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EFE902C-4502-4719-BE52-6C2F9B3BFC6F}"/>
              </a:ext>
            </a:extLst>
          </p:cNvPr>
          <p:cNvSpPr txBox="1"/>
          <p:nvPr/>
        </p:nvSpPr>
        <p:spPr>
          <a:xfrm>
            <a:off x="59909" y="4520883"/>
            <a:ext cx="5660165" cy="360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Openess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Ex+Im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)/GDP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F76F213-A884-4AA6-9B2B-15E87D3DE97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C689645-5ABD-B289-BBEF-236ABF83A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9" y="500823"/>
            <a:ext cx="6490235" cy="36275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A2798FA8-6197-4F81-B28A-AE991C79BF6C}"/>
                  </a:ext>
                </a:extLst>
              </p14:cNvPr>
              <p14:cNvContentPartPr/>
              <p14:nvPr/>
            </p14:nvContentPartPr>
            <p14:xfrm>
              <a:off x="416973" y="996000"/>
              <a:ext cx="883080" cy="33926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A2798FA8-6197-4F81-B28A-AE991C79BF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653" y="991680"/>
                <a:ext cx="891720" cy="34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08D7758-A96D-45C6-A29D-711F2AAF4144}"/>
                  </a:ext>
                </a:extLst>
              </p14:cNvPr>
              <p14:cNvContentPartPr/>
              <p14:nvPr/>
            </p14:nvContentPartPr>
            <p14:xfrm>
              <a:off x="3723573" y="1071960"/>
              <a:ext cx="773640" cy="3513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08D7758-A96D-45C6-A29D-711F2AAF41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19253" y="1067640"/>
                <a:ext cx="7822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042565C3-696F-4DCB-8DF0-7FCC30BD4577}"/>
                  </a:ext>
                </a:extLst>
              </p14:cNvPr>
              <p14:cNvContentPartPr/>
              <p14:nvPr/>
            </p14:nvContentPartPr>
            <p14:xfrm>
              <a:off x="5103093" y="426480"/>
              <a:ext cx="1238400" cy="5245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042565C3-696F-4DCB-8DF0-7FCC30BD457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98773" y="422160"/>
                <a:ext cx="1247040" cy="53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7AE47CDC-EA8F-48F1-92F7-BD8551B5B896}"/>
              </a:ext>
            </a:extLst>
          </p:cNvPr>
          <p:cNvGrpSpPr/>
          <p:nvPr/>
        </p:nvGrpSpPr>
        <p:grpSpPr>
          <a:xfrm>
            <a:off x="815133" y="4405920"/>
            <a:ext cx="1830960" cy="1828440"/>
            <a:chOff x="815133" y="4405920"/>
            <a:chExt cx="1830960" cy="182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F07229D-7FD2-435E-8C7A-B485EE8CA8D4}"/>
                    </a:ext>
                  </a:extLst>
                </p14:cNvPr>
                <p14:cNvContentPartPr/>
                <p14:nvPr/>
              </p14:nvContentPartPr>
              <p14:xfrm>
                <a:off x="815133" y="4405920"/>
                <a:ext cx="1763640" cy="6786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F07229D-7FD2-435E-8C7A-B485EE8CA8D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0813" y="4401600"/>
                  <a:ext cx="1772280" cy="68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FD5C2D4-7E9D-4A9E-A946-B7C4556D69AF}"/>
                    </a:ext>
                  </a:extLst>
                </p14:cNvPr>
                <p14:cNvContentPartPr/>
                <p14:nvPr/>
              </p14:nvContentPartPr>
              <p14:xfrm>
                <a:off x="1297533" y="4848360"/>
                <a:ext cx="91800" cy="4950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FD5C2D4-7E9D-4A9E-A946-B7C4556D69A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93213" y="4844040"/>
                  <a:ext cx="10044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B7183A2-C776-4C9D-A96A-529C3B1865D6}"/>
                    </a:ext>
                  </a:extLst>
                </p14:cNvPr>
                <p14:cNvContentPartPr/>
                <p14:nvPr/>
              </p14:nvContentPartPr>
              <p14:xfrm>
                <a:off x="1169733" y="4778160"/>
                <a:ext cx="367560" cy="3362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B7183A2-C776-4C9D-A96A-529C3B1865D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65413" y="4773840"/>
                  <a:ext cx="3762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A31BDE3-F895-493E-8739-4AC90781BFA2}"/>
                    </a:ext>
                  </a:extLst>
                </p14:cNvPr>
                <p14:cNvContentPartPr/>
                <p14:nvPr/>
              </p14:nvContentPartPr>
              <p14:xfrm>
                <a:off x="1022133" y="5481240"/>
                <a:ext cx="55800" cy="258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A31BDE3-F895-493E-8739-4AC90781BFA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17813" y="5476920"/>
                  <a:ext cx="644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6736DAD-18E0-4CCA-BC5C-EA4EEBE10E99}"/>
                    </a:ext>
                  </a:extLst>
                </p14:cNvPr>
                <p14:cNvContentPartPr/>
                <p14:nvPr/>
              </p14:nvContentPartPr>
              <p14:xfrm>
                <a:off x="852573" y="5416440"/>
                <a:ext cx="293760" cy="1231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6736DAD-18E0-4CCA-BC5C-EA4EEBE10E9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8253" y="5412120"/>
                  <a:ext cx="302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09622F3-6355-46B8-A980-CBAEAB32A999}"/>
                    </a:ext>
                  </a:extLst>
                </p14:cNvPr>
                <p14:cNvContentPartPr/>
                <p14:nvPr/>
              </p14:nvContentPartPr>
              <p14:xfrm>
                <a:off x="1131213" y="5472240"/>
                <a:ext cx="158040" cy="1980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09622F3-6355-46B8-A980-CBAEAB32A99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26893" y="5467920"/>
                  <a:ext cx="166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41CC420-A64C-4663-9C9E-1B044B64BEE8}"/>
                    </a:ext>
                  </a:extLst>
                </p14:cNvPr>
                <p14:cNvContentPartPr/>
                <p14:nvPr/>
              </p14:nvContentPartPr>
              <p14:xfrm>
                <a:off x="1272693" y="5462880"/>
                <a:ext cx="145440" cy="1148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41CC420-A64C-4663-9C9E-1B044B64BEE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68373" y="5458560"/>
                  <a:ext cx="154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625512D-B428-4454-82F1-7F8D946FD81B}"/>
                    </a:ext>
                  </a:extLst>
                </p14:cNvPr>
                <p14:cNvContentPartPr/>
                <p14:nvPr/>
              </p14:nvContentPartPr>
              <p14:xfrm>
                <a:off x="1410933" y="5330760"/>
                <a:ext cx="337320" cy="1800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625512D-B428-4454-82F1-7F8D946FD81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06613" y="5326440"/>
                  <a:ext cx="3459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9036C78-AEE6-406C-8413-B52C793B47C3}"/>
                    </a:ext>
                  </a:extLst>
                </p14:cNvPr>
                <p14:cNvContentPartPr/>
                <p14:nvPr/>
              </p14:nvContentPartPr>
              <p14:xfrm>
                <a:off x="1361973" y="5747280"/>
                <a:ext cx="138240" cy="1400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9036C78-AEE6-406C-8413-B52C793B47C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57653" y="5742960"/>
                  <a:ext cx="146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45826EA-0F05-474A-AF0F-B98EC9D024AA}"/>
                    </a:ext>
                  </a:extLst>
                </p14:cNvPr>
                <p14:cNvContentPartPr/>
                <p14:nvPr/>
              </p14:nvContentPartPr>
              <p14:xfrm>
                <a:off x="1529013" y="5409960"/>
                <a:ext cx="754560" cy="4104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45826EA-0F05-474A-AF0F-B98EC9D024A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524693" y="5405640"/>
                  <a:ext cx="76320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B5ED6E5-844E-49BD-A9EA-72B4445108BE}"/>
                    </a:ext>
                  </a:extLst>
                </p14:cNvPr>
                <p14:cNvContentPartPr/>
                <p14:nvPr/>
              </p14:nvContentPartPr>
              <p14:xfrm>
                <a:off x="1261533" y="5410680"/>
                <a:ext cx="1308600" cy="8236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B5ED6E5-844E-49BD-A9EA-72B4445108B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57213" y="5406360"/>
                  <a:ext cx="1317240" cy="83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8316167-5CCD-4149-9BE1-A73053585086}"/>
                    </a:ext>
                  </a:extLst>
                </p14:cNvPr>
                <p14:cNvContentPartPr/>
                <p14:nvPr/>
              </p14:nvContentPartPr>
              <p14:xfrm>
                <a:off x="1718733" y="4435080"/>
                <a:ext cx="927360" cy="5925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8316167-5CCD-4149-9BE1-A7305358508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14413" y="4430760"/>
                  <a:ext cx="936000" cy="60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A613D6E8-68B9-4D46-BC83-93A0C2CEC634}"/>
                  </a:ext>
                </a:extLst>
              </p14:cNvPr>
              <p14:cNvContentPartPr/>
              <p14:nvPr/>
            </p14:nvContentPartPr>
            <p14:xfrm>
              <a:off x="5333853" y="1702320"/>
              <a:ext cx="848160" cy="34020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A613D6E8-68B9-4D46-BC83-93A0C2CEC63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329533" y="1698000"/>
                <a:ext cx="856800" cy="34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BF1F129C-82BD-4E93-B1B6-CCE604B9397A}"/>
              </a:ext>
            </a:extLst>
          </p:cNvPr>
          <p:cNvGrpSpPr/>
          <p:nvPr/>
        </p:nvGrpSpPr>
        <p:grpSpPr>
          <a:xfrm>
            <a:off x="6674133" y="1672080"/>
            <a:ext cx="5087520" cy="2228760"/>
            <a:chOff x="6674133" y="1672080"/>
            <a:chExt cx="5087520" cy="222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0A567C1-822A-4F61-AC4F-9C4990A088B1}"/>
                    </a:ext>
                  </a:extLst>
                </p14:cNvPr>
                <p14:cNvContentPartPr/>
                <p14:nvPr/>
              </p14:nvContentPartPr>
              <p14:xfrm>
                <a:off x="6674133" y="1696200"/>
                <a:ext cx="111960" cy="2156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0A567C1-822A-4F61-AC4F-9C4990A088B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669813" y="1691880"/>
                  <a:ext cx="120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EE59EB0-3393-4B5E-8F29-BEB5C63AA1A1}"/>
                    </a:ext>
                  </a:extLst>
                </p14:cNvPr>
                <p14:cNvContentPartPr/>
                <p14:nvPr/>
              </p14:nvContentPartPr>
              <p14:xfrm>
                <a:off x="6783573" y="1810320"/>
                <a:ext cx="136080" cy="655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EE59EB0-3393-4B5E-8F29-BEB5C63AA1A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779253" y="1806000"/>
                  <a:ext cx="144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3A340D7-ABDD-42BC-AAAA-0D01C16262A5}"/>
                    </a:ext>
                  </a:extLst>
                </p14:cNvPr>
                <p14:cNvContentPartPr/>
                <p14:nvPr/>
              </p14:nvContentPartPr>
              <p14:xfrm>
                <a:off x="6936213" y="1815000"/>
                <a:ext cx="10080" cy="97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3A340D7-ABDD-42BC-AAAA-0D01C16262A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931893" y="1810680"/>
                  <a:ext cx="187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3CE141A-BC3D-402C-ACCD-E7ECEE5D2F8D}"/>
                    </a:ext>
                  </a:extLst>
                </p14:cNvPr>
                <p14:cNvContentPartPr/>
                <p14:nvPr/>
              </p14:nvContentPartPr>
              <p14:xfrm>
                <a:off x="6910293" y="1804560"/>
                <a:ext cx="96120" cy="864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3CE141A-BC3D-402C-ACCD-E7ECEE5D2F8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905973" y="1800240"/>
                  <a:ext cx="1047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B8E2EFC-F06C-4942-9267-0CFF1EC0C9D6}"/>
                    </a:ext>
                  </a:extLst>
                </p14:cNvPr>
                <p14:cNvContentPartPr/>
                <p14:nvPr/>
              </p14:nvContentPartPr>
              <p14:xfrm>
                <a:off x="6953493" y="1798800"/>
                <a:ext cx="29160" cy="108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B8E2EFC-F06C-4942-9267-0CFF1EC0C9D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949173" y="1794480"/>
                  <a:ext cx="37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BFFA3E0-8171-4CAC-9D21-0A03B50F3B40}"/>
                    </a:ext>
                  </a:extLst>
                </p14:cNvPr>
                <p14:cNvContentPartPr/>
                <p14:nvPr/>
              </p14:nvContentPartPr>
              <p14:xfrm>
                <a:off x="6914253" y="1799520"/>
                <a:ext cx="89640" cy="1094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BFFA3E0-8171-4CAC-9D21-0A03B50F3B4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09933" y="1795200"/>
                  <a:ext cx="98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BD0CE4F-8FDE-4892-9AA1-BBB5755C06BB}"/>
                    </a:ext>
                  </a:extLst>
                </p14:cNvPr>
                <p14:cNvContentPartPr/>
                <p14:nvPr/>
              </p14:nvContentPartPr>
              <p14:xfrm>
                <a:off x="6952773" y="1777560"/>
                <a:ext cx="114840" cy="1256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BD0CE4F-8FDE-4892-9AA1-BBB5755C06B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948453" y="1773240"/>
                  <a:ext cx="1234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3FE6378-910D-4650-B254-12317F8B3C57}"/>
                    </a:ext>
                  </a:extLst>
                </p14:cNvPr>
                <p14:cNvContentPartPr/>
                <p14:nvPr/>
              </p14:nvContentPartPr>
              <p14:xfrm>
                <a:off x="7047813" y="1795920"/>
                <a:ext cx="164520" cy="2394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3FE6378-910D-4650-B254-12317F8B3C5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43493" y="1791600"/>
                  <a:ext cx="1731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4040D29-CDD7-4181-B190-58F1F30EA333}"/>
                    </a:ext>
                  </a:extLst>
                </p14:cNvPr>
                <p14:cNvContentPartPr/>
                <p14:nvPr/>
              </p14:nvContentPartPr>
              <p14:xfrm>
                <a:off x="7204773" y="1693680"/>
                <a:ext cx="182520" cy="234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4040D29-CDD7-4181-B190-58F1F30EA33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200453" y="1689360"/>
                  <a:ext cx="1911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1858811-C886-47B1-9D1F-3F3BD113861B}"/>
                    </a:ext>
                  </a:extLst>
                </p14:cNvPr>
                <p14:cNvContentPartPr/>
                <p14:nvPr/>
              </p14:nvContentPartPr>
              <p14:xfrm>
                <a:off x="7618773" y="1772160"/>
                <a:ext cx="221400" cy="936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1858811-C886-47B1-9D1F-3F3BD113861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614453" y="1767840"/>
                  <a:ext cx="230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8E2D9E8-72E1-4B35-B50F-7D17132FAC65}"/>
                    </a:ext>
                  </a:extLst>
                </p14:cNvPr>
                <p14:cNvContentPartPr/>
                <p14:nvPr/>
              </p14:nvContentPartPr>
              <p14:xfrm>
                <a:off x="7787253" y="1672080"/>
                <a:ext cx="360000" cy="1735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8E2D9E8-72E1-4B35-B50F-7D17132FAC6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782933" y="1667760"/>
                  <a:ext cx="368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0949442-58DF-4CAF-B1EF-CCB32FFF74CD}"/>
                    </a:ext>
                  </a:extLst>
                </p14:cNvPr>
                <p14:cNvContentPartPr/>
                <p14:nvPr/>
              </p14:nvContentPartPr>
              <p14:xfrm>
                <a:off x="8135013" y="1749120"/>
                <a:ext cx="191160" cy="907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0949442-58DF-4CAF-B1EF-CCB32FFF74C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130693" y="1744800"/>
                  <a:ext cx="199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95A63A3-8403-4F42-B57B-EAFED346BF2B}"/>
                    </a:ext>
                  </a:extLst>
                </p14:cNvPr>
                <p14:cNvContentPartPr/>
                <p14:nvPr/>
              </p14:nvContentPartPr>
              <p14:xfrm>
                <a:off x="9540813" y="1941720"/>
                <a:ext cx="287280" cy="2106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95A63A3-8403-4F42-B57B-EAFED346BF2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536493" y="1937400"/>
                  <a:ext cx="2959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F9D3BE6-BD84-4306-9BAF-42B730899F4E}"/>
                    </a:ext>
                  </a:extLst>
                </p14:cNvPr>
                <p14:cNvContentPartPr/>
                <p14:nvPr/>
              </p14:nvContentPartPr>
              <p14:xfrm>
                <a:off x="7239693" y="2263920"/>
                <a:ext cx="199080" cy="475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F9D3BE6-BD84-4306-9BAF-42B730899F4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235373" y="2259600"/>
                  <a:ext cx="2077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E046E7C-DA14-4E40-808D-50B6E0F42901}"/>
                    </a:ext>
                  </a:extLst>
                </p14:cNvPr>
                <p14:cNvContentPartPr/>
                <p14:nvPr/>
              </p14:nvContentPartPr>
              <p14:xfrm>
                <a:off x="7427253" y="2168880"/>
                <a:ext cx="141840" cy="2217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E046E7C-DA14-4E40-808D-50B6E0F4290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422933" y="2164560"/>
                  <a:ext cx="1504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5D99B1B-2176-476D-BCC5-606B70FE7ECB}"/>
                    </a:ext>
                  </a:extLst>
                </p14:cNvPr>
                <p14:cNvContentPartPr/>
                <p14:nvPr/>
              </p14:nvContentPartPr>
              <p14:xfrm>
                <a:off x="7841973" y="2082480"/>
                <a:ext cx="243720" cy="2527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5D99B1B-2176-476D-BCC5-606B70FE7EC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837653" y="2078160"/>
                  <a:ext cx="2523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D95C9ED-9202-4513-B6BE-804C1C39022D}"/>
                    </a:ext>
                  </a:extLst>
                </p14:cNvPr>
                <p14:cNvContentPartPr/>
                <p14:nvPr/>
              </p14:nvContentPartPr>
              <p14:xfrm>
                <a:off x="8114493" y="2148360"/>
                <a:ext cx="755640" cy="2516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D95C9ED-9202-4513-B6BE-804C1C39022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110173" y="2144040"/>
                  <a:ext cx="7642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FCB4A9E-AD7E-4EEA-B0C4-FD53B6EE10B8}"/>
                    </a:ext>
                  </a:extLst>
                </p14:cNvPr>
                <p14:cNvContentPartPr/>
                <p14:nvPr/>
              </p14:nvContentPartPr>
              <p14:xfrm>
                <a:off x="9101973" y="2086080"/>
                <a:ext cx="9000" cy="1224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FCB4A9E-AD7E-4EEA-B0C4-FD53B6EE10B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097653" y="2081760"/>
                  <a:ext cx="176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E1CA6E5-B96E-4DD6-A2CE-25FE74DDDA43}"/>
                    </a:ext>
                  </a:extLst>
                </p14:cNvPr>
                <p14:cNvContentPartPr/>
                <p14:nvPr/>
              </p14:nvContentPartPr>
              <p14:xfrm>
                <a:off x="9100173" y="2071680"/>
                <a:ext cx="33120" cy="140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E1CA6E5-B96E-4DD6-A2CE-25FE74DDDA4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095853" y="2067360"/>
                  <a:ext cx="41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7B95551-30EB-4080-AFC1-4D08ECE67A0E}"/>
                    </a:ext>
                  </a:extLst>
                </p14:cNvPr>
                <p14:cNvContentPartPr/>
                <p14:nvPr/>
              </p14:nvContentPartPr>
              <p14:xfrm>
                <a:off x="9159573" y="2096880"/>
                <a:ext cx="123480" cy="1216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7B95551-30EB-4080-AFC1-4D08ECE67A0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155253" y="2092560"/>
                  <a:ext cx="132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4CC6735-EF9D-4894-B911-3F871C010BA2}"/>
                    </a:ext>
                  </a:extLst>
                </p14:cNvPr>
                <p14:cNvContentPartPr/>
                <p14:nvPr/>
              </p14:nvContentPartPr>
              <p14:xfrm>
                <a:off x="8084253" y="2574600"/>
                <a:ext cx="224640" cy="1188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4CC6735-EF9D-4894-B911-3F871C010BA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079933" y="2570280"/>
                  <a:ext cx="233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438FB32-0B23-4BA5-9DF0-604CEC1D6EAB}"/>
                    </a:ext>
                  </a:extLst>
                </p14:cNvPr>
                <p14:cNvContentPartPr/>
                <p14:nvPr/>
              </p14:nvContentPartPr>
              <p14:xfrm>
                <a:off x="8321493" y="2607720"/>
                <a:ext cx="59760" cy="745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438FB32-0B23-4BA5-9DF0-604CEC1D6EA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316813" y="2603400"/>
                  <a:ext cx="684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3CB2174-205A-4329-BDB8-F8EE0CC00D00}"/>
                    </a:ext>
                  </a:extLst>
                </p14:cNvPr>
                <p14:cNvContentPartPr/>
                <p14:nvPr/>
              </p14:nvContentPartPr>
              <p14:xfrm>
                <a:off x="8407533" y="2472000"/>
                <a:ext cx="167040" cy="2286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3CB2174-205A-4329-BDB8-F8EE0CC00D0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403213" y="2467680"/>
                  <a:ext cx="1756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11D2CFD-FD9A-4F9C-BA37-9148568BED09}"/>
                    </a:ext>
                  </a:extLst>
                </p14:cNvPr>
                <p14:cNvContentPartPr/>
                <p14:nvPr/>
              </p14:nvContentPartPr>
              <p14:xfrm>
                <a:off x="8752773" y="2558040"/>
                <a:ext cx="225000" cy="748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11D2CFD-FD9A-4F9C-BA37-9148568BED0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748453" y="2553720"/>
                  <a:ext cx="233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893AF97-F1CD-4277-A6C0-D612E4C92A66}"/>
                    </a:ext>
                  </a:extLst>
                </p14:cNvPr>
                <p14:cNvContentPartPr/>
                <p14:nvPr/>
              </p14:nvContentPartPr>
              <p14:xfrm>
                <a:off x="9001533" y="2428080"/>
                <a:ext cx="269640" cy="2199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893AF97-F1CD-4277-A6C0-D612E4C92A6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997213" y="2423760"/>
                  <a:ext cx="2782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005FAEB-CCBA-4DCB-8EAB-3380D7542E18}"/>
                    </a:ext>
                  </a:extLst>
                </p14:cNvPr>
                <p14:cNvContentPartPr/>
                <p14:nvPr/>
              </p14:nvContentPartPr>
              <p14:xfrm>
                <a:off x="7226013" y="2610600"/>
                <a:ext cx="200520" cy="1810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005FAEB-CCBA-4DCB-8EAB-3380D7542E1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221693" y="2606280"/>
                  <a:ext cx="2091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C4EF96A-0749-4A51-BBFA-97DD5C362196}"/>
                    </a:ext>
                  </a:extLst>
                </p14:cNvPr>
                <p14:cNvContentPartPr/>
                <p14:nvPr/>
              </p14:nvContentPartPr>
              <p14:xfrm>
                <a:off x="7393413" y="2514120"/>
                <a:ext cx="51480" cy="2376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C4EF96A-0749-4A51-BBFA-97DD5C36219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389093" y="2509800"/>
                  <a:ext cx="601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040A4FD-60A5-4E74-B069-7FD287B9BA09}"/>
                    </a:ext>
                  </a:extLst>
                </p14:cNvPr>
                <p14:cNvContentPartPr/>
                <p14:nvPr/>
              </p14:nvContentPartPr>
              <p14:xfrm>
                <a:off x="7464333" y="2610960"/>
                <a:ext cx="88920" cy="1209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040A4FD-60A5-4E74-B069-7FD287B9BA0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460013" y="2606640"/>
                  <a:ext cx="97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FACA027-6CB5-4CCA-8C8D-850EF411E8EF}"/>
                    </a:ext>
                  </a:extLst>
                </p14:cNvPr>
                <p14:cNvContentPartPr/>
                <p14:nvPr/>
              </p14:nvContentPartPr>
              <p14:xfrm>
                <a:off x="7519773" y="2504040"/>
                <a:ext cx="229680" cy="1915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FACA027-6CB5-4CCA-8C8D-850EF411E8E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515453" y="2499720"/>
                  <a:ext cx="2383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1C113E0-71C6-48AD-916B-FBCC0D5D5237}"/>
                    </a:ext>
                  </a:extLst>
                </p14:cNvPr>
                <p14:cNvContentPartPr/>
                <p14:nvPr/>
              </p14:nvContentPartPr>
              <p14:xfrm>
                <a:off x="7741893" y="2461200"/>
                <a:ext cx="158400" cy="3801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1C113E0-71C6-48AD-916B-FBCC0D5D523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737573" y="2456880"/>
                  <a:ext cx="1670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D489FF6-BF9B-448B-B7B7-2DE948BFD52B}"/>
                    </a:ext>
                  </a:extLst>
                </p14:cNvPr>
                <p14:cNvContentPartPr/>
                <p14:nvPr/>
              </p14:nvContentPartPr>
              <p14:xfrm>
                <a:off x="9317253" y="2429520"/>
                <a:ext cx="101520" cy="1476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D489FF6-BF9B-448B-B7B7-2DE948BFD52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312933" y="2425200"/>
                  <a:ext cx="110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8CF2306-5F50-4951-858A-32D4B627D9C3}"/>
                    </a:ext>
                  </a:extLst>
                </p14:cNvPr>
                <p14:cNvContentPartPr/>
                <p14:nvPr/>
              </p14:nvContentPartPr>
              <p14:xfrm>
                <a:off x="9429933" y="2447880"/>
                <a:ext cx="230400" cy="993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8CF2306-5F50-4951-858A-32D4B627D9C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425613" y="2443560"/>
                  <a:ext cx="239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EDEB7DC-33C7-43E1-983E-699084004956}"/>
                    </a:ext>
                  </a:extLst>
                </p14:cNvPr>
                <p14:cNvContentPartPr/>
                <p14:nvPr/>
              </p14:nvContentPartPr>
              <p14:xfrm>
                <a:off x="9699933" y="2421960"/>
                <a:ext cx="116280" cy="777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EDEB7DC-33C7-43E1-983E-69908400495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695613" y="2417640"/>
                  <a:ext cx="124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02BBF30-7CB9-4D2B-840A-AC09475542D3}"/>
                    </a:ext>
                  </a:extLst>
                </p14:cNvPr>
                <p14:cNvContentPartPr/>
                <p14:nvPr/>
              </p14:nvContentPartPr>
              <p14:xfrm>
                <a:off x="9848613" y="2393160"/>
                <a:ext cx="80640" cy="1065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02BBF30-7CB9-4D2B-840A-AC09475542D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844293" y="2388840"/>
                  <a:ext cx="89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66BD7DC-6979-4E8D-8372-DD4180E594D3}"/>
                    </a:ext>
                  </a:extLst>
                </p14:cNvPr>
                <p14:cNvContentPartPr/>
                <p14:nvPr/>
              </p14:nvContentPartPr>
              <p14:xfrm>
                <a:off x="9972093" y="2379120"/>
                <a:ext cx="62640" cy="694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66BD7DC-6979-4E8D-8372-DD4180E594D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967773" y="2374800"/>
                  <a:ext cx="71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7C0E80D-C0CE-4F8B-8529-26756BAA2E90}"/>
                    </a:ext>
                  </a:extLst>
                </p14:cNvPr>
                <p14:cNvContentPartPr/>
                <p14:nvPr/>
              </p14:nvContentPartPr>
              <p14:xfrm>
                <a:off x="10037973" y="2230080"/>
                <a:ext cx="177120" cy="2678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7C0E80D-C0CE-4F8B-8529-26756BAA2E9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033653" y="2225760"/>
                  <a:ext cx="1857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FFCEECF-F0C2-4A7A-9DE5-3A05A995B995}"/>
                    </a:ext>
                  </a:extLst>
                </p14:cNvPr>
                <p14:cNvContentPartPr/>
                <p14:nvPr/>
              </p14:nvContentPartPr>
              <p14:xfrm>
                <a:off x="10237413" y="2227560"/>
                <a:ext cx="184680" cy="1846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FFCEECF-F0C2-4A7A-9DE5-3A05A995B99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233093" y="2223240"/>
                  <a:ext cx="193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35F6D4B-32AA-4E15-9703-AFAE227B546C}"/>
                    </a:ext>
                  </a:extLst>
                </p14:cNvPr>
                <p14:cNvContentPartPr/>
                <p14:nvPr/>
              </p14:nvContentPartPr>
              <p14:xfrm>
                <a:off x="8343813" y="2922360"/>
                <a:ext cx="205200" cy="2120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35F6D4B-32AA-4E15-9703-AFAE227B546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339493" y="2918040"/>
                  <a:ext cx="2138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7342206-D6B4-4CFF-B77D-19C5E00E8D2E}"/>
                    </a:ext>
                  </a:extLst>
                </p14:cNvPr>
                <p14:cNvContentPartPr/>
                <p14:nvPr/>
              </p14:nvContentPartPr>
              <p14:xfrm>
                <a:off x="8507253" y="2981760"/>
                <a:ext cx="382320" cy="936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7342206-D6B4-4CFF-B77D-19C5E00E8D2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502933" y="2977440"/>
                  <a:ext cx="390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C8CB6A4-F241-4F91-AA51-252A6AA98BED}"/>
                    </a:ext>
                  </a:extLst>
                </p14:cNvPr>
                <p14:cNvContentPartPr/>
                <p14:nvPr/>
              </p14:nvContentPartPr>
              <p14:xfrm>
                <a:off x="8299173" y="2917320"/>
                <a:ext cx="275040" cy="1911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C8CB6A4-F241-4F91-AA51-252A6AA98BE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294853" y="2913000"/>
                  <a:ext cx="2836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C678E34-568F-4E5D-95D6-246CC88B7B83}"/>
                    </a:ext>
                  </a:extLst>
                </p14:cNvPr>
                <p14:cNvContentPartPr/>
                <p14:nvPr/>
              </p14:nvContentPartPr>
              <p14:xfrm>
                <a:off x="8597253" y="2888520"/>
                <a:ext cx="196200" cy="1681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C678E34-568F-4E5D-95D6-246CC88B7B8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592933" y="2884200"/>
                  <a:ext cx="2048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AF0FC19-6FAF-4588-B6E6-570AFF4DE31A}"/>
                    </a:ext>
                  </a:extLst>
                </p14:cNvPr>
                <p14:cNvContentPartPr/>
                <p14:nvPr/>
              </p14:nvContentPartPr>
              <p14:xfrm>
                <a:off x="8804973" y="2905080"/>
                <a:ext cx="641520" cy="2793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AF0FC19-6FAF-4588-B6E6-570AFF4DE31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800653" y="2900760"/>
                  <a:ext cx="6501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86BC307-40D7-44AE-A41A-7CBD8C4307C8}"/>
                    </a:ext>
                  </a:extLst>
                </p14:cNvPr>
                <p14:cNvContentPartPr/>
                <p14:nvPr/>
              </p14:nvContentPartPr>
              <p14:xfrm>
                <a:off x="9562773" y="2853240"/>
                <a:ext cx="242280" cy="698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86BC307-40D7-44AE-A41A-7CBD8C4307C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558453" y="2848920"/>
                  <a:ext cx="250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82D2DB0-F0DD-4CDE-9A5C-2ADB7F1429CD}"/>
                    </a:ext>
                  </a:extLst>
                </p14:cNvPr>
                <p14:cNvContentPartPr/>
                <p14:nvPr/>
              </p14:nvContentPartPr>
              <p14:xfrm>
                <a:off x="9811173" y="2731200"/>
                <a:ext cx="15480" cy="198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82D2DB0-F0DD-4CDE-9A5C-2ADB7F1429C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806853" y="2726880"/>
                  <a:ext cx="24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307E4E3-C7D2-4A2C-9E28-41D5E5F2D498}"/>
                    </a:ext>
                  </a:extLst>
                </p14:cNvPr>
                <p14:cNvContentPartPr/>
                <p14:nvPr/>
              </p14:nvContentPartPr>
              <p14:xfrm>
                <a:off x="10025733" y="2681520"/>
                <a:ext cx="321480" cy="2059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307E4E3-C7D2-4A2C-9E28-41D5E5F2D49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021413" y="2677200"/>
                  <a:ext cx="3301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522766E-564A-4D44-AEC0-9F8DC0425C1A}"/>
                    </a:ext>
                  </a:extLst>
                </p14:cNvPr>
                <p14:cNvContentPartPr/>
                <p14:nvPr/>
              </p14:nvContentPartPr>
              <p14:xfrm>
                <a:off x="10556733" y="2769360"/>
                <a:ext cx="360" cy="3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522766E-564A-4D44-AEC0-9F8DC0425C1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552413" y="27650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909BAF6-B0D0-437C-9915-EDCC2E50C2F9}"/>
                    </a:ext>
                  </a:extLst>
                </p14:cNvPr>
                <p14:cNvContentPartPr/>
                <p14:nvPr/>
              </p14:nvContentPartPr>
              <p14:xfrm>
                <a:off x="10508133" y="2640840"/>
                <a:ext cx="253080" cy="1238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909BAF6-B0D0-437C-9915-EDCC2E50C2F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503813" y="2636520"/>
                  <a:ext cx="2617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AD7385A-8BF2-49CD-A9DC-88F78E1BEFE5}"/>
                    </a:ext>
                  </a:extLst>
                </p14:cNvPr>
                <p14:cNvContentPartPr/>
                <p14:nvPr/>
              </p14:nvContentPartPr>
              <p14:xfrm>
                <a:off x="10792893" y="2589000"/>
                <a:ext cx="215280" cy="1044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AD7385A-8BF2-49CD-A9DC-88F78E1BEFE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788573" y="2584680"/>
                  <a:ext cx="223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482FE68-50D3-4115-90DE-772655B35EFE}"/>
                    </a:ext>
                  </a:extLst>
                </p14:cNvPr>
                <p14:cNvContentPartPr/>
                <p14:nvPr/>
              </p14:nvContentPartPr>
              <p14:xfrm>
                <a:off x="11025453" y="2432040"/>
                <a:ext cx="63000" cy="2613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482FE68-50D3-4115-90DE-772655B35EF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021133" y="2427720"/>
                  <a:ext cx="716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8A77203-2847-4CD6-9B2E-FE6CFF8220C2}"/>
                    </a:ext>
                  </a:extLst>
                </p14:cNvPr>
                <p14:cNvContentPartPr/>
                <p14:nvPr/>
              </p14:nvContentPartPr>
              <p14:xfrm>
                <a:off x="11100333" y="2450760"/>
                <a:ext cx="237240" cy="1879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8A77203-2847-4CD6-9B2E-FE6CFF8220C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096013" y="2446440"/>
                  <a:ext cx="245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BAA0BA0-E1A4-47C0-9BC7-E2EEA417EA34}"/>
                    </a:ext>
                  </a:extLst>
                </p14:cNvPr>
                <p14:cNvContentPartPr/>
                <p14:nvPr/>
              </p14:nvContentPartPr>
              <p14:xfrm>
                <a:off x="11421093" y="2274720"/>
                <a:ext cx="20520" cy="3646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BAA0BA0-E1A4-47C0-9BC7-E2EEA417EA3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416773" y="2270400"/>
                  <a:ext cx="291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6BD8E11-7239-4D98-A824-4D55A78700C4}"/>
                    </a:ext>
                  </a:extLst>
                </p14:cNvPr>
                <p14:cNvContentPartPr/>
                <p14:nvPr/>
              </p14:nvContentPartPr>
              <p14:xfrm>
                <a:off x="9727293" y="3070680"/>
                <a:ext cx="363600" cy="2397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6BD8E11-7239-4D98-A824-4D55A78700C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722973" y="3066360"/>
                  <a:ext cx="3722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DBF1C96-26C4-481F-B120-008B779D450B}"/>
                    </a:ext>
                  </a:extLst>
                </p14:cNvPr>
                <p14:cNvContentPartPr/>
                <p14:nvPr/>
              </p14:nvContentPartPr>
              <p14:xfrm>
                <a:off x="10378893" y="2964840"/>
                <a:ext cx="235440" cy="3247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DBF1C96-26C4-481F-B120-008B779D450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374573" y="2960520"/>
                  <a:ext cx="24408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5B5CB16-4469-422E-8649-49C470C51B1E}"/>
                    </a:ext>
                  </a:extLst>
                </p14:cNvPr>
                <p14:cNvContentPartPr/>
                <p14:nvPr/>
              </p14:nvContentPartPr>
              <p14:xfrm>
                <a:off x="10804053" y="2913000"/>
                <a:ext cx="299880" cy="1620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5B5CB16-4469-422E-8649-49C470C51B1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799733" y="2908680"/>
                  <a:ext cx="308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CA4E6EF-943F-49D7-83B1-53D7CE58A9B8}"/>
                    </a:ext>
                  </a:extLst>
                </p14:cNvPr>
                <p14:cNvContentPartPr/>
                <p14:nvPr/>
              </p14:nvContentPartPr>
              <p14:xfrm>
                <a:off x="9032493" y="3598080"/>
                <a:ext cx="207720" cy="3027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CA4E6EF-943F-49D7-83B1-53D7CE58A9B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028173" y="3593760"/>
                  <a:ext cx="2163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D44B51F-7FBA-45E8-95F6-BC5EC14DC031}"/>
                    </a:ext>
                  </a:extLst>
                </p14:cNvPr>
                <p14:cNvContentPartPr/>
                <p14:nvPr/>
              </p14:nvContentPartPr>
              <p14:xfrm>
                <a:off x="9253533" y="3606360"/>
                <a:ext cx="100080" cy="1796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D44B51F-7FBA-45E8-95F6-BC5EC14DC03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249213" y="3602040"/>
                  <a:ext cx="1087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EF118F6-CA3D-4C0E-9DD5-E7433DEEF633}"/>
                    </a:ext>
                  </a:extLst>
                </p14:cNvPr>
                <p14:cNvContentPartPr/>
                <p14:nvPr/>
              </p14:nvContentPartPr>
              <p14:xfrm>
                <a:off x="9418773" y="3541200"/>
                <a:ext cx="155160" cy="2055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EF118F6-CA3D-4C0E-9DD5-E7433DEEF63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414453" y="3536880"/>
                  <a:ext cx="163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3DD6CEF-DA92-4D14-A9A4-5870CD49976B}"/>
                    </a:ext>
                  </a:extLst>
                </p14:cNvPr>
                <p14:cNvContentPartPr/>
                <p14:nvPr/>
              </p14:nvContentPartPr>
              <p14:xfrm>
                <a:off x="9800013" y="3453720"/>
                <a:ext cx="90360" cy="2224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3DD6CEF-DA92-4D14-A9A4-5870CD49976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795693" y="3449400"/>
                  <a:ext cx="99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AE536E3-4B20-4049-B3CE-734A2C9063EE}"/>
                    </a:ext>
                  </a:extLst>
                </p14:cNvPr>
                <p14:cNvContentPartPr/>
                <p14:nvPr/>
              </p14:nvContentPartPr>
              <p14:xfrm>
                <a:off x="9883893" y="3553800"/>
                <a:ext cx="164880" cy="907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AE536E3-4B20-4049-B3CE-734A2C9063E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879573" y="3549480"/>
                  <a:ext cx="173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D2DE969-535E-4BCD-873E-4ABD8EF80B67}"/>
                    </a:ext>
                  </a:extLst>
                </p14:cNvPr>
                <p14:cNvContentPartPr/>
                <p14:nvPr/>
              </p14:nvContentPartPr>
              <p14:xfrm>
                <a:off x="10086933" y="3457320"/>
                <a:ext cx="133560" cy="2847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D2DE969-535E-4BCD-873E-4ABD8EF80B6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082613" y="3453000"/>
                  <a:ext cx="1422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99EE18E-92BC-4267-AE21-980445CF8FE9}"/>
                    </a:ext>
                  </a:extLst>
                </p14:cNvPr>
                <p14:cNvContentPartPr/>
                <p14:nvPr/>
              </p14:nvContentPartPr>
              <p14:xfrm>
                <a:off x="10230573" y="3339240"/>
                <a:ext cx="149760" cy="2430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99EE18E-92BC-4267-AE21-980445CF8FE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226253" y="3334920"/>
                  <a:ext cx="158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17CE11B-CCF4-44F6-B6EF-7CB5474A7001}"/>
                    </a:ext>
                  </a:extLst>
                </p14:cNvPr>
                <p14:cNvContentPartPr/>
                <p14:nvPr/>
              </p14:nvContentPartPr>
              <p14:xfrm>
                <a:off x="10531173" y="3486840"/>
                <a:ext cx="360" cy="3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17CE11B-CCF4-44F6-B6EF-7CB5474A700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526853" y="34825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AA14B346-DB74-45DD-B26B-33997770DC2A}"/>
                    </a:ext>
                  </a:extLst>
                </p14:cNvPr>
                <p14:cNvContentPartPr/>
                <p14:nvPr/>
              </p14:nvContentPartPr>
              <p14:xfrm>
                <a:off x="10523613" y="3390000"/>
                <a:ext cx="118080" cy="1029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AA14B346-DB74-45DD-B26B-33997770DC2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519293" y="3385680"/>
                  <a:ext cx="126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A41523A-7DB1-4A05-88C1-81A441E38249}"/>
                    </a:ext>
                  </a:extLst>
                </p14:cNvPr>
                <p14:cNvContentPartPr/>
                <p14:nvPr/>
              </p14:nvContentPartPr>
              <p14:xfrm>
                <a:off x="10653573" y="3342480"/>
                <a:ext cx="99000" cy="928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A41523A-7DB1-4A05-88C1-81A441E3824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649253" y="3338160"/>
                  <a:ext cx="107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70B6629-3DC4-4C15-AE3B-7CD5ED1AA9E4}"/>
                    </a:ext>
                  </a:extLst>
                </p14:cNvPr>
                <p14:cNvContentPartPr/>
                <p14:nvPr/>
              </p14:nvContentPartPr>
              <p14:xfrm>
                <a:off x="10763013" y="3317280"/>
                <a:ext cx="246240" cy="853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70B6629-3DC4-4C15-AE3B-7CD5ED1AA9E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758693" y="3312960"/>
                  <a:ext cx="254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5AA32F3-C1F4-4337-A291-9984CDB4F621}"/>
                    </a:ext>
                  </a:extLst>
                </p14:cNvPr>
                <p14:cNvContentPartPr/>
                <p14:nvPr/>
              </p14:nvContentPartPr>
              <p14:xfrm>
                <a:off x="11030133" y="3221880"/>
                <a:ext cx="339480" cy="1202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5AA32F3-C1F4-4337-A291-9984CDB4F62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025813" y="3217560"/>
                  <a:ext cx="3481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673FD4F-1118-422F-A5CE-64C681771F31}"/>
                    </a:ext>
                  </a:extLst>
                </p14:cNvPr>
                <p14:cNvContentPartPr/>
                <p14:nvPr/>
              </p14:nvContentPartPr>
              <p14:xfrm>
                <a:off x="11384373" y="3188400"/>
                <a:ext cx="15840" cy="730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673FD4F-1118-422F-A5CE-64C681771F3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380053" y="3184080"/>
                  <a:ext cx="24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44DA715-C282-4B54-B1CD-2AF652383A48}"/>
                    </a:ext>
                  </a:extLst>
                </p14:cNvPr>
                <p14:cNvContentPartPr/>
                <p14:nvPr/>
              </p14:nvContentPartPr>
              <p14:xfrm>
                <a:off x="11438013" y="3065280"/>
                <a:ext cx="123480" cy="1803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44DA715-C282-4B54-B1CD-2AF652383A4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433693" y="3060960"/>
                  <a:ext cx="132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F4DC161-4AC2-43A1-A14C-CC53F9C27A17}"/>
                    </a:ext>
                  </a:extLst>
                </p14:cNvPr>
                <p14:cNvContentPartPr/>
                <p14:nvPr/>
              </p14:nvContentPartPr>
              <p14:xfrm>
                <a:off x="11503173" y="3080760"/>
                <a:ext cx="128160" cy="1454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F4DC161-4AC2-43A1-A14C-CC53F9C27A1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498853" y="3076440"/>
                  <a:ext cx="1368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84180BD-CFFC-4229-94CB-ACB370C59C0E}"/>
                    </a:ext>
                  </a:extLst>
                </p14:cNvPr>
                <p14:cNvContentPartPr/>
                <p14:nvPr/>
              </p14:nvContentPartPr>
              <p14:xfrm>
                <a:off x="11486973" y="2795280"/>
                <a:ext cx="216000" cy="2502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84180BD-CFFC-4229-94CB-ACB370C59C0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482653" y="2790960"/>
                  <a:ext cx="2246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FF72DF77-6DAF-42EF-AEDA-F58668D0EEF3}"/>
                    </a:ext>
                  </a:extLst>
                </p14:cNvPr>
                <p14:cNvContentPartPr/>
                <p14:nvPr/>
              </p14:nvContentPartPr>
              <p14:xfrm>
                <a:off x="11723133" y="3198480"/>
                <a:ext cx="38520" cy="716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FF72DF77-6DAF-42EF-AEDA-F58668D0EEF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718813" y="3194160"/>
                  <a:ext cx="4716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6FFC61AE-951D-4FD2-B095-AE865F2470FA}"/>
              </a:ext>
            </a:extLst>
          </p:cNvPr>
          <p:cNvGrpSpPr/>
          <p:nvPr/>
        </p:nvGrpSpPr>
        <p:grpSpPr>
          <a:xfrm>
            <a:off x="3664173" y="962520"/>
            <a:ext cx="1027080" cy="1145880"/>
            <a:chOff x="3664173" y="962520"/>
            <a:chExt cx="1027080" cy="114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1FC8663-319D-40FF-84BA-467929533C35}"/>
                    </a:ext>
                  </a:extLst>
                </p14:cNvPr>
                <p14:cNvContentPartPr/>
                <p14:nvPr/>
              </p14:nvContentPartPr>
              <p14:xfrm>
                <a:off x="3770013" y="1376160"/>
                <a:ext cx="825480" cy="3571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1FC8663-319D-40FF-84BA-467929533C3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765693" y="1371840"/>
                  <a:ext cx="8341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6F07982-019E-477B-9536-4D5A2D12B1ED}"/>
                    </a:ext>
                  </a:extLst>
                </p14:cNvPr>
                <p14:cNvContentPartPr/>
                <p14:nvPr/>
              </p14:nvContentPartPr>
              <p14:xfrm>
                <a:off x="3737613" y="1667400"/>
                <a:ext cx="783720" cy="4410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6F07982-019E-477B-9536-4D5A2D12B1E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733293" y="1663080"/>
                  <a:ext cx="79236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972CF7E-C594-4B8F-A2EE-025566D1D5B9}"/>
                    </a:ext>
                  </a:extLst>
                </p14:cNvPr>
                <p14:cNvContentPartPr/>
                <p14:nvPr/>
              </p14:nvContentPartPr>
              <p14:xfrm>
                <a:off x="3743733" y="1563360"/>
                <a:ext cx="63360" cy="2268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972CF7E-C594-4B8F-A2EE-025566D1D5B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739413" y="1559040"/>
                  <a:ext cx="720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EF579A2-CA2B-4160-8508-1CDBD9A741B9}"/>
                    </a:ext>
                  </a:extLst>
                </p14:cNvPr>
                <p14:cNvContentPartPr/>
                <p14:nvPr/>
              </p14:nvContentPartPr>
              <p14:xfrm>
                <a:off x="3674253" y="1776120"/>
                <a:ext cx="86760" cy="1900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EF579A2-CA2B-4160-8508-1CDBD9A741B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669933" y="1771800"/>
                  <a:ext cx="954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89AEEC8-AF26-4250-8794-9B5EE86014A8}"/>
                    </a:ext>
                  </a:extLst>
                </p14:cNvPr>
                <p14:cNvContentPartPr/>
                <p14:nvPr/>
              </p14:nvContentPartPr>
              <p14:xfrm>
                <a:off x="3693333" y="1540680"/>
                <a:ext cx="162360" cy="2091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89AEEC8-AF26-4250-8794-9B5EE86014A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689013" y="1536360"/>
                  <a:ext cx="1710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2F9CD68-D151-4BA2-8860-022DA2D93C2E}"/>
                    </a:ext>
                  </a:extLst>
                </p14:cNvPr>
                <p14:cNvContentPartPr/>
                <p14:nvPr/>
              </p14:nvContentPartPr>
              <p14:xfrm>
                <a:off x="3664173" y="962520"/>
                <a:ext cx="1027080" cy="8632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2F9CD68-D151-4BA2-8860-022DA2D93C2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659853" y="958200"/>
                  <a:ext cx="1035720" cy="871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32305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9808947-CEF8-43EC-BF62-5E76F31F3A12}"/>
              </a:ext>
            </a:extLst>
          </p:cNvPr>
          <p:cNvSpPr txBox="1"/>
          <p:nvPr/>
        </p:nvSpPr>
        <p:spPr>
          <a:xfrm>
            <a:off x="143653" y="-13447"/>
            <a:ext cx="8899494" cy="567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International Trade Germany </a:t>
            </a:r>
            <a:r>
              <a:rPr lang="de-DE" sz="3200" dirty="0" err="1"/>
              <a:t>vs</a:t>
            </a:r>
            <a:r>
              <a:rPr lang="de-DE" sz="3200" dirty="0"/>
              <a:t> World (real)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C423D06-614E-4CCF-A19B-A8C947E20749}"/>
              </a:ext>
            </a:extLst>
          </p:cNvPr>
          <p:cNvSpPr txBox="1"/>
          <p:nvPr/>
        </p:nvSpPr>
        <p:spPr>
          <a:xfrm>
            <a:off x="0" y="5453759"/>
            <a:ext cx="156550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Destatis, CPB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7136846-D6BF-416F-93B4-B9714268190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3011CCC-5AD9-9A0A-0D89-E7DEB3CD9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7910"/>
            <a:ext cx="6627622" cy="469584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03FFFC7-9BFC-4F71-B39F-12A28FF6263A}"/>
                  </a:ext>
                </a:extLst>
              </p14:cNvPr>
              <p14:cNvContentPartPr/>
              <p14:nvPr/>
            </p14:nvContentPartPr>
            <p14:xfrm>
              <a:off x="991893" y="3211800"/>
              <a:ext cx="1636200" cy="15595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03FFFC7-9BFC-4F71-B39F-12A28FF626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573" y="3207480"/>
                <a:ext cx="1644840" cy="156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232083D-7275-4251-84C7-D53767D088D5}"/>
                  </a:ext>
                </a:extLst>
              </p14:cNvPr>
              <p14:cNvContentPartPr/>
              <p14:nvPr/>
            </p14:nvContentPartPr>
            <p14:xfrm>
              <a:off x="1067853" y="3251400"/>
              <a:ext cx="1455120" cy="14194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232083D-7275-4251-84C7-D53767D088D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3533" y="3247080"/>
                <a:ext cx="1463760" cy="14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0511031-8C53-4981-9494-A2CCE2A43E15}"/>
                  </a:ext>
                </a:extLst>
              </p14:cNvPr>
              <p14:cNvContentPartPr/>
              <p14:nvPr/>
            </p14:nvContentPartPr>
            <p14:xfrm>
              <a:off x="193773" y="2013360"/>
              <a:ext cx="416880" cy="12178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0511031-8C53-4981-9494-A2CCE2A43E1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9453" y="2009040"/>
                <a:ext cx="425520" cy="12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DB9CC3C8-227D-4B3D-A894-766C9AC39C2E}"/>
                  </a:ext>
                </a:extLst>
              </p14:cNvPr>
              <p14:cNvContentPartPr/>
              <p14:nvPr/>
            </p14:nvContentPartPr>
            <p14:xfrm>
              <a:off x="3197253" y="2619240"/>
              <a:ext cx="1840320" cy="74340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DB9CC3C8-227D-4B3D-A894-766C9AC39C2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92933" y="2614920"/>
                <a:ext cx="1848960" cy="75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6601CBF3-77E9-4331-BCB1-5729E4D82D32}"/>
              </a:ext>
            </a:extLst>
          </p:cNvPr>
          <p:cNvGrpSpPr/>
          <p:nvPr/>
        </p:nvGrpSpPr>
        <p:grpSpPr>
          <a:xfrm>
            <a:off x="9187293" y="1412520"/>
            <a:ext cx="1647000" cy="1020240"/>
            <a:chOff x="9187293" y="1412520"/>
            <a:chExt cx="1647000" cy="102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7E0EE5A-252A-4514-A87E-926D3B46A062}"/>
                    </a:ext>
                  </a:extLst>
                </p14:cNvPr>
                <p14:cNvContentPartPr/>
                <p14:nvPr/>
              </p14:nvContentPartPr>
              <p14:xfrm>
                <a:off x="9187293" y="2160240"/>
                <a:ext cx="265320" cy="2725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7E0EE5A-252A-4514-A87E-926D3B46A06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182973" y="2155920"/>
                  <a:ext cx="2739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A348494-A584-4486-A172-A3F3D1DE6477}"/>
                    </a:ext>
                  </a:extLst>
                </p14:cNvPr>
                <p14:cNvContentPartPr/>
                <p14:nvPr/>
              </p14:nvContentPartPr>
              <p14:xfrm>
                <a:off x="9514173" y="1935960"/>
                <a:ext cx="315360" cy="3603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A348494-A584-4486-A172-A3F3D1DE647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509853" y="1931640"/>
                  <a:ext cx="3240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53B5474-4DF7-405C-9773-C3D59689A8E6}"/>
                    </a:ext>
                  </a:extLst>
                </p14:cNvPr>
                <p14:cNvContentPartPr/>
                <p14:nvPr/>
              </p14:nvContentPartPr>
              <p14:xfrm>
                <a:off x="9821973" y="1891320"/>
                <a:ext cx="208440" cy="2268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53B5474-4DF7-405C-9773-C3D59689A8E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817653" y="1887000"/>
                  <a:ext cx="2170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419A0BC-C391-4C66-8792-9DC7233B06E6}"/>
                    </a:ext>
                  </a:extLst>
                </p14:cNvPr>
                <p14:cNvContentPartPr/>
                <p14:nvPr/>
              </p14:nvContentPartPr>
              <p14:xfrm>
                <a:off x="10077573" y="1677120"/>
                <a:ext cx="102960" cy="3063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419A0BC-C391-4C66-8792-9DC7233B06E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73253" y="1672800"/>
                  <a:ext cx="1116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DEA82B1-DA3B-4585-9C5D-F4F814953115}"/>
                    </a:ext>
                  </a:extLst>
                </p14:cNvPr>
                <p14:cNvContentPartPr/>
                <p14:nvPr/>
              </p14:nvContentPartPr>
              <p14:xfrm>
                <a:off x="9866973" y="1524480"/>
                <a:ext cx="278280" cy="2419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DEA82B1-DA3B-4585-9C5D-F4F81495311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62653" y="1520160"/>
                  <a:ext cx="2869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C4573A0-85AF-45E5-B036-37F55B497435}"/>
                    </a:ext>
                  </a:extLst>
                </p14:cNvPr>
                <p14:cNvContentPartPr/>
                <p14:nvPr/>
              </p14:nvContentPartPr>
              <p14:xfrm>
                <a:off x="10169373" y="1617000"/>
                <a:ext cx="289080" cy="2437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C4573A0-85AF-45E5-B036-37F55B49743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165053" y="1612680"/>
                  <a:ext cx="2977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05411B3-7240-4A25-8C7E-2B2242D26115}"/>
                    </a:ext>
                  </a:extLst>
                </p14:cNvPr>
                <p14:cNvContentPartPr/>
                <p14:nvPr/>
              </p14:nvContentPartPr>
              <p14:xfrm>
                <a:off x="10482573" y="1412880"/>
                <a:ext cx="183240" cy="2192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05411B3-7240-4A25-8C7E-2B2242D2611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478253" y="1408560"/>
                  <a:ext cx="1918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8CDC853-829B-4403-BF4B-F6720E0F3653}"/>
                    </a:ext>
                  </a:extLst>
                </p14:cNvPr>
                <p14:cNvContentPartPr/>
                <p14:nvPr/>
              </p14:nvContentPartPr>
              <p14:xfrm>
                <a:off x="10650693" y="1412520"/>
                <a:ext cx="183600" cy="1666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8CDC853-829B-4403-BF4B-F6720E0F365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646373" y="1408200"/>
                  <a:ext cx="19224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8687F3F3-4932-4EA5-82D4-27118658F7E5}"/>
                  </a:ext>
                </a:extLst>
              </p14:cNvPr>
              <p14:cNvContentPartPr/>
              <p14:nvPr/>
            </p14:nvContentPartPr>
            <p14:xfrm>
              <a:off x="5683053" y="2261760"/>
              <a:ext cx="540720" cy="26460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8687F3F3-4932-4EA5-82D4-27118658F7E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678733" y="2257440"/>
                <a:ext cx="54936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672AB57B-8925-45A4-AD1D-1F8350E53718}"/>
                  </a:ext>
                </a:extLst>
              </p14:cNvPr>
              <p14:cNvContentPartPr/>
              <p14:nvPr/>
            </p14:nvContentPartPr>
            <p14:xfrm>
              <a:off x="3029493" y="1699440"/>
              <a:ext cx="2253240" cy="163296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672AB57B-8925-45A4-AD1D-1F8350E5371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025173" y="1695120"/>
                <a:ext cx="2261880" cy="16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2E17C6C8-F5C2-44F4-BFB6-071EA797EBA8}"/>
                  </a:ext>
                </a:extLst>
              </p14:cNvPr>
              <p14:cNvContentPartPr/>
              <p14:nvPr/>
            </p14:nvContentPartPr>
            <p14:xfrm>
              <a:off x="2935893" y="1613760"/>
              <a:ext cx="2376360" cy="221544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2E17C6C8-F5C2-44F4-BFB6-071EA797EBA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931573" y="1609440"/>
                <a:ext cx="2385000" cy="222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4AAECD16-F85D-471E-BE66-E1F47EA19217}"/>
              </a:ext>
            </a:extLst>
          </p:cNvPr>
          <p:cNvGrpSpPr/>
          <p:nvPr/>
        </p:nvGrpSpPr>
        <p:grpSpPr>
          <a:xfrm>
            <a:off x="795333" y="-5520"/>
            <a:ext cx="8182080" cy="4480920"/>
            <a:chOff x="795333" y="-5520"/>
            <a:chExt cx="8182080" cy="448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63ED5C3-5E7B-42AC-96CC-F21D822439C6}"/>
                    </a:ext>
                  </a:extLst>
                </p14:cNvPr>
                <p14:cNvContentPartPr/>
                <p14:nvPr/>
              </p14:nvContentPartPr>
              <p14:xfrm>
                <a:off x="2900253" y="2718960"/>
                <a:ext cx="47520" cy="2764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63ED5C3-5E7B-42AC-96CC-F21D822439C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895933" y="2714640"/>
                  <a:ext cx="561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0F6C966-AB18-4D5B-B9FE-D9CD76E7CE54}"/>
                    </a:ext>
                  </a:extLst>
                </p14:cNvPr>
                <p14:cNvContentPartPr/>
                <p14:nvPr/>
              </p14:nvContentPartPr>
              <p14:xfrm>
                <a:off x="2855973" y="2861160"/>
                <a:ext cx="177480" cy="1918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0F6C966-AB18-4D5B-B9FE-D9CD76E7CE5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851653" y="2856840"/>
                  <a:ext cx="1861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CC42024-75B6-4E2C-9D0D-9CEE2E5E5573}"/>
                    </a:ext>
                  </a:extLst>
                </p14:cNvPr>
                <p14:cNvContentPartPr/>
                <p14:nvPr/>
              </p14:nvContentPartPr>
              <p14:xfrm>
                <a:off x="2163333" y="2289120"/>
                <a:ext cx="277920" cy="3067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CC42024-75B6-4E2C-9D0D-9CEE2E5E557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159013" y="2284800"/>
                  <a:ext cx="2865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F4315CD-798A-4F10-9313-02BBFF198F1B}"/>
                    </a:ext>
                  </a:extLst>
                </p14:cNvPr>
                <p14:cNvContentPartPr/>
                <p14:nvPr/>
              </p14:nvContentPartPr>
              <p14:xfrm>
                <a:off x="2469333" y="2269320"/>
                <a:ext cx="171000" cy="101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F4315CD-798A-4F10-9313-02BBFF198F1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65013" y="2265000"/>
                  <a:ext cx="179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DC7DE3F-0FF6-421D-AD4B-357CD25030D2}"/>
                    </a:ext>
                  </a:extLst>
                </p14:cNvPr>
                <p14:cNvContentPartPr/>
                <p14:nvPr/>
              </p14:nvContentPartPr>
              <p14:xfrm>
                <a:off x="2656533" y="2185440"/>
                <a:ext cx="122040" cy="867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DC7DE3F-0FF6-421D-AD4B-357CD25030D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52213" y="2181120"/>
                  <a:ext cx="1306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7B59999-EE16-4777-9375-5ED3DD3AFF62}"/>
                    </a:ext>
                  </a:extLst>
                </p14:cNvPr>
                <p14:cNvContentPartPr/>
                <p14:nvPr/>
              </p14:nvContentPartPr>
              <p14:xfrm>
                <a:off x="2777853" y="2023800"/>
                <a:ext cx="266040" cy="209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7B59999-EE16-4777-9375-5ED3DD3AFF6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73533" y="2019480"/>
                  <a:ext cx="274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39E8E56-CB7B-41EE-BEC6-E77709A64FA9}"/>
                    </a:ext>
                  </a:extLst>
                </p14:cNvPr>
                <p14:cNvContentPartPr/>
                <p14:nvPr/>
              </p14:nvContentPartPr>
              <p14:xfrm>
                <a:off x="2494893" y="2603760"/>
                <a:ext cx="92160" cy="1382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39E8E56-CB7B-41EE-BEC6-E77709A64FA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90573" y="2599440"/>
                  <a:ext cx="100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037CA95-6C3B-40C6-A27E-8436DCD5D074}"/>
                    </a:ext>
                  </a:extLst>
                </p14:cNvPr>
                <p14:cNvContentPartPr/>
                <p14:nvPr/>
              </p14:nvContentPartPr>
              <p14:xfrm>
                <a:off x="2606133" y="2522400"/>
                <a:ext cx="145440" cy="1494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037CA95-6C3B-40C6-A27E-8436DCD5D07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01813" y="2518080"/>
                  <a:ext cx="154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8E08546-2BE7-4EC8-9900-752711154247}"/>
                    </a:ext>
                  </a:extLst>
                </p14:cNvPr>
                <p14:cNvContentPartPr/>
                <p14:nvPr/>
              </p14:nvContentPartPr>
              <p14:xfrm>
                <a:off x="2724213" y="2438160"/>
                <a:ext cx="95040" cy="124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8E08546-2BE7-4EC8-9900-75271115424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719893" y="2433840"/>
                  <a:ext cx="103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E361A95-479D-477A-BF4E-EF08BD9EDBB9}"/>
                    </a:ext>
                  </a:extLst>
                </p14:cNvPr>
                <p14:cNvContentPartPr/>
                <p14:nvPr/>
              </p14:nvContentPartPr>
              <p14:xfrm>
                <a:off x="2838693" y="2396040"/>
                <a:ext cx="42840" cy="1612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E361A95-479D-477A-BF4E-EF08BD9EDBB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834373" y="2391720"/>
                  <a:ext cx="514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9ECE09E-66F0-4A16-BCB5-153B3343E891}"/>
                    </a:ext>
                  </a:extLst>
                </p14:cNvPr>
                <p14:cNvContentPartPr/>
                <p14:nvPr/>
              </p14:nvContentPartPr>
              <p14:xfrm>
                <a:off x="2872533" y="2422320"/>
                <a:ext cx="75240" cy="1159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9ECE09E-66F0-4A16-BCB5-153B3343E89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868213" y="2418000"/>
                  <a:ext cx="83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CA20857-A1A4-4F71-87FD-D4CD72FF83D4}"/>
                    </a:ext>
                  </a:extLst>
                </p14:cNvPr>
                <p14:cNvContentPartPr/>
                <p14:nvPr/>
              </p14:nvContentPartPr>
              <p14:xfrm>
                <a:off x="2931573" y="2243760"/>
                <a:ext cx="129240" cy="2264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CA20857-A1A4-4F71-87FD-D4CD72FF83D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27253" y="2239440"/>
                  <a:ext cx="1378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B493767-81CE-4F8A-A541-75DBBFAF598A}"/>
                    </a:ext>
                  </a:extLst>
                </p14:cNvPr>
                <p14:cNvContentPartPr/>
                <p14:nvPr/>
              </p14:nvContentPartPr>
              <p14:xfrm>
                <a:off x="3253773" y="1840560"/>
                <a:ext cx="1988280" cy="13456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B493767-81CE-4F8A-A541-75DBBFAF598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249453" y="1836240"/>
                  <a:ext cx="1996920" cy="13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7212C03-65F0-4CCC-B4A8-C02A09352138}"/>
                    </a:ext>
                  </a:extLst>
                </p14:cNvPr>
                <p14:cNvContentPartPr/>
                <p14:nvPr/>
              </p14:nvContentPartPr>
              <p14:xfrm>
                <a:off x="3187893" y="2904360"/>
                <a:ext cx="131040" cy="9597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7212C03-65F0-4CCC-B4A8-C02A0935213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183573" y="2900040"/>
                  <a:ext cx="139680" cy="9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4BCDF7C-01CC-4E00-B76C-A2024FF7E1EB}"/>
                    </a:ext>
                  </a:extLst>
                </p14:cNvPr>
                <p14:cNvContentPartPr/>
                <p14:nvPr/>
              </p14:nvContentPartPr>
              <p14:xfrm>
                <a:off x="5082573" y="1590360"/>
                <a:ext cx="121680" cy="15346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4BCDF7C-01CC-4E00-B76C-A2024FF7E1E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78253" y="1586040"/>
                  <a:ext cx="130320" cy="15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B6CF4B9-BD5C-446D-9656-74546EFB31C2}"/>
                    </a:ext>
                  </a:extLst>
                </p14:cNvPr>
                <p14:cNvContentPartPr/>
                <p14:nvPr/>
              </p14:nvContentPartPr>
              <p14:xfrm>
                <a:off x="4229733" y="3468480"/>
                <a:ext cx="83160" cy="6663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B6CF4B9-BD5C-446D-9656-74546EFB31C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225413" y="3464160"/>
                  <a:ext cx="91800" cy="67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C35A9EA-736F-4FE4-ADCF-D7E85598FD68}"/>
                    </a:ext>
                  </a:extLst>
                </p14:cNvPr>
                <p14:cNvContentPartPr/>
                <p14:nvPr/>
              </p14:nvContentPartPr>
              <p14:xfrm>
                <a:off x="4042173" y="3285600"/>
                <a:ext cx="329760" cy="3218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C35A9EA-736F-4FE4-ADCF-D7E85598FD6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037853" y="3281280"/>
                  <a:ext cx="3384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ADAC139-9C2A-4A34-8472-3867244222A8}"/>
                    </a:ext>
                  </a:extLst>
                </p14:cNvPr>
                <p14:cNvContentPartPr/>
                <p14:nvPr/>
              </p14:nvContentPartPr>
              <p14:xfrm>
                <a:off x="4137213" y="4268760"/>
                <a:ext cx="42840" cy="1972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ADAC139-9C2A-4A34-8472-3867244222A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132893" y="4264440"/>
                  <a:ext cx="514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78EA52E-F50F-44B3-8E46-AEF8956C760A}"/>
                    </a:ext>
                  </a:extLst>
                </p14:cNvPr>
                <p14:cNvContentPartPr/>
                <p14:nvPr/>
              </p14:nvContentPartPr>
              <p14:xfrm>
                <a:off x="4025253" y="4257960"/>
                <a:ext cx="188280" cy="2174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78EA52E-F50F-44B3-8E46-AEF8956C760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20933" y="4253640"/>
                  <a:ext cx="1969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3835E3D-6C01-4A9E-8BD0-9580C6054AA9}"/>
                    </a:ext>
                  </a:extLst>
                </p14:cNvPr>
                <p14:cNvContentPartPr/>
                <p14:nvPr/>
              </p14:nvContentPartPr>
              <p14:xfrm>
                <a:off x="4282293" y="4272360"/>
                <a:ext cx="127440" cy="1198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3835E3D-6C01-4A9E-8BD0-9580C6054AA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277973" y="4268040"/>
                  <a:ext cx="136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F47E79B-5712-4B0C-AB0B-FCF46C47B631}"/>
                    </a:ext>
                  </a:extLst>
                </p14:cNvPr>
                <p14:cNvContentPartPr/>
                <p14:nvPr/>
              </p14:nvContentPartPr>
              <p14:xfrm>
                <a:off x="4567773" y="4337520"/>
                <a:ext cx="360" cy="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F47E79B-5712-4B0C-AB0B-FCF46C47B63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563453" y="43332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9CAEF82-AE8E-49E2-B80C-6285F86BDA78}"/>
                    </a:ext>
                  </a:extLst>
                </p14:cNvPr>
                <p14:cNvContentPartPr/>
                <p14:nvPr/>
              </p14:nvContentPartPr>
              <p14:xfrm>
                <a:off x="4449693" y="4234920"/>
                <a:ext cx="144720" cy="1292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9CAEF82-AE8E-49E2-B80C-6285F86BDA7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445373" y="4230600"/>
                  <a:ext cx="1533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34FCAC1-5A43-4056-8974-D6D21398E17F}"/>
                    </a:ext>
                  </a:extLst>
                </p14:cNvPr>
                <p14:cNvContentPartPr/>
                <p14:nvPr/>
              </p14:nvContentPartPr>
              <p14:xfrm>
                <a:off x="4603773" y="4214040"/>
                <a:ext cx="193680" cy="1094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34FCAC1-5A43-4056-8974-D6D21398E17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99453" y="4209720"/>
                  <a:ext cx="202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33EA788-78AF-467B-9541-C5244E84F470}"/>
                    </a:ext>
                  </a:extLst>
                </p14:cNvPr>
                <p14:cNvContentPartPr/>
                <p14:nvPr/>
              </p14:nvContentPartPr>
              <p14:xfrm>
                <a:off x="4821933" y="4158600"/>
                <a:ext cx="116280" cy="2577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33EA788-78AF-467B-9541-C5244E84F47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817613" y="4154280"/>
                  <a:ext cx="1249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3CA37F4-78F1-4F5B-A0BF-E3AA4022F060}"/>
                    </a:ext>
                  </a:extLst>
                </p14:cNvPr>
                <p14:cNvContentPartPr/>
                <p14:nvPr/>
              </p14:nvContentPartPr>
              <p14:xfrm>
                <a:off x="4937853" y="4039800"/>
                <a:ext cx="285480" cy="1515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3CA37F4-78F1-4F5B-A0BF-E3AA4022F06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933533" y="4035480"/>
                  <a:ext cx="294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77C40F4-C3FB-431D-8817-AE914085BB9A}"/>
                    </a:ext>
                  </a:extLst>
                </p14:cNvPr>
                <p14:cNvContentPartPr/>
                <p14:nvPr/>
              </p14:nvContentPartPr>
              <p14:xfrm>
                <a:off x="5184093" y="4054200"/>
                <a:ext cx="31680" cy="32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77C40F4-C3FB-431D-8817-AE914085BB9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179773" y="4049880"/>
                  <a:ext cx="403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65B5C43-E1F0-4C1B-A4A0-F999B8FDE1BC}"/>
                    </a:ext>
                  </a:extLst>
                </p14:cNvPr>
                <p14:cNvContentPartPr/>
                <p14:nvPr/>
              </p14:nvContentPartPr>
              <p14:xfrm>
                <a:off x="5262573" y="4067880"/>
                <a:ext cx="76320" cy="2433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65B5C43-E1F0-4C1B-A4A0-F999B8FDE1B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258253" y="4063560"/>
                  <a:ext cx="849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8CB285F-A5E8-4BD8-A298-43533AF24296}"/>
                    </a:ext>
                  </a:extLst>
                </p14:cNvPr>
                <p14:cNvContentPartPr/>
                <p14:nvPr/>
              </p14:nvContentPartPr>
              <p14:xfrm>
                <a:off x="5552733" y="3744240"/>
                <a:ext cx="277920" cy="3643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8CB285F-A5E8-4BD8-A298-43533AF2429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48413" y="3739920"/>
                  <a:ext cx="2865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641036A-A1EC-43B1-9234-F820076562AC}"/>
                    </a:ext>
                  </a:extLst>
                </p14:cNvPr>
                <p14:cNvContentPartPr/>
                <p14:nvPr/>
              </p14:nvContentPartPr>
              <p14:xfrm>
                <a:off x="5849733" y="3622200"/>
                <a:ext cx="608400" cy="2754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641036A-A1EC-43B1-9234-F820076562A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845413" y="3617880"/>
                  <a:ext cx="6170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9258546-EC0E-4BAB-BF7D-A96006092EA4}"/>
                    </a:ext>
                  </a:extLst>
                </p14:cNvPr>
                <p14:cNvContentPartPr/>
                <p14:nvPr/>
              </p14:nvContentPartPr>
              <p14:xfrm>
                <a:off x="6748653" y="3203520"/>
                <a:ext cx="234720" cy="3157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9258546-EC0E-4BAB-BF7D-A96006092EA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744333" y="3199200"/>
                  <a:ext cx="2433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5C93BC4-B7CF-4C3E-A386-8548BBE1FAF4}"/>
                    </a:ext>
                  </a:extLst>
                </p14:cNvPr>
                <p14:cNvContentPartPr/>
                <p14:nvPr/>
              </p14:nvContentPartPr>
              <p14:xfrm>
                <a:off x="6999933" y="3237360"/>
                <a:ext cx="362520" cy="1699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5C93BC4-B7CF-4C3E-A386-8548BBE1FAF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995613" y="3233040"/>
                  <a:ext cx="3711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FD352C9-0247-4E63-94B3-2CB39921A727}"/>
                    </a:ext>
                  </a:extLst>
                </p14:cNvPr>
                <p14:cNvContentPartPr/>
                <p14:nvPr/>
              </p14:nvContentPartPr>
              <p14:xfrm>
                <a:off x="7387293" y="3108120"/>
                <a:ext cx="263160" cy="1285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FD352C9-0247-4E63-94B3-2CB39921A72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82973" y="3103800"/>
                  <a:ext cx="271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3179C56-ACAB-430F-A1B1-82BAF0CEC56C}"/>
                    </a:ext>
                  </a:extLst>
                </p14:cNvPr>
                <p14:cNvContentPartPr/>
                <p14:nvPr/>
              </p14:nvContentPartPr>
              <p14:xfrm>
                <a:off x="7759533" y="2779080"/>
                <a:ext cx="216000" cy="2836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3179C56-ACAB-430F-A1B1-82BAF0CEC56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755213" y="2774760"/>
                  <a:ext cx="2246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D368C96-97F8-4314-BFE1-0ECA5034192E}"/>
                    </a:ext>
                  </a:extLst>
                </p14:cNvPr>
                <p14:cNvContentPartPr/>
                <p14:nvPr/>
              </p14:nvContentPartPr>
              <p14:xfrm>
                <a:off x="7986333" y="2813280"/>
                <a:ext cx="187200" cy="1328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D368C96-97F8-4314-BFE1-0ECA5034192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982013" y="2808960"/>
                  <a:ext cx="195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C5ED642-63E9-4690-9A57-C906D4A53CF6}"/>
                    </a:ext>
                  </a:extLst>
                </p14:cNvPr>
                <p14:cNvContentPartPr/>
                <p14:nvPr/>
              </p14:nvContentPartPr>
              <p14:xfrm>
                <a:off x="8159133" y="2626440"/>
                <a:ext cx="154440" cy="256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C5ED642-63E9-4690-9A57-C906D4A53CF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154813" y="2622120"/>
                  <a:ext cx="1630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D8723F9-1157-48D0-ABD3-03E9B2A6A72D}"/>
                    </a:ext>
                  </a:extLst>
                </p14:cNvPr>
                <p14:cNvContentPartPr/>
                <p14:nvPr/>
              </p14:nvContentPartPr>
              <p14:xfrm>
                <a:off x="8315733" y="2671440"/>
                <a:ext cx="109080" cy="1296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D8723F9-1157-48D0-ABD3-03E9B2A6A72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311413" y="2667120"/>
                  <a:ext cx="1177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BB81C61-5977-40D4-8C15-11756C20ED0D}"/>
                    </a:ext>
                  </a:extLst>
                </p14:cNvPr>
                <p14:cNvContentPartPr/>
                <p14:nvPr/>
              </p14:nvContentPartPr>
              <p14:xfrm>
                <a:off x="8502573" y="2473800"/>
                <a:ext cx="474840" cy="2617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BB81C61-5977-40D4-8C15-11756C20ED0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498253" y="2469480"/>
                  <a:ext cx="4834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2CD7189-D0F3-4408-B292-0DC2D0282911}"/>
                    </a:ext>
                  </a:extLst>
                </p14:cNvPr>
                <p14:cNvContentPartPr/>
                <p14:nvPr/>
              </p14:nvContentPartPr>
              <p14:xfrm>
                <a:off x="795333" y="643200"/>
                <a:ext cx="2958120" cy="1180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2CD7189-D0F3-4408-B292-0DC2D028291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91013" y="638880"/>
                  <a:ext cx="2966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C9558C9-C372-49DB-A454-23D457E6566A}"/>
                    </a:ext>
                  </a:extLst>
                </p14:cNvPr>
                <p14:cNvContentPartPr/>
                <p14:nvPr/>
              </p14:nvContentPartPr>
              <p14:xfrm>
                <a:off x="4006173" y="52440"/>
                <a:ext cx="1862280" cy="6217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C9558C9-C372-49DB-A454-23D457E6566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001853" y="48120"/>
                  <a:ext cx="1870920" cy="63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4757814-1086-47D0-85F2-00372ECE5C25}"/>
                    </a:ext>
                  </a:extLst>
                </p14:cNvPr>
                <p14:cNvContentPartPr/>
                <p14:nvPr/>
              </p14:nvContentPartPr>
              <p14:xfrm>
                <a:off x="5892573" y="-5520"/>
                <a:ext cx="1758600" cy="6123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4757814-1086-47D0-85F2-00372ECE5C2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888253" y="-9840"/>
                  <a:ext cx="1767240" cy="62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4FA6763-50EB-47A9-9259-712E67A14FA5}"/>
                    </a:ext>
                  </a:extLst>
                </p14:cNvPr>
                <p14:cNvContentPartPr/>
                <p14:nvPr/>
              </p14:nvContentPartPr>
              <p14:xfrm>
                <a:off x="5237013" y="1111560"/>
                <a:ext cx="63720" cy="4586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4FA6763-50EB-47A9-9259-712E67A14FA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232693" y="1107240"/>
                  <a:ext cx="7236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9E39008-8B62-47BB-8D36-DE2B10013C95}"/>
                    </a:ext>
                  </a:extLst>
                </p14:cNvPr>
                <p14:cNvContentPartPr/>
                <p14:nvPr/>
              </p14:nvContentPartPr>
              <p14:xfrm>
                <a:off x="5222613" y="1337640"/>
                <a:ext cx="166320" cy="3567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9E39008-8B62-47BB-8D36-DE2B10013C9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218293" y="1333320"/>
                  <a:ext cx="17496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C86F7FD-F7D5-4B5B-BA88-50932C495E76}"/>
                    </a:ext>
                  </a:extLst>
                </p14:cNvPr>
                <p14:cNvContentPartPr/>
                <p14:nvPr/>
              </p14:nvContentPartPr>
              <p14:xfrm>
                <a:off x="4985733" y="763800"/>
                <a:ext cx="156240" cy="3085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C86F7FD-F7D5-4B5B-BA88-50932C495E7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981413" y="759480"/>
                  <a:ext cx="1648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2D30F03-AF80-4F15-B154-0C6B0895E30E}"/>
                    </a:ext>
                  </a:extLst>
                </p14:cNvPr>
                <p14:cNvContentPartPr/>
                <p14:nvPr/>
              </p14:nvContentPartPr>
              <p14:xfrm>
                <a:off x="5148813" y="746880"/>
                <a:ext cx="500760" cy="2304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2D30F03-AF80-4F15-B154-0C6B0895E30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144493" y="742560"/>
                  <a:ext cx="5094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FB23DDB-A296-4B39-951E-170B8D72BCA6}"/>
                    </a:ext>
                  </a:extLst>
                </p14:cNvPr>
                <p14:cNvContentPartPr/>
                <p14:nvPr/>
              </p14:nvContentPartPr>
              <p14:xfrm>
                <a:off x="5617173" y="710520"/>
                <a:ext cx="122400" cy="107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FB23DDB-A296-4B39-951E-170B8D72BCA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12853" y="706200"/>
                  <a:ext cx="1310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3D1FE76-7C90-4A8D-B287-31B71B6A9903}"/>
                    </a:ext>
                  </a:extLst>
                </p14:cNvPr>
                <p14:cNvContentPartPr/>
                <p14:nvPr/>
              </p14:nvContentPartPr>
              <p14:xfrm>
                <a:off x="4984653" y="767760"/>
                <a:ext cx="997560" cy="4392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3D1FE76-7C90-4A8D-B287-31B71B6A990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980333" y="763440"/>
                  <a:ext cx="100620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AA37A79-DF5B-415E-A745-550BEBFE68B5}"/>
                    </a:ext>
                  </a:extLst>
                </p14:cNvPr>
                <p14:cNvContentPartPr/>
                <p14:nvPr/>
              </p14:nvContentPartPr>
              <p14:xfrm>
                <a:off x="5630853" y="2244480"/>
                <a:ext cx="566640" cy="2973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AA37A79-DF5B-415E-A745-550BEBFE68B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626533" y="2240160"/>
                  <a:ext cx="5752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8843555-B221-42FC-BD7B-4EB9C9251042}"/>
                    </a:ext>
                  </a:extLst>
                </p14:cNvPr>
                <p14:cNvContentPartPr/>
                <p14:nvPr/>
              </p14:nvContentPartPr>
              <p14:xfrm>
                <a:off x="6303333" y="2206320"/>
                <a:ext cx="87480" cy="1796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8843555-B221-42FC-BD7B-4EB9C925104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299013" y="2202000"/>
                  <a:ext cx="961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66C86FE-1133-4658-884C-5C84925B5C9B}"/>
                    </a:ext>
                  </a:extLst>
                </p14:cNvPr>
                <p14:cNvContentPartPr/>
                <p14:nvPr/>
              </p14:nvContentPartPr>
              <p14:xfrm>
                <a:off x="6452733" y="2148720"/>
                <a:ext cx="24120" cy="2016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66C86FE-1133-4658-884C-5C84925B5C9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448413" y="2144400"/>
                  <a:ext cx="32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B492C2A-C7AC-4BA9-94FC-4EDEF4236F5D}"/>
                    </a:ext>
                  </a:extLst>
                </p14:cNvPr>
                <p14:cNvContentPartPr/>
                <p14:nvPr/>
              </p14:nvContentPartPr>
              <p14:xfrm>
                <a:off x="6437613" y="2073480"/>
                <a:ext cx="162000" cy="2523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B492C2A-C7AC-4BA9-94FC-4EDEF4236F5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433293" y="2069160"/>
                  <a:ext cx="1706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AFFCDEB-E2DE-4C6D-A387-D3AA16176EA3}"/>
                    </a:ext>
                  </a:extLst>
                </p14:cNvPr>
                <p14:cNvContentPartPr/>
                <p14:nvPr/>
              </p14:nvContentPartPr>
              <p14:xfrm>
                <a:off x="6570453" y="2103360"/>
                <a:ext cx="18720" cy="151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AFFCDEB-E2DE-4C6D-A387-D3AA16176EA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566133" y="2099040"/>
                  <a:ext cx="27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FA3FBA0-09BE-4A60-8A22-5F61203639AB}"/>
                    </a:ext>
                  </a:extLst>
                </p14:cNvPr>
                <p14:cNvContentPartPr/>
                <p14:nvPr/>
              </p14:nvContentPartPr>
              <p14:xfrm>
                <a:off x="6580893" y="2168520"/>
                <a:ext cx="64080" cy="2563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FA3FBA0-09BE-4A60-8A22-5F61203639A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576573" y="2164200"/>
                  <a:ext cx="727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8DFDB70-AB7B-462D-A2E8-E93D67B77A83}"/>
                    </a:ext>
                  </a:extLst>
                </p14:cNvPr>
                <p14:cNvContentPartPr/>
                <p14:nvPr/>
              </p14:nvContentPartPr>
              <p14:xfrm>
                <a:off x="6647133" y="2028840"/>
                <a:ext cx="136800" cy="2116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8DFDB70-AB7B-462D-A2E8-E93D67B77A8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642813" y="2024520"/>
                  <a:ext cx="145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440F158-0D89-458B-9204-D738AF92FFA6}"/>
                    </a:ext>
                  </a:extLst>
                </p14:cNvPr>
                <p14:cNvContentPartPr/>
                <p14:nvPr/>
              </p14:nvContentPartPr>
              <p14:xfrm>
                <a:off x="6800853" y="1980600"/>
                <a:ext cx="200160" cy="3780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440F158-0D89-458B-9204-D738AF92FFA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796533" y="1976280"/>
                  <a:ext cx="2088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B620947-52E4-4B20-8E8C-75D7ED2174C0}"/>
                    </a:ext>
                  </a:extLst>
                </p14:cNvPr>
                <p14:cNvContentPartPr/>
                <p14:nvPr/>
              </p14:nvContentPartPr>
              <p14:xfrm>
                <a:off x="7183893" y="2031000"/>
                <a:ext cx="141840" cy="1058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B620947-52E4-4B20-8E8C-75D7ED2174C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179573" y="2026680"/>
                  <a:ext cx="150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B62AAF3-E973-4ECA-A48A-8A5F3FCD9719}"/>
                    </a:ext>
                  </a:extLst>
                </p14:cNvPr>
                <p14:cNvContentPartPr/>
                <p14:nvPr/>
              </p14:nvContentPartPr>
              <p14:xfrm>
                <a:off x="7327893" y="1973400"/>
                <a:ext cx="99000" cy="2408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B62AAF3-E973-4ECA-A48A-8A5F3FCD971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323573" y="1969080"/>
                  <a:ext cx="1076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56470F9-C689-4CE4-BE08-6CF39E496780}"/>
                    </a:ext>
                  </a:extLst>
                </p14:cNvPr>
                <p14:cNvContentPartPr/>
                <p14:nvPr/>
              </p14:nvContentPartPr>
              <p14:xfrm>
                <a:off x="7478733" y="1930560"/>
                <a:ext cx="176400" cy="889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56470F9-C689-4CE4-BE08-6CF39E49678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474413" y="1926240"/>
                  <a:ext cx="185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1F811CD-02B5-4E33-B933-39F979D8B613}"/>
                    </a:ext>
                  </a:extLst>
                </p14:cNvPr>
                <p14:cNvContentPartPr/>
                <p14:nvPr/>
              </p14:nvContentPartPr>
              <p14:xfrm>
                <a:off x="7685733" y="1882320"/>
                <a:ext cx="164160" cy="712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1F811CD-02B5-4E33-B933-39F979D8B61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681413" y="1878000"/>
                  <a:ext cx="172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1DCE669-9F21-4324-8BC3-8E0EC87C14F9}"/>
                    </a:ext>
                  </a:extLst>
                </p14:cNvPr>
                <p14:cNvContentPartPr/>
                <p14:nvPr/>
              </p14:nvContentPartPr>
              <p14:xfrm>
                <a:off x="7863573" y="1761720"/>
                <a:ext cx="181440" cy="1540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1DCE669-9F21-4324-8BC3-8E0EC87C14F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859253" y="1757400"/>
                  <a:ext cx="1900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8BEF3C1-A2CA-49DA-90FE-C60FE02E2E49}"/>
                    </a:ext>
                  </a:extLst>
                </p14:cNvPr>
                <p14:cNvContentPartPr/>
                <p14:nvPr/>
              </p14:nvContentPartPr>
              <p14:xfrm>
                <a:off x="5459133" y="1655160"/>
                <a:ext cx="776880" cy="597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8BEF3C1-A2CA-49DA-90FE-C60FE02E2E4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454813" y="1650840"/>
                  <a:ext cx="785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C1F897F-669B-4E85-ACF9-8D4C2620D4FD}"/>
                    </a:ext>
                  </a:extLst>
                </p14:cNvPr>
                <p14:cNvContentPartPr/>
                <p14:nvPr/>
              </p14:nvContentPartPr>
              <p14:xfrm>
                <a:off x="6382173" y="1458600"/>
                <a:ext cx="97920" cy="1684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C1F897F-669B-4E85-ACF9-8D4C2620D4F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377853" y="1454280"/>
                  <a:ext cx="106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238D3B4-0624-48C1-93DC-63D6B6A8D7FE}"/>
                    </a:ext>
                  </a:extLst>
                </p14:cNvPr>
                <p14:cNvContentPartPr/>
                <p14:nvPr/>
              </p14:nvContentPartPr>
              <p14:xfrm>
                <a:off x="6489093" y="1456800"/>
                <a:ext cx="219960" cy="1616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238D3B4-0624-48C1-93DC-63D6B6A8D7F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484773" y="1452480"/>
                  <a:ext cx="228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9F9337A-B37E-454C-9E8B-7E4B96C35CEB}"/>
                    </a:ext>
                  </a:extLst>
                </p14:cNvPr>
                <p14:cNvContentPartPr/>
                <p14:nvPr/>
              </p14:nvContentPartPr>
              <p14:xfrm>
                <a:off x="6676293" y="1483080"/>
                <a:ext cx="242280" cy="2048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9F9337A-B37E-454C-9E8B-7E4B96C35CE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671973" y="1478760"/>
                  <a:ext cx="2509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71B5005-CA82-4265-9C62-51D1ED62FC49}"/>
                    </a:ext>
                  </a:extLst>
                </p14:cNvPr>
                <p14:cNvContentPartPr/>
                <p14:nvPr/>
              </p14:nvContentPartPr>
              <p14:xfrm>
                <a:off x="6932613" y="1329360"/>
                <a:ext cx="311040" cy="2023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71B5005-CA82-4265-9C62-51D1ED62FC4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928293" y="1325040"/>
                  <a:ext cx="3196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D27F27B-1DB2-4694-AC5D-4748B613EC29}"/>
                    </a:ext>
                  </a:extLst>
                </p14:cNvPr>
                <p14:cNvContentPartPr/>
                <p14:nvPr/>
              </p14:nvContentPartPr>
              <p14:xfrm>
                <a:off x="7236813" y="1354200"/>
                <a:ext cx="360" cy="3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D27F27B-1DB2-4694-AC5D-4748B613EC2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232493" y="13498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B701366-37C0-4FCE-921B-F9278B24CA44}"/>
                    </a:ext>
                  </a:extLst>
                </p14:cNvPr>
                <p14:cNvContentPartPr/>
                <p14:nvPr/>
              </p14:nvContentPartPr>
              <p14:xfrm>
                <a:off x="7271373" y="1389840"/>
                <a:ext cx="202320" cy="644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B701366-37C0-4FCE-921B-F9278B24CA4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267053" y="1385520"/>
                  <a:ext cx="210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D30AF51-97F7-4910-B4AB-B52B23BCDD33}"/>
                    </a:ext>
                  </a:extLst>
                </p14:cNvPr>
                <p14:cNvContentPartPr/>
                <p14:nvPr/>
              </p14:nvContentPartPr>
              <p14:xfrm>
                <a:off x="6281373" y="1475520"/>
                <a:ext cx="1459800" cy="2613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D30AF51-97F7-4910-B4AB-B52B23BCDD3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277053" y="1471200"/>
                  <a:ext cx="14684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AE6D704-2CE4-445E-8862-A6CDF1ACBEF8}"/>
                    </a:ext>
                  </a:extLst>
                </p14:cNvPr>
                <p14:cNvContentPartPr/>
                <p14:nvPr/>
              </p14:nvContentPartPr>
              <p14:xfrm>
                <a:off x="5242053" y="1237560"/>
                <a:ext cx="1213560" cy="16250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AE6D704-2CE4-445E-8862-A6CDF1ACBEF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237733" y="1233240"/>
                  <a:ext cx="1222200" cy="1633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69847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9808947-CEF8-43EC-BF62-5E76F31F3A12}"/>
              </a:ext>
            </a:extLst>
          </p:cNvPr>
          <p:cNvSpPr txBox="1"/>
          <p:nvPr/>
        </p:nvSpPr>
        <p:spPr>
          <a:xfrm>
            <a:off x="5801465" y="0"/>
            <a:ext cx="5950324" cy="3705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German Trade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Regions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C423D06-614E-4CCF-A19B-A8C947E20749}"/>
              </a:ext>
            </a:extLst>
          </p:cNvPr>
          <p:cNvSpPr txBox="1"/>
          <p:nvPr/>
        </p:nvSpPr>
        <p:spPr>
          <a:xfrm>
            <a:off x="6786281" y="482645"/>
            <a:ext cx="5405719" cy="538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USMCA:</a:t>
            </a:r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USA, Mexiko, Kanada; </a:t>
            </a:r>
            <a:r>
              <a:rPr lang="de-DE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BRICS:</a:t>
            </a:r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Brasilien, </a:t>
            </a:r>
            <a:r>
              <a:rPr 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Rußland</a:t>
            </a:r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Portugal, China, Südafrika</a:t>
            </a:r>
          </a:p>
          <a:p>
            <a:r>
              <a:rPr lang="de-DE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EU-alt:</a:t>
            </a:r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BEL, DNK, FIN, FRA, GRE, IRL, ITA, LUX, NDL, AUT, POR, SWE, ESP</a:t>
            </a:r>
          </a:p>
          <a:p>
            <a:r>
              <a:rPr lang="de-DE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EU-neu</a:t>
            </a:r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BUL, EST, CRO, LET, LIT, MLT, POL, ROM, SVL, SLO, CZE, HUN, CYP 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27161AB-F82C-4BE4-BB13-B334C805F49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23B2CCB-43A5-8732-D660-9E74D2CCC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5768"/>
            <a:ext cx="5617029" cy="337619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DA76B19-EABE-FB9A-3215-AC41A3547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39"/>
            <a:ext cx="5579449" cy="341296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281554F8-1521-4D8C-A862-E2F9B8A40037}"/>
                  </a:ext>
                </a:extLst>
              </p14:cNvPr>
              <p14:cNvContentPartPr/>
              <p14:nvPr/>
            </p14:nvContentPartPr>
            <p14:xfrm>
              <a:off x="2498853" y="3005520"/>
              <a:ext cx="634680" cy="3654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281554F8-1521-4D8C-A862-E2F9B8A400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4533" y="3001200"/>
                <a:ext cx="64332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1257F95-F6F8-495C-B68D-26630BC115E6}"/>
                  </a:ext>
                </a:extLst>
              </p14:cNvPr>
              <p14:cNvContentPartPr/>
              <p14:nvPr/>
            </p14:nvContentPartPr>
            <p14:xfrm>
              <a:off x="7321773" y="895920"/>
              <a:ext cx="184320" cy="140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1257F95-F6F8-495C-B68D-26630BC115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17453" y="891600"/>
                <a:ext cx="19296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8AA233EC-7AFD-401E-9211-67DEC3BC2BD8}"/>
              </a:ext>
            </a:extLst>
          </p:cNvPr>
          <p:cNvGrpSpPr/>
          <p:nvPr/>
        </p:nvGrpSpPr>
        <p:grpSpPr>
          <a:xfrm>
            <a:off x="7824333" y="843000"/>
            <a:ext cx="376200" cy="21960"/>
            <a:chOff x="7824333" y="843000"/>
            <a:chExt cx="376200" cy="2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73EE0BD-2F85-450A-AFE9-304AE87861DE}"/>
                    </a:ext>
                  </a:extLst>
                </p14:cNvPr>
                <p14:cNvContentPartPr/>
                <p14:nvPr/>
              </p14:nvContentPartPr>
              <p14:xfrm>
                <a:off x="7824333" y="861720"/>
                <a:ext cx="64440" cy="32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73EE0BD-2F85-450A-AFE9-304AE87861D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820013" y="857400"/>
                  <a:ext cx="730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7BDDFB2-766A-4B52-8F32-BFDE52635C98}"/>
                    </a:ext>
                  </a:extLst>
                </p14:cNvPr>
                <p14:cNvContentPartPr/>
                <p14:nvPr/>
              </p14:nvContentPartPr>
              <p14:xfrm>
                <a:off x="7976973" y="843000"/>
                <a:ext cx="223560" cy="158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7BDDFB2-766A-4B52-8F32-BFDE52635C9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972653" y="838680"/>
                  <a:ext cx="23220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9C35F62E-B0B4-4227-9067-2D632CF0B29E}"/>
                  </a:ext>
                </a:extLst>
              </p14:cNvPr>
              <p14:cNvContentPartPr/>
              <p14:nvPr/>
            </p14:nvContentPartPr>
            <p14:xfrm>
              <a:off x="1860573" y="2994000"/>
              <a:ext cx="597240" cy="42084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9C35F62E-B0B4-4227-9067-2D632CF0B29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56253" y="2989680"/>
                <a:ext cx="605880" cy="42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EBA1501-F6A1-4438-8FC4-169828C182E0}"/>
              </a:ext>
            </a:extLst>
          </p:cNvPr>
          <p:cNvGrpSpPr/>
          <p:nvPr/>
        </p:nvGrpSpPr>
        <p:grpSpPr>
          <a:xfrm>
            <a:off x="8972733" y="661560"/>
            <a:ext cx="2463840" cy="85320"/>
            <a:chOff x="8972733" y="661560"/>
            <a:chExt cx="2463840" cy="8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626ABC2-8D05-4C29-B8F7-80EC24BDD281}"/>
                    </a:ext>
                  </a:extLst>
                </p14:cNvPr>
                <p14:cNvContentPartPr/>
                <p14:nvPr/>
              </p14:nvContentPartPr>
              <p14:xfrm>
                <a:off x="8972733" y="717360"/>
                <a:ext cx="74160" cy="295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626ABC2-8D05-4C29-B8F7-80EC24BDD28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968413" y="713040"/>
                  <a:ext cx="82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DA61A9A-B716-4F0E-A4D0-2F8F873ABD4A}"/>
                    </a:ext>
                  </a:extLst>
                </p14:cNvPr>
                <p14:cNvContentPartPr/>
                <p14:nvPr/>
              </p14:nvContentPartPr>
              <p14:xfrm>
                <a:off x="9146253" y="661560"/>
                <a:ext cx="2290320" cy="525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DA61A9A-B716-4F0E-A4D0-2F8F873ABD4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141933" y="657240"/>
                  <a:ext cx="229896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EE238831-95FE-446F-9D70-1ECA2AAC1BA6}"/>
              </a:ext>
            </a:extLst>
          </p:cNvPr>
          <p:cNvGrpSpPr/>
          <p:nvPr/>
        </p:nvGrpSpPr>
        <p:grpSpPr>
          <a:xfrm>
            <a:off x="10187733" y="423600"/>
            <a:ext cx="817920" cy="309600"/>
            <a:chOff x="10187733" y="423600"/>
            <a:chExt cx="817920" cy="30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3E64749-C42B-4D8B-83A8-41E086930E3B}"/>
                    </a:ext>
                  </a:extLst>
                </p14:cNvPr>
                <p14:cNvContentPartPr/>
                <p14:nvPr/>
              </p14:nvContentPartPr>
              <p14:xfrm>
                <a:off x="10451613" y="557880"/>
                <a:ext cx="74160" cy="216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3E64749-C42B-4D8B-83A8-41E086930E3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447293" y="553560"/>
                  <a:ext cx="82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EEA0B49-7058-4021-949D-87C6D9F3CF2B}"/>
                    </a:ext>
                  </a:extLst>
                </p14:cNvPr>
                <p14:cNvContentPartPr/>
                <p14:nvPr/>
              </p14:nvContentPartPr>
              <p14:xfrm>
                <a:off x="10187733" y="539880"/>
                <a:ext cx="296640" cy="1404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EEA0B49-7058-4021-949D-87C6D9F3CF2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183413" y="535560"/>
                  <a:ext cx="305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1EF8C78-8D80-4F1B-8B52-45C08CE4F412}"/>
                    </a:ext>
                  </a:extLst>
                </p14:cNvPr>
                <p14:cNvContentPartPr/>
                <p14:nvPr/>
              </p14:nvContentPartPr>
              <p14:xfrm>
                <a:off x="10549893" y="423600"/>
                <a:ext cx="455760" cy="3096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1EF8C78-8D80-4F1B-8B52-45C08CE4F41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545573" y="419280"/>
                  <a:ext cx="464400" cy="31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BE5522B3-36AC-4C6F-A287-C5A98D8D704F}"/>
                  </a:ext>
                </a:extLst>
              </p14:cNvPr>
              <p14:cNvContentPartPr/>
              <p14:nvPr/>
            </p14:nvContentPartPr>
            <p14:xfrm>
              <a:off x="545853" y="2124240"/>
              <a:ext cx="28800" cy="1065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BE5522B3-36AC-4C6F-A287-C5A98D8D704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1533" y="2119920"/>
                <a:ext cx="374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CAA353F4-9908-4EB1-BB8E-EBBD19DE867B}"/>
                  </a:ext>
                </a:extLst>
              </p14:cNvPr>
              <p14:cNvContentPartPr/>
              <p14:nvPr/>
            </p14:nvContentPartPr>
            <p14:xfrm>
              <a:off x="2377173" y="2082120"/>
              <a:ext cx="42120" cy="16884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CAA353F4-9908-4EB1-BB8E-EBBD19DE867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72853" y="2077800"/>
                <a:ext cx="507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B07256FF-978B-41E2-B259-3EAEC83DE4C9}"/>
                  </a:ext>
                </a:extLst>
              </p14:cNvPr>
              <p14:cNvContentPartPr/>
              <p14:nvPr/>
            </p14:nvContentPartPr>
            <p14:xfrm>
              <a:off x="2382213" y="1280040"/>
              <a:ext cx="59040" cy="78876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B07256FF-978B-41E2-B259-3EAEC83DE4C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77893" y="1275720"/>
                <a:ext cx="67680" cy="79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A243CABD-9B71-4758-A11C-8D174568AB35}"/>
              </a:ext>
            </a:extLst>
          </p:cNvPr>
          <p:cNvGrpSpPr/>
          <p:nvPr/>
        </p:nvGrpSpPr>
        <p:grpSpPr>
          <a:xfrm>
            <a:off x="204213" y="20760"/>
            <a:ext cx="1248120" cy="3939120"/>
            <a:chOff x="204213" y="20760"/>
            <a:chExt cx="1248120" cy="393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B94618BD-6215-4604-B841-E7C827E5D444}"/>
                    </a:ext>
                  </a:extLst>
                </p14:cNvPr>
                <p14:cNvContentPartPr/>
                <p14:nvPr/>
              </p14:nvContentPartPr>
              <p14:xfrm>
                <a:off x="322653" y="216960"/>
                <a:ext cx="52560" cy="1778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B94618BD-6215-4604-B841-E7C827E5D44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8333" y="212640"/>
                  <a:ext cx="612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7308609-4160-4292-8DE8-C4A2AACDA3F2}"/>
                    </a:ext>
                  </a:extLst>
                </p14:cNvPr>
                <p14:cNvContentPartPr/>
                <p14:nvPr/>
              </p14:nvContentPartPr>
              <p14:xfrm>
                <a:off x="276213" y="331800"/>
                <a:ext cx="150840" cy="1357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7308609-4160-4292-8DE8-C4A2AACDA3F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1893" y="327480"/>
                  <a:ext cx="159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8F5CDFE-93E5-4197-8D3A-B0A5704D2F05}"/>
                    </a:ext>
                  </a:extLst>
                </p14:cNvPr>
                <p14:cNvContentPartPr/>
                <p14:nvPr/>
              </p14:nvContentPartPr>
              <p14:xfrm>
                <a:off x="504093" y="202560"/>
                <a:ext cx="92520" cy="1522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8F5CDFE-93E5-4197-8D3A-B0A5704D2F0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9773" y="198240"/>
                  <a:ext cx="101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32A3F1C-8DAA-4517-B3DA-F1C9F6327566}"/>
                    </a:ext>
                  </a:extLst>
                </p14:cNvPr>
                <p14:cNvContentPartPr/>
                <p14:nvPr/>
              </p14:nvContentPartPr>
              <p14:xfrm>
                <a:off x="612453" y="174840"/>
                <a:ext cx="102960" cy="950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32A3F1C-8DAA-4517-B3DA-F1C9F632756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8133" y="170520"/>
                  <a:ext cx="111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4485E34-C854-4878-A2E5-2A1CF7021396}"/>
                    </a:ext>
                  </a:extLst>
                </p14:cNvPr>
                <p14:cNvContentPartPr/>
                <p14:nvPr/>
              </p14:nvContentPartPr>
              <p14:xfrm>
                <a:off x="725493" y="196800"/>
                <a:ext cx="90720" cy="759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4485E34-C854-4878-A2E5-2A1CF702139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21173" y="192480"/>
                  <a:ext cx="99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BAA6F2A-B6FD-438F-93C6-1A358AFC731C}"/>
                    </a:ext>
                  </a:extLst>
                </p14:cNvPr>
                <p14:cNvContentPartPr/>
                <p14:nvPr/>
              </p14:nvContentPartPr>
              <p14:xfrm>
                <a:off x="809013" y="180600"/>
                <a:ext cx="78840" cy="1630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BAA6F2A-B6FD-438F-93C6-1A358AFC731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04693" y="176280"/>
                  <a:ext cx="874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41B5D84-4B94-403B-980F-40FB253099D1}"/>
                    </a:ext>
                  </a:extLst>
                </p14:cNvPr>
                <p14:cNvContentPartPr/>
                <p14:nvPr/>
              </p14:nvContentPartPr>
              <p14:xfrm>
                <a:off x="930693" y="134880"/>
                <a:ext cx="247320" cy="1260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41B5D84-4B94-403B-980F-40FB253099D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26373" y="130560"/>
                  <a:ext cx="255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F013B3D-722E-4549-B1A3-7997D07341FE}"/>
                    </a:ext>
                  </a:extLst>
                </p14:cNvPr>
                <p14:cNvContentPartPr/>
                <p14:nvPr/>
              </p14:nvContentPartPr>
              <p14:xfrm>
                <a:off x="1153533" y="177720"/>
                <a:ext cx="16920" cy="237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F013B3D-722E-4549-B1A3-7997D07341F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49213" y="173400"/>
                  <a:ext cx="25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2805DF6-CA1F-414B-9431-797A2D5A64EE}"/>
                    </a:ext>
                  </a:extLst>
                </p14:cNvPr>
                <p14:cNvContentPartPr/>
                <p14:nvPr/>
              </p14:nvContentPartPr>
              <p14:xfrm>
                <a:off x="1219773" y="217320"/>
                <a:ext cx="159480" cy="450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2805DF6-CA1F-414B-9431-797A2D5A64E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215453" y="213000"/>
                  <a:ext cx="168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BA0D09C-F6D8-48E2-B282-8B4F3DFD34B8}"/>
                    </a:ext>
                  </a:extLst>
                </p14:cNvPr>
                <p14:cNvContentPartPr/>
                <p14:nvPr/>
              </p14:nvContentPartPr>
              <p14:xfrm>
                <a:off x="204213" y="20760"/>
                <a:ext cx="1248120" cy="4917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BA0D09C-F6D8-48E2-B282-8B4F3DFD34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9893" y="16440"/>
                  <a:ext cx="125676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C11836F-ED0D-418F-9EFB-41B64E7484F0}"/>
                    </a:ext>
                  </a:extLst>
                </p14:cNvPr>
                <p14:cNvContentPartPr/>
                <p14:nvPr/>
              </p14:nvContentPartPr>
              <p14:xfrm>
                <a:off x="276573" y="407760"/>
                <a:ext cx="495000" cy="34228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C11836F-ED0D-418F-9EFB-41B64E7484F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2253" y="403440"/>
                  <a:ext cx="503640" cy="343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86EACD3-FD8C-45B2-9B4D-3518A0DE9735}"/>
                    </a:ext>
                  </a:extLst>
                </p14:cNvPr>
                <p14:cNvContentPartPr/>
                <p14:nvPr/>
              </p14:nvContentPartPr>
              <p14:xfrm>
                <a:off x="291333" y="3612480"/>
                <a:ext cx="230040" cy="347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86EACD3-FD8C-45B2-9B4D-3518A0DE973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7013" y="3608160"/>
                  <a:ext cx="2386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19453C5-8051-4613-90AE-EBE26ADDA81C}"/>
                    </a:ext>
                  </a:extLst>
                </p14:cNvPr>
                <p14:cNvContentPartPr/>
                <p14:nvPr/>
              </p14:nvContentPartPr>
              <p14:xfrm>
                <a:off x="520653" y="1252680"/>
                <a:ext cx="62640" cy="8694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19453C5-8051-4613-90AE-EBE26ADDA81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6333" y="1248360"/>
                  <a:ext cx="71280" cy="87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92F4380-4A4F-4A5A-AE17-2C7EF2ADD293}"/>
                    </a:ext>
                  </a:extLst>
                </p14:cNvPr>
                <p14:cNvContentPartPr/>
                <p14:nvPr/>
              </p14:nvContentPartPr>
              <p14:xfrm>
                <a:off x="545493" y="1088880"/>
                <a:ext cx="28800" cy="1616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92F4380-4A4F-4A5A-AE17-2C7EF2ADD29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1173" y="1084560"/>
                  <a:ext cx="37440" cy="17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8CC5D9E0-E23E-4E34-8766-434BA2C64B16}"/>
                  </a:ext>
                </a:extLst>
              </p14:cNvPr>
              <p14:cNvContentPartPr/>
              <p14:nvPr/>
            </p14:nvContentPartPr>
            <p14:xfrm>
              <a:off x="2339013" y="4532640"/>
              <a:ext cx="41400" cy="137808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8CC5D9E0-E23E-4E34-8766-434BA2C64B1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334693" y="4528320"/>
                <a:ext cx="50040" cy="13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A4018741-045F-44AC-9788-58451F348FBE}"/>
                  </a:ext>
                </a:extLst>
              </p14:cNvPr>
              <p14:cNvContentPartPr/>
              <p14:nvPr/>
            </p14:nvContentPartPr>
            <p14:xfrm>
              <a:off x="2317413" y="5458200"/>
              <a:ext cx="38160" cy="28476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A4018741-045F-44AC-9788-58451F348FB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313093" y="5453880"/>
                <a:ext cx="4680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A5376E83-5ED9-437C-913E-AF048B6387F2}"/>
                  </a:ext>
                </a:extLst>
              </p14:cNvPr>
              <p14:cNvContentPartPr/>
              <p14:nvPr/>
            </p14:nvContentPartPr>
            <p14:xfrm>
              <a:off x="549093" y="5552880"/>
              <a:ext cx="22680" cy="13536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A5376E83-5ED9-437C-913E-AF048B6387F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44773" y="5548560"/>
                <a:ext cx="313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D5BAC44A-4AD3-4813-A25D-53541A6A4716}"/>
                  </a:ext>
                </a:extLst>
              </p14:cNvPr>
              <p14:cNvContentPartPr/>
              <p14:nvPr/>
            </p14:nvContentPartPr>
            <p14:xfrm>
              <a:off x="2341533" y="5466120"/>
              <a:ext cx="6120" cy="22572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D5BAC44A-4AD3-4813-A25D-53541A6A471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337213" y="5461800"/>
                <a:ext cx="14760" cy="23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02345AB2-9622-4766-A8C9-740599F0DAF5}"/>
              </a:ext>
            </a:extLst>
          </p:cNvPr>
          <p:cNvGrpSpPr/>
          <p:nvPr/>
        </p:nvGrpSpPr>
        <p:grpSpPr>
          <a:xfrm>
            <a:off x="2375373" y="1105080"/>
            <a:ext cx="68040" cy="1176480"/>
            <a:chOff x="2375373" y="1105080"/>
            <a:chExt cx="68040" cy="117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5523670-3EF5-4BDD-979B-8EE323DDF99B}"/>
                    </a:ext>
                  </a:extLst>
                </p14:cNvPr>
                <p14:cNvContentPartPr/>
                <p14:nvPr/>
              </p14:nvContentPartPr>
              <p14:xfrm>
                <a:off x="2375373" y="2153400"/>
                <a:ext cx="24480" cy="128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5523670-3EF5-4BDD-979B-8EE323DDF99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371053" y="2149080"/>
                  <a:ext cx="33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B3C3D2E-8D58-43D0-9491-99A5D5284670}"/>
                    </a:ext>
                  </a:extLst>
                </p14:cNvPr>
                <p14:cNvContentPartPr/>
                <p14:nvPr/>
              </p14:nvContentPartPr>
              <p14:xfrm>
                <a:off x="2420733" y="1105080"/>
                <a:ext cx="22680" cy="153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B3C3D2E-8D58-43D0-9491-99A5D528467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16413" y="1100760"/>
                  <a:ext cx="31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79863D7-4213-4CFF-92BB-F404CF84AC51}"/>
                    </a:ext>
                  </a:extLst>
                </p14:cNvPr>
                <p14:cNvContentPartPr/>
                <p14:nvPr/>
              </p14:nvContentPartPr>
              <p14:xfrm>
                <a:off x="2389053" y="1371120"/>
                <a:ext cx="21600" cy="7297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79863D7-4213-4CFF-92BB-F404CF84AC5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84733" y="1366800"/>
                  <a:ext cx="30240" cy="73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4BD76786-4344-4134-B3E6-9BB2D098429E}"/>
                  </a:ext>
                </a:extLst>
              </p14:cNvPr>
              <p14:cNvContentPartPr/>
              <p14:nvPr/>
            </p14:nvContentPartPr>
            <p14:xfrm>
              <a:off x="2986293" y="2036760"/>
              <a:ext cx="27000" cy="22500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4BD76786-4344-4134-B3E6-9BB2D098429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981973" y="2032440"/>
                <a:ext cx="356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19F56B0E-DF45-43C6-B6B2-EB66981ACEA8}"/>
                  </a:ext>
                </a:extLst>
              </p14:cNvPr>
              <p14:cNvContentPartPr/>
              <p14:nvPr/>
            </p14:nvContentPartPr>
            <p14:xfrm>
              <a:off x="3498213" y="2036400"/>
              <a:ext cx="32760" cy="18252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19F56B0E-DF45-43C6-B6B2-EB66981ACEA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493893" y="2032080"/>
                <a:ext cx="414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FC913617-51B4-419A-91B5-0327CB865948}"/>
                  </a:ext>
                </a:extLst>
              </p14:cNvPr>
              <p14:cNvContentPartPr/>
              <p14:nvPr/>
            </p14:nvContentPartPr>
            <p14:xfrm>
              <a:off x="1121853" y="2984640"/>
              <a:ext cx="773640" cy="45720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FC913617-51B4-419A-91B5-0327CB86594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117533" y="2980320"/>
                <a:ext cx="78228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B9ED6F51-3199-4F7C-84A7-9865874FA7F4}"/>
                  </a:ext>
                </a:extLst>
              </p14:cNvPr>
              <p14:cNvContentPartPr/>
              <p14:nvPr/>
            </p14:nvContentPartPr>
            <p14:xfrm>
              <a:off x="7331853" y="442320"/>
              <a:ext cx="436680" cy="32364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B9ED6F51-3199-4F7C-84A7-9865874FA7F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327533" y="438000"/>
                <a:ext cx="44532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8D780D12-4B2C-42A1-9B9C-7AB5D7C055E3}"/>
                  </a:ext>
                </a:extLst>
              </p14:cNvPr>
              <p14:cNvContentPartPr/>
              <p14:nvPr/>
            </p14:nvContentPartPr>
            <p14:xfrm>
              <a:off x="2399133" y="2264280"/>
              <a:ext cx="28440" cy="11160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8D780D12-4B2C-42A1-9B9C-7AB5D7C055E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394813" y="2259960"/>
                <a:ext cx="370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B077A1E9-2D9F-4076-98A2-820CE6D6B5BC}"/>
                  </a:ext>
                </a:extLst>
              </p14:cNvPr>
              <p14:cNvContentPartPr/>
              <p14:nvPr/>
            </p14:nvContentPartPr>
            <p14:xfrm>
              <a:off x="3508293" y="2214600"/>
              <a:ext cx="23400" cy="17460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B077A1E9-2D9F-4076-98A2-820CE6D6B5B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503973" y="2210280"/>
                <a:ext cx="3204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86301057-F1A7-434C-B263-46F0DF8558F1}"/>
              </a:ext>
            </a:extLst>
          </p:cNvPr>
          <p:cNvGrpSpPr/>
          <p:nvPr/>
        </p:nvGrpSpPr>
        <p:grpSpPr>
          <a:xfrm>
            <a:off x="5804373" y="1579920"/>
            <a:ext cx="637560" cy="252000"/>
            <a:chOff x="5804373" y="1579920"/>
            <a:chExt cx="637560" cy="25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A6A2FDC-5215-4F85-9941-D2DD9F4DB22D}"/>
                    </a:ext>
                  </a:extLst>
                </p14:cNvPr>
                <p14:cNvContentPartPr/>
                <p14:nvPr/>
              </p14:nvContentPartPr>
              <p14:xfrm>
                <a:off x="5959893" y="1678200"/>
                <a:ext cx="482040" cy="1047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A6A2FDC-5215-4F85-9941-D2DD9F4DB22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55573" y="1673880"/>
                  <a:ext cx="4906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9ED25FA-706C-4CAF-B09E-9E03C838FD4C}"/>
                    </a:ext>
                  </a:extLst>
                </p14:cNvPr>
                <p14:cNvContentPartPr/>
                <p14:nvPr/>
              </p14:nvContentPartPr>
              <p14:xfrm>
                <a:off x="5804373" y="1579920"/>
                <a:ext cx="416880" cy="2520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9ED25FA-706C-4CAF-B09E-9E03C838FD4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00053" y="1575600"/>
                  <a:ext cx="42552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24817641-36FD-43EC-99B9-DE794B9C4D0F}"/>
              </a:ext>
            </a:extLst>
          </p:cNvPr>
          <p:cNvGrpSpPr/>
          <p:nvPr/>
        </p:nvGrpSpPr>
        <p:grpSpPr>
          <a:xfrm>
            <a:off x="6896253" y="1399560"/>
            <a:ext cx="2129040" cy="288360"/>
            <a:chOff x="6896253" y="1399560"/>
            <a:chExt cx="2129040" cy="28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3B3B2B2-4842-483E-8E6A-02D852D2396F}"/>
                    </a:ext>
                  </a:extLst>
                </p14:cNvPr>
                <p14:cNvContentPartPr/>
                <p14:nvPr/>
              </p14:nvContentPartPr>
              <p14:xfrm>
                <a:off x="6896253" y="1536000"/>
                <a:ext cx="181080" cy="1519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3B3B2B2-4842-483E-8E6A-02D852D2396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891933" y="1531680"/>
                  <a:ext cx="189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D93C1A5-67EC-42E0-B54E-4FB9BFD4D80A}"/>
                    </a:ext>
                  </a:extLst>
                </p14:cNvPr>
                <p14:cNvContentPartPr/>
                <p14:nvPr/>
              </p14:nvContentPartPr>
              <p14:xfrm>
                <a:off x="7049973" y="1522680"/>
                <a:ext cx="135360" cy="1177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D93C1A5-67EC-42E0-B54E-4FB9BFD4D80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45653" y="1518360"/>
                  <a:ext cx="144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2B111D1-835E-4F70-A199-302A5F56F6D1}"/>
                    </a:ext>
                  </a:extLst>
                </p14:cNvPr>
                <p14:cNvContentPartPr/>
                <p14:nvPr/>
              </p14:nvContentPartPr>
              <p14:xfrm>
                <a:off x="7239693" y="1493160"/>
                <a:ext cx="135360" cy="1364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2B111D1-835E-4F70-A199-302A5F56F6D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35373" y="1488840"/>
                  <a:ext cx="144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10F16CC-A46C-48C8-92C3-A20E5283A89E}"/>
                    </a:ext>
                  </a:extLst>
                </p14:cNvPr>
                <p14:cNvContentPartPr/>
                <p14:nvPr/>
              </p14:nvContentPartPr>
              <p14:xfrm>
                <a:off x="7398813" y="1487400"/>
                <a:ext cx="143280" cy="1339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10F16CC-A46C-48C8-92C3-A20E5283A89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94493" y="1483080"/>
                  <a:ext cx="151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C0BF2D5-CBED-4FF9-BE28-8C26794154A6}"/>
                    </a:ext>
                  </a:extLst>
                </p14:cNvPr>
                <p14:cNvContentPartPr/>
                <p14:nvPr/>
              </p14:nvContentPartPr>
              <p14:xfrm>
                <a:off x="7839813" y="1556160"/>
                <a:ext cx="208800" cy="194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C0BF2D5-CBED-4FF9-BE28-8C26794154A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35493" y="1551840"/>
                  <a:ext cx="217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91E9FA9-B742-4EBB-9300-E3FEBB5A0581}"/>
                    </a:ext>
                  </a:extLst>
                </p14:cNvPr>
                <p14:cNvContentPartPr/>
                <p14:nvPr/>
              </p14:nvContentPartPr>
              <p14:xfrm>
                <a:off x="8043573" y="1477680"/>
                <a:ext cx="129960" cy="1908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91E9FA9-B742-4EBB-9300-E3FEBB5A058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39253" y="1473360"/>
                  <a:ext cx="1386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97E8B90-2A31-4889-9D0F-12E0DA2EDADB}"/>
                    </a:ext>
                  </a:extLst>
                </p14:cNvPr>
                <p14:cNvContentPartPr/>
                <p14:nvPr/>
              </p14:nvContentPartPr>
              <p14:xfrm>
                <a:off x="8437413" y="1477320"/>
                <a:ext cx="198360" cy="1252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97E8B90-2A31-4889-9D0F-12E0DA2EDAD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433093" y="1473000"/>
                  <a:ext cx="207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F25493D-C994-468B-AE49-96BB5E56A0D0}"/>
                    </a:ext>
                  </a:extLst>
                </p14:cNvPr>
                <p14:cNvContentPartPr/>
                <p14:nvPr/>
              </p14:nvContentPartPr>
              <p14:xfrm>
                <a:off x="8578893" y="1466160"/>
                <a:ext cx="118440" cy="921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F25493D-C994-468B-AE49-96BB5E56A0D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574573" y="1461840"/>
                  <a:ext cx="1270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77BA600-185E-499A-B384-BAE4EBBFAFB7}"/>
                    </a:ext>
                  </a:extLst>
                </p14:cNvPr>
                <p14:cNvContentPartPr/>
                <p14:nvPr/>
              </p14:nvContentPartPr>
              <p14:xfrm>
                <a:off x="8702373" y="1455720"/>
                <a:ext cx="124920" cy="756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77BA600-185E-499A-B384-BAE4EBBFAFB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698053" y="1451400"/>
                  <a:ext cx="1335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793454C-FF3E-41F6-B815-18AA62D149B9}"/>
                    </a:ext>
                  </a:extLst>
                </p14:cNvPr>
                <p14:cNvContentPartPr/>
                <p14:nvPr/>
              </p14:nvContentPartPr>
              <p14:xfrm>
                <a:off x="8873733" y="1399560"/>
                <a:ext cx="151560" cy="1904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793454C-FF3E-41F6-B815-18AA62D149B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869413" y="1395240"/>
                  <a:ext cx="160200" cy="19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E79C7B87-A46B-4E24-8DF4-CECD8689B32D}"/>
                  </a:ext>
                </a:extLst>
              </p14:cNvPr>
              <p14:cNvContentPartPr/>
              <p14:nvPr/>
            </p14:nvContentPartPr>
            <p14:xfrm>
              <a:off x="9341733" y="1350600"/>
              <a:ext cx="220680" cy="19260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E79C7B87-A46B-4E24-8DF4-CECD8689B32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337413" y="1346280"/>
                <a:ext cx="2293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EE351121-522D-4E09-B744-742D66B65BE8}"/>
                  </a:ext>
                </a:extLst>
              </p14:cNvPr>
              <p14:cNvContentPartPr/>
              <p14:nvPr/>
            </p14:nvContentPartPr>
            <p14:xfrm>
              <a:off x="9620733" y="1445640"/>
              <a:ext cx="93600" cy="8064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EE351121-522D-4E09-B744-742D66B65BE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616413" y="1441320"/>
                <a:ext cx="1022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6EA41E62-6590-459E-B3B0-AC4BFF51C779}"/>
                  </a:ext>
                </a:extLst>
              </p14:cNvPr>
              <p14:cNvContentPartPr/>
              <p14:nvPr/>
            </p14:nvContentPartPr>
            <p14:xfrm>
              <a:off x="9733773" y="1439160"/>
              <a:ext cx="175320" cy="11664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6EA41E62-6590-459E-B3B0-AC4BFF51C77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729453" y="1434840"/>
                <a:ext cx="1839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075958A9-FFD4-41AD-AAE2-A3519E663086}"/>
                  </a:ext>
                </a:extLst>
              </p14:cNvPr>
              <p14:cNvContentPartPr/>
              <p14:nvPr/>
            </p14:nvContentPartPr>
            <p14:xfrm>
              <a:off x="9891813" y="1443840"/>
              <a:ext cx="132120" cy="7668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075958A9-FFD4-41AD-AAE2-A3519E66308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887493" y="1439520"/>
                <a:ext cx="1407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5A44D10E-5E42-4EE9-B84B-0AC2F5817968}"/>
                  </a:ext>
                </a:extLst>
              </p14:cNvPr>
              <p14:cNvContentPartPr/>
              <p14:nvPr/>
            </p14:nvContentPartPr>
            <p14:xfrm>
              <a:off x="10021053" y="1419360"/>
              <a:ext cx="88920" cy="9612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5A44D10E-5E42-4EE9-B84B-0AC2F581796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016733" y="1415040"/>
                <a:ext cx="975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0F583003-749C-4CB6-863C-FA34B7F36928}"/>
                  </a:ext>
                </a:extLst>
              </p14:cNvPr>
              <p14:cNvContentPartPr/>
              <p14:nvPr/>
            </p14:nvContentPartPr>
            <p14:xfrm>
              <a:off x="10140573" y="1419360"/>
              <a:ext cx="269640" cy="9036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0F583003-749C-4CB6-863C-FA34B7F3692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136253" y="1415040"/>
                <a:ext cx="27828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0F46DA4F-DC29-4C10-A527-EAF1470FC9AE}"/>
                  </a:ext>
                </a:extLst>
              </p14:cNvPr>
              <p14:cNvContentPartPr/>
              <p14:nvPr/>
            </p14:nvContentPartPr>
            <p14:xfrm>
              <a:off x="10423533" y="1373280"/>
              <a:ext cx="18000" cy="4752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0F46DA4F-DC29-4C10-A527-EAF1470FC9A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0419213" y="1368960"/>
                <a:ext cx="266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8B8FF0D2-AAEC-44AB-ABCA-74028CB44F64}"/>
                  </a:ext>
                </a:extLst>
              </p14:cNvPr>
              <p14:cNvContentPartPr/>
              <p14:nvPr/>
            </p14:nvContentPartPr>
            <p14:xfrm>
              <a:off x="10427853" y="1411800"/>
              <a:ext cx="114480" cy="28332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8B8FF0D2-AAEC-44AB-ABCA-74028CB44F6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0423533" y="1407480"/>
                <a:ext cx="1231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B5C3577F-E8BF-4827-895F-4D78BEE24FAE}"/>
                  </a:ext>
                </a:extLst>
              </p14:cNvPr>
              <p14:cNvContentPartPr/>
              <p14:nvPr/>
            </p14:nvContentPartPr>
            <p14:xfrm>
              <a:off x="10850133" y="1357440"/>
              <a:ext cx="161280" cy="27756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B5C3577F-E8BF-4827-895F-4D78BEE24FA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845813" y="1353120"/>
                <a:ext cx="16992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242E65B5-9B2C-439C-9D29-340D2E568E41}"/>
                  </a:ext>
                </a:extLst>
              </p14:cNvPr>
              <p14:cNvContentPartPr/>
              <p14:nvPr/>
            </p14:nvContentPartPr>
            <p14:xfrm>
              <a:off x="11013213" y="1389480"/>
              <a:ext cx="145080" cy="11196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242E65B5-9B2C-439C-9D29-340D2E568E41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1008893" y="1385160"/>
                <a:ext cx="1537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9C66CA21-A0D1-445C-9365-F813F0CCF8A6}"/>
                  </a:ext>
                </a:extLst>
              </p14:cNvPr>
              <p14:cNvContentPartPr/>
              <p14:nvPr/>
            </p14:nvContentPartPr>
            <p14:xfrm>
              <a:off x="11149293" y="1395240"/>
              <a:ext cx="97560" cy="20088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9C66CA21-A0D1-445C-9365-F813F0CCF8A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1144973" y="1390920"/>
                <a:ext cx="1062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C632D37C-C121-4CA1-801E-33C79A747851}"/>
                  </a:ext>
                </a:extLst>
              </p14:cNvPr>
              <p14:cNvContentPartPr/>
              <p14:nvPr/>
            </p14:nvContentPartPr>
            <p14:xfrm>
              <a:off x="11300493" y="1309200"/>
              <a:ext cx="253440" cy="15444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C632D37C-C121-4CA1-801E-33C79A74785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1296173" y="1304880"/>
                <a:ext cx="2620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3B05FA03-4937-4B7E-B96A-1040631FE86C}"/>
                  </a:ext>
                </a:extLst>
              </p14:cNvPr>
              <p14:cNvContentPartPr/>
              <p14:nvPr/>
            </p14:nvContentPartPr>
            <p14:xfrm>
              <a:off x="11578773" y="1402080"/>
              <a:ext cx="175680" cy="5436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3B05FA03-4937-4B7E-B96A-1040631FE86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1574453" y="1397760"/>
                <a:ext cx="1843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1825B0A0-D2BE-492C-B85A-D69CAFA6919A}"/>
                  </a:ext>
                </a:extLst>
              </p14:cNvPr>
              <p14:cNvContentPartPr/>
              <p14:nvPr/>
            </p14:nvContentPartPr>
            <p14:xfrm>
              <a:off x="11724933" y="1376520"/>
              <a:ext cx="142920" cy="10404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1825B0A0-D2BE-492C-B85A-D69CAFA6919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1720613" y="1372200"/>
                <a:ext cx="1515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82762A93-B965-4C28-9FD8-BA3B1560BBE2}"/>
                  </a:ext>
                </a:extLst>
              </p14:cNvPr>
              <p14:cNvContentPartPr/>
              <p14:nvPr/>
            </p14:nvContentPartPr>
            <p14:xfrm>
              <a:off x="9396093" y="1677840"/>
              <a:ext cx="241560" cy="36936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82762A93-B965-4C28-9FD8-BA3B1560BBE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9391773" y="1673520"/>
                <a:ext cx="25020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90A334A8-BFB7-4381-8664-8A071D07EEBB}"/>
                  </a:ext>
                </a:extLst>
              </p14:cNvPr>
              <p14:cNvContentPartPr/>
              <p14:nvPr/>
            </p14:nvContentPartPr>
            <p14:xfrm>
              <a:off x="9923853" y="1686480"/>
              <a:ext cx="12240" cy="15660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90A334A8-BFB7-4381-8664-8A071D07EEB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919533" y="1682160"/>
                <a:ext cx="208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0E1D6E05-32C3-40B3-99E4-6C47EB72B0B0}"/>
                  </a:ext>
                </a:extLst>
              </p14:cNvPr>
              <p14:cNvContentPartPr/>
              <p14:nvPr/>
            </p14:nvContentPartPr>
            <p14:xfrm>
              <a:off x="9840333" y="1679280"/>
              <a:ext cx="124560" cy="19800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0E1D6E05-32C3-40B3-99E4-6C47EB72B0B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9836013" y="1674960"/>
                <a:ext cx="13320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3572B332-44B3-422E-B9BC-9BDE4BCDB0B2}"/>
                  </a:ext>
                </a:extLst>
              </p14:cNvPr>
              <p14:cNvContentPartPr/>
              <p14:nvPr/>
            </p14:nvContentPartPr>
            <p14:xfrm>
              <a:off x="10032213" y="1686840"/>
              <a:ext cx="21600" cy="16596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3572B332-44B3-422E-B9BC-9BDE4BCDB0B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0027893" y="1682520"/>
                <a:ext cx="302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65B5143A-4196-435F-9C7E-F8DC90CD9ED8}"/>
                  </a:ext>
                </a:extLst>
              </p14:cNvPr>
              <p14:cNvContentPartPr/>
              <p14:nvPr/>
            </p14:nvContentPartPr>
            <p14:xfrm>
              <a:off x="10015293" y="1672080"/>
              <a:ext cx="173880" cy="23508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65B5143A-4196-435F-9C7E-F8DC90CD9ED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010973" y="1667760"/>
                <a:ext cx="18252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66AA29D4-1F73-4821-AD38-50A15C32A9CA}"/>
                  </a:ext>
                </a:extLst>
              </p14:cNvPr>
              <p14:cNvContentPartPr/>
              <p14:nvPr/>
            </p14:nvContentPartPr>
            <p14:xfrm>
              <a:off x="10218693" y="1703040"/>
              <a:ext cx="30960" cy="15948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66AA29D4-1F73-4821-AD38-50A15C32A9C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0214373" y="1698720"/>
                <a:ext cx="396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24E951E6-C32F-40DD-9BC0-DD7ED689F35B}"/>
                  </a:ext>
                </a:extLst>
              </p14:cNvPr>
              <p14:cNvContentPartPr/>
              <p14:nvPr/>
            </p14:nvContentPartPr>
            <p14:xfrm>
              <a:off x="10247133" y="1707720"/>
              <a:ext cx="129960" cy="14040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24E951E6-C32F-40DD-9BC0-DD7ED689F35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0242813" y="1703400"/>
                <a:ext cx="1386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B080FB76-580B-4C02-9515-699E01E47F25}"/>
                  </a:ext>
                </a:extLst>
              </p14:cNvPr>
              <p14:cNvContentPartPr/>
              <p14:nvPr/>
            </p14:nvContentPartPr>
            <p14:xfrm>
              <a:off x="10583733" y="1783320"/>
              <a:ext cx="244440" cy="6444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B080FB76-580B-4C02-9515-699E01E47F25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0579413" y="1779000"/>
                <a:ext cx="2530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7DAB9C18-CF9F-4C3A-9498-57F70C10EAE0}"/>
                  </a:ext>
                </a:extLst>
              </p14:cNvPr>
              <p14:cNvContentPartPr/>
              <p14:nvPr/>
            </p14:nvContentPartPr>
            <p14:xfrm>
              <a:off x="10837893" y="1730040"/>
              <a:ext cx="126000" cy="11376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7DAB9C18-CF9F-4C3A-9498-57F70C10EAE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0833573" y="1725720"/>
                <a:ext cx="1346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52DCF61D-081E-4231-9197-8081AFDF9A63}"/>
                  </a:ext>
                </a:extLst>
              </p14:cNvPr>
              <p14:cNvContentPartPr/>
              <p14:nvPr/>
            </p14:nvContentPartPr>
            <p14:xfrm>
              <a:off x="11170173" y="1660200"/>
              <a:ext cx="139320" cy="17424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52DCF61D-081E-4231-9197-8081AFDF9A6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1165853" y="1655880"/>
                <a:ext cx="14796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769CD417-00B6-47BD-B7A4-4133A780EB41}"/>
                  </a:ext>
                </a:extLst>
              </p14:cNvPr>
              <p14:cNvContentPartPr/>
              <p14:nvPr/>
            </p14:nvContentPartPr>
            <p14:xfrm>
              <a:off x="11317413" y="1716720"/>
              <a:ext cx="204480" cy="10296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769CD417-00B6-47BD-B7A4-4133A780EB4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1313093" y="1712400"/>
                <a:ext cx="2131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4C2ED8A0-BCB8-46A0-AAC3-BD8969647EF6}"/>
                  </a:ext>
                </a:extLst>
              </p14:cNvPr>
              <p14:cNvContentPartPr/>
              <p14:nvPr/>
            </p14:nvContentPartPr>
            <p14:xfrm>
              <a:off x="11597493" y="1743720"/>
              <a:ext cx="89280" cy="2844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4C2ED8A0-BCB8-46A0-AAC3-BD8969647EF6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1593173" y="1739400"/>
                <a:ext cx="979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D5D87DEF-ECE9-4BFE-AD08-DF1756CFB6F2}"/>
                  </a:ext>
                </a:extLst>
              </p14:cNvPr>
              <p14:cNvContentPartPr/>
              <p14:nvPr/>
            </p14:nvContentPartPr>
            <p14:xfrm>
              <a:off x="11721693" y="1659480"/>
              <a:ext cx="128160" cy="11916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D5D87DEF-ECE9-4BFE-AD08-DF1756CFB6F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1717373" y="1655160"/>
                <a:ext cx="1368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B05BF343-157E-45AB-8D79-F113DFF6D50D}"/>
                  </a:ext>
                </a:extLst>
              </p14:cNvPr>
              <p14:cNvContentPartPr/>
              <p14:nvPr/>
            </p14:nvContentPartPr>
            <p14:xfrm>
              <a:off x="11690013" y="1735800"/>
              <a:ext cx="179640" cy="6444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B05BF343-157E-45AB-8D79-F113DFF6D50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1685693" y="1731480"/>
                <a:ext cx="1882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54538F8A-8E11-42BD-98AF-62D9DC057972}"/>
                  </a:ext>
                </a:extLst>
              </p14:cNvPr>
              <p14:cNvContentPartPr/>
              <p14:nvPr/>
            </p14:nvContentPartPr>
            <p14:xfrm>
              <a:off x="11860653" y="1678200"/>
              <a:ext cx="130680" cy="9468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54538F8A-8E11-42BD-98AF-62D9DC05797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1856333" y="1673880"/>
                <a:ext cx="1393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C20FDDA2-4A89-4E69-882A-AC4BA414B68F}"/>
                  </a:ext>
                </a:extLst>
              </p14:cNvPr>
              <p14:cNvContentPartPr/>
              <p14:nvPr/>
            </p14:nvContentPartPr>
            <p14:xfrm>
              <a:off x="10395093" y="1722840"/>
              <a:ext cx="114840" cy="16560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C20FDDA2-4A89-4E69-882A-AC4BA414B68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0390773" y="1718520"/>
                <a:ext cx="123480" cy="17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uppieren 213">
            <a:extLst>
              <a:ext uri="{FF2B5EF4-FFF2-40B4-BE49-F238E27FC236}">
                <a16:creationId xmlns:a16="http://schemas.microsoft.com/office/drawing/2014/main" id="{264A9943-B6AB-4CCF-8A91-6A32E453B7F2}"/>
              </a:ext>
            </a:extLst>
          </p:cNvPr>
          <p:cNvGrpSpPr/>
          <p:nvPr/>
        </p:nvGrpSpPr>
        <p:grpSpPr>
          <a:xfrm>
            <a:off x="6783573" y="2071680"/>
            <a:ext cx="5323320" cy="2026080"/>
            <a:chOff x="6783573" y="2071680"/>
            <a:chExt cx="5323320" cy="202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60082DB-CFCD-4D41-8574-6294CF11EE87}"/>
                    </a:ext>
                  </a:extLst>
                </p14:cNvPr>
                <p14:cNvContentPartPr/>
                <p14:nvPr/>
              </p14:nvContentPartPr>
              <p14:xfrm>
                <a:off x="7105773" y="2239080"/>
                <a:ext cx="222840" cy="2390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60082DB-CFCD-4D41-8574-6294CF11EE8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101453" y="2234760"/>
                  <a:ext cx="2314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4F3958E-E23F-4455-ACFA-98C2A9486011}"/>
                    </a:ext>
                  </a:extLst>
                </p14:cNvPr>
                <p14:cNvContentPartPr/>
                <p14:nvPr/>
              </p14:nvContentPartPr>
              <p14:xfrm>
                <a:off x="7302333" y="2280840"/>
                <a:ext cx="196920" cy="1526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4F3958E-E23F-4455-ACFA-98C2A948601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298013" y="2276520"/>
                  <a:ext cx="205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F91F170-8A32-454C-8DB9-57A75686D54D}"/>
                    </a:ext>
                  </a:extLst>
                </p14:cNvPr>
                <p14:cNvContentPartPr/>
                <p14:nvPr/>
              </p14:nvContentPartPr>
              <p14:xfrm>
                <a:off x="7522293" y="2261400"/>
                <a:ext cx="69480" cy="457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F91F170-8A32-454C-8DB9-57A75686D54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517973" y="2257080"/>
                  <a:ext cx="78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16F186E-2E70-4220-AF79-6D3640D6C2C3}"/>
                    </a:ext>
                  </a:extLst>
                </p14:cNvPr>
                <p14:cNvContentPartPr/>
                <p14:nvPr/>
              </p14:nvContentPartPr>
              <p14:xfrm>
                <a:off x="7282893" y="2234040"/>
                <a:ext cx="279720" cy="2152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16F186E-2E70-4220-AF79-6D3640D6C2C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278573" y="2229720"/>
                  <a:ext cx="2883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12F9609-6FDD-4248-B389-F8BD87D64867}"/>
                    </a:ext>
                  </a:extLst>
                </p14:cNvPr>
                <p14:cNvContentPartPr/>
                <p14:nvPr/>
              </p14:nvContentPartPr>
              <p14:xfrm>
                <a:off x="7546773" y="2245200"/>
                <a:ext cx="141480" cy="1594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12F9609-6FDD-4248-B389-F8BD87D6486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542453" y="2240880"/>
                  <a:ext cx="150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66AC014-CD43-4B56-8E2D-C1A268E60831}"/>
                    </a:ext>
                  </a:extLst>
                </p14:cNvPr>
                <p14:cNvContentPartPr/>
                <p14:nvPr/>
              </p14:nvContentPartPr>
              <p14:xfrm>
                <a:off x="7906773" y="2311440"/>
                <a:ext cx="238680" cy="360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66AC014-CD43-4B56-8E2D-C1A268E6083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902453" y="2307120"/>
                  <a:ext cx="247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1EAC564-8C8A-4C41-BAFF-8E4F19D87B78}"/>
                    </a:ext>
                  </a:extLst>
                </p14:cNvPr>
                <p14:cNvContentPartPr/>
                <p14:nvPr/>
              </p14:nvContentPartPr>
              <p14:xfrm>
                <a:off x="8104413" y="2243760"/>
                <a:ext cx="113760" cy="1533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1EAC564-8C8A-4C41-BAFF-8E4F19D87B7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100093" y="2239440"/>
                  <a:ext cx="122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6D72787-983E-4E11-9019-3F65C0F4D869}"/>
                    </a:ext>
                  </a:extLst>
                </p14:cNvPr>
                <p14:cNvContentPartPr/>
                <p14:nvPr/>
              </p14:nvContentPartPr>
              <p14:xfrm>
                <a:off x="8355693" y="2212080"/>
                <a:ext cx="222480" cy="1900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6D72787-983E-4E11-9019-3F65C0F4D86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351373" y="2207760"/>
                  <a:ext cx="2311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0287895-ACC1-4D9D-B1E2-D3979A828FD1}"/>
                    </a:ext>
                  </a:extLst>
                </p14:cNvPr>
                <p14:cNvContentPartPr/>
                <p14:nvPr/>
              </p14:nvContentPartPr>
              <p14:xfrm>
                <a:off x="8531013" y="2205960"/>
                <a:ext cx="200520" cy="1551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0287895-ACC1-4D9D-B1E2-D3979A828FD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526693" y="2201640"/>
                  <a:ext cx="209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96F3867-7291-4039-9182-928A9DF2E0D3}"/>
                    </a:ext>
                  </a:extLst>
                </p14:cNvPr>
                <p14:cNvContentPartPr/>
                <p14:nvPr/>
              </p14:nvContentPartPr>
              <p14:xfrm>
                <a:off x="8724693" y="2231160"/>
                <a:ext cx="99360" cy="475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96F3867-7291-4039-9182-928A9DF2E0D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720373" y="2226840"/>
                  <a:ext cx="108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09A0442-3313-4109-8B63-971A8A81A256}"/>
                    </a:ext>
                  </a:extLst>
                </p14:cNvPr>
                <p14:cNvContentPartPr/>
                <p14:nvPr/>
              </p14:nvContentPartPr>
              <p14:xfrm>
                <a:off x="8713533" y="2177160"/>
                <a:ext cx="171360" cy="1688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09A0442-3313-4109-8B63-971A8A81A25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709213" y="2172840"/>
                  <a:ext cx="180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7888E53-9978-4DB3-A602-1B48852B3E29}"/>
                    </a:ext>
                  </a:extLst>
                </p14:cNvPr>
                <p14:cNvContentPartPr/>
                <p14:nvPr/>
              </p14:nvContentPartPr>
              <p14:xfrm>
                <a:off x="8936733" y="2183640"/>
                <a:ext cx="171000" cy="1893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7888E53-9978-4DB3-A602-1B48852B3E2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932413" y="2179320"/>
                  <a:ext cx="179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71CF17C4-E1F5-453B-B979-C212FE5B2BB8}"/>
                    </a:ext>
                  </a:extLst>
                </p14:cNvPr>
                <p14:cNvContentPartPr/>
                <p14:nvPr/>
              </p14:nvContentPartPr>
              <p14:xfrm>
                <a:off x="9382413" y="2164920"/>
                <a:ext cx="116280" cy="1724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71CF17C4-E1F5-453B-B979-C212FE5B2BB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378093" y="2160600"/>
                  <a:ext cx="124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F74B2FF7-9EDD-4BAF-AAC1-8CF741D81CDB}"/>
                    </a:ext>
                  </a:extLst>
                </p14:cNvPr>
                <p14:cNvContentPartPr/>
                <p14:nvPr/>
              </p14:nvContentPartPr>
              <p14:xfrm>
                <a:off x="9488613" y="2108400"/>
                <a:ext cx="64440" cy="2102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F74B2FF7-9EDD-4BAF-AAC1-8CF741D81CD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483933" y="2104080"/>
                  <a:ext cx="730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A398E8B-C97B-4A81-80DF-349DAB23FBA3}"/>
                    </a:ext>
                  </a:extLst>
                </p14:cNvPr>
                <p14:cNvContentPartPr/>
                <p14:nvPr/>
              </p14:nvContentPartPr>
              <p14:xfrm>
                <a:off x="9598773" y="2216040"/>
                <a:ext cx="118440" cy="918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A398E8B-C97B-4A81-80DF-349DAB23FBA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594453" y="2211720"/>
                  <a:ext cx="1270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77B5553-75D3-443C-B721-F2FBDD15FF1C}"/>
                    </a:ext>
                  </a:extLst>
                </p14:cNvPr>
                <p14:cNvContentPartPr/>
                <p14:nvPr/>
              </p14:nvContentPartPr>
              <p14:xfrm>
                <a:off x="9708573" y="2215320"/>
                <a:ext cx="272160" cy="2552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77B5553-75D3-443C-B721-F2FBDD15FF1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704253" y="2211000"/>
                  <a:ext cx="2808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8B91F1B-4D85-453A-8E26-86ED1C9FF479}"/>
                    </a:ext>
                  </a:extLst>
                </p14:cNvPr>
                <p14:cNvContentPartPr/>
                <p14:nvPr/>
              </p14:nvContentPartPr>
              <p14:xfrm>
                <a:off x="9959133" y="2142960"/>
                <a:ext cx="394200" cy="1490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8B91F1B-4D85-453A-8E26-86ED1C9FF47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954813" y="2138640"/>
                  <a:ext cx="402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839F900-880F-46D1-8302-783B5D8E9F8B}"/>
                    </a:ext>
                  </a:extLst>
                </p14:cNvPr>
                <p14:cNvContentPartPr/>
                <p14:nvPr/>
              </p14:nvContentPartPr>
              <p14:xfrm>
                <a:off x="10369893" y="2173920"/>
                <a:ext cx="45720" cy="165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839F900-880F-46D1-8302-783B5D8E9F8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365573" y="2169600"/>
                  <a:ext cx="54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836F2DBF-3063-4964-BA0E-4A57C29998E3}"/>
                    </a:ext>
                  </a:extLst>
                </p14:cNvPr>
                <p14:cNvContentPartPr/>
                <p14:nvPr/>
              </p14:nvContentPartPr>
              <p14:xfrm>
                <a:off x="10541973" y="2120280"/>
                <a:ext cx="34200" cy="1202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836F2DBF-3063-4964-BA0E-4A57C29998E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537653" y="2115960"/>
                  <a:ext cx="42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44E0D1E-43A0-4148-90A2-BA1406E00295}"/>
                    </a:ext>
                  </a:extLst>
                </p14:cNvPr>
                <p14:cNvContentPartPr/>
                <p14:nvPr/>
              </p14:nvContentPartPr>
              <p14:xfrm>
                <a:off x="10463493" y="2095800"/>
                <a:ext cx="223200" cy="1886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44E0D1E-43A0-4148-90A2-BA1406E0029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459173" y="2091480"/>
                  <a:ext cx="231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76FCB6A-25D8-4C43-9692-E5C580D62F1E}"/>
                    </a:ext>
                  </a:extLst>
                </p14:cNvPr>
                <p14:cNvContentPartPr/>
                <p14:nvPr/>
              </p14:nvContentPartPr>
              <p14:xfrm>
                <a:off x="10771653" y="2136480"/>
                <a:ext cx="12240" cy="1285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76FCB6A-25D8-4C43-9692-E5C580D62F1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767333" y="2132160"/>
                  <a:ext cx="20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106A655-112B-401B-AEB3-B182873DB091}"/>
                    </a:ext>
                  </a:extLst>
                </p14:cNvPr>
                <p14:cNvContentPartPr/>
                <p14:nvPr/>
              </p14:nvContentPartPr>
              <p14:xfrm>
                <a:off x="10728453" y="2076360"/>
                <a:ext cx="124920" cy="1432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106A655-112B-401B-AEB3-B182873DB09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724133" y="2072040"/>
                  <a:ext cx="133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FC1B305-7640-4C20-8CA9-03042B42A2E5}"/>
                    </a:ext>
                  </a:extLst>
                </p14:cNvPr>
                <p14:cNvContentPartPr/>
                <p14:nvPr/>
              </p14:nvContentPartPr>
              <p14:xfrm>
                <a:off x="10790013" y="2205600"/>
                <a:ext cx="77760" cy="655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FC1B305-7640-4C20-8CA9-03042B42A2E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785693" y="2201280"/>
                  <a:ext cx="86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A7B23D4-29F1-48CE-ADB8-16EA7C112728}"/>
                    </a:ext>
                  </a:extLst>
                </p14:cNvPr>
                <p14:cNvContentPartPr/>
                <p14:nvPr/>
              </p14:nvContentPartPr>
              <p14:xfrm>
                <a:off x="10925733" y="2108040"/>
                <a:ext cx="42840" cy="1483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A7B23D4-29F1-48CE-ADB8-16EA7C11272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921413" y="2103720"/>
                  <a:ext cx="51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B864F8E-D9E4-4EE4-908A-0BA196DD59A6}"/>
                    </a:ext>
                  </a:extLst>
                </p14:cNvPr>
                <p14:cNvContentPartPr/>
                <p14:nvPr/>
              </p14:nvContentPartPr>
              <p14:xfrm>
                <a:off x="10985853" y="2074560"/>
                <a:ext cx="126000" cy="1476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B864F8E-D9E4-4EE4-908A-0BA196DD59A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981533" y="2070240"/>
                  <a:ext cx="134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73EC7E5-8EA3-42D0-B5B6-6A0ED41F82F7}"/>
                    </a:ext>
                  </a:extLst>
                </p14:cNvPr>
                <p14:cNvContentPartPr/>
                <p14:nvPr/>
              </p14:nvContentPartPr>
              <p14:xfrm>
                <a:off x="11148213" y="2071680"/>
                <a:ext cx="151560" cy="1432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73EC7E5-8EA3-42D0-B5B6-6A0ED41F82F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143893" y="2067360"/>
                  <a:ext cx="160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DBE9F4A-49CC-47C9-BF05-FDA7141758FF}"/>
                    </a:ext>
                  </a:extLst>
                </p14:cNvPr>
                <p14:cNvContentPartPr/>
                <p14:nvPr/>
              </p14:nvContentPartPr>
              <p14:xfrm>
                <a:off x="9397173" y="2527800"/>
                <a:ext cx="133200" cy="1933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DBE9F4A-49CC-47C9-BF05-FDA7141758F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392853" y="2523480"/>
                  <a:ext cx="1418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3C6C897-2006-45BD-B60F-56F9E269AAE3}"/>
                    </a:ext>
                  </a:extLst>
                </p14:cNvPr>
                <p14:cNvContentPartPr/>
                <p14:nvPr/>
              </p14:nvContentPartPr>
              <p14:xfrm>
                <a:off x="9528213" y="2545800"/>
                <a:ext cx="258120" cy="1544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3C6C897-2006-45BD-B60F-56F9E269AAE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523893" y="2541480"/>
                  <a:ext cx="266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012B13E-FBDF-4021-BD55-F5902932862C}"/>
                    </a:ext>
                  </a:extLst>
                </p14:cNvPr>
                <p14:cNvContentPartPr/>
                <p14:nvPr/>
              </p14:nvContentPartPr>
              <p14:xfrm>
                <a:off x="9931053" y="2582520"/>
                <a:ext cx="226800" cy="982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012B13E-FBDF-4021-BD55-F5902932862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926733" y="2578200"/>
                  <a:ext cx="235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8528B8F-B72B-46F9-96FD-259825E1188B}"/>
                    </a:ext>
                  </a:extLst>
                </p14:cNvPr>
                <p14:cNvContentPartPr/>
                <p14:nvPr/>
              </p14:nvContentPartPr>
              <p14:xfrm>
                <a:off x="10193133" y="2499000"/>
                <a:ext cx="28440" cy="435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8528B8F-B72B-46F9-96FD-259825E1188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188813" y="2494680"/>
                  <a:ext cx="37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A407216-517B-44DE-87FD-4C3C6E663631}"/>
                    </a:ext>
                  </a:extLst>
                </p14:cNvPr>
                <p14:cNvContentPartPr/>
                <p14:nvPr/>
              </p14:nvContentPartPr>
              <p14:xfrm>
                <a:off x="10214013" y="2568120"/>
                <a:ext cx="142920" cy="885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A407216-517B-44DE-87FD-4C3C6E66363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209693" y="2563800"/>
                  <a:ext cx="151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A42F2B7-42C5-4903-8154-FB25A33AB2EB}"/>
                    </a:ext>
                  </a:extLst>
                </p14:cNvPr>
                <p14:cNvContentPartPr/>
                <p14:nvPr/>
              </p14:nvContentPartPr>
              <p14:xfrm>
                <a:off x="10344333" y="2545440"/>
                <a:ext cx="159480" cy="1069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A42F2B7-42C5-4903-8154-FB25A33AB2E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340013" y="2541120"/>
                  <a:ext cx="168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C2ABEAE-2E9C-4562-A3A6-F664B55A414F}"/>
                    </a:ext>
                  </a:extLst>
                </p14:cNvPr>
                <p14:cNvContentPartPr/>
                <p14:nvPr/>
              </p14:nvContentPartPr>
              <p14:xfrm>
                <a:off x="10516053" y="2554080"/>
                <a:ext cx="105840" cy="669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C2ABEAE-2E9C-4562-A3A6-F664B55A414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511733" y="2549760"/>
                  <a:ext cx="1144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32E07703-22DE-42F3-81A8-92F7529336CA}"/>
                    </a:ext>
                  </a:extLst>
                </p14:cNvPr>
                <p14:cNvContentPartPr/>
                <p14:nvPr/>
              </p14:nvContentPartPr>
              <p14:xfrm>
                <a:off x="10629453" y="2552640"/>
                <a:ext cx="75600" cy="853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32E07703-22DE-42F3-81A8-92F7529336C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625133" y="2548320"/>
                  <a:ext cx="84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C9F4472-5608-4843-A847-B0FA15D47D3A}"/>
                    </a:ext>
                  </a:extLst>
                </p14:cNvPr>
                <p14:cNvContentPartPr/>
                <p14:nvPr/>
              </p14:nvContentPartPr>
              <p14:xfrm>
                <a:off x="10738533" y="2551560"/>
                <a:ext cx="189000" cy="464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C9F4472-5608-4843-A847-B0FA15D47D3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734213" y="2547240"/>
                  <a:ext cx="197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0A72E5D-D786-4B7F-8C1E-C8849F828A75}"/>
                    </a:ext>
                  </a:extLst>
                </p14:cNvPr>
                <p14:cNvContentPartPr/>
                <p14:nvPr/>
              </p14:nvContentPartPr>
              <p14:xfrm>
                <a:off x="10938693" y="2535360"/>
                <a:ext cx="21600" cy="151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0A72E5D-D786-4B7F-8C1E-C8849F828A7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934373" y="2531040"/>
                  <a:ext cx="30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D924208-6E8A-41E3-A167-1FBC16CC07DA}"/>
                    </a:ext>
                  </a:extLst>
                </p14:cNvPr>
                <p14:cNvContentPartPr/>
                <p14:nvPr/>
              </p14:nvContentPartPr>
              <p14:xfrm>
                <a:off x="10923933" y="2542200"/>
                <a:ext cx="108360" cy="2134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D924208-6E8A-41E3-A167-1FBC16CC07D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919613" y="2537880"/>
                  <a:ext cx="1170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29012C92-B43A-4AFD-AD96-E80B75741FF6}"/>
                    </a:ext>
                  </a:extLst>
                </p14:cNvPr>
                <p14:cNvContentPartPr/>
                <p14:nvPr/>
              </p14:nvContentPartPr>
              <p14:xfrm>
                <a:off x="11213373" y="2414040"/>
                <a:ext cx="230400" cy="1436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29012C92-B43A-4AFD-AD96-E80B75741FF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209053" y="2409720"/>
                  <a:ext cx="239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EB4990F-A42E-42FB-84DA-ABA812AC6BB3}"/>
                    </a:ext>
                  </a:extLst>
                </p14:cNvPr>
                <p14:cNvContentPartPr/>
                <p14:nvPr/>
              </p14:nvContentPartPr>
              <p14:xfrm>
                <a:off x="11418213" y="2407560"/>
                <a:ext cx="144360" cy="1429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EB4990F-A42E-42FB-84DA-ABA812AC6BB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413893" y="2403240"/>
                  <a:ext cx="153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6708C6E-6B5C-44FC-B46A-E6AC6592DDB8}"/>
                    </a:ext>
                  </a:extLst>
                </p14:cNvPr>
                <p14:cNvContentPartPr/>
                <p14:nvPr/>
              </p14:nvContentPartPr>
              <p14:xfrm>
                <a:off x="11627733" y="2391000"/>
                <a:ext cx="127800" cy="1292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6708C6E-6B5C-44FC-B46A-E6AC6592DDB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623413" y="2386680"/>
                  <a:ext cx="136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798BD43-3484-4EDB-8A83-8CCE561F18ED}"/>
                    </a:ext>
                  </a:extLst>
                </p14:cNvPr>
                <p14:cNvContentPartPr/>
                <p14:nvPr/>
              </p14:nvContentPartPr>
              <p14:xfrm>
                <a:off x="11640693" y="2365800"/>
                <a:ext cx="142920" cy="2109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798BD43-3484-4EDB-8A83-8CCE561F18E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636373" y="2361480"/>
                  <a:ext cx="1515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E020189-81BD-4088-9B5E-51C8219387E8}"/>
                    </a:ext>
                  </a:extLst>
                </p14:cNvPr>
                <p14:cNvContentPartPr/>
                <p14:nvPr/>
              </p14:nvContentPartPr>
              <p14:xfrm>
                <a:off x="11838693" y="2140800"/>
                <a:ext cx="45720" cy="3265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E020189-81BD-4088-9B5E-51C8219387E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834373" y="2136480"/>
                  <a:ext cx="543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CF99F42-BF2A-4E99-B40E-198572BC46E7}"/>
                    </a:ext>
                  </a:extLst>
                </p14:cNvPr>
                <p14:cNvContentPartPr/>
                <p14:nvPr/>
              </p14:nvContentPartPr>
              <p14:xfrm>
                <a:off x="11890173" y="2162760"/>
                <a:ext cx="23400" cy="2775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CF99F42-BF2A-4E99-B40E-198572BC46E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885853" y="2158440"/>
                  <a:ext cx="320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AA215BE-BB15-4813-858F-7873A60DAC40}"/>
                    </a:ext>
                  </a:extLst>
                </p14:cNvPr>
                <p14:cNvContentPartPr/>
                <p14:nvPr/>
              </p14:nvContentPartPr>
              <p14:xfrm>
                <a:off x="11960013" y="2105520"/>
                <a:ext cx="45720" cy="3178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AA215BE-BB15-4813-858F-7873A60DAC4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955693" y="2101200"/>
                  <a:ext cx="543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F220F3D-8298-4E70-83E9-3B62C966AFC4}"/>
                    </a:ext>
                  </a:extLst>
                </p14:cNvPr>
                <p14:cNvContentPartPr/>
                <p14:nvPr/>
              </p14:nvContentPartPr>
              <p14:xfrm>
                <a:off x="11750133" y="2504040"/>
                <a:ext cx="195840" cy="187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F220F3D-8298-4E70-83E9-3B62C966AFC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745813" y="2499720"/>
                  <a:ext cx="204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590B5A2-CE29-4FC3-BCF0-D614A7D39BE7}"/>
                    </a:ext>
                  </a:extLst>
                </p14:cNvPr>
                <p14:cNvContentPartPr/>
                <p14:nvPr/>
              </p14:nvContentPartPr>
              <p14:xfrm>
                <a:off x="11825373" y="2528520"/>
                <a:ext cx="80280" cy="565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590B5A2-CE29-4FC3-BCF0-D614A7D39BE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821053" y="2524200"/>
                  <a:ext cx="889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BF235EC-8AB3-4ED8-9BAA-181053DEBD0B}"/>
                    </a:ext>
                  </a:extLst>
                </p14:cNvPr>
                <p14:cNvContentPartPr/>
                <p14:nvPr/>
              </p14:nvContentPartPr>
              <p14:xfrm>
                <a:off x="11781453" y="2498280"/>
                <a:ext cx="140760" cy="565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BF235EC-8AB3-4ED8-9BAA-181053DEBD0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777133" y="2493960"/>
                  <a:ext cx="149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20A21A8-B7C5-4E0C-85C4-BD86783CB22A}"/>
                    </a:ext>
                  </a:extLst>
                </p14:cNvPr>
                <p14:cNvContentPartPr/>
                <p14:nvPr/>
              </p14:nvContentPartPr>
              <p14:xfrm>
                <a:off x="11921493" y="2522760"/>
                <a:ext cx="360" cy="3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20A21A8-B7C5-4E0C-85C4-BD86783CB22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917173" y="25184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02E1ACA-8F39-474E-8BDB-7ECB5D2BB3C9}"/>
                    </a:ext>
                  </a:extLst>
                </p14:cNvPr>
                <p14:cNvContentPartPr/>
                <p14:nvPr/>
              </p14:nvContentPartPr>
              <p14:xfrm>
                <a:off x="11840493" y="2483880"/>
                <a:ext cx="121680" cy="716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02E1ACA-8F39-474E-8BDB-7ECB5D2BB3C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836173" y="2479560"/>
                  <a:ext cx="130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5B30C97E-48C4-4294-B7FD-BD5E1B857267}"/>
                    </a:ext>
                  </a:extLst>
                </p14:cNvPr>
                <p14:cNvContentPartPr/>
                <p14:nvPr/>
              </p14:nvContentPartPr>
              <p14:xfrm>
                <a:off x="10933653" y="3087240"/>
                <a:ext cx="296640" cy="1328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5B30C97E-48C4-4294-B7FD-BD5E1B85726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929333" y="3082920"/>
                  <a:ext cx="3052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E7689DA4-B331-4A2E-9BEB-470236724297}"/>
                    </a:ext>
                  </a:extLst>
                </p14:cNvPr>
                <p14:cNvContentPartPr/>
                <p14:nvPr/>
              </p14:nvContentPartPr>
              <p14:xfrm>
                <a:off x="11233173" y="3109200"/>
                <a:ext cx="183600" cy="748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E7689DA4-B331-4A2E-9BEB-47023672429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228853" y="3104880"/>
                  <a:ext cx="192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DEA1DE7E-E52E-4DCD-AACE-641263397EAF}"/>
                    </a:ext>
                  </a:extLst>
                </p14:cNvPr>
                <p14:cNvContentPartPr/>
                <p14:nvPr/>
              </p14:nvContentPartPr>
              <p14:xfrm>
                <a:off x="11400213" y="3097680"/>
                <a:ext cx="105120" cy="1360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DEA1DE7E-E52E-4DCD-AACE-641263397EA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395893" y="3093360"/>
                  <a:ext cx="113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A3760FD3-0B7D-4AB3-B5D7-10E525713A54}"/>
                    </a:ext>
                  </a:extLst>
                </p14:cNvPr>
                <p14:cNvContentPartPr/>
                <p14:nvPr/>
              </p14:nvContentPartPr>
              <p14:xfrm>
                <a:off x="6783573" y="3268320"/>
                <a:ext cx="316800" cy="478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A3760FD3-0B7D-4AB3-B5D7-10E525713A5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779253" y="3264000"/>
                  <a:ext cx="3254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D653B440-5C52-40EC-86EE-E0A43767ABFD}"/>
                    </a:ext>
                  </a:extLst>
                </p14:cNvPr>
                <p14:cNvContentPartPr/>
                <p14:nvPr/>
              </p14:nvContentPartPr>
              <p14:xfrm>
                <a:off x="6993453" y="3197760"/>
                <a:ext cx="204840" cy="3085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D653B440-5C52-40EC-86EE-E0A43767ABF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989133" y="3193440"/>
                  <a:ext cx="2134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17226D73-4A71-495F-986F-3D4C64737ED0}"/>
                    </a:ext>
                  </a:extLst>
                </p14:cNvPr>
                <p14:cNvContentPartPr/>
                <p14:nvPr/>
              </p14:nvContentPartPr>
              <p14:xfrm>
                <a:off x="7371093" y="3080760"/>
                <a:ext cx="263160" cy="3690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17226D73-4A71-495F-986F-3D4C64737ED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366773" y="3076440"/>
                  <a:ext cx="2718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4D987FA-48C5-48E4-B62E-743148B0B960}"/>
                    </a:ext>
                  </a:extLst>
                </p14:cNvPr>
                <p14:cNvContentPartPr/>
                <p14:nvPr/>
              </p14:nvContentPartPr>
              <p14:xfrm>
                <a:off x="7672413" y="3215040"/>
                <a:ext cx="388800" cy="1292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4D987FA-48C5-48E4-B62E-743148B0B96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668093" y="3210720"/>
                  <a:ext cx="397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A56A6E6-A7BE-4F95-812E-364AA290BE22}"/>
                    </a:ext>
                  </a:extLst>
                </p14:cNvPr>
                <p14:cNvContentPartPr/>
                <p14:nvPr/>
              </p14:nvContentPartPr>
              <p14:xfrm>
                <a:off x="8133213" y="3241680"/>
                <a:ext cx="359280" cy="1054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A56A6E6-A7BE-4F95-812E-364AA290BE2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128893" y="3237360"/>
                  <a:ext cx="367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A4A7E21-B1BB-4482-8A26-19DCFBA6CCC3}"/>
                    </a:ext>
                  </a:extLst>
                </p14:cNvPr>
                <p14:cNvContentPartPr/>
                <p14:nvPr/>
              </p14:nvContentPartPr>
              <p14:xfrm>
                <a:off x="8696973" y="3185520"/>
                <a:ext cx="216000" cy="1288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A4A7E21-B1BB-4482-8A26-19DCFBA6CCC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692653" y="3181200"/>
                  <a:ext cx="224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E37A32D-871D-4E34-8106-8712062EB053}"/>
                    </a:ext>
                  </a:extLst>
                </p14:cNvPr>
                <p14:cNvContentPartPr/>
                <p14:nvPr/>
              </p14:nvContentPartPr>
              <p14:xfrm>
                <a:off x="8930253" y="3186960"/>
                <a:ext cx="136080" cy="1440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E37A32D-871D-4E34-8106-8712062EB05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925933" y="3182640"/>
                  <a:ext cx="144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4F5EA96-22C6-469B-95B9-3ADE13FB3670}"/>
                    </a:ext>
                  </a:extLst>
                </p14:cNvPr>
                <p14:cNvContentPartPr/>
                <p14:nvPr/>
              </p14:nvContentPartPr>
              <p14:xfrm>
                <a:off x="9073533" y="3176520"/>
                <a:ext cx="182880" cy="2682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4F5EA96-22C6-469B-95B9-3ADE13FB367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069213" y="3172200"/>
                  <a:ext cx="1915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117CE7E-96F7-4B9A-B6A1-BD21D799E00D}"/>
                    </a:ext>
                  </a:extLst>
                </p14:cNvPr>
                <p14:cNvContentPartPr/>
                <p14:nvPr/>
              </p14:nvContentPartPr>
              <p14:xfrm>
                <a:off x="9283413" y="3078600"/>
                <a:ext cx="194400" cy="1846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117CE7E-96F7-4B9A-B6A1-BD21D799E00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279093" y="3074280"/>
                  <a:ext cx="203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C6BA7EC-6321-4A15-BB98-84AED3B7B6D9}"/>
                    </a:ext>
                  </a:extLst>
                </p14:cNvPr>
                <p14:cNvContentPartPr/>
                <p14:nvPr/>
              </p14:nvContentPartPr>
              <p14:xfrm>
                <a:off x="9604893" y="3202080"/>
                <a:ext cx="240840" cy="982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C6BA7EC-6321-4A15-BB98-84AED3B7B6D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600573" y="3197760"/>
                  <a:ext cx="249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35B1FFD-8D9D-4F6C-B752-1A9AEAE377B4}"/>
                    </a:ext>
                  </a:extLst>
                </p14:cNvPr>
                <p14:cNvContentPartPr/>
                <p14:nvPr/>
              </p14:nvContentPartPr>
              <p14:xfrm>
                <a:off x="9895053" y="3124680"/>
                <a:ext cx="307440" cy="1267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35B1FFD-8D9D-4F6C-B752-1A9AEAE377B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890733" y="3120360"/>
                  <a:ext cx="316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A55ACAE-D63C-4812-AD02-B34CC829DCA1}"/>
                    </a:ext>
                  </a:extLst>
                </p14:cNvPr>
                <p14:cNvContentPartPr/>
                <p14:nvPr/>
              </p14:nvContentPartPr>
              <p14:xfrm>
                <a:off x="10240653" y="3170760"/>
                <a:ext cx="94680" cy="1123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A55ACAE-D63C-4812-AD02-B34CC829DCA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236333" y="3166440"/>
                  <a:ext cx="1033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D95BEEC-4D23-46ED-848D-168DA977EB1F}"/>
                    </a:ext>
                  </a:extLst>
                </p14:cNvPr>
                <p14:cNvContentPartPr/>
                <p14:nvPr/>
              </p14:nvContentPartPr>
              <p14:xfrm>
                <a:off x="10393293" y="3004080"/>
                <a:ext cx="282600" cy="4039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D95BEEC-4D23-46ED-848D-168DA977EB1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388973" y="2999760"/>
                  <a:ext cx="29124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7BBDA4A-FA19-414F-9385-7B4997366614}"/>
                    </a:ext>
                  </a:extLst>
                </p14:cNvPr>
                <p14:cNvContentPartPr/>
                <p14:nvPr/>
              </p14:nvContentPartPr>
              <p14:xfrm>
                <a:off x="8107653" y="3521040"/>
                <a:ext cx="228240" cy="2613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7BBDA4A-FA19-414F-9385-7B499736661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103333" y="3516720"/>
                  <a:ext cx="2368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56C3DAD-35CB-40D7-A427-4D86495CDA76}"/>
                    </a:ext>
                  </a:extLst>
                </p14:cNvPr>
                <p14:cNvContentPartPr/>
                <p14:nvPr/>
              </p14:nvContentPartPr>
              <p14:xfrm>
                <a:off x="8307453" y="3647040"/>
                <a:ext cx="50760" cy="504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56C3DAD-35CB-40D7-A427-4D86495CDA7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303133" y="3642720"/>
                  <a:ext cx="594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C7F62D6-93D9-493C-A84C-52F6AE5EB2FE}"/>
                    </a:ext>
                  </a:extLst>
                </p14:cNvPr>
                <p14:cNvContentPartPr/>
                <p14:nvPr/>
              </p14:nvContentPartPr>
              <p14:xfrm>
                <a:off x="8354613" y="3682320"/>
                <a:ext cx="77760" cy="2869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C7F62D6-93D9-493C-A84C-52F6AE5EB2F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350293" y="3678000"/>
                  <a:ext cx="864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88FC6DD-B12C-4B02-9889-F00159A195BA}"/>
                    </a:ext>
                  </a:extLst>
                </p14:cNvPr>
                <p14:cNvContentPartPr/>
                <p14:nvPr/>
              </p14:nvContentPartPr>
              <p14:xfrm>
                <a:off x="8429493" y="3564600"/>
                <a:ext cx="166680" cy="2005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88FC6DD-B12C-4B02-9889-F00159A195B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425173" y="3560280"/>
                  <a:ext cx="175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F427671D-9EA2-4573-9D3E-A4DE2D91C2D0}"/>
                    </a:ext>
                  </a:extLst>
                </p14:cNvPr>
                <p14:cNvContentPartPr/>
                <p14:nvPr/>
              </p14:nvContentPartPr>
              <p14:xfrm>
                <a:off x="8608053" y="3567120"/>
                <a:ext cx="194040" cy="3931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F427671D-9EA2-4573-9D3E-A4DE2D91C2D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603733" y="3562800"/>
                  <a:ext cx="2026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6F6BAB4-31E9-4DCF-8FE4-BC74F4A24E8F}"/>
                    </a:ext>
                  </a:extLst>
                </p14:cNvPr>
                <p14:cNvContentPartPr/>
                <p14:nvPr/>
              </p14:nvContentPartPr>
              <p14:xfrm>
                <a:off x="7904973" y="3902640"/>
                <a:ext cx="1040040" cy="1249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6F6BAB4-31E9-4DCF-8FE4-BC74F4A24E8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900653" y="3898320"/>
                  <a:ext cx="1048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38E9157-A18A-498D-96DD-0CFFDDCFA4F8}"/>
                    </a:ext>
                  </a:extLst>
                </p14:cNvPr>
                <p14:cNvContentPartPr/>
                <p14:nvPr/>
              </p14:nvContentPartPr>
              <p14:xfrm>
                <a:off x="9284853" y="3469920"/>
                <a:ext cx="278640" cy="4078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38E9157-A18A-498D-96DD-0CFFDDCFA4F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280533" y="3465600"/>
                  <a:ext cx="28728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2C47750B-4286-4FF1-9B51-B3AF518523EF}"/>
                    </a:ext>
                  </a:extLst>
                </p14:cNvPr>
                <p14:cNvContentPartPr/>
                <p14:nvPr/>
              </p14:nvContentPartPr>
              <p14:xfrm>
                <a:off x="9537213" y="3579000"/>
                <a:ext cx="228240" cy="1569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2C47750B-4286-4FF1-9B51-B3AF518523E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532893" y="3574680"/>
                  <a:ext cx="236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1B2F3A9D-AC6E-4F3C-894A-5858CE1373B2}"/>
                    </a:ext>
                  </a:extLst>
                </p14:cNvPr>
                <p14:cNvContentPartPr/>
                <p14:nvPr/>
              </p14:nvContentPartPr>
              <p14:xfrm>
                <a:off x="9776613" y="3616800"/>
                <a:ext cx="90720" cy="1144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1B2F3A9D-AC6E-4F3C-894A-5858CE1373B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772293" y="3612480"/>
                  <a:ext cx="99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47366A0-0129-496D-96E9-008C433AA003}"/>
                    </a:ext>
                  </a:extLst>
                </p14:cNvPr>
                <p14:cNvContentPartPr/>
                <p14:nvPr/>
              </p14:nvContentPartPr>
              <p14:xfrm>
                <a:off x="9946173" y="3661080"/>
                <a:ext cx="25200" cy="558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47366A0-0129-496D-96E9-008C433AA00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941853" y="3656760"/>
                  <a:ext cx="338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FB61B59-D2B9-497E-BA5B-F92B84F08B3B}"/>
                    </a:ext>
                  </a:extLst>
                </p14:cNvPr>
                <p14:cNvContentPartPr/>
                <p14:nvPr/>
              </p14:nvContentPartPr>
              <p14:xfrm>
                <a:off x="10009893" y="3478200"/>
                <a:ext cx="161640" cy="2340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FB61B59-D2B9-497E-BA5B-F92B84F08B3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005573" y="3473880"/>
                  <a:ext cx="170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F5B8928C-8558-49C0-A49C-C0E94A3EAD78}"/>
                    </a:ext>
                  </a:extLst>
                </p14:cNvPr>
                <p14:cNvContentPartPr/>
                <p14:nvPr/>
              </p14:nvContentPartPr>
              <p14:xfrm>
                <a:off x="10194213" y="3587280"/>
                <a:ext cx="98280" cy="806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F5B8928C-8558-49C0-A49C-C0E94A3EAD7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189893" y="3582960"/>
                  <a:ext cx="106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D914B53A-ECA5-4F06-A58D-A7F28AB14607}"/>
                    </a:ext>
                  </a:extLst>
                </p14:cNvPr>
                <p14:cNvContentPartPr/>
                <p14:nvPr/>
              </p14:nvContentPartPr>
              <p14:xfrm>
                <a:off x="10546653" y="3373440"/>
                <a:ext cx="580320" cy="3279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D914B53A-ECA5-4F06-A58D-A7F28AB1460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542333" y="3369120"/>
                  <a:ext cx="5889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486F169-6D35-4CDA-8965-85088BF68F62}"/>
                    </a:ext>
                  </a:extLst>
                </p14:cNvPr>
                <p14:cNvContentPartPr/>
                <p14:nvPr/>
              </p14:nvContentPartPr>
              <p14:xfrm>
                <a:off x="9866973" y="3902640"/>
                <a:ext cx="6120" cy="1951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486F169-6D35-4CDA-8965-85088BF68F6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862653" y="3898320"/>
                  <a:ext cx="147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8A89466-7524-472F-8B91-F2E6FF24FDDE}"/>
                    </a:ext>
                  </a:extLst>
                </p14:cNvPr>
                <p14:cNvContentPartPr/>
                <p14:nvPr/>
              </p14:nvContentPartPr>
              <p14:xfrm>
                <a:off x="9728733" y="3859440"/>
                <a:ext cx="232200" cy="838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8A89466-7524-472F-8B91-F2E6FF24FDD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724413" y="3855120"/>
                  <a:ext cx="240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46C96EFF-B101-4613-A872-A10200B0AA1A}"/>
                    </a:ext>
                  </a:extLst>
                </p14:cNvPr>
                <p14:cNvContentPartPr/>
                <p14:nvPr/>
              </p14:nvContentPartPr>
              <p14:xfrm>
                <a:off x="9785973" y="3974640"/>
                <a:ext cx="138600" cy="392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46C96EFF-B101-4613-A872-A10200B0AA1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781653" y="3970320"/>
                  <a:ext cx="147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75D9411-1F1D-4210-9B21-4A35E9EDDFC2}"/>
                    </a:ext>
                  </a:extLst>
                </p14:cNvPr>
                <p14:cNvContentPartPr/>
                <p14:nvPr/>
              </p14:nvContentPartPr>
              <p14:xfrm>
                <a:off x="9926373" y="3971400"/>
                <a:ext cx="217800" cy="907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75D9411-1F1D-4210-9B21-4A35E9EDDFC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922053" y="3967080"/>
                  <a:ext cx="2264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7DAF6FD0-E510-40CF-8852-892F4C5CE68B}"/>
                    </a:ext>
                  </a:extLst>
                </p14:cNvPr>
                <p14:cNvContentPartPr/>
                <p14:nvPr/>
              </p14:nvContentPartPr>
              <p14:xfrm>
                <a:off x="10151013" y="3886800"/>
                <a:ext cx="115200" cy="1260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7DAF6FD0-E510-40CF-8852-892F4C5CE68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146693" y="3882480"/>
                  <a:ext cx="123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DFADF9AD-B698-442A-828C-1ACA04062979}"/>
                    </a:ext>
                  </a:extLst>
                </p14:cNvPr>
                <p14:cNvContentPartPr/>
                <p14:nvPr/>
              </p14:nvContentPartPr>
              <p14:xfrm>
                <a:off x="10283133" y="3946920"/>
                <a:ext cx="176760" cy="748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DFADF9AD-B698-442A-828C-1ACA0406297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278813" y="3942600"/>
                  <a:ext cx="185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8113C9C-4D42-44BB-A849-BEEADA82082B}"/>
                    </a:ext>
                  </a:extLst>
                </p14:cNvPr>
                <p14:cNvContentPartPr/>
                <p14:nvPr/>
              </p14:nvContentPartPr>
              <p14:xfrm>
                <a:off x="10467453" y="3920640"/>
                <a:ext cx="182520" cy="1051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8113C9C-4D42-44BB-A849-BEEADA82082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463133" y="3916320"/>
                  <a:ext cx="1911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972DE5C4-0A82-4615-8DA5-B9DE4E0C9B87}"/>
                    </a:ext>
                  </a:extLst>
                </p14:cNvPr>
                <p14:cNvContentPartPr/>
                <p14:nvPr/>
              </p14:nvContentPartPr>
              <p14:xfrm>
                <a:off x="10678773" y="3782760"/>
                <a:ext cx="30960" cy="2430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972DE5C4-0A82-4615-8DA5-B9DE4E0C9B8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674453" y="3778440"/>
                  <a:ext cx="396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9ED0474-AC87-4D20-BF0B-2C9468C6D36E}"/>
                    </a:ext>
                  </a:extLst>
                </p14:cNvPr>
                <p14:cNvContentPartPr/>
                <p14:nvPr/>
              </p14:nvContentPartPr>
              <p14:xfrm>
                <a:off x="10611813" y="3780600"/>
                <a:ext cx="360" cy="3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9ED0474-AC87-4D20-BF0B-2C9468C6D36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607493" y="37762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50F1D3F-CDB5-4981-8CDC-DB864FCC6DA6}"/>
                    </a:ext>
                  </a:extLst>
                </p14:cNvPr>
                <p14:cNvContentPartPr/>
                <p14:nvPr/>
              </p14:nvContentPartPr>
              <p14:xfrm>
                <a:off x="10128693" y="3805800"/>
                <a:ext cx="128880" cy="896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50F1D3F-CDB5-4981-8CDC-DB864FCC6DA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124373" y="3801480"/>
                  <a:ext cx="137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DAE196E4-FBFB-4F0C-BB56-EFCFBE1D6FA4}"/>
                    </a:ext>
                  </a:extLst>
                </p14:cNvPr>
                <p14:cNvContentPartPr/>
                <p14:nvPr/>
              </p14:nvContentPartPr>
              <p14:xfrm>
                <a:off x="10249293" y="3792120"/>
                <a:ext cx="136800" cy="1998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DAE196E4-FBFB-4F0C-BB56-EFCFBE1D6FA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244973" y="3787800"/>
                  <a:ext cx="1454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D9910FC4-6EA1-46F8-8C68-91BCC516F774}"/>
                    </a:ext>
                  </a:extLst>
                </p14:cNvPr>
                <p14:cNvContentPartPr/>
                <p14:nvPr/>
              </p14:nvContentPartPr>
              <p14:xfrm>
                <a:off x="10880733" y="3774120"/>
                <a:ext cx="153000" cy="2142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D9910FC4-6EA1-46F8-8C68-91BCC516F77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876413" y="3769800"/>
                  <a:ext cx="1616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5D74367-FEFE-4F71-B679-647509311E26}"/>
                    </a:ext>
                  </a:extLst>
                </p14:cNvPr>
                <p14:cNvContentPartPr/>
                <p14:nvPr/>
              </p14:nvContentPartPr>
              <p14:xfrm>
                <a:off x="11034093" y="3862320"/>
                <a:ext cx="164880" cy="1011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5D74367-FEFE-4F71-B679-647509311E2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029773" y="3858000"/>
                  <a:ext cx="173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77957D6-8EF0-4526-BDD4-369C853D75EB}"/>
                    </a:ext>
                  </a:extLst>
                </p14:cNvPr>
                <p14:cNvContentPartPr/>
                <p14:nvPr/>
              </p14:nvContentPartPr>
              <p14:xfrm>
                <a:off x="11209773" y="3810480"/>
                <a:ext cx="84240" cy="1450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77957D6-8EF0-4526-BDD4-369C853D75EB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205453" y="3806160"/>
                  <a:ext cx="92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03AD27B-E7C5-484E-B775-1D30226AA723}"/>
                    </a:ext>
                  </a:extLst>
                </p14:cNvPr>
                <p14:cNvContentPartPr/>
                <p14:nvPr/>
              </p14:nvContentPartPr>
              <p14:xfrm>
                <a:off x="11348733" y="3783120"/>
                <a:ext cx="28080" cy="1569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03AD27B-E7C5-484E-B775-1D30226AA72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1344413" y="3778800"/>
                  <a:ext cx="36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F4910E4C-2914-4D4F-8387-097648D8012C}"/>
                    </a:ext>
                  </a:extLst>
                </p14:cNvPr>
                <p14:cNvContentPartPr/>
                <p14:nvPr/>
              </p14:nvContentPartPr>
              <p14:xfrm>
                <a:off x="11420373" y="3827760"/>
                <a:ext cx="97200" cy="1224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F4910E4C-2914-4D4F-8387-097648D8012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416053" y="3823440"/>
                  <a:ext cx="105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DB987EF-463E-4220-872F-49466B6DDA47}"/>
                    </a:ext>
                  </a:extLst>
                </p14:cNvPr>
                <p14:cNvContentPartPr/>
                <p14:nvPr/>
              </p14:nvContentPartPr>
              <p14:xfrm>
                <a:off x="11584533" y="3607800"/>
                <a:ext cx="19080" cy="3265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DB987EF-463E-4220-872F-49466B6DDA4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580213" y="3603480"/>
                  <a:ext cx="277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C5A4171-853A-4381-A989-3923DC34F2E9}"/>
                    </a:ext>
                  </a:extLst>
                </p14:cNvPr>
                <p14:cNvContentPartPr/>
                <p14:nvPr/>
              </p14:nvContentPartPr>
              <p14:xfrm>
                <a:off x="11603973" y="3551280"/>
                <a:ext cx="132480" cy="3938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C5A4171-853A-4381-A989-3923DC34F2E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599653" y="3546960"/>
                  <a:ext cx="1411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7FE6D48C-F75C-41B8-8F37-7385EFF7B9AA}"/>
                    </a:ext>
                  </a:extLst>
                </p14:cNvPr>
                <p14:cNvContentPartPr/>
                <p14:nvPr/>
              </p14:nvContentPartPr>
              <p14:xfrm>
                <a:off x="11720973" y="3948720"/>
                <a:ext cx="10440" cy="262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7FE6D48C-F75C-41B8-8F37-7385EFF7B9A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716653" y="3944400"/>
                  <a:ext cx="19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363135FF-A3FA-483D-B25F-2DC5052ADFEA}"/>
                    </a:ext>
                  </a:extLst>
                </p14:cNvPr>
                <p14:cNvContentPartPr/>
                <p14:nvPr/>
              </p14:nvContentPartPr>
              <p14:xfrm>
                <a:off x="11445573" y="2727960"/>
                <a:ext cx="397080" cy="11444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363135FF-A3FA-483D-B25F-2DC5052ADFE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441253" y="2723640"/>
                  <a:ext cx="405720" cy="11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919A2B2-37BD-4B26-BF35-068632F7DD69}"/>
                    </a:ext>
                  </a:extLst>
                </p14:cNvPr>
                <p14:cNvContentPartPr/>
                <p14:nvPr/>
              </p14:nvContentPartPr>
              <p14:xfrm>
                <a:off x="11192493" y="2592600"/>
                <a:ext cx="496440" cy="2455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919A2B2-37BD-4B26-BF35-068632F7DD6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188173" y="2588280"/>
                  <a:ext cx="5050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653AB140-824F-4E31-B61E-3CE317BF2357}"/>
                    </a:ext>
                  </a:extLst>
                </p14:cNvPr>
                <p14:cNvContentPartPr/>
                <p14:nvPr/>
              </p14:nvContentPartPr>
              <p14:xfrm>
                <a:off x="10826373" y="2174280"/>
                <a:ext cx="1280520" cy="6901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653AB140-824F-4E31-B61E-3CE317BF235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822053" y="2169960"/>
                  <a:ext cx="1289160" cy="698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54443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9808947-CEF8-43EC-BF62-5E76F31F3A12}"/>
              </a:ext>
            </a:extLst>
          </p:cNvPr>
          <p:cNvSpPr txBox="1"/>
          <p:nvPr/>
        </p:nvSpPr>
        <p:spPr>
          <a:xfrm>
            <a:off x="5998028" y="299332"/>
            <a:ext cx="6124495" cy="9259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largest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(GDP)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largest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trading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partners</a:t>
            </a:r>
            <a:endParaRPr lang="de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60FB35C-234B-4EEC-B6D6-33AA14D31AA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EF0FEA9-924F-BE53-74F4-C6D9755A416A}"/>
              </a:ext>
            </a:extLst>
          </p:cNvPr>
          <p:cNvSpPr txBox="1"/>
          <p:nvPr/>
        </p:nvSpPr>
        <p:spPr>
          <a:xfrm>
            <a:off x="-5542" y="6189336"/>
            <a:ext cx="4777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Source: ITC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8CEE222-6E7D-F1A5-3405-14354DFB1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6" y="398689"/>
            <a:ext cx="5732610" cy="574127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D3A6DF3-89C2-4D30-A64C-0E8D94DB48D1}"/>
              </a:ext>
            </a:extLst>
          </p:cNvPr>
          <p:cNvGrpSpPr/>
          <p:nvPr/>
        </p:nvGrpSpPr>
        <p:grpSpPr>
          <a:xfrm>
            <a:off x="6567933" y="688027"/>
            <a:ext cx="3661560" cy="150120"/>
            <a:chOff x="6567933" y="688027"/>
            <a:chExt cx="3661560" cy="15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B2C0ED4-2A62-431A-9F0F-86F378AC2C9B}"/>
                    </a:ext>
                  </a:extLst>
                </p14:cNvPr>
                <p14:cNvContentPartPr/>
                <p14:nvPr/>
              </p14:nvContentPartPr>
              <p14:xfrm>
                <a:off x="6567933" y="688027"/>
                <a:ext cx="2725560" cy="867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B2C0ED4-2A62-431A-9F0F-86F378AC2C9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563613" y="683707"/>
                  <a:ext cx="2734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C412DB1D-7C27-4A74-8A08-8D761C6417F8}"/>
                    </a:ext>
                  </a:extLst>
                </p14:cNvPr>
                <p14:cNvContentPartPr/>
                <p14:nvPr/>
              </p14:nvContentPartPr>
              <p14:xfrm>
                <a:off x="9291333" y="727267"/>
                <a:ext cx="938160" cy="1108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C412DB1D-7C27-4A74-8A08-8D761C6417F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287013" y="722947"/>
                  <a:ext cx="946800" cy="11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58FC66A-38B2-4B1E-B865-69865C023B89}"/>
                  </a:ext>
                </a:extLst>
              </p14:cNvPr>
              <p14:cNvContentPartPr/>
              <p14:nvPr/>
            </p14:nvContentPartPr>
            <p14:xfrm>
              <a:off x="2620533" y="1647787"/>
              <a:ext cx="809280" cy="2836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58FC66A-38B2-4B1E-B865-69865C023B8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16213" y="1643467"/>
                <a:ext cx="81792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7FCBD076-4329-49E9-95AA-651B2F1E3F70}"/>
                  </a:ext>
                </a:extLst>
              </p14:cNvPr>
              <p14:cNvContentPartPr/>
              <p14:nvPr/>
            </p14:nvContentPartPr>
            <p14:xfrm>
              <a:off x="4787013" y="1636267"/>
              <a:ext cx="832680" cy="2667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7FCBD076-4329-49E9-95AA-651B2F1E3F7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82693" y="1631947"/>
                <a:ext cx="84132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6E0C0A7C-98EC-4DDC-A603-D3AA8DFBF4F8}"/>
                  </a:ext>
                </a:extLst>
              </p14:cNvPr>
              <p14:cNvContentPartPr/>
              <p14:nvPr/>
            </p14:nvContentPartPr>
            <p14:xfrm>
              <a:off x="2660853" y="5125387"/>
              <a:ext cx="711720" cy="29952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6E0C0A7C-98EC-4DDC-A603-D3AA8DFBF4F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56533" y="5121067"/>
                <a:ext cx="7203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5F19EC53-5440-4682-8020-CBB96F1ADD00}"/>
                  </a:ext>
                </a:extLst>
              </p14:cNvPr>
              <p14:cNvContentPartPr/>
              <p14:nvPr/>
            </p14:nvContentPartPr>
            <p14:xfrm>
              <a:off x="2656893" y="1103107"/>
              <a:ext cx="827640" cy="35928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5F19EC53-5440-4682-8020-CBB96F1ADD0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52573" y="1098787"/>
                <a:ext cx="83628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BBC33B2B-8CC5-4B43-B5AD-A8E8E2817ACF}"/>
                  </a:ext>
                </a:extLst>
              </p14:cNvPr>
              <p14:cNvContentPartPr/>
              <p14:nvPr/>
            </p14:nvContentPartPr>
            <p14:xfrm>
              <a:off x="4711413" y="1107067"/>
              <a:ext cx="839880" cy="32220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BBC33B2B-8CC5-4B43-B5AD-A8E8E2817AC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07093" y="1102747"/>
                <a:ext cx="84852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B30586A3-8394-43BD-811B-C8648FE9813D}"/>
                  </a:ext>
                </a:extLst>
              </p14:cNvPr>
              <p14:cNvContentPartPr/>
              <p14:nvPr/>
            </p14:nvContentPartPr>
            <p14:xfrm>
              <a:off x="2609373" y="3130627"/>
              <a:ext cx="699120" cy="33120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B30586A3-8394-43BD-811B-C8648FE9813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05053" y="3126307"/>
                <a:ext cx="7077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C1E066AA-C45B-4A4A-A660-9E32FF8A35F0}"/>
                  </a:ext>
                </a:extLst>
              </p14:cNvPr>
              <p14:cNvContentPartPr/>
              <p14:nvPr/>
            </p14:nvContentPartPr>
            <p14:xfrm>
              <a:off x="4761093" y="3144667"/>
              <a:ext cx="828360" cy="30528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C1E066AA-C45B-4A4A-A660-9E32FF8A35F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56773" y="3140347"/>
                <a:ext cx="83700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6B466027-4F3A-4C19-AB48-3C2EE14B2352}"/>
                  </a:ext>
                </a:extLst>
              </p14:cNvPr>
              <p14:cNvContentPartPr/>
              <p14:nvPr/>
            </p14:nvContentPartPr>
            <p14:xfrm>
              <a:off x="2747973" y="2113987"/>
              <a:ext cx="573840" cy="31644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6B466027-4F3A-4C19-AB48-3C2EE14B235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43653" y="2109667"/>
                <a:ext cx="5824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4C306735-3677-4517-AB0A-154167BB44F3}"/>
                  </a:ext>
                </a:extLst>
              </p14:cNvPr>
              <p14:cNvContentPartPr/>
              <p14:nvPr/>
            </p14:nvContentPartPr>
            <p14:xfrm>
              <a:off x="4806093" y="2134867"/>
              <a:ext cx="662400" cy="29592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4C306735-3677-4517-AB0A-154167BB44F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01773" y="2130547"/>
                <a:ext cx="67104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9F8F814B-D86D-45F3-A148-3002E476A9AD}"/>
                  </a:ext>
                </a:extLst>
              </p14:cNvPr>
              <p14:cNvContentPartPr/>
              <p14:nvPr/>
            </p14:nvContentPartPr>
            <p14:xfrm>
              <a:off x="6552093" y="5081107"/>
              <a:ext cx="139320" cy="15264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9F8F814B-D86D-45F3-A148-3002E476A9A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547773" y="5076787"/>
                <a:ext cx="147960" cy="16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D0E4E99B-D3F1-4C0F-8A52-C1E08BA9A367}"/>
              </a:ext>
            </a:extLst>
          </p:cNvPr>
          <p:cNvGrpSpPr/>
          <p:nvPr/>
        </p:nvGrpSpPr>
        <p:grpSpPr>
          <a:xfrm>
            <a:off x="4150893" y="1264387"/>
            <a:ext cx="7629480" cy="5589360"/>
            <a:chOff x="4150893" y="1264387"/>
            <a:chExt cx="7629480" cy="558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6EA0027-E273-4714-9BB6-3A79A4837013}"/>
                    </a:ext>
                  </a:extLst>
                </p14:cNvPr>
                <p14:cNvContentPartPr/>
                <p14:nvPr/>
              </p14:nvContentPartPr>
              <p14:xfrm>
                <a:off x="6040533" y="5222227"/>
                <a:ext cx="1362240" cy="12150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6EA0027-E273-4714-9BB6-3A79A483701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036213" y="5217907"/>
                  <a:ext cx="1370880" cy="12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BCF6BB3-FE2B-479A-9235-70D98D67D6B6}"/>
                    </a:ext>
                  </a:extLst>
                </p14:cNvPr>
                <p14:cNvContentPartPr/>
                <p14:nvPr/>
              </p14:nvContentPartPr>
              <p14:xfrm>
                <a:off x="7174533" y="6375667"/>
                <a:ext cx="135720" cy="1951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BCF6BB3-FE2B-479A-9235-70D98D67D6B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170213" y="6371347"/>
                  <a:ext cx="1443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F7E1C3C-883F-497D-BF74-0BA955C303FE}"/>
                    </a:ext>
                  </a:extLst>
                </p14:cNvPr>
                <p14:cNvContentPartPr/>
                <p14:nvPr/>
              </p14:nvContentPartPr>
              <p14:xfrm>
                <a:off x="7046733" y="5760787"/>
                <a:ext cx="917640" cy="6084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F7E1C3C-883F-497D-BF74-0BA955C303F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042413" y="5756467"/>
                  <a:ext cx="92628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A8AE553-5AF6-40E8-83B6-CBDA90239C66}"/>
                    </a:ext>
                  </a:extLst>
                </p14:cNvPr>
                <p14:cNvContentPartPr/>
                <p14:nvPr/>
              </p14:nvContentPartPr>
              <p14:xfrm>
                <a:off x="7965813" y="5851507"/>
                <a:ext cx="200160" cy="5324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A8AE553-5AF6-40E8-83B6-CBDA90239C6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961493" y="5847187"/>
                  <a:ext cx="20880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58D40D1-1937-4E1A-B56C-BCCCB702B2BC}"/>
                    </a:ext>
                  </a:extLst>
                </p14:cNvPr>
                <p14:cNvContentPartPr/>
                <p14:nvPr/>
              </p14:nvContentPartPr>
              <p14:xfrm>
                <a:off x="8102613" y="6331027"/>
                <a:ext cx="84240" cy="475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58D40D1-1937-4E1A-B56C-BCCCB702B2B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098293" y="6326707"/>
                  <a:ext cx="928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CE3C7F21-9CD6-4AC6-9389-5D05F563CAEC}"/>
                    </a:ext>
                  </a:extLst>
                </p14:cNvPr>
                <p14:cNvContentPartPr/>
                <p14:nvPr/>
              </p14:nvContentPartPr>
              <p14:xfrm>
                <a:off x="8354613" y="6295387"/>
                <a:ext cx="428040" cy="4248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CE3C7F21-9CD6-4AC6-9389-5D05F563CAE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350293" y="6291067"/>
                  <a:ext cx="43668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276945F-18C5-4AEE-B907-B22A5C3CA33D}"/>
                    </a:ext>
                  </a:extLst>
                </p14:cNvPr>
                <p14:cNvContentPartPr/>
                <p14:nvPr/>
              </p14:nvContentPartPr>
              <p14:xfrm>
                <a:off x="8731173" y="6618307"/>
                <a:ext cx="152280" cy="1033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276945F-18C5-4AEE-B907-B22A5C3CA33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726853" y="6613987"/>
                  <a:ext cx="160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5CB6F98-7A08-4B1E-91B9-DC5A27B7C711}"/>
                    </a:ext>
                  </a:extLst>
                </p14:cNvPr>
                <p14:cNvContentPartPr/>
                <p14:nvPr/>
              </p14:nvContentPartPr>
              <p14:xfrm>
                <a:off x="5909853" y="1757587"/>
                <a:ext cx="320040" cy="356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5CB6F98-7A08-4B1E-91B9-DC5A27B7C71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905533" y="1753267"/>
                  <a:ext cx="328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25DE9E7-A68B-4221-938A-FE605BE443D0}"/>
                    </a:ext>
                  </a:extLst>
                </p14:cNvPr>
                <p14:cNvContentPartPr/>
                <p14:nvPr/>
              </p14:nvContentPartPr>
              <p14:xfrm>
                <a:off x="5801493" y="1666507"/>
                <a:ext cx="347040" cy="1692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25DE9E7-A68B-4221-938A-FE605BE443D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97173" y="1662187"/>
                  <a:ext cx="355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98C52B4-5FB2-4A23-9CCD-92EF7676B0DF}"/>
                    </a:ext>
                  </a:extLst>
                </p14:cNvPr>
                <p14:cNvContentPartPr/>
                <p14:nvPr/>
              </p14:nvContentPartPr>
              <p14:xfrm>
                <a:off x="6391173" y="1632307"/>
                <a:ext cx="183960" cy="2055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98C52B4-5FB2-4A23-9CCD-92EF7676B0D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386853" y="1627987"/>
                  <a:ext cx="1926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6C41359-876B-4BB4-87B3-357B1BB2EBAC}"/>
                    </a:ext>
                  </a:extLst>
                </p14:cNvPr>
                <p14:cNvContentPartPr/>
                <p14:nvPr/>
              </p14:nvContentPartPr>
              <p14:xfrm>
                <a:off x="6574413" y="1731667"/>
                <a:ext cx="326880" cy="612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6C41359-876B-4BB4-87B3-357B1BB2EBA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570093" y="1727347"/>
                  <a:ext cx="3355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A1F8730-F131-420B-83D1-9C6FC1CB4FAF}"/>
                    </a:ext>
                  </a:extLst>
                </p14:cNvPr>
                <p14:cNvContentPartPr/>
                <p14:nvPr/>
              </p14:nvContentPartPr>
              <p14:xfrm>
                <a:off x="6918213" y="1707907"/>
                <a:ext cx="259920" cy="2224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A1F8730-F131-420B-83D1-9C6FC1CB4FA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913893" y="1703587"/>
                  <a:ext cx="2685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2929AE1-35D9-4EC6-BEEC-E84138EAEDD0}"/>
                    </a:ext>
                  </a:extLst>
                </p14:cNvPr>
                <p14:cNvContentPartPr/>
                <p14:nvPr/>
              </p14:nvContentPartPr>
              <p14:xfrm>
                <a:off x="7406733" y="1556347"/>
                <a:ext cx="109800" cy="1980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2929AE1-35D9-4EC6-BEEC-E84138EAEDD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402413" y="1552027"/>
                  <a:ext cx="1184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81DD2A0-B7CF-4293-A1F6-9501F52C7602}"/>
                    </a:ext>
                  </a:extLst>
                </p14:cNvPr>
                <p14:cNvContentPartPr/>
                <p14:nvPr/>
              </p14:nvContentPartPr>
              <p14:xfrm>
                <a:off x="7569093" y="1659307"/>
                <a:ext cx="21600" cy="705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81DD2A0-B7CF-4293-A1F6-9501F52C760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564773" y="1654987"/>
                  <a:ext cx="302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EC44009-E4CE-4734-916A-39BA2537A45C}"/>
                    </a:ext>
                  </a:extLst>
                </p14:cNvPr>
                <p14:cNvContentPartPr/>
                <p14:nvPr/>
              </p14:nvContentPartPr>
              <p14:xfrm>
                <a:off x="7658373" y="1495507"/>
                <a:ext cx="43560" cy="2329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EC44009-E4CE-4734-916A-39BA2537A45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654053" y="1491187"/>
                  <a:ext cx="522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DD4F755-93FB-4117-88ED-61A521F280FB}"/>
                    </a:ext>
                  </a:extLst>
                </p14:cNvPr>
                <p14:cNvContentPartPr/>
                <p14:nvPr/>
              </p14:nvContentPartPr>
              <p14:xfrm>
                <a:off x="7710573" y="1519987"/>
                <a:ext cx="466200" cy="2080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DD4F755-93FB-4117-88ED-61A521F280F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706253" y="1515667"/>
                  <a:ext cx="474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8FB3ECA-939F-44EF-AB6D-2308E2E620F6}"/>
                    </a:ext>
                  </a:extLst>
                </p14:cNvPr>
                <p14:cNvContentPartPr/>
                <p14:nvPr/>
              </p14:nvContentPartPr>
              <p14:xfrm>
                <a:off x="8155533" y="1503427"/>
                <a:ext cx="324720" cy="1602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8FB3ECA-939F-44EF-AB6D-2308E2E620F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51213" y="1499107"/>
                  <a:ext cx="333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3AEE45D-3E8A-449F-BF4D-D5131DB2C005}"/>
                    </a:ext>
                  </a:extLst>
                </p14:cNvPr>
                <p14:cNvContentPartPr/>
                <p14:nvPr/>
              </p14:nvContentPartPr>
              <p14:xfrm>
                <a:off x="8660253" y="1559227"/>
                <a:ext cx="235080" cy="694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3AEE45D-3E8A-449F-BF4D-D5131DB2C00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55573" y="1554907"/>
                  <a:ext cx="243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4386A1F-A197-49EA-A4AB-EA10FD08D3D9}"/>
                    </a:ext>
                  </a:extLst>
                </p14:cNvPr>
                <p14:cNvContentPartPr/>
                <p14:nvPr/>
              </p14:nvContentPartPr>
              <p14:xfrm>
                <a:off x="8893173" y="1464907"/>
                <a:ext cx="2520" cy="356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4386A1F-A197-49EA-A4AB-EA10FD08D3D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888853" y="1460587"/>
                  <a:ext cx="11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1CD1B36-A5AF-45EC-B629-7B62ECD407E5}"/>
                    </a:ext>
                  </a:extLst>
                </p14:cNvPr>
                <p14:cNvContentPartPr/>
                <p14:nvPr/>
              </p14:nvContentPartPr>
              <p14:xfrm>
                <a:off x="8946813" y="1588387"/>
                <a:ext cx="5760" cy="129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1CD1B36-A5AF-45EC-B629-7B62ECD407E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942493" y="1584067"/>
                  <a:ext cx="144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0AEF6E7-A203-48EF-893D-27D39A68568A}"/>
                    </a:ext>
                  </a:extLst>
                </p14:cNvPr>
                <p14:cNvContentPartPr/>
                <p14:nvPr/>
              </p14:nvContentPartPr>
              <p14:xfrm>
                <a:off x="8966973" y="1435387"/>
                <a:ext cx="224640" cy="1922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0AEF6E7-A203-48EF-893D-27D39A68568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962653" y="1431067"/>
                  <a:ext cx="233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7E9BF3C-9303-4B01-AAF2-5A5FF350712A}"/>
                    </a:ext>
                  </a:extLst>
                </p14:cNvPr>
                <p14:cNvContentPartPr/>
                <p14:nvPr/>
              </p14:nvContentPartPr>
              <p14:xfrm>
                <a:off x="9230493" y="1526107"/>
                <a:ext cx="113760" cy="763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7E9BF3C-9303-4B01-AAF2-5A5FF350712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226173" y="1521787"/>
                  <a:ext cx="122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E8D070F-C72E-4C2D-88F3-8572DA247858}"/>
                    </a:ext>
                  </a:extLst>
                </p14:cNvPr>
                <p14:cNvContentPartPr/>
                <p14:nvPr/>
              </p14:nvContentPartPr>
              <p14:xfrm>
                <a:off x="9334893" y="1510987"/>
                <a:ext cx="529560" cy="748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E8D070F-C72E-4C2D-88F3-8572DA24785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330573" y="1506667"/>
                  <a:ext cx="5382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C99F159-CE12-4DCD-88E4-B319595BCA9A}"/>
                    </a:ext>
                  </a:extLst>
                </p14:cNvPr>
                <p14:cNvContentPartPr/>
                <p14:nvPr/>
              </p14:nvContentPartPr>
              <p14:xfrm>
                <a:off x="9935733" y="1496227"/>
                <a:ext cx="29520" cy="190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C99F159-CE12-4DCD-88E4-B319595BCA9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931413" y="1491907"/>
                  <a:ext cx="38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4F78B83-D2E8-4075-85C0-1A16D96AC434}"/>
                    </a:ext>
                  </a:extLst>
                </p14:cNvPr>
                <p14:cNvContentPartPr/>
                <p14:nvPr/>
              </p14:nvContentPartPr>
              <p14:xfrm>
                <a:off x="9985773" y="1398307"/>
                <a:ext cx="189000" cy="1645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4F78B83-D2E8-4075-85C0-1A16D96AC43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81453" y="1393987"/>
                  <a:ext cx="197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21CA799-DB7C-4AE8-93B8-5FD23347742C}"/>
                    </a:ext>
                  </a:extLst>
                </p14:cNvPr>
                <p14:cNvContentPartPr/>
                <p14:nvPr/>
              </p14:nvContentPartPr>
              <p14:xfrm>
                <a:off x="10162173" y="1411987"/>
                <a:ext cx="45720" cy="56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21CA799-DB7C-4AE8-93B8-5FD23347742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157853" y="1407667"/>
                  <a:ext cx="543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CF7EFFD-ADB0-43E9-B1FB-70E7B6167DCC}"/>
                    </a:ext>
                  </a:extLst>
                </p14:cNvPr>
                <p14:cNvContentPartPr/>
                <p14:nvPr/>
              </p14:nvContentPartPr>
              <p14:xfrm>
                <a:off x="10221213" y="1477507"/>
                <a:ext cx="140760" cy="421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CF7EFFD-ADB0-43E9-B1FB-70E7B6167DC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216893" y="1473187"/>
                  <a:ext cx="149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A455888-FF0F-48C6-92A7-1A5A5DADF06D}"/>
                    </a:ext>
                  </a:extLst>
                </p14:cNvPr>
                <p14:cNvContentPartPr/>
                <p14:nvPr/>
              </p14:nvContentPartPr>
              <p14:xfrm>
                <a:off x="10561413" y="1449787"/>
                <a:ext cx="268560" cy="871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A455888-FF0F-48C6-92A7-1A5A5DADF06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557093" y="1445467"/>
                  <a:ext cx="277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9C954D5-6087-4CFA-966A-BA5E9DAAD4E4}"/>
                    </a:ext>
                  </a:extLst>
                </p14:cNvPr>
                <p14:cNvContentPartPr/>
                <p14:nvPr/>
              </p14:nvContentPartPr>
              <p14:xfrm>
                <a:off x="10879653" y="1318747"/>
                <a:ext cx="198720" cy="217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9C954D5-6087-4CFA-966A-BA5E9DAAD4E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875333" y="1314427"/>
                  <a:ext cx="2073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E2FAB61-9741-4264-8CB2-01D5C91CBF70}"/>
                    </a:ext>
                  </a:extLst>
                </p14:cNvPr>
                <p14:cNvContentPartPr/>
                <p14:nvPr/>
              </p14:nvContentPartPr>
              <p14:xfrm>
                <a:off x="10873173" y="1264387"/>
                <a:ext cx="360" cy="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E2FAB61-9741-4264-8CB2-01D5C91CBF7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868853" y="1260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A7D5848-C1DC-46BA-9F84-80C3528C5A62}"/>
                    </a:ext>
                  </a:extLst>
                </p14:cNvPr>
                <p14:cNvContentPartPr/>
                <p14:nvPr/>
              </p14:nvContentPartPr>
              <p14:xfrm>
                <a:off x="11239653" y="1404787"/>
                <a:ext cx="356400" cy="878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A7D5848-C1DC-46BA-9F84-80C3528C5A6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235333" y="1400467"/>
                  <a:ext cx="365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9E87033-2DB1-40B9-B368-0F9A3E19AC9C}"/>
                    </a:ext>
                  </a:extLst>
                </p14:cNvPr>
                <p14:cNvContentPartPr/>
                <p14:nvPr/>
              </p14:nvContentPartPr>
              <p14:xfrm>
                <a:off x="6783933" y="2025427"/>
                <a:ext cx="165240" cy="1540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9E87033-2DB1-40B9-B368-0F9A3E19AC9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779613" y="2021107"/>
                  <a:ext cx="1738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5A4E119-71B9-466D-AB99-99A10C7D58E6}"/>
                    </a:ext>
                  </a:extLst>
                </p14:cNvPr>
                <p14:cNvContentPartPr/>
                <p14:nvPr/>
              </p14:nvContentPartPr>
              <p14:xfrm>
                <a:off x="6938733" y="2085547"/>
                <a:ext cx="302040" cy="597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5A4E119-71B9-466D-AB99-99A10C7D58E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934413" y="2081227"/>
                  <a:ext cx="310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14658AA-913A-48EB-84E1-017A71245939}"/>
                    </a:ext>
                  </a:extLst>
                </p14:cNvPr>
                <p14:cNvContentPartPr/>
                <p14:nvPr/>
              </p14:nvContentPartPr>
              <p14:xfrm>
                <a:off x="7312773" y="1945507"/>
                <a:ext cx="244440" cy="3488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14658AA-913A-48EB-84E1-017A7124593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308453" y="1941187"/>
                  <a:ext cx="25308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848EE75-B496-4EB3-BDB8-2EADA776E497}"/>
                    </a:ext>
                  </a:extLst>
                </p14:cNvPr>
                <p14:cNvContentPartPr/>
                <p14:nvPr/>
              </p14:nvContentPartPr>
              <p14:xfrm>
                <a:off x="7830093" y="2025067"/>
                <a:ext cx="25560" cy="1137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848EE75-B496-4EB3-BDB8-2EADA776E49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825773" y="2020747"/>
                  <a:ext cx="34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E9214C6-9569-4A2D-85A7-A37652C9398D}"/>
                    </a:ext>
                  </a:extLst>
                </p14:cNvPr>
                <p14:cNvContentPartPr/>
                <p14:nvPr/>
              </p14:nvContentPartPr>
              <p14:xfrm>
                <a:off x="7820013" y="1970707"/>
                <a:ext cx="96120" cy="496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E9214C6-9569-4A2D-85A7-A37652C9398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815693" y="1966387"/>
                  <a:ext cx="104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44F84AE-D7CA-4E21-843E-67B41D1C49D7}"/>
                    </a:ext>
                  </a:extLst>
                </p14:cNvPr>
                <p14:cNvContentPartPr/>
                <p14:nvPr/>
              </p14:nvContentPartPr>
              <p14:xfrm>
                <a:off x="7915053" y="2024707"/>
                <a:ext cx="98280" cy="946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44F84AE-D7CA-4E21-843E-67B41D1C49D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910733" y="2020387"/>
                  <a:ext cx="106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C55C55D-215D-4064-A79C-9185180F98FA}"/>
                    </a:ext>
                  </a:extLst>
                </p14:cNvPr>
                <p14:cNvContentPartPr/>
                <p14:nvPr/>
              </p14:nvContentPartPr>
              <p14:xfrm>
                <a:off x="8190453" y="1953067"/>
                <a:ext cx="280800" cy="1868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C55C55D-215D-4064-A79C-9185180F98F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186133" y="1948747"/>
                  <a:ext cx="289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D558292-7D03-4B1A-B23A-2B962DC0E87A}"/>
                    </a:ext>
                  </a:extLst>
                </p14:cNvPr>
                <p14:cNvContentPartPr/>
                <p14:nvPr/>
              </p14:nvContentPartPr>
              <p14:xfrm>
                <a:off x="8392773" y="1882867"/>
                <a:ext cx="243000" cy="3974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D558292-7D03-4B1A-B23A-2B962DC0E87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388453" y="1878547"/>
                  <a:ext cx="2516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16D8F74-F344-4EDD-B0F0-B62DBB7D7DD1}"/>
                    </a:ext>
                  </a:extLst>
                </p14:cNvPr>
                <p14:cNvContentPartPr/>
                <p14:nvPr/>
              </p14:nvContentPartPr>
              <p14:xfrm>
                <a:off x="8907213" y="1940827"/>
                <a:ext cx="196920" cy="961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16D8F74-F344-4EDD-B0F0-B62DBB7D7DD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902893" y="1936507"/>
                  <a:ext cx="205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3F6A692-F6B6-4B70-9916-2B005119B1AB}"/>
                    </a:ext>
                  </a:extLst>
                </p14:cNvPr>
                <p14:cNvContentPartPr/>
                <p14:nvPr/>
              </p14:nvContentPartPr>
              <p14:xfrm>
                <a:off x="9270813" y="1880707"/>
                <a:ext cx="156240" cy="1368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3F6A692-F6B6-4B70-9916-2B005119B1A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266493" y="1876387"/>
                  <a:ext cx="164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C024810-0E97-4FE4-8AF0-2ED2CDB9A9DB}"/>
                    </a:ext>
                  </a:extLst>
                </p14:cNvPr>
                <p14:cNvContentPartPr/>
                <p14:nvPr/>
              </p14:nvContentPartPr>
              <p14:xfrm>
                <a:off x="9494733" y="1874227"/>
                <a:ext cx="83160" cy="1558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C024810-0E97-4FE4-8AF0-2ED2CDB9A9D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490413" y="1869907"/>
                  <a:ext cx="91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98E641A-156B-4121-9932-FFEC77CF2AF4}"/>
                    </a:ext>
                  </a:extLst>
                </p14:cNvPr>
                <p14:cNvContentPartPr/>
                <p14:nvPr/>
              </p14:nvContentPartPr>
              <p14:xfrm>
                <a:off x="9845373" y="1853347"/>
                <a:ext cx="102240" cy="1411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98E641A-156B-4121-9932-FFEC77CF2AF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841053" y="1849027"/>
                  <a:ext cx="110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3FE9EE6-8546-4470-8F76-4DD88EA13B59}"/>
                    </a:ext>
                  </a:extLst>
                </p14:cNvPr>
                <p14:cNvContentPartPr/>
                <p14:nvPr/>
              </p14:nvContentPartPr>
              <p14:xfrm>
                <a:off x="9739533" y="1797187"/>
                <a:ext cx="118440" cy="1285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3FE9EE6-8546-4470-8F76-4DD88EA13B5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735213" y="1792867"/>
                  <a:ext cx="127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FF65AD2-9A70-4797-9892-102D6F89FF5A}"/>
                    </a:ext>
                  </a:extLst>
                </p14:cNvPr>
                <p14:cNvContentPartPr/>
                <p14:nvPr/>
              </p14:nvContentPartPr>
              <p14:xfrm>
                <a:off x="9928893" y="1953427"/>
                <a:ext cx="89640" cy="684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FF65AD2-9A70-4797-9892-102D6F89FF5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924573" y="1949107"/>
                  <a:ext cx="982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6438F14-51B7-4C54-B9FC-AA0A145006DC}"/>
                    </a:ext>
                  </a:extLst>
                </p14:cNvPr>
                <p14:cNvContentPartPr/>
                <p14:nvPr/>
              </p14:nvContentPartPr>
              <p14:xfrm>
                <a:off x="4920213" y="5094427"/>
                <a:ext cx="628200" cy="3222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6438F14-51B7-4C54-B9FC-AA0A145006D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915893" y="5090107"/>
                  <a:ext cx="6368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6E87F1C-15EE-44AE-B45F-E02A9473102A}"/>
                    </a:ext>
                  </a:extLst>
                </p14:cNvPr>
                <p14:cNvContentPartPr/>
                <p14:nvPr/>
              </p14:nvContentPartPr>
              <p14:xfrm>
                <a:off x="5642733" y="2628787"/>
                <a:ext cx="1693440" cy="2700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6E87F1C-15EE-44AE-B45F-E02A9473102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638413" y="2624467"/>
                  <a:ext cx="1702080" cy="270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956EA45-9CAD-48E7-9D15-B41BF47E574A}"/>
                    </a:ext>
                  </a:extLst>
                </p14:cNvPr>
                <p14:cNvContentPartPr/>
                <p14:nvPr/>
              </p14:nvContentPartPr>
              <p14:xfrm>
                <a:off x="7702653" y="2514667"/>
                <a:ext cx="293400" cy="975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956EA45-9CAD-48E7-9D15-B41BF47E574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698333" y="2510347"/>
                  <a:ext cx="302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A717539-3D68-43FA-96C7-D8CCFC823535}"/>
                    </a:ext>
                  </a:extLst>
                </p14:cNvPr>
                <p14:cNvContentPartPr/>
                <p14:nvPr/>
              </p14:nvContentPartPr>
              <p14:xfrm>
                <a:off x="8060493" y="2395507"/>
                <a:ext cx="173160" cy="3222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A717539-3D68-43FA-96C7-D8CCFC82353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056173" y="2391187"/>
                  <a:ext cx="1818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BEF5CDF-5428-4E1C-B54E-B1BC4A2C8875}"/>
                    </a:ext>
                  </a:extLst>
                </p14:cNvPr>
                <p14:cNvContentPartPr/>
                <p14:nvPr/>
              </p14:nvContentPartPr>
              <p14:xfrm>
                <a:off x="8491053" y="2364907"/>
                <a:ext cx="29880" cy="2098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BEF5CDF-5428-4E1C-B54E-B1BC4A2C887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486733" y="2360587"/>
                  <a:ext cx="385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C9DE54A-3419-4B69-B3F8-74E0078BA871}"/>
                    </a:ext>
                  </a:extLst>
                </p14:cNvPr>
                <p14:cNvContentPartPr/>
                <p14:nvPr/>
              </p14:nvContentPartPr>
              <p14:xfrm>
                <a:off x="8379453" y="2324587"/>
                <a:ext cx="198720" cy="450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C9DE54A-3419-4B69-B3F8-74E0078BA87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375133" y="2320267"/>
                  <a:ext cx="207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13A6101-F57D-4B6F-8A24-EE50449D685F}"/>
                    </a:ext>
                  </a:extLst>
                </p14:cNvPr>
                <p14:cNvContentPartPr/>
                <p14:nvPr/>
              </p14:nvContentPartPr>
              <p14:xfrm>
                <a:off x="8591133" y="2387587"/>
                <a:ext cx="236880" cy="1252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13A6101-F57D-4B6F-8A24-EE50449D685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586813" y="2383267"/>
                  <a:ext cx="245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CACCD58-6CF9-45DF-A10B-A54A39F83C6A}"/>
                    </a:ext>
                  </a:extLst>
                </p14:cNvPr>
                <p14:cNvContentPartPr/>
                <p14:nvPr/>
              </p14:nvContentPartPr>
              <p14:xfrm>
                <a:off x="8867253" y="2277787"/>
                <a:ext cx="104040" cy="1648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CACCD58-6CF9-45DF-A10B-A54A39F83C6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862933" y="2273467"/>
                  <a:ext cx="112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566C4A2-CF3E-42EA-9037-F75732EBB8CF}"/>
                    </a:ext>
                  </a:extLst>
                </p14:cNvPr>
                <p14:cNvContentPartPr/>
                <p14:nvPr/>
              </p14:nvContentPartPr>
              <p14:xfrm>
                <a:off x="8913693" y="2451307"/>
                <a:ext cx="58680" cy="169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566C4A2-CF3E-42EA-9037-F75732EBB8C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909373" y="2446987"/>
                  <a:ext cx="67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22F4D86-FD69-4D58-A967-B4D3BFBCA739}"/>
                    </a:ext>
                  </a:extLst>
                </p14:cNvPr>
                <p14:cNvContentPartPr/>
                <p14:nvPr/>
              </p14:nvContentPartPr>
              <p14:xfrm>
                <a:off x="8998293" y="2372107"/>
                <a:ext cx="49320" cy="475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22F4D86-FD69-4D58-A967-B4D3BFBCA73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993973" y="2367787"/>
                  <a:ext cx="57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5CAF1A4-7326-47DC-8118-CB0E6587A693}"/>
                    </a:ext>
                  </a:extLst>
                </p14:cNvPr>
                <p14:cNvContentPartPr/>
                <p14:nvPr/>
              </p14:nvContentPartPr>
              <p14:xfrm>
                <a:off x="8988213" y="2356627"/>
                <a:ext cx="263520" cy="2858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5CAF1A4-7326-47DC-8118-CB0E6587A69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983893" y="2352307"/>
                  <a:ext cx="2721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8662B41-6205-492E-88B9-A1CC31EA8463}"/>
                    </a:ext>
                  </a:extLst>
                </p14:cNvPr>
                <p14:cNvContentPartPr/>
                <p14:nvPr/>
              </p14:nvContentPartPr>
              <p14:xfrm>
                <a:off x="9356493" y="2250067"/>
                <a:ext cx="301320" cy="1728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8662B41-6205-492E-88B9-A1CC31EA846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352173" y="2245747"/>
                  <a:ext cx="309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C055B06-7603-4B67-AEC8-33927500A914}"/>
                    </a:ext>
                  </a:extLst>
                </p14:cNvPr>
                <p14:cNvContentPartPr/>
                <p14:nvPr/>
              </p14:nvContentPartPr>
              <p14:xfrm>
                <a:off x="9659253" y="2303707"/>
                <a:ext cx="102240" cy="892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C055B06-7603-4B67-AEC8-33927500A91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654933" y="2299387"/>
                  <a:ext cx="110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66BD10F-C102-4B3A-BF8E-E8781AC38C1E}"/>
                    </a:ext>
                  </a:extLst>
                </p14:cNvPr>
                <p14:cNvContentPartPr/>
                <p14:nvPr/>
              </p14:nvContentPartPr>
              <p14:xfrm>
                <a:off x="10054173" y="2155387"/>
                <a:ext cx="306720" cy="1706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66BD10F-C102-4B3A-BF8E-E8781AC38C1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049853" y="2151067"/>
                  <a:ext cx="3153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2553034-A494-4E46-A35C-EDA399C46DB7}"/>
                    </a:ext>
                  </a:extLst>
                </p14:cNvPr>
                <p14:cNvContentPartPr/>
                <p14:nvPr/>
              </p14:nvContentPartPr>
              <p14:xfrm>
                <a:off x="10491933" y="2120467"/>
                <a:ext cx="110160" cy="1447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2553034-A494-4E46-A35C-EDA399C46DB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487613" y="2116147"/>
                  <a:ext cx="118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3EC0F23-1A81-4A66-A345-EA74B3C5803E}"/>
                    </a:ext>
                  </a:extLst>
                </p14:cNvPr>
                <p14:cNvContentPartPr/>
                <p14:nvPr/>
              </p14:nvContentPartPr>
              <p14:xfrm>
                <a:off x="10625133" y="2137387"/>
                <a:ext cx="506880" cy="954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3EC0F23-1A81-4A66-A345-EA74B3C5803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620813" y="2133067"/>
                  <a:ext cx="515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36294BB-FC99-4E57-9C50-8222E9345453}"/>
                    </a:ext>
                  </a:extLst>
                </p14:cNvPr>
                <p14:cNvContentPartPr/>
                <p14:nvPr/>
              </p14:nvContentPartPr>
              <p14:xfrm>
                <a:off x="11159013" y="2050987"/>
                <a:ext cx="177840" cy="1458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36294BB-FC99-4E57-9C50-8222E934545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154693" y="2046667"/>
                  <a:ext cx="186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9D48DAF-0C6B-411E-9E0D-3B6CEDF1BC62}"/>
                    </a:ext>
                  </a:extLst>
                </p14:cNvPr>
                <p14:cNvContentPartPr/>
                <p14:nvPr/>
              </p14:nvContentPartPr>
              <p14:xfrm>
                <a:off x="8038533" y="2766307"/>
                <a:ext cx="127440" cy="2019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9D48DAF-0C6B-411E-9E0D-3B6CEDF1BC6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34213" y="2761987"/>
                  <a:ext cx="1360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F04FA4D-E087-45F4-9825-9BC78B6AD603}"/>
                    </a:ext>
                  </a:extLst>
                </p14:cNvPr>
                <p14:cNvContentPartPr/>
                <p14:nvPr/>
              </p14:nvContentPartPr>
              <p14:xfrm>
                <a:off x="8194773" y="2817787"/>
                <a:ext cx="25200" cy="1044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F04FA4D-E087-45F4-9825-9BC78B6AD60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190453" y="2813467"/>
                  <a:ext cx="33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A499112-3E5B-43E0-B4C6-A7B42037FD03}"/>
                    </a:ext>
                  </a:extLst>
                </p14:cNvPr>
                <p14:cNvContentPartPr/>
                <p14:nvPr/>
              </p14:nvContentPartPr>
              <p14:xfrm>
                <a:off x="8284053" y="2696467"/>
                <a:ext cx="218880" cy="1954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A499112-3E5B-43E0-B4C6-A7B42037FD0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279733" y="2692147"/>
                  <a:ext cx="2275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86801C5-0558-4162-A44A-29BA66079D92}"/>
                    </a:ext>
                  </a:extLst>
                </p14:cNvPr>
                <p14:cNvContentPartPr/>
                <p14:nvPr/>
              </p14:nvContentPartPr>
              <p14:xfrm>
                <a:off x="8485653" y="2732107"/>
                <a:ext cx="162000" cy="1537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86801C5-0558-4162-A44A-29BA66079D9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481333" y="2727787"/>
                  <a:ext cx="1706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162893A-5646-49B0-AF1B-00C319061E54}"/>
                    </a:ext>
                  </a:extLst>
                </p14:cNvPr>
                <p14:cNvContentPartPr/>
                <p14:nvPr/>
              </p14:nvContentPartPr>
              <p14:xfrm>
                <a:off x="8633253" y="2659747"/>
                <a:ext cx="179640" cy="2008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162893A-5646-49B0-AF1B-00C319061E5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628933" y="2655427"/>
                  <a:ext cx="188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0C574C6-EF82-4FC3-AC4F-7E47F6DD5EDA}"/>
                    </a:ext>
                  </a:extLst>
                </p14:cNvPr>
                <p14:cNvContentPartPr/>
                <p14:nvPr/>
              </p14:nvContentPartPr>
              <p14:xfrm>
                <a:off x="8802093" y="2725987"/>
                <a:ext cx="329760" cy="604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0C574C6-EF82-4FC3-AC4F-7E47F6DD5ED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797773" y="2721667"/>
                  <a:ext cx="3384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401CBC5-AEEC-4C17-97DF-2F5FD87986F2}"/>
                    </a:ext>
                  </a:extLst>
                </p14:cNvPr>
                <p14:cNvContentPartPr/>
                <p14:nvPr/>
              </p14:nvContentPartPr>
              <p14:xfrm>
                <a:off x="6089493" y="1407307"/>
                <a:ext cx="1240920" cy="6051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401CBC5-AEEC-4C17-97DF-2F5FD87986F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085173" y="1402987"/>
                  <a:ext cx="124956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58E6BC6-C2AC-4F7F-9A18-30D441E8039B}"/>
                    </a:ext>
                  </a:extLst>
                </p14:cNvPr>
                <p14:cNvContentPartPr/>
                <p14:nvPr/>
              </p14:nvContentPartPr>
              <p14:xfrm>
                <a:off x="6718053" y="1906267"/>
                <a:ext cx="516240" cy="17881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58E6BC6-C2AC-4F7F-9A18-30D441E8039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713733" y="1901947"/>
                  <a:ext cx="524880" cy="179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6FF3C1B-0F58-4A44-B740-235145F93300}"/>
                    </a:ext>
                  </a:extLst>
                </p14:cNvPr>
                <p14:cNvContentPartPr/>
                <p14:nvPr/>
              </p14:nvContentPartPr>
              <p14:xfrm>
                <a:off x="7137813" y="3531667"/>
                <a:ext cx="290520" cy="2631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6FF3C1B-0F58-4A44-B740-235145F9330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133493" y="3527347"/>
                  <a:ext cx="2991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6246E8B-0057-45C0-AC29-941CD29FEFBF}"/>
                    </a:ext>
                  </a:extLst>
                </p14:cNvPr>
                <p14:cNvContentPartPr/>
                <p14:nvPr/>
              </p14:nvContentPartPr>
              <p14:xfrm>
                <a:off x="7782573" y="3314947"/>
                <a:ext cx="253800" cy="3150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6246E8B-0057-45C0-AC29-941CD29FEFB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778253" y="3310627"/>
                  <a:ext cx="2624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D06D90D-1251-4817-8335-1D9C0BD89A24}"/>
                    </a:ext>
                  </a:extLst>
                </p14:cNvPr>
                <p14:cNvContentPartPr/>
                <p14:nvPr/>
              </p14:nvContentPartPr>
              <p14:xfrm>
                <a:off x="8124573" y="3397747"/>
                <a:ext cx="502920" cy="1134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D06D90D-1251-4817-8335-1D9C0BD89A2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120253" y="3393427"/>
                  <a:ext cx="511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0D59372-68BB-4871-9DCD-0B92E679C789}"/>
                    </a:ext>
                  </a:extLst>
                </p14:cNvPr>
                <p14:cNvContentPartPr/>
                <p14:nvPr/>
              </p14:nvContentPartPr>
              <p14:xfrm>
                <a:off x="8714253" y="3343747"/>
                <a:ext cx="185760" cy="3690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0D59372-68BB-4871-9DCD-0B92E679C78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709933" y="3339427"/>
                  <a:ext cx="1944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D139ACE-95C1-4EC5-925E-90AD83AA8F7D}"/>
                    </a:ext>
                  </a:extLst>
                </p14:cNvPr>
                <p14:cNvContentPartPr/>
                <p14:nvPr/>
              </p14:nvContentPartPr>
              <p14:xfrm>
                <a:off x="9114933" y="3273547"/>
                <a:ext cx="26640" cy="1461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D139ACE-95C1-4EC5-925E-90AD83AA8F7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110613" y="3269227"/>
                  <a:ext cx="35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829C86C-DD19-4095-94E1-2F54542964EC}"/>
                    </a:ext>
                  </a:extLst>
                </p14:cNvPr>
                <p14:cNvContentPartPr/>
                <p14:nvPr/>
              </p14:nvContentPartPr>
              <p14:xfrm>
                <a:off x="9107373" y="3184987"/>
                <a:ext cx="32760" cy="777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829C86C-DD19-4095-94E1-2F54542964E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103053" y="3180667"/>
                  <a:ext cx="41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1028114-4888-466C-9187-62520855CFB4}"/>
                    </a:ext>
                  </a:extLst>
                </p14:cNvPr>
                <p14:cNvContentPartPr/>
                <p14:nvPr/>
              </p14:nvContentPartPr>
              <p14:xfrm>
                <a:off x="9184413" y="3249427"/>
                <a:ext cx="133920" cy="1627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1028114-4888-466C-9187-62520855CFB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180093" y="3245107"/>
                  <a:ext cx="142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DEE435D-4B3A-4648-A7E5-510D31067818}"/>
                    </a:ext>
                  </a:extLst>
                </p14:cNvPr>
                <p14:cNvContentPartPr/>
                <p14:nvPr/>
              </p14:nvContentPartPr>
              <p14:xfrm>
                <a:off x="9534693" y="3015787"/>
                <a:ext cx="274320" cy="2793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DEE435D-4B3A-4648-A7E5-510D3106781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530373" y="3011467"/>
                  <a:ext cx="2829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A06C6DB-4186-44BA-B9B6-AFCFCC3F03B5}"/>
                    </a:ext>
                  </a:extLst>
                </p14:cNvPr>
                <p14:cNvContentPartPr/>
                <p14:nvPr/>
              </p14:nvContentPartPr>
              <p14:xfrm>
                <a:off x="9762933" y="3084547"/>
                <a:ext cx="59400" cy="324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A06C6DB-4186-44BA-B9B6-AFCFCC3F03B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758613" y="3080227"/>
                  <a:ext cx="68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8F42866-CA0D-4716-84D0-812EF8F6228D}"/>
                    </a:ext>
                  </a:extLst>
                </p14:cNvPr>
                <p14:cNvContentPartPr/>
                <p14:nvPr/>
              </p14:nvContentPartPr>
              <p14:xfrm>
                <a:off x="9797493" y="3002827"/>
                <a:ext cx="233640" cy="4356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8F42866-CA0D-4716-84D0-812EF8F6228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793173" y="2998507"/>
                  <a:ext cx="24228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1F68046-3AC9-48B7-97FF-26279CB1669B}"/>
                    </a:ext>
                  </a:extLst>
                </p14:cNvPr>
                <p14:cNvContentPartPr/>
                <p14:nvPr/>
              </p14:nvContentPartPr>
              <p14:xfrm>
                <a:off x="10031853" y="2931547"/>
                <a:ext cx="203760" cy="3481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1F68046-3AC9-48B7-97FF-26279CB1669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027533" y="2927227"/>
                  <a:ext cx="2124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2EFE9EF-7900-45BE-B10D-654492EE55D8}"/>
                    </a:ext>
                  </a:extLst>
                </p14:cNvPr>
                <p14:cNvContentPartPr/>
                <p14:nvPr/>
              </p14:nvContentPartPr>
              <p14:xfrm>
                <a:off x="10467813" y="2913547"/>
                <a:ext cx="204480" cy="1785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2EFE9EF-7900-45BE-B10D-654492EE55D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463493" y="2909227"/>
                  <a:ext cx="2131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8B80D90B-2783-479E-A181-A7E25518CFDD}"/>
                    </a:ext>
                  </a:extLst>
                </p14:cNvPr>
                <p14:cNvContentPartPr/>
                <p14:nvPr/>
              </p14:nvContentPartPr>
              <p14:xfrm>
                <a:off x="10685253" y="2908867"/>
                <a:ext cx="72000" cy="1267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8B80D90B-2783-479E-A181-A7E25518CFD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680933" y="2904547"/>
                  <a:ext cx="80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3716BDE-07D6-42EB-B24C-73970A785E3A}"/>
                    </a:ext>
                  </a:extLst>
                </p14:cNvPr>
                <p14:cNvContentPartPr/>
                <p14:nvPr/>
              </p14:nvContentPartPr>
              <p14:xfrm>
                <a:off x="10760133" y="2834347"/>
                <a:ext cx="165600" cy="4014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3716BDE-07D6-42EB-B24C-73970A785E3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755813" y="2830027"/>
                  <a:ext cx="17424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CA6862C-9FE6-4CF3-BFE6-0A6FCE8DFA3A}"/>
                    </a:ext>
                  </a:extLst>
                </p14:cNvPr>
                <p14:cNvContentPartPr/>
                <p14:nvPr/>
              </p14:nvContentPartPr>
              <p14:xfrm>
                <a:off x="10860933" y="2613667"/>
                <a:ext cx="869040" cy="3600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CA6862C-9FE6-4CF3-BFE6-0A6FCE8DFA3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856613" y="2609347"/>
                  <a:ext cx="8776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80644E9-C60E-4497-BE0A-210AA2BB6BAF}"/>
                    </a:ext>
                  </a:extLst>
                </p14:cNvPr>
                <p14:cNvContentPartPr/>
                <p14:nvPr/>
              </p14:nvContentPartPr>
              <p14:xfrm>
                <a:off x="9996213" y="3369667"/>
                <a:ext cx="169560" cy="2775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80644E9-C60E-4497-BE0A-210AA2BB6BA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991893" y="3365347"/>
                  <a:ext cx="1782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994EA5C-EDE3-4311-B23B-A5A901F3BDE6}"/>
                    </a:ext>
                  </a:extLst>
                </p14:cNvPr>
                <p14:cNvContentPartPr/>
                <p14:nvPr/>
              </p14:nvContentPartPr>
              <p14:xfrm>
                <a:off x="10183773" y="3455707"/>
                <a:ext cx="9360" cy="1040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994EA5C-EDE3-4311-B23B-A5A901F3BDE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179453" y="3451387"/>
                  <a:ext cx="18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E809425-3FB7-417C-8985-38FAF218484F}"/>
                    </a:ext>
                  </a:extLst>
                </p14:cNvPr>
                <p14:cNvContentPartPr/>
                <p14:nvPr/>
              </p14:nvContentPartPr>
              <p14:xfrm>
                <a:off x="10158573" y="3478027"/>
                <a:ext cx="19080" cy="1051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E809425-3FB7-417C-8985-38FAF218484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154253" y="3473707"/>
                  <a:ext cx="27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A7D9A5D-6CC8-4B73-86DE-47B70F4833C1}"/>
                    </a:ext>
                  </a:extLst>
                </p14:cNvPr>
                <p14:cNvContentPartPr/>
                <p14:nvPr/>
              </p14:nvContentPartPr>
              <p14:xfrm>
                <a:off x="10210053" y="3395227"/>
                <a:ext cx="420120" cy="1900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A7D9A5D-6CC8-4B73-86DE-47B70F4833C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205733" y="3390907"/>
                  <a:ext cx="428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3B3E585-0AEF-4235-9B7F-670057BA4C2B}"/>
                    </a:ext>
                  </a:extLst>
                </p14:cNvPr>
                <p14:cNvContentPartPr/>
                <p14:nvPr/>
              </p14:nvContentPartPr>
              <p14:xfrm>
                <a:off x="10647093" y="3373627"/>
                <a:ext cx="111960" cy="1677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3B3E585-0AEF-4235-9B7F-670057BA4C2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642773" y="3369307"/>
                  <a:ext cx="120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F3D0071-4FF1-41A9-9237-473606B9E945}"/>
                    </a:ext>
                  </a:extLst>
                </p14:cNvPr>
                <p14:cNvContentPartPr/>
                <p14:nvPr/>
              </p14:nvContentPartPr>
              <p14:xfrm>
                <a:off x="10785693" y="3399547"/>
                <a:ext cx="39600" cy="1018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F3D0071-4FF1-41A9-9237-473606B9E94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781373" y="3395227"/>
                  <a:ext cx="48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DF96BDE-3BCA-47DD-AF18-ABED1609B8B8}"/>
                    </a:ext>
                  </a:extLst>
                </p14:cNvPr>
                <p14:cNvContentPartPr/>
                <p14:nvPr/>
              </p14:nvContentPartPr>
              <p14:xfrm>
                <a:off x="10896933" y="3225307"/>
                <a:ext cx="240840" cy="3013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DF96BDE-3BCA-47DD-AF18-ABED1609B8B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892613" y="3220987"/>
                  <a:ext cx="2494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7083A4BA-4279-4A48-A7C4-A7F04D3D76F9}"/>
                    </a:ext>
                  </a:extLst>
                </p14:cNvPr>
                <p14:cNvContentPartPr/>
                <p14:nvPr/>
              </p14:nvContentPartPr>
              <p14:xfrm>
                <a:off x="11091693" y="3230347"/>
                <a:ext cx="37440" cy="637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7083A4BA-4279-4A48-A7C4-A7F04D3D76F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087373" y="3226027"/>
                  <a:ext cx="460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F645BBBD-48C3-4A76-B9B0-C402E6B3AA49}"/>
                    </a:ext>
                  </a:extLst>
                </p14:cNvPr>
                <p14:cNvContentPartPr/>
                <p14:nvPr/>
              </p14:nvContentPartPr>
              <p14:xfrm>
                <a:off x="11159733" y="3197587"/>
                <a:ext cx="151920" cy="1782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F645BBBD-48C3-4A76-B9B0-C402E6B3AA4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155413" y="3193267"/>
                  <a:ext cx="1605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9EF567D8-4880-406A-B3A2-2220099B98D3}"/>
                    </a:ext>
                  </a:extLst>
                </p14:cNvPr>
                <p14:cNvContentPartPr/>
                <p14:nvPr/>
              </p14:nvContentPartPr>
              <p14:xfrm>
                <a:off x="11455653" y="3226747"/>
                <a:ext cx="218520" cy="842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9EF567D8-4880-406A-B3A2-2220099B98D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451333" y="3222427"/>
                  <a:ext cx="227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8C039D2-5195-46BC-AD70-395954E66117}"/>
                    </a:ext>
                  </a:extLst>
                </p14:cNvPr>
                <p14:cNvContentPartPr/>
                <p14:nvPr/>
              </p14:nvContentPartPr>
              <p14:xfrm>
                <a:off x="11642853" y="3104707"/>
                <a:ext cx="12960" cy="450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8C039D2-5195-46BC-AD70-395954E6611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638533" y="3100387"/>
                  <a:ext cx="216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9D11155A-DB82-4F54-9E3B-199CFFC3D666}"/>
                    </a:ext>
                  </a:extLst>
                </p14:cNvPr>
                <p14:cNvContentPartPr/>
                <p14:nvPr/>
              </p14:nvContentPartPr>
              <p14:xfrm>
                <a:off x="11115813" y="3653707"/>
                <a:ext cx="27000" cy="2329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9D11155A-DB82-4F54-9E3B-199CFFC3D66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111493" y="3649387"/>
                  <a:ext cx="356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3BCFFFC-0A90-4E8D-8EE7-78EB499E93BA}"/>
                    </a:ext>
                  </a:extLst>
                </p14:cNvPr>
                <p14:cNvContentPartPr/>
                <p14:nvPr/>
              </p14:nvContentPartPr>
              <p14:xfrm>
                <a:off x="10971453" y="3634987"/>
                <a:ext cx="243360" cy="828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3BCFFFC-0A90-4E8D-8EE7-78EB499E93B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967133" y="3630667"/>
                  <a:ext cx="252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CB9E2F6-6D0C-4934-9E4F-66533EEDDA52}"/>
                    </a:ext>
                  </a:extLst>
                </p14:cNvPr>
                <p14:cNvContentPartPr/>
                <p14:nvPr/>
              </p14:nvContentPartPr>
              <p14:xfrm>
                <a:off x="11197173" y="3690427"/>
                <a:ext cx="130320" cy="1749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CB9E2F6-6D0C-4934-9E4F-66533EEDDA5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192853" y="3686107"/>
                  <a:ext cx="138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B76BCAB-6563-4FCB-9436-A4F5D4A75A74}"/>
                    </a:ext>
                  </a:extLst>
                </p14:cNvPr>
                <p14:cNvContentPartPr/>
                <p14:nvPr/>
              </p14:nvContentPartPr>
              <p14:xfrm>
                <a:off x="11299413" y="3667027"/>
                <a:ext cx="132120" cy="1314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B76BCAB-6563-4FCB-9436-A4F5D4A75A7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295093" y="3662707"/>
                  <a:ext cx="140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FCC9B37-DEF1-4A08-893A-C35A5FA942E6}"/>
                    </a:ext>
                  </a:extLst>
                </p14:cNvPr>
                <p14:cNvContentPartPr/>
                <p14:nvPr/>
              </p14:nvContentPartPr>
              <p14:xfrm>
                <a:off x="11449173" y="3509707"/>
                <a:ext cx="132120" cy="2574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FCC9B37-DEF1-4A08-893A-C35A5FA942E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444853" y="3505387"/>
                  <a:ext cx="140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8CF603C-CE07-4C23-8B00-BF6A997B48E4}"/>
                    </a:ext>
                  </a:extLst>
                </p14:cNvPr>
                <p14:cNvContentPartPr/>
                <p14:nvPr/>
              </p14:nvContentPartPr>
              <p14:xfrm>
                <a:off x="11603253" y="3586387"/>
                <a:ext cx="177120" cy="1310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8CF603C-CE07-4C23-8B00-BF6A997B48E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598933" y="3582067"/>
                  <a:ext cx="185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B8D8DC3-DD38-4478-9F7E-CC04AF4171C2}"/>
                    </a:ext>
                  </a:extLst>
                </p14:cNvPr>
                <p14:cNvContentPartPr/>
                <p14:nvPr/>
              </p14:nvContentPartPr>
              <p14:xfrm>
                <a:off x="8226093" y="2155027"/>
                <a:ext cx="1156320" cy="6170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B8D8DC3-DD38-4478-9F7E-CC04AF4171C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221773" y="2150707"/>
                  <a:ext cx="116496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F338E9E-48F3-4E88-9A57-2CC5387875A9}"/>
                    </a:ext>
                  </a:extLst>
                </p14:cNvPr>
                <p14:cNvContentPartPr/>
                <p14:nvPr/>
              </p14:nvContentPartPr>
              <p14:xfrm>
                <a:off x="6049893" y="1388587"/>
                <a:ext cx="1112040" cy="6782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F338E9E-48F3-4E88-9A57-2CC5387875A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045573" y="1384267"/>
                  <a:ext cx="112068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4893BB1-AA28-41B6-926C-AFE3DBB1CA3C}"/>
                    </a:ext>
                  </a:extLst>
                </p14:cNvPr>
                <p14:cNvContentPartPr/>
                <p14:nvPr/>
              </p14:nvContentPartPr>
              <p14:xfrm>
                <a:off x="6955293" y="1812667"/>
                <a:ext cx="1253880" cy="5810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4893BB1-AA28-41B6-926C-AFE3DBB1CA3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950973" y="1808347"/>
                  <a:ext cx="126252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01FBFD5-0281-4596-8205-8E3349EE0842}"/>
                    </a:ext>
                  </a:extLst>
                </p14:cNvPr>
                <p14:cNvContentPartPr/>
                <p14:nvPr/>
              </p14:nvContentPartPr>
              <p14:xfrm>
                <a:off x="6472533" y="2128747"/>
                <a:ext cx="995400" cy="24580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01FBFD5-0281-4596-8205-8E3349EE084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468213" y="2124427"/>
                  <a:ext cx="1004040" cy="246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CF7BFD0-6D2B-4E35-BE18-53C6B7717887}"/>
                    </a:ext>
                  </a:extLst>
                </p14:cNvPr>
                <p14:cNvContentPartPr/>
                <p14:nvPr/>
              </p14:nvContentPartPr>
              <p14:xfrm>
                <a:off x="6431133" y="4133227"/>
                <a:ext cx="377280" cy="6685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CF7BFD0-6D2B-4E35-BE18-53C6B771788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426813" y="4128907"/>
                  <a:ext cx="385920" cy="67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8B96506-9FC7-4249-9CDC-7DE00D022FEC}"/>
                    </a:ext>
                  </a:extLst>
                </p14:cNvPr>
                <p14:cNvContentPartPr/>
                <p14:nvPr/>
              </p14:nvContentPartPr>
              <p14:xfrm>
                <a:off x="6432573" y="3772147"/>
                <a:ext cx="2197080" cy="13773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8B96506-9FC7-4249-9CDC-7DE00D022FE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428253" y="3767827"/>
                  <a:ext cx="2205720" cy="13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A5229F96-48BB-404A-A864-58714C007800}"/>
                    </a:ext>
                  </a:extLst>
                </p14:cNvPr>
                <p14:cNvContentPartPr/>
                <p14:nvPr/>
              </p14:nvContentPartPr>
              <p14:xfrm>
                <a:off x="6994173" y="4852147"/>
                <a:ext cx="579600" cy="6055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A5229F96-48BB-404A-A864-58714C00780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989853" y="4847827"/>
                  <a:ext cx="588240" cy="61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48CBCFF-8188-4CD7-971F-1E7B66CFBD6E}"/>
                    </a:ext>
                  </a:extLst>
                </p14:cNvPr>
                <p14:cNvContentPartPr/>
                <p14:nvPr/>
              </p14:nvContentPartPr>
              <p14:xfrm>
                <a:off x="7114413" y="5066707"/>
                <a:ext cx="189360" cy="2224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48CBCFF-8188-4CD7-971F-1E7B66CFBD6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110093" y="5062387"/>
                  <a:ext cx="198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618C4A4-4A72-49A6-B38A-DC336E1E6157}"/>
                    </a:ext>
                  </a:extLst>
                </p14:cNvPr>
                <p14:cNvContentPartPr/>
                <p14:nvPr/>
              </p14:nvContentPartPr>
              <p14:xfrm>
                <a:off x="7296933" y="5050507"/>
                <a:ext cx="28800" cy="961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618C4A4-4A72-49A6-B38A-DC336E1E615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292613" y="5046187"/>
                  <a:ext cx="374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136AA1FE-69F0-4B80-9C20-0D9DA468A9C9}"/>
                    </a:ext>
                  </a:extLst>
                </p14:cNvPr>
                <p14:cNvContentPartPr/>
                <p14:nvPr/>
              </p14:nvContentPartPr>
              <p14:xfrm>
                <a:off x="7292253" y="5010907"/>
                <a:ext cx="103320" cy="1854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136AA1FE-69F0-4B80-9C20-0D9DA468A9C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287933" y="5006587"/>
                  <a:ext cx="111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A95F6B9-ED03-4367-8F40-38B2CB79BB54}"/>
                    </a:ext>
                  </a:extLst>
                </p14:cNvPr>
                <p14:cNvContentPartPr/>
                <p14:nvPr/>
              </p14:nvContentPartPr>
              <p14:xfrm>
                <a:off x="7400253" y="5004787"/>
                <a:ext cx="12240" cy="1296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A95F6B9-ED03-4367-8F40-38B2CB79BB5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395933" y="5000467"/>
                  <a:ext cx="20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92A3912F-7427-44ED-B148-76467968E784}"/>
                    </a:ext>
                  </a:extLst>
                </p14:cNvPr>
                <p14:cNvContentPartPr/>
                <p14:nvPr/>
              </p14:nvContentPartPr>
              <p14:xfrm>
                <a:off x="7370733" y="4956547"/>
                <a:ext cx="128880" cy="1540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92A3912F-7427-44ED-B148-76467968E78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366413" y="4952227"/>
                  <a:ext cx="137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F8EF790-B18B-41EA-A8E1-B350C8ED7A61}"/>
                    </a:ext>
                  </a:extLst>
                </p14:cNvPr>
                <p14:cNvContentPartPr/>
                <p14:nvPr/>
              </p14:nvContentPartPr>
              <p14:xfrm>
                <a:off x="7426533" y="4442107"/>
                <a:ext cx="23400" cy="3168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F8EF790-B18B-41EA-A8E1-B350C8ED7A6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422213" y="4437787"/>
                  <a:ext cx="320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7CAE8DEC-3201-4E1D-BF89-0A918C5F7FFE}"/>
                    </a:ext>
                  </a:extLst>
                </p14:cNvPr>
                <p14:cNvContentPartPr/>
                <p14:nvPr/>
              </p14:nvContentPartPr>
              <p14:xfrm>
                <a:off x="7348053" y="4604107"/>
                <a:ext cx="186840" cy="2854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7CAE8DEC-3201-4E1D-BF89-0A918C5F7FF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343733" y="4599787"/>
                  <a:ext cx="1954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1008885-7EB9-4CEE-82CD-CB21C0A3F8FB}"/>
                    </a:ext>
                  </a:extLst>
                </p14:cNvPr>
                <p14:cNvContentPartPr/>
                <p14:nvPr/>
              </p14:nvContentPartPr>
              <p14:xfrm>
                <a:off x="7354173" y="4196947"/>
                <a:ext cx="163800" cy="2199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1008885-7EB9-4CEE-82CD-CB21C0A3F8F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349853" y="4192627"/>
                  <a:ext cx="1724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6BF3CAA-42CB-48E8-B963-AE77EE5E91B1}"/>
                    </a:ext>
                  </a:extLst>
                </p14:cNvPr>
                <p14:cNvContentPartPr/>
                <p14:nvPr/>
              </p14:nvContentPartPr>
              <p14:xfrm>
                <a:off x="7534893" y="4282267"/>
                <a:ext cx="51840" cy="871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6BF3CAA-42CB-48E8-B963-AE77EE5E91B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530573" y="4277947"/>
                  <a:ext cx="60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7469975-837E-46D2-AA86-6C5EE4E2C384}"/>
                    </a:ext>
                  </a:extLst>
                </p14:cNvPr>
                <p14:cNvContentPartPr/>
                <p14:nvPr/>
              </p14:nvContentPartPr>
              <p14:xfrm>
                <a:off x="7605453" y="4159507"/>
                <a:ext cx="158760" cy="1724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7469975-837E-46D2-AA86-6C5EE4E2C38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601133" y="4155187"/>
                  <a:ext cx="1674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A76B00A-850E-4A2C-BDC3-BDDD9719B4A6}"/>
                    </a:ext>
                  </a:extLst>
                </p14:cNvPr>
                <p14:cNvContentPartPr/>
                <p14:nvPr/>
              </p14:nvContentPartPr>
              <p14:xfrm>
                <a:off x="7746573" y="4163107"/>
                <a:ext cx="99000" cy="1184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A76B00A-850E-4A2C-BDC3-BDDD9719B4A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742253" y="4158787"/>
                  <a:ext cx="107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9C097A5-DB5D-45E1-843B-7CBFA05D6AA8}"/>
                    </a:ext>
                  </a:extLst>
                </p14:cNvPr>
                <p14:cNvContentPartPr/>
                <p14:nvPr/>
              </p14:nvContentPartPr>
              <p14:xfrm>
                <a:off x="7936293" y="4050787"/>
                <a:ext cx="209880" cy="2545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9C097A5-DB5D-45E1-843B-7CBFA05D6AA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931973" y="4046467"/>
                  <a:ext cx="2185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108E1653-B8F5-455B-819B-79F4D8350414}"/>
                    </a:ext>
                  </a:extLst>
                </p14:cNvPr>
                <p14:cNvContentPartPr/>
                <p14:nvPr/>
              </p14:nvContentPartPr>
              <p14:xfrm>
                <a:off x="8209893" y="3994987"/>
                <a:ext cx="38160" cy="1155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108E1653-B8F5-455B-819B-79F4D835041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205573" y="3990667"/>
                  <a:ext cx="46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BC3CA04F-42CB-4887-A3BC-9DCD673E104F}"/>
                    </a:ext>
                  </a:extLst>
                </p14:cNvPr>
                <p14:cNvContentPartPr/>
                <p14:nvPr/>
              </p14:nvContentPartPr>
              <p14:xfrm>
                <a:off x="8218173" y="3924067"/>
                <a:ext cx="130320" cy="1191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BC3CA04F-42CB-4887-A3BC-9DCD673E104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213853" y="3919747"/>
                  <a:ext cx="138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D464636-0B0C-4A46-A552-23BB4703D729}"/>
                    </a:ext>
                  </a:extLst>
                </p14:cNvPr>
                <p14:cNvContentPartPr/>
                <p14:nvPr/>
              </p14:nvContentPartPr>
              <p14:xfrm>
                <a:off x="8257773" y="4031707"/>
                <a:ext cx="100080" cy="806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D464636-0B0C-4A46-A552-23BB4703D72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253453" y="4027387"/>
                  <a:ext cx="1087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B0918AC9-7DFE-4875-B77F-43DDE87907CF}"/>
                    </a:ext>
                  </a:extLst>
                </p14:cNvPr>
                <p14:cNvContentPartPr/>
                <p14:nvPr/>
              </p14:nvContentPartPr>
              <p14:xfrm>
                <a:off x="8371533" y="3917227"/>
                <a:ext cx="156960" cy="1278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B0918AC9-7DFE-4875-B77F-43DDE87907C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367213" y="3912907"/>
                  <a:ext cx="165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566B832-80E1-41FB-AD3F-6AB8FB490870}"/>
                    </a:ext>
                  </a:extLst>
                </p14:cNvPr>
                <p14:cNvContentPartPr/>
                <p14:nvPr/>
              </p14:nvContentPartPr>
              <p14:xfrm>
                <a:off x="8567013" y="3805627"/>
                <a:ext cx="229680" cy="2354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566B832-80E1-41FB-AD3F-6AB8FB49087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562693" y="3801307"/>
                  <a:ext cx="2383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3A56CC0-A0A4-4F11-8F00-A4A8A59FE203}"/>
                    </a:ext>
                  </a:extLst>
                </p14:cNvPr>
                <p14:cNvContentPartPr/>
                <p14:nvPr/>
              </p14:nvContentPartPr>
              <p14:xfrm>
                <a:off x="8402133" y="6016387"/>
                <a:ext cx="355320" cy="3798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3A56CC0-A0A4-4F11-8F00-A4A8A59FE20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397813" y="6012067"/>
                  <a:ext cx="3639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984DD04C-97CE-4CC1-891F-803F8837B025}"/>
                    </a:ext>
                  </a:extLst>
                </p14:cNvPr>
                <p14:cNvContentPartPr/>
                <p14:nvPr/>
              </p14:nvContentPartPr>
              <p14:xfrm>
                <a:off x="8450013" y="6117907"/>
                <a:ext cx="43560" cy="1702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984DD04C-97CE-4CC1-891F-803F8837B02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445693" y="6113587"/>
                  <a:ext cx="52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9564582-D325-4A2C-9798-EF2988C4CA35}"/>
                    </a:ext>
                  </a:extLst>
                </p14:cNvPr>
                <p14:cNvContentPartPr/>
                <p14:nvPr/>
              </p14:nvContentPartPr>
              <p14:xfrm>
                <a:off x="8393493" y="6066427"/>
                <a:ext cx="145080" cy="975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9564582-D325-4A2C-9798-EF2988C4CA3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389173" y="6062107"/>
                  <a:ext cx="153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32D5897-9653-49B8-A288-22948F3B7116}"/>
                    </a:ext>
                  </a:extLst>
                </p14:cNvPr>
                <p14:cNvContentPartPr/>
                <p14:nvPr/>
              </p14:nvContentPartPr>
              <p14:xfrm>
                <a:off x="8485653" y="6088387"/>
                <a:ext cx="267840" cy="1400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32D5897-9653-49B8-A288-22948F3B711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481333" y="6084067"/>
                  <a:ext cx="276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178CC36-C692-4328-9A81-49F999640AA2}"/>
                    </a:ext>
                  </a:extLst>
                </p14:cNvPr>
                <p14:cNvContentPartPr/>
                <p14:nvPr/>
              </p14:nvContentPartPr>
              <p14:xfrm>
                <a:off x="6143133" y="6314827"/>
                <a:ext cx="2288160" cy="2062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178CC36-C692-4328-9A81-49F999640AA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138813" y="6310507"/>
                  <a:ext cx="22968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E706628-2C2E-4D74-A963-8AAF6147837A}"/>
                    </a:ext>
                  </a:extLst>
                </p14:cNvPr>
                <p14:cNvContentPartPr/>
                <p14:nvPr/>
              </p14:nvContentPartPr>
              <p14:xfrm>
                <a:off x="5838213" y="6387907"/>
                <a:ext cx="462600" cy="2120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E706628-2C2E-4D74-A963-8AAF6147837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833893" y="6383587"/>
                  <a:ext cx="4712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7854966B-B025-43D1-B47E-DF17F9DD12B0}"/>
                    </a:ext>
                  </a:extLst>
                </p14:cNvPr>
                <p14:cNvContentPartPr/>
                <p14:nvPr/>
              </p14:nvContentPartPr>
              <p14:xfrm>
                <a:off x="4176093" y="6255787"/>
                <a:ext cx="190080" cy="2023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7854966B-B025-43D1-B47E-DF17F9DD12B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171773" y="6251467"/>
                  <a:ext cx="1987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0E1EF45-1049-4677-AA59-4646AC5DF24A}"/>
                    </a:ext>
                  </a:extLst>
                </p14:cNvPr>
                <p14:cNvContentPartPr/>
                <p14:nvPr/>
              </p14:nvContentPartPr>
              <p14:xfrm>
                <a:off x="4364733" y="6297907"/>
                <a:ext cx="206280" cy="1116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0E1EF45-1049-4677-AA59-4646AC5DF24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360413" y="6293587"/>
                  <a:ext cx="214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1DE5E290-A798-47BA-ADCD-0809E24BA2F9}"/>
                    </a:ext>
                  </a:extLst>
                </p14:cNvPr>
                <p14:cNvContentPartPr/>
                <p14:nvPr/>
              </p14:nvContentPartPr>
              <p14:xfrm>
                <a:off x="4592253" y="6219787"/>
                <a:ext cx="89640" cy="1296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1DE5E290-A798-47BA-ADCD-0809E24BA2F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587933" y="6215467"/>
                  <a:ext cx="98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DB7FECD-56AF-4422-9CF5-1208E3A1466E}"/>
                    </a:ext>
                  </a:extLst>
                </p14:cNvPr>
                <p14:cNvContentPartPr/>
                <p14:nvPr/>
              </p14:nvContentPartPr>
              <p14:xfrm>
                <a:off x="4637253" y="6370627"/>
                <a:ext cx="57600" cy="331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DB7FECD-56AF-4422-9CF5-1208E3A1466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632933" y="6366307"/>
                  <a:ext cx="66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C459CBC-1F9F-47DA-93E7-327424D91206}"/>
                    </a:ext>
                  </a:extLst>
                </p14:cNvPr>
                <p14:cNvContentPartPr/>
                <p14:nvPr/>
              </p14:nvContentPartPr>
              <p14:xfrm>
                <a:off x="4716453" y="6240667"/>
                <a:ext cx="231480" cy="1656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C459CBC-1F9F-47DA-93E7-327424D9120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712133" y="6236347"/>
                  <a:ext cx="240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309573DB-F5BE-4CD0-97C7-9569D4F234EA}"/>
                    </a:ext>
                  </a:extLst>
                </p14:cNvPr>
                <p14:cNvContentPartPr/>
                <p14:nvPr/>
              </p14:nvContentPartPr>
              <p14:xfrm>
                <a:off x="5059173" y="6201787"/>
                <a:ext cx="186120" cy="1904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309573DB-F5BE-4CD0-97C7-9569D4F234E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054853" y="6197467"/>
                  <a:ext cx="1947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07F6204E-6FF7-49D9-8FB1-2602854A14D5}"/>
                    </a:ext>
                  </a:extLst>
                </p14:cNvPr>
                <p14:cNvContentPartPr/>
                <p14:nvPr/>
              </p14:nvContentPartPr>
              <p14:xfrm>
                <a:off x="5261853" y="6188107"/>
                <a:ext cx="29880" cy="1929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07F6204E-6FF7-49D9-8FB1-2602854A14D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257533" y="6183787"/>
                  <a:ext cx="38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7077E66-A399-4D53-BE29-C0C0369C4B14}"/>
                    </a:ext>
                  </a:extLst>
                </p14:cNvPr>
                <p14:cNvContentPartPr/>
                <p14:nvPr/>
              </p14:nvContentPartPr>
              <p14:xfrm>
                <a:off x="5305773" y="6282787"/>
                <a:ext cx="166680" cy="723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7077E66-A399-4D53-BE29-C0C0369C4B1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301453" y="6278467"/>
                  <a:ext cx="175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9C325FEA-5B26-4D42-95DE-1133D1A1BE9C}"/>
                    </a:ext>
                  </a:extLst>
                </p14:cNvPr>
                <p14:cNvContentPartPr/>
                <p14:nvPr/>
              </p14:nvContentPartPr>
              <p14:xfrm>
                <a:off x="5459853" y="6248227"/>
                <a:ext cx="291600" cy="1144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9C325FEA-5B26-4D42-95DE-1133D1A1BE9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455533" y="6243907"/>
                  <a:ext cx="300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6734C04-B0BB-42A4-85B1-C4B355C7B450}"/>
                    </a:ext>
                  </a:extLst>
                </p14:cNvPr>
                <p14:cNvContentPartPr/>
                <p14:nvPr/>
              </p14:nvContentPartPr>
              <p14:xfrm>
                <a:off x="4172133" y="6508147"/>
                <a:ext cx="33480" cy="1227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6734C04-B0BB-42A4-85B1-C4B355C7B45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167813" y="6503827"/>
                  <a:ext cx="42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0EE51D1E-0907-402F-9550-E4D4CBCCACD4}"/>
                    </a:ext>
                  </a:extLst>
                </p14:cNvPr>
                <p14:cNvContentPartPr/>
                <p14:nvPr/>
              </p14:nvContentPartPr>
              <p14:xfrm>
                <a:off x="4175013" y="6500227"/>
                <a:ext cx="153360" cy="547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0EE51D1E-0907-402F-9550-E4D4CBCCACD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170693" y="6495907"/>
                  <a:ext cx="162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13D17D7-F2F9-47F1-9A66-75983E245B09}"/>
                    </a:ext>
                  </a:extLst>
                </p14:cNvPr>
                <p14:cNvContentPartPr/>
                <p14:nvPr/>
              </p14:nvContentPartPr>
              <p14:xfrm>
                <a:off x="4150893" y="6583027"/>
                <a:ext cx="234720" cy="666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13D17D7-F2F9-47F1-9A66-75983E245B0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146573" y="6578707"/>
                  <a:ext cx="243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12B4D34-8A43-4FC5-AB8D-09769CB18721}"/>
                    </a:ext>
                  </a:extLst>
                </p14:cNvPr>
                <p14:cNvContentPartPr/>
                <p14:nvPr/>
              </p14:nvContentPartPr>
              <p14:xfrm>
                <a:off x="4387053" y="6484027"/>
                <a:ext cx="426600" cy="1476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12B4D34-8A43-4FC5-AB8D-09769CB1872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382733" y="6479707"/>
                  <a:ext cx="4352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1F2C01F-ADDA-42BD-BDE7-3F0CFD3A3274}"/>
                    </a:ext>
                  </a:extLst>
                </p14:cNvPr>
                <p14:cNvContentPartPr/>
                <p14:nvPr/>
              </p14:nvContentPartPr>
              <p14:xfrm>
                <a:off x="4919133" y="6483307"/>
                <a:ext cx="243360" cy="1566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1F2C01F-ADDA-42BD-BDE7-3F0CFD3A327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914813" y="6478987"/>
                  <a:ext cx="252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A4F2CA7-78CA-42FC-962C-0B5352912BBC}"/>
                    </a:ext>
                  </a:extLst>
                </p14:cNvPr>
                <p14:cNvContentPartPr/>
                <p14:nvPr/>
              </p14:nvContentPartPr>
              <p14:xfrm>
                <a:off x="5158893" y="6494827"/>
                <a:ext cx="234720" cy="1263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A4F2CA7-78CA-42FC-962C-0B5352912BB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154573" y="6490507"/>
                  <a:ext cx="243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FB8DC581-7C1B-4B16-A958-D514A3A649FD}"/>
                    </a:ext>
                  </a:extLst>
                </p14:cNvPr>
                <p14:cNvContentPartPr/>
                <p14:nvPr/>
              </p14:nvContentPartPr>
              <p14:xfrm>
                <a:off x="5420253" y="6545947"/>
                <a:ext cx="19440" cy="676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FB8DC581-7C1B-4B16-A958-D514A3A649F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415933" y="6541627"/>
                  <a:ext cx="28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B267E02-0C6A-4C95-BC35-7ACDB809F770}"/>
                    </a:ext>
                  </a:extLst>
                </p14:cNvPr>
                <p14:cNvContentPartPr/>
                <p14:nvPr/>
              </p14:nvContentPartPr>
              <p14:xfrm>
                <a:off x="5432853" y="6461347"/>
                <a:ext cx="9360" cy="82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B267E02-0C6A-4C95-BC35-7ACDB809F77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428533" y="6457027"/>
                  <a:ext cx="180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F627F337-81B8-47EB-8725-3B3541040E72}"/>
                    </a:ext>
                  </a:extLst>
                </p14:cNvPr>
                <p14:cNvContentPartPr/>
                <p14:nvPr/>
              </p14:nvContentPartPr>
              <p14:xfrm>
                <a:off x="5469573" y="6439027"/>
                <a:ext cx="110160" cy="1504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F627F337-81B8-47EB-8725-3B3541040E7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465253" y="6434707"/>
                  <a:ext cx="118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D2ABE89-EE96-47FF-8F2B-1DBDA1F9897A}"/>
                    </a:ext>
                  </a:extLst>
                </p14:cNvPr>
                <p14:cNvContentPartPr/>
                <p14:nvPr/>
              </p14:nvContentPartPr>
              <p14:xfrm>
                <a:off x="5629413" y="6460627"/>
                <a:ext cx="23400" cy="1324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D2ABE89-EE96-47FF-8F2B-1DBDA1F9897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625093" y="6456307"/>
                  <a:ext cx="32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FE12BB8F-0D1B-4382-9EE3-D0E4A52BF67D}"/>
                    </a:ext>
                  </a:extLst>
                </p14:cNvPr>
                <p14:cNvContentPartPr/>
                <p14:nvPr/>
              </p14:nvContentPartPr>
              <p14:xfrm>
                <a:off x="5695653" y="6524347"/>
                <a:ext cx="258840" cy="439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FE12BB8F-0D1B-4382-9EE3-D0E4A52BF67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691333" y="6520027"/>
                  <a:ext cx="267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BE8B223-98DC-438C-B7DD-7FF372235C62}"/>
                    </a:ext>
                  </a:extLst>
                </p14:cNvPr>
                <p14:cNvContentPartPr/>
                <p14:nvPr/>
              </p14:nvContentPartPr>
              <p14:xfrm>
                <a:off x="5338893" y="6656467"/>
                <a:ext cx="134280" cy="968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BE8B223-98DC-438C-B7DD-7FF372235C6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334573" y="6652147"/>
                  <a:ext cx="142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1E8937A-ABA6-446E-BA19-85F5B18EAC2A}"/>
                    </a:ext>
                  </a:extLst>
                </p14:cNvPr>
                <p14:cNvContentPartPr/>
                <p14:nvPr/>
              </p14:nvContentPartPr>
              <p14:xfrm>
                <a:off x="5480373" y="6628387"/>
                <a:ext cx="194400" cy="2041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1E8937A-ABA6-446E-BA19-85F5B18EAC2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476053" y="6624067"/>
                  <a:ext cx="203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0A3E26A3-08F0-48BE-856F-8F7FD8485B19}"/>
                    </a:ext>
                  </a:extLst>
                </p14:cNvPr>
                <p14:cNvContentPartPr/>
                <p14:nvPr/>
              </p14:nvContentPartPr>
              <p14:xfrm>
                <a:off x="5661453" y="6646387"/>
                <a:ext cx="61560" cy="266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0A3E26A3-08F0-48BE-856F-8F7FD8485B1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657133" y="6642067"/>
                  <a:ext cx="70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8C89E0D4-C246-4DF2-B2C6-04FF978514FD}"/>
                    </a:ext>
                  </a:extLst>
                </p14:cNvPr>
                <p14:cNvContentPartPr/>
                <p14:nvPr/>
              </p14:nvContentPartPr>
              <p14:xfrm>
                <a:off x="5684853" y="6683107"/>
                <a:ext cx="209880" cy="478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8C89E0D4-C246-4DF2-B2C6-04FF978514F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680533" y="6678787"/>
                  <a:ext cx="218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C9AFFB96-B438-4DCA-97AF-9D1FF79AEFD0}"/>
                    </a:ext>
                  </a:extLst>
                </p14:cNvPr>
                <p14:cNvContentPartPr/>
                <p14:nvPr/>
              </p14:nvContentPartPr>
              <p14:xfrm>
                <a:off x="6014253" y="6604267"/>
                <a:ext cx="128160" cy="1432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C9AFFB96-B438-4DCA-97AF-9D1FF79AEFD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009933" y="6599947"/>
                  <a:ext cx="1368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F3429221-6E91-4CB5-B1AB-BF02A851C4EE}"/>
                    </a:ext>
                  </a:extLst>
                </p14:cNvPr>
                <p14:cNvContentPartPr/>
                <p14:nvPr/>
              </p14:nvContentPartPr>
              <p14:xfrm>
                <a:off x="6135933" y="6651427"/>
                <a:ext cx="102960" cy="1144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F3429221-6E91-4CB5-B1AB-BF02A851C4E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131613" y="6647107"/>
                  <a:ext cx="111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006D811-0BA9-47C9-A0AD-ACB76D490E27}"/>
                    </a:ext>
                  </a:extLst>
                </p14:cNvPr>
                <p14:cNvContentPartPr/>
                <p14:nvPr/>
              </p14:nvContentPartPr>
              <p14:xfrm>
                <a:off x="6282813" y="6630547"/>
                <a:ext cx="22320" cy="950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006D811-0BA9-47C9-A0AD-ACB76D490E2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278493" y="6626227"/>
                  <a:ext cx="30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E20EC3E4-EAB2-428B-BA4D-B08B79804B2F}"/>
                    </a:ext>
                  </a:extLst>
                </p14:cNvPr>
                <p14:cNvContentPartPr/>
                <p14:nvPr/>
              </p14:nvContentPartPr>
              <p14:xfrm>
                <a:off x="6339693" y="6692467"/>
                <a:ext cx="178920" cy="457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E20EC3E4-EAB2-428B-BA4D-B08B79804B2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335373" y="6688147"/>
                  <a:ext cx="187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92375418-A85A-4EDC-94C7-4FE7687B0BC0}"/>
                    </a:ext>
                  </a:extLst>
                </p14:cNvPr>
                <p14:cNvContentPartPr/>
                <p14:nvPr/>
              </p14:nvContentPartPr>
              <p14:xfrm>
                <a:off x="6624093" y="6613627"/>
                <a:ext cx="190440" cy="1022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92375418-A85A-4EDC-94C7-4FE7687B0BC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619773" y="6609307"/>
                  <a:ext cx="199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F90C7AE-ED1B-45B2-9B86-5E7C80CFB57C}"/>
                    </a:ext>
                  </a:extLst>
                </p14:cNvPr>
                <p14:cNvContentPartPr/>
                <p14:nvPr/>
              </p14:nvContentPartPr>
              <p14:xfrm>
                <a:off x="6822813" y="6644227"/>
                <a:ext cx="195120" cy="579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F90C7AE-ED1B-45B2-9B86-5E7C80CFB57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818493" y="6639547"/>
                  <a:ext cx="2037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C69DB30E-03F1-4A7D-82B9-C9CF71CA8685}"/>
                    </a:ext>
                  </a:extLst>
                </p14:cNvPr>
                <p14:cNvContentPartPr/>
                <p14:nvPr/>
              </p14:nvContentPartPr>
              <p14:xfrm>
                <a:off x="7020813" y="6527947"/>
                <a:ext cx="37440" cy="1836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C69DB30E-03F1-4A7D-82B9-C9CF71CA868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016493" y="6523627"/>
                  <a:ext cx="46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3614E0D-6086-4D74-A61B-449585DFCFAC}"/>
                    </a:ext>
                  </a:extLst>
                </p14:cNvPr>
                <p14:cNvContentPartPr/>
                <p14:nvPr/>
              </p14:nvContentPartPr>
              <p14:xfrm>
                <a:off x="7084533" y="6571507"/>
                <a:ext cx="203760" cy="1263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3614E0D-6086-4D74-A61B-449585DFCFA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080213" y="6567187"/>
                  <a:ext cx="212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106E66E-0C59-46C6-82BF-4738DCFE020B}"/>
                    </a:ext>
                  </a:extLst>
                </p14:cNvPr>
                <p14:cNvContentPartPr/>
                <p14:nvPr/>
              </p14:nvContentPartPr>
              <p14:xfrm>
                <a:off x="6133773" y="6737107"/>
                <a:ext cx="1348200" cy="1166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106E66E-0C59-46C6-82BF-4738DCFE020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129453" y="6732787"/>
                  <a:ext cx="1356840" cy="125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66846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992</Words>
  <Application>Microsoft Office PowerPoint</Application>
  <PresentationFormat>Breitbild</PresentationFormat>
  <Paragraphs>166</Paragraphs>
  <Slides>19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Sparkasse Rg</vt:lpstr>
      <vt:lpstr>Times New Roman</vt:lpstr>
      <vt:lpstr>Verdana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Köster, Bernhard Johannes</cp:lastModifiedBy>
  <cp:revision>673</cp:revision>
  <dcterms:created xsi:type="dcterms:W3CDTF">2019-02-11T10:45:01Z</dcterms:created>
  <dcterms:modified xsi:type="dcterms:W3CDTF">2025-05-08T11:40:22Z</dcterms:modified>
</cp:coreProperties>
</file>