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xml" ContentType="application/inkml+xml"/>
  <Override PartName="/ppt/ink/ink2.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notesSlides/notesSlide19.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20.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notesSlides/notesSlide21.xml" ContentType="application/vnd.openxmlformats-officedocument.presentationml.notesSlide+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notesSlides/notesSlide22.xml" ContentType="application/vnd.openxmlformats-officedocument.presentationml.notesSlide+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notesSlides/notesSlide23.xml" ContentType="application/vnd.openxmlformats-officedocument.presentationml.notesSlide+xml"/>
  <Override PartName="/ppt/ink/ink518.xml" ContentType="application/inkml+xml"/>
  <Override PartName="/ppt/notesSlides/notesSlide24.xml" ContentType="application/vnd.openxmlformats-officedocument.presentationml.notesSlide+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notesSlides/notesSlide25.xml" ContentType="application/vnd.openxmlformats-officedocument.presentationml.notesSlide+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1405" r:id="rId2"/>
    <p:sldId id="1455" r:id="rId3"/>
    <p:sldId id="1456" r:id="rId4"/>
    <p:sldId id="1457" r:id="rId5"/>
    <p:sldId id="1458" r:id="rId6"/>
    <p:sldId id="1459" r:id="rId7"/>
    <p:sldId id="1520" r:id="rId8"/>
    <p:sldId id="1521" r:id="rId9"/>
    <p:sldId id="1522" r:id="rId10"/>
    <p:sldId id="1523" r:id="rId11"/>
    <p:sldId id="1524" r:id="rId12"/>
    <p:sldId id="1525" r:id="rId13"/>
    <p:sldId id="1526" r:id="rId14"/>
    <p:sldId id="1527" r:id="rId15"/>
    <p:sldId id="1528" r:id="rId16"/>
    <p:sldId id="1529" r:id="rId17"/>
    <p:sldId id="1530" r:id="rId18"/>
    <p:sldId id="1531" r:id="rId19"/>
    <p:sldId id="1532" r:id="rId20"/>
    <p:sldId id="1533" r:id="rId21"/>
    <p:sldId id="1535" r:id="rId22"/>
    <p:sldId id="1534" r:id="rId23"/>
    <p:sldId id="1536" r:id="rId24"/>
    <p:sldId id="1537" r:id="rId25"/>
    <p:sldId id="1538" r:id="rId26"/>
    <p:sldId id="261" r:id="rId27"/>
    <p:sldId id="488" r:id="rId28"/>
    <p:sldId id="1027" r:id="rId29"/>
    <p:sldId id="487" r:id="rId30"/>
    <p:sldId id="489" r:id="rId31"/>
    <p:sldId id="1000" r:id="rId32"/>
    <p:sldId id="1400" r:id="rId33"/>
    <p:sldId id="270" r:id="rId34"/>
    <p:sldId id="1028" r:id="rId35"/>
    <p:sldId id="797" r:id="rId36"/>
    <p:sldId id="1092" r:id="rId37"/>
    <p:sldId id="1093" r:id="rId38"/>
    <p:sldId id="1090" r:id="rId39"/>
    <p:sldId id="1088" r:id="rId40"/>
    <p:sldId id="1089" r:id="rId41"/>
    <p:sldId id="855" r:id="rId42"/>
    <p:sldId id="652" r:id="rId4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54" autoAdjust="0"/>
    <p:restoredTop sz="94660"/>
  </p:normalViewPr>
  <p:slideViewPr>
    <p:cSldViewPr snapToGrid="0">
      <p:cViewPr varScale="1">
        <p:scale>
          <a:sx n="113" d="100"/>
          <a:sy n="113" d="100"/>
        </p:scale>
        <p:origin x="564"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48:02.589"/>
    </inkml:context>
    <inkml:brush xml:id="br0">
      <inkml:brushProperty name="width" value="0.025" units="cm"/>
      <inkml:brushProperty name="height" value="0.025" units="cm"/>
    </inkml:brush>
  </inkml:definitions>
  <inkml:trace contextRef="#ctx0" brushRef="#br0">14 282 9673,'0'0'6833,"-13"4"-5343,35 2-1301,1-1 1,1-1 0,-1-1-1,1-1 1,-1-1 0,35-2 0,143-29-68,-136 18 92,93-6 1,519 23 1421,-226 3-1596,548 10 601,475 2-1,-848-62-555,-234 10-42,1052-96 571,-804 58 483,-432 58-620,227 16-1,-380 0-2522,-1-2-1,108-11 1,-106-5-3153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6.821"/>
    </inkml:context>
    <inkml:brush xml:id="br0">
      <inkml:brushProperty name="width" value="0.025" units="cm"/>
      <inkml:brushProperty name="height" value="0.025" units="cm"/>
    </inkml:brush>
  </inkml:definitions>
  <inkml:trace contextRef="#ctx0" brushRef="#br0">18 360 15727,'0'0'364,"1"1"0,-1 0 1,0 0-1,1-1 0,-1 1 0,1-1 1,-1 1-1,1 0 0,0-1 1,-1 1-1,1-1 0,0 1 0,-1-1 1,1 1-1,0-1 0,0 0 0,-1 1 1,1-1-1,0 0 0,0 0 0,-1 0 1,1 1-1,0-1 0,0 0 0,0 0 1,0 0-1,0 0 0,21-13 2554,-17 8-2868,-1 0 0,1 0-1,-1 0 1,0 0 0,5-12-1,-7 14-20,-1 0 0,0-1 0,0 0-1,1 1 1,-2-1 0,1 0 0,0 1-1,-1-1 1,0 0 0,0-6 0,0 9-27,-1 0 1,1 1 0,0-1-1,-1 0 1,1 0-1,-1 0 1,1 0 0,-1 0-1,1 1 1,-1-1 0,0 0-1,1 0 1,-1 1 0,0-1-1,0 1 1,0-1-1,1 0 1,-1 1 0,0-1-1,0 1 1,0 0 0,0-1-1,0 1 1,0 0 0,0 0-1,0-1 1,0 1-1,0 0 1,0 0 0,0 0-1,0 0 1,0 0 0,0 0-1,0 1 1,0-1 0,0 0-1,0 0 1,1 1-1,-1-1 1,0 1 0,0-1-1,0 1 1,-1 0 0,-2 1-16,0 0 1,0 0-1,0 1 1,1 0 0,-1 0-1,1 0 1,0 0-1,-1 0 1,1 1 0,1-1-1,-1 1 1,0 0 0,1 0-1,0 0 1,0 0-1,0 0 1,0 0 0,-1 7-1,2-9 14,0 0-1,1 0 1,-1 1 0,0-1-1,1 0 1,-1 1 0,1-1-1,0 1 1,0-1-1,0 1 1,0-1 0,0 1-1,0-1 1,1 0 0,-1 1-1,1-1 1,0 0-1,-1 1 1,1-1 0,0 0-1,1 0 1,-1 0 0,0 1-1,1-1 1,-1-1-1,1 1 1,-1 0 0,1 0-1,0 0 1,0-1 0,0 1-1,0-1 1,0 0 0,3 2-1,6 0 19,1 0-1,1 0 1,-1-1 0,0-1 0,0 0-1,1 0 1,-1-2 0,0 1-1,14-4 1,0 0 28,0-2-1,-1 0 1,32-14 0,-43 15 63,-1-1 0,1 0 0,-1-1 0,0 0 0,-1-1 0,0-1 1,15-12-1,-32 28-84,1 0-1,0 0 1,0 0 0,1 0 0,0 1 0,0 0 0,1 0 0,0-1-1,1 1 1,-1 0 0,1 1 0,1 8 0,0-16-19,1 0 1,0 0-1,-1 0 0,1 1 1,0-1-1,0 0 0,0 0 1,0 0-1,0-1 0,0 1 1,0 0-1,0 0 0,0 0 1,1-1-1,-1 1 0,0-1 1,0 1-1,1-1 0,-1 1 1,0-1-1,1 0 0,-1 0 1,0 1-1,1-1 0,-1 0 1,0 0-1,1 0 0,-1-1 1,0 1-1,1 0 0,-1 0 1,2-1-1,50-11 333,-25 0-281,0-1 1,-1-1 0,0-1-1,-1-2 1,-1 0 0,45-42-1,-38 28-122,-1-2 0,-2-1 0,-1-2-1,26-42 1,-35 43-11,-5 10 91,-22 52 8,1-10-30,0 1 0,2 0 0,0 1 0,1-1-1,0 1 1,0 22 0,4-34 5,0-1-1,1 1 0,-1 0 1,1 0-1,1-1 1,-1 1-1,1 0 1,0-1-1,1 0 0,-1 1 1,1-1-1,1 0 1,-1 0-1,1-1 1,0 1-1,0-1 0,0 0 1,1 0-1,0 0 1,8 6-1,2-1 21,-1 0 0,2-1-1,0-1 1,0 0 0,0-1-1,1-1 1,0-1 0,0 0 0,0-1-1,0-1 1,1 0 0,24 0-1,-42-3-12,0 0-1,1 0 0,-1 0 1,0 0-1,1 0 0,-1 0 1,1 0-1,-1 0 0,0 0 1,1 0-1,-1 0 0,1 0 1,-1 0-1,0 0 0,1 0 1,-1 0-1,0 0 0,1-1 1,-1 1-1,1 0 0,-1 0 1,0 0-1,1-1 0,-1 1 1,0 0-1,0 0 0,1-1 1,-1 1-1,0 0 1,0-1-1,1 1 0,-1 0 1,0-1-1,0 1 0,0 0 1,1-1-1,-1 1 0,0 0 1,0-2-1,-10-14 31,-23-13-183,-53-21-79,-115-51 0,26 15 1102,174 86-871,0-1 1,0 1 0,0 0-1,0-1 1,0 1 0,0 0-1,1-1 1,-1 1-1,0-1 1,0 0 0,1 1-1,-1-1 1,0 0 0,1 1-1,-1-1 1,1 0 0,-1 0-1,1 1 1,-1-1 0,1 0-1,-1-1 1,16-5 104,48 6 8,-48 2-111,598 30-1561,-523-21-1954,-32-7-2660,-3-2-5027</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7.689"/>
    </inkml:context>
    <inkml:brush xml:id="br0">
      <inkml:brushProperty name="width" value="0.025" units="cm"/>
      <inkml:brushProperty name="height" value="0.025" units="cm"/>
    </inkml:brush>
  </inkml:definitions>
  <inkml:trace contextRef="#ctx0" brushRef="#br0">0 386 19026,'0'0'7847,"11"12"-7137,52 64 277,54 64-1162,-112-139-3372,-9-13 1915,-12-18-198,-15-19-1515,-45-95 1,67 122 3957,1-2 1,-7-33-1,11 38 1320,1 0 0,2-1-1,0-34 1,1 49-1774,1 0-1,0 1 0,0-1 1,1 0-1,-1 0 0,1 1 1,0-1-1,0 1 1,0-1-1,1 1 0,0 0 1,0 0-1,0 0 0,0 0 1,0 1-1,1-1 1,-1 1-1,1 0 0,0 0 1,0 0-1,6-2 0,10-6-890,1 1-1,0 1 1,32-9-1,-5 2-3616,-20 6-1566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8.031"/>
    </inkml:context>
    <inkml:brush xml:id="br0">
      <inkml:brushProperty name="width" value="0.025" units="cm"/>
      <inkml:brushProperty name="height" value="0.025" units="cm"/>
    </inkml:brush>
  </inkml:definitions>
  <inkml:trace contextRef="#ctx0" brushRef="#br0">1 223 18161,'0'0'6342,"80"-66"-5157,-36 24-448,-1 1-641,-2 5-64,-7 11-672,-6 13-1250,-10 12-2146,-8 2-480,-9 19-1026</inkml:trace>
  <inkml:trace contextRef="#ctx0" brushRef="#br0" timeOffset="1">174 407 14958,'0'0'11883,"69"-32"-10409,-28-5-1026,1-4-352,0 1-64,0 2-1217,-6 3-2915,-8 4-4260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8.705"/>
    </inkml:context>
    <inkml:brush xml:id="br0">
      <inkml:brushProperty name="width" value="0.025" units="cm"/>
      <inkml:brushProperty name="height" value="0.025" units="cm"/>
    </inkml:brush>
  </inkml:definitions>
  <inkml:trace contextRef="#ctx0" brushRef="#br0">119 68 18129,'-8'-3'3470,"8"3"-3437,-7-3 803,0 0 0,0 1 0,0 0 0,0 1-1,-1-1 1,-8 1 0,14 0-744,0 1 0,0 1 0,1-1 0,-1 0 1,0 0-1,0 1 0,0-1 0,0 1 0,0-1 0,1 1 0,-1 0 0,0 0 0,1 0 0,-1 0 1,1 0-1,-1 0 0,1 0 0,-1 1 0,1-1 0,0 0 0,-1 1 0,1-1 0,0 1 0,0 0 0,0-1 1,0 1-1,0 0 0,1-1 0,-1 1 0,1 0 0,-1 0 0,1 0 0,-1 0 0,1 2 0,-2 11-48,0 0 0,1 0 0,1 27-1,0-38-41,0 0-1,1 0 0,-1 0 0,1 0 0,0-1 0,0 1 0,0 0 0,0 0 1,1 0-1,-1-1 0,1 1 0,0-1 0,0 0 0,0 1 0,1-1 0,-1 0 1,1 0-1,0 0 0,5 3 0,-7-5-3,1 0 1,-1-1 0,1 1-1,-1-1 1,1 0-1,-1 1 1,1-1-1,0 0 1,-1 0 0,1 0-1,-1 0 1,1-1-1,0 1 1,-1 0-1,1 0 1,-1-1 0,1 1-1,-1-1 1,1 0-1,-1 1 1,1-1-1,-1 0 1,0 0-1,1 0 1,-1 0 0,0 0-1,0 0 1,0 0-1,0 0 1,0-1-1,0 1 1,0 0 0,0-1-1,0 1 1,-1-1-1,1 1 1,0-1-1,0-1 1,5-9 44,-1-1 1,0-1-1,4-16 1,-7 25-29,6-27-8,-2 0 1,5-59-1,0 118-888,18 115 138,0 1 3099,-6-48-3650,-1-17-3875,6-2-5420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9.205"/>
    </inkml:context>
    <inkml:brush xml:id="br0">
      <inkml:brushProperty name="width" value="0.025" units="cm"/>
      <inkml:brushProperty name="height" value="0.025" units="cm"/>
    </inkml:brush>
  </inkml:definitions>
  <inkml:trace contextRef="#ctx0" brushRef="#br0">10 243 16047,'-1'-10'2600,"1"8"-2786,-5-34 3599,3 30-1156,1 26-1575,1-9-621,1 0 1,0 1-1,1-1 0,0 0 1,1 0-1,0-1 1,1 1-1,0-1 0,0 1 1,1-1-1,9 13 1,-13-22-25,-1 0 1,1 0 0,0 0 0,0 0 0,-1 0 0,1 0 0,0 0 0,0 0 0,0 0 0,0-1 0,0 1 0,0 0-1,0 0 1,0-1 0,1 1 0,-1-1 0,0 1 0,0-1 0,0 0 0,1 1 0,-1-1 0,0 0 0,0 0 0,1 0-1,-1 0 1,2 0 0,0-1 47,-1 0-1,-1 0 0,1 0 0,0 0 1,0-1-1,0 1 0,0 0 0,-1-1 1,1 1-1,-1-1 0,1 0 0,-1 0 1,3-3-1,2-6 120,0-1 0,-1 1 1,0-1-1,4-13 0,-4 8-168,-1 0 0,0 0 0,-2 0 0,0-1 0,-1 1 0,0-1 0,-3-26 0,-8 28-163,10 16 123,0 0 0,0 0 0,-1 0 0,1 0 0,0 0 0,-1 0 0,1 0-1,0 0 1,0 0 0,-1 0 0,1 0 0,0 0 0,-1 0 0,1 0 0,0 0-1,0 0 1,-1 0 0,1 0 0,0 0 0,-1 0 0,1 0 0,0 1 0,0-1-1,-1 0 1,1 0 0,0 0 0,0 0 0,0 1 0,-1-1 0,1 0 0,0 0-1,0 0 1,0 1 0,-1-1 0,1 0 0,0 1 0,0-1 0,0 0 0,0 0-1,0 1 1,0-1 0,0 0 0,0 0 0,0 1 0,0-1 0,0 0 0,0 1-1,0-1 1,0 0 0,0 1 0,0-1 0,0 0 0,0 0 0,0 1 0,0-1-1,0 10-15,-1-1 0,1 1 0,1 0-1,0-1 1,3 15 0,-4-22 37,1-1 0,-1 1 0,0 0 0,0-1 0,1 1 1,-1-1-1,1 1 0,0-1 0,-1 1 0,1-1 0,0 1 0,0-1 1,0 0-1,0 1 0,0-1 0,0 0 0,0 0 0,0 0 0,0 0 0,1 0 1,-1 0-1,0 0 0,1 0 0,-1 0 0,1-1 0,-1 1 0,1-1 1,-1 1-1,1-1 0,0 1 0,-1-1 0,1 0 0,-1 0 0,1 0 0,0 0 1,-1 0-1,1 0 0,0 0 0,-1 0 0,1-1 0,2 0 0,-1-1 43,0 0 0,0 0-1,0 0 1,0-1 0,0 1-1,-1 0 1,1-1 0,-1 0-1,0 0 1,0 0 0,0 0-1,0 0 1,0 0-1,-1 0 1,0-1 0,2-4-1,15-57 187,-9-25 341,-7 102-684,13 66 407,-13-72-487,0-1-1,0 1 1,1 0-1,-1-1 1,1 1-1,0-1 0,1 0 1,-1 0-1,1 0 1,9 8-1,-12-12-190,1 0 0,-1 0 1,1 0-1,-1 0 0,1-1 0,0 1 0,-1 0 0,1-1 0,0 1 0,0-1 0,-1 0 1,1 1-1,0-1 0,2 0 0,-2 0-160,-1 0 0,1 0 0,-1-1 0,0 1 0,1 0 0,-1-1 0,0 1 0,1-1 0,-1 1 0,0-1 0,1 1 0,-1-1 0,0 0 0,0 0 0,0 0 0,0 0 0,0 0-1,2-2 1,8-16-8237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9.545"/>
    </inkml:context>
    <inkml:brush xml:id="br0">
      <inkml:brushProperty name="width" value="0.025" units="cm"/>
      <inkml:brushProperty name="height" value="0.025" units="cm"/>
    </inkml:brush>
  </inkml:definitions>
  <inkml:trace contextRef="#ctx0" brushRef="#br0">16 1 12940,'0'0'13517,"-15"63"-13389,22-36-32,0-5 0,-1-4-64,6-4-544,-4-5-1058,-1-2-1793</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9.922"/>
    </inkml:context>
    <inkml:brush xml:id="br0">
      <inkml:brushProperty name="width" value="0.025" units="cm"/>
      <inkml:brushProperty name="height" value="0.025" units="cm"/>
    </inkml:brush>
  </inkml:definitions>
  <inkml:trace contextRef="#ctx0" brushRef="#br0">1 0 19186,'0'0'5440,"0"10"-4388,4 26-477,1 0 0,1 0 1,3 0-1,0-1 0,3 0 1,0-1-1,3 0 1,33 57-1,-46-87-557,0-1 0,1 1 0,-1-1 0,1 0 0,0 0 0,0 0 0,0 0 0,0 0 0,1-1 0,-1 1 0,1-1 0,0 0 0,-1 0 0,1 0 0,0-1 0,0 1 0,6 0 0,-7-2-3,0 1 0,1-1 0,-1-1 0,0 1 0,0 0 0,0-1 0,0 1 0,0-1 0,0 0 0,0 0 0,0-1 0,0 1 0,0 0 0,-1-1 0,1 0 0,0 1 0,-1-1-1,1 0 1,-1 0 0,0-1 0,0 1 0,0 0 0,3-6 0,4-3-28,-1-1-1,-1 0 1,-1-1-1,1 0 1,-2 0-1,0 0 1,0 0-1,-1-1 0,-1 0 1,0 0-1,-1 0 1,-1 0-1,0 0 1,-2-19-1,1 33 30,-1 0 0,1 0 0,-1 0 0,1 0 0,-1 0-1,1 0 1,0 1 0,-1-1 0,1 0 0,-1 0 0,1 0 0,-1 1-1,1-1 1,0 0 0,-1 1 0,1-1 0,0 0 0,-1 1 0,1-1-1,0 0 1,-1 1 0,1-1 0,0 1 0,0-1 0,0 1-1,-1-1 1,1 0 0,0 1 0,0-1 0,0 1 0,0-1 0,0 2-1,-2 9 40,1 0 0,0 0 0,1 1-1,0-1 1,3 19 0,-3-27-35,1 0 0,0 0 0,0 0 0,0 0 0,0-1 0,0 1 1,0 0-1,1-1 0,-1 1 0,1-1 0,0 1 0,2 1 0,-3-3-12,0 0 0,1 0 0,-1 0 0,1 0-1,-1 0 1,1 0 0,-1-1 0,1 1-1,-1-1 1,1 1 0,0-1 0,-1 0-1,1 1 1,0-1 0,-1 0 0,1 0 0,0 0-1,0-1 1,-1 1 0,1 0 0,-1 0-1,4-2 1,-2 1-31,0-1-1,0 0 0,-1 0 1,1 0-1,-1 0 0,1 0 1,-1-1-1,0 1 0,0 0 1,0-1-1,0 0 0,0 0 1,0 1-1,-1-1 0,1 0 1,-1 0-1,0-1 0,0 1 1,0 0-1,0 0 0,0-5 1,4-36-3301,-8 7-4518,-8 9-1025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50.280"/>
    </inkml:context>
    <inkml:brush xml:id="br0">
      <inkml:brushProperty name="width" value="0.025" units="cm"/>
      <inkml:brushProperty name="height" value="0.025" units="cm"/>
    </inkml:brush>
  </inkml:definitions>
  <inkml:trace contextRef="#ctx0" brushRef="#br0">1 0 21396,'0'0'8264,"53"6"-8392,-30-4-1986,-2 0-2114,-2-2-2819,-4 0-6630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50.622"/>
    </inkml:context>
    <inkml:brush xml:id="br0">
      <inkml:brushProperty name="width" value="0.025" units="cm"/>
      <inkml:brushProperty name="height" value="0.025" units="cm"/>
    </inkml:brush>
  </inkml:definitions>
  <inkml:trace contextRef="#ctx0" brushRef="#br0">6 0 10282,'0'0'10580,"0"14"-8962,-2 24-695,0-14 425,1 0 1,1-1 0,1 1-1,5 36 1,-5-58-1363,0 1 0,1-1 0,-1 0 1,1 1-1,-1-1 0,1 0 0,0 0 0,-1 0 1,1 0-1,0 0 0,0 0 0,1 0 0,-1-1 0,0 1 1,0-1-1,1 0 0,-1 0 0,1 0 0,-1 0 1,1 0-1,0 0 0,-1 0 0,1-1 0,0 0 0,5 1 1,10 0-1023,1 0 0,35-5 0,-16 2 531,-36 2 558,0 0 0,1 0-1,-1 0 1,1 0 0,-1 0 0,0 1 0,1-1-1,-1 1 1,0-1 0,1 1 0,-1 0-1,0 0 1,0 0 0,0 1 0,0-1 0,0 0-1,0 1 1,3 2 0,-4-3 83,0 1-1,0 0 1,0 0-1,0-1 1,-1 1 0,1 0-1,0 0 1,-1 0 0,0 0-1,1 0 1,-1 0 0,0 0-1,0 0 1,0 0-1,0 0 1,0 0 0,-1 3-1,-1 2 144,0 0 0,-1 0 0,1 0 0,-1-1 0,-1 1 0,1-1 0,-1 0 0,0 0 0,0 0 0,-11 10 0,-28 20-181,40-34-108,0-1 0,0 1 0,0 0 0,-1-1 0,1 1 0,0-1 0,0 0-1,-1 0 1,1 0 0,-1-1 0,1 1 0,-1-1 0,-4 0 0,7-3-624,0 0 1,0 0-1,0 0 0,0 0 1,1-1-1,0 1 0,-1 0 0,1 0 1,0 0-1,1-1 0,-1 1 0,1 0 1,0-3-1,8-29-6391,6-4-3572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50.964"/>
    </inkml:context>
    <inkml:brush xml:id="br0">
      <inkml:brushProperty name="width" value="0.025" units="cm"/>
      <inkml:brushProperty name="height" value="0.025" units="cm"/>
    </inkml:brush>
  </inkml:definitions>
  <inkml:trace contextRef="#ctx0" brushRef="#br0">1 622 21717,'0'0'8706,"0"10"-8193,0-6-452,1 6 173,-1 1 0,1-1 0,1 0-1,0 0 1,6 17 0,-8-25-225,1 0-1,0 0 0,0 0 1,0 0-1,0 0 0,0-1 1,0 1-1,0 0 0,1-1 1,-1 1-1,1-1 0,-1 1 1,1-1-1,-1 0 1,1 0-1,0 0 0,0 0 1,-1 0-1,1 0 0,0 0 1,0 0-1,0-1 0,0 1 1,0-1-1,0 0 0,0 1 1,0-1-1,0 0 0,0 0 1,0 0-1,0 0 0,0-1 1,0 1-1,0 0 1,0-1-1,0 0 0,0 1 1,0-1-1,0 0 0,0 0 1,2-2-1,11-6-69,-1 0 0,0-2 0,-1 1 0,0-2 0,-1 0 0,13-15 0,20-19-227,-9 9 233,-25 25 123,1 0 0,-1 1-1,2 1 1,-1-1 0,27-14 0,-36 23-50,0 2-1,0-1 1,0 0 0,1 1-1,-1-1 1,0 1 0,0 0-1,0 0 1,1 0 0,-1 0-1,0 1 1,0 0 0,0-1-1,1 1 1,4 2 0,-5-1-12,1-1 1,-1 0-1,1 0 0,-1 0 1,1-1-1,-1 1 1,1-1-1,-1 0 0,1 0 1,0 0-1,-1 0 1,1-1-1,-1 0 1,6-1-1,12-8-6,0-2 0,-1-1 0,0 0 0,17-16 0,25-17 0,-35 28 1,2-1-7,1 0 1,52-23-1,-69 40 1186,-9 2-3877</inkml:trace>
  <inkml:trace contextRef="#ctx0" brushRef="#br0" timeOffset="1">692 1 23734,'0'0'9033</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51.617"/>
    </inkml:context>
    <inkml:brush xml:id="br0">
      <inkml:brushProperty name="width" value="0.025" units="cm"/>
      <inkml:brushProperty name="height" value="0.025" units="cm"/>
    </inkml:brush>
  </inkml:definitions>
  <inkml:trace contextRef="#ctx0" brushRef="#br0">1 730 13613,'0'0'12668,"0"-12"-11302,6-44-35,3 0-1,26-91 0,-6 33-1162,-12 40-326,16-76-198,-22 48-4927,-11 99 3971,0-9-402,-18 9-17778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7.942"/>
    </inkml:context>
    <inkml:brush xml:id="br0">
      <inkml:brushProperty name="width" value="0.025" units="cm"/>
      <inkml:brushProperty name="height" value="0.025" units="cm"/>
    </inkml:brush>
  </inkml:definitions>
  <inkml:trace contextRef="#ctx0" brushRef="#br0">85 77 8904,'-1'0'26,"-46"3"3362,45-3-3187,1 1 0,-1-1 0,0 0 0,0 1 0,0-1-1,1 1 1,-1-1 0,0 1 0,1 0 0,-1-1 0,0 1 0,1 0 0,-1 0 0,1 1 0,-1-1-1,1 0 1,0 0 0,0 1 0,-1-1 0,1 1 0,0-1 0,-1 3 0,2-3-154,0 0 0,0 0 0,0 0 0,0-1 1,0 1-1,0 0 0,0 0 0,0-1 0,1 1 0,-1 0 1,0 0-1,0-1 0,1 1 0,-1 0 0,1-1 1,-1 1-1,1 0 0,-1-1 0,1 1 0,-1-1 0,1 1 1,-1-1-1,1 1 0,0-1 0,-1 1 0,1-1 1,0 0-1,-1 1 0,1-1 0,0 0 0,1 1 0,28 8 604,-26-8-505,63 10 538,0-3 1,0-3 0,112-5-1,-78-1-571,1382-20-188,-79-29 862,-470 29 2926,-822 22-3216,-44 0-75,132-14-1,-187 8-922,-15-3-1384,-19-8-3051,16 13 3861,-23-18-7050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51.960"/>
    </inkml:context>
    <inkml:brush xml:id="br0">
      <inkml:brushProperty name="width" value="0.025" units="cm"/>
      <inkml:brushProperty name="height" value="0.025" units="cm"/>
    </inkml:brush>
  </inkml:definitions>
  <inkml:trace contextRef="#ctx0" brushRef="#br0">30 506 18610,'0'0'4628,"-5"-9"-2653,1 2-1803,1 0 0,0 0 0,0 0 1,0-1-1,1 1 0,0-1 0,1 1 0,-1-1 0,2 0 0,-1 0 0,1 0 0,0 1 0,0-1 0,1 0 0,1 0 1,2-10-1,5-15-75,2 1 0,0 1 0,3 0 1,0 0-1,2 2 0,2 0 1,0 1-1,30-35 0,-43 58-112,-1 0 0,1 0-1,0 1 1,1 0 0,-1 0-1,1 0 1,0 0 0,0 1 0,0 0-1,11-3 1,-14 5 19,0 0 1,1 0 0,-1 1-1,0 0 1,0 0-1,1 0 1,-1 0-1,0 0 1,0 0 0,1 1-1,-1 0 1,0 0-1,0-1 1,0 2-1,0-1 1,0 0-1,0 1 1,0-1 0,0 1-1,0 0 1,-1 0-1,1 0 1,3 5-1,12 14 263,-2 1 0,-1 0-1,0 2 1,-2-1 0,-1 2-1,-1 0 1,9 28 0,-6-17-1148,1 0 1,30 48 0,-34-69-4522,-5-9-4095</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53.820"/>
    </inkml:context>
    <inkml:brush xml:id="br0">
      <inkml:brushProperty name="width" value="0.025" units="cm"/>
      <inkml:brushProperty name="height" value="0.025" units="cm"/>
    </inkml:brush>
  </inkml:definitions>
  <inkml:trace contextRef="#ctx0" brushRef="#br0">3607 1 6534,'-382'24'6410,"2"41"-4836,-358 144-1048,595-159-443,2 6 0,3 6 0,-149 92 0,189-92-85,3 4-1,2 4 1,4 5-1,-136 145 1,134-116 69,5 5 0,5 3 0,5 4 0,4 2 0,-75 175 0,99-178 146,5 3 0,6 2 1,4 1-1,6 1 0,5 2 1,-6 143-1,22-136-90,5-1 0,7 1 0,5-1 0,5-1 0,40 150 0,-36-205-60,3 0 1,3-2-1,3-1 1,4-1-1,2-2 1,4-1-1,2-2 1,3-2-1,3-2 1,62 62-1,-60-77-52,3-2 0,2-3 1,1-2-1,2-2 0,1-3 0,2-3 0,2-2 0,0-3 0,2-3 1,106 25-1,-49-23 13,1-6 1,0-5-1,1-6 1,241-14 0,-208-9 3,222-51 1,143-73 68,-210 42-38,-5-13 0,-5-13-1,367-209 1,-487 226 228,-5-8 1,-5-8-1,-5-7 1,-6-7 0,-7-7-1,161-191 1,-247 252-175,-4-3 1,-3-3-1,-4-2 1,-5-2 0,78-193-1,-107 220 7,-2 0-1,-3-2 1,-3 0-1,-3-1 1,-2 0 0,-4-1-1,-3 0 1,-3 1-1,-3-1 1,-15-81-1,4 82 63,-3 0-1,-3 1 0,-3 1 1,-3 2-1,-3 0 0,-2 2 1,-4 1-1,-1 2 0,-53-62 0,33 53-88,-3 2 0,-2 3-1,-3 3 1,-3 3-1,-3 2 1,-140-81-1,132 94-65,-1 4 0,-3 4 0,0 3 0,-95-22 0,65 28-224,-1 5 0,-197-9 0,126 28-1105,0 8 0,0 9 0,-344 73 0,91 23-3262,-12 26-2552</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3:53.185"/>
    </inkml:context>
    <inkml:brush xml:id="br0">
      <inkml:brushProperty name="width" value="0.025" units="cm"/>
      <inkml:brushProperty name="height" value="0.025" units="cm"/>
    </inkml:brush>
  </inkml:definitions>
  <inkml:trace contextRef="#ctx0" brushRef="#br0">489 109 9353,'-80'12'4332,"-117"22"-34,172-29-3609,1 2 0,0 1 0,0 2 0,1 0 0,-37 22 0,58-31-648,0 0 0,0 0 0,0 0 0,0 1 0,0-1-1,1 1 1,-1-1 0,0 1 0,0 0 0,1-1 0,0 1 0,-1 0 0,1 0 0,0 0 0,0 0 0,0 1 0,0-1 0,0 0-1,0 0 1,1 1 0,-1-1 0,1 0 0,-1 1 0,1-1 0,0 0 0,0 1 0,1 2 0,0-2-22,0 0 0,0 0 0,1 0 1,0 0-1,-1 0 0,1-1 0,0 1 0,0 0 1,1-1-1,-1 0 0,1 1 0,-1-1 0,1 0 1,-1 0-1,1 0 0,0-1 0,0 1 0,5 1 1,19 8 285,1-1 0,-1-1 0,2-2 0,-1-1 1,42 4-1,155 0 830,-197-10-1058,1024-42 1098,1-71-1213,-629 62-639,804-103-1305,-1183 146 2368,41-2 862,-85 10-1211,-30-5-4366,7-4-770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22.240"/>
    </inkml:context>
    <inkml:brush xml:id="br0">
      <inkml:brushProperty name="width" value="0.025" units="cm"/>
      <inkml:brushProperty name="height" value="0.025" units="cm"/>
    </inkml:brush>
  </inkml:definitions>
  <inkml:trace contextRef="#ctx0" brushRef="#br0">1 66 11018,'0'0'6449,"10"1"-6048,385 13 1253,-231-12-1573,809-23 1381,240-41 1955,-373 103-3277,-359-9-99,221-23-580,-656-16-1599,-44 6 1697,0 0-1,0 0 1,0 0-1,0 0 1,0-1 0,0 1-1,-1-1 1,1 1 0,0-1-1,2-3 1,12-24-9067</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58.687"/>
    </inkml:context>
    <inkml:brush xml:id="br0">
      <inkml:brushProperty name="width" value="0.025" units="cm"/>
      <inkml:brushProperty name="height" value="0.025" units="cm"/>
    </inkml:brush>
  </inkml:definitions>
  <inkml:trace contextRef="#ctx0" brushRef="#br0">0 118 9513,'0'0'9849,"8"-1"-8599,81-9 351,444-38 1031,-395 45-2498,170-13 858,-292 12-391,-18 0 360,-26-1-249,-602 16-412,403 0 100,557-48 304,89 26-1472,-452 13 759,0 1 0,-38 9 0,-4 1 110,-5-3-312,-200 30 994,98-2-4643,160-33-1190,15-4-3428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13.222"/>
    </inkml:context>
    <inkml:brush xml:id="br0">
      <inkml:brushProperty name="width" value="0.025" units="cm"/>
      <inkml:brushProperty name="height" value="0.025" units="cm"/>
    </inkml:brush>
  </inkml:definitions>
  <inkml:trace contextRef="#ctx0" brushRef="#br0">1631 67 15919,'-15'-6'769,"-16"-7"-695,0 2-1,-2 1 1,1 2 0,-1 1 0,-52-5 0,36 12-129,1 2 0,-1 2 0,1 2 1,0 3-1,1 1 0,0 2 0,0 3 0,2 1 0,0 2 0,-60 34 1,35-13 119,2 2 1,1 3 0,2 3-1,3 3 1,1 3-1,-77 86 1,109-105 65,2 0 0,1 2-1,1 1 1,2 1 0,2 1 0,2 1-1,1 1 1,2 0 0,2 1 0,2 1-1,1 0 1,3 0 0,-4 52 0,11-72-97,1-1 0,1 0 0,1 0 0,1 0 1,1 0-1,1 0 0,1-1 0,0 0 0,2 0 1,1 0-1,11 20 0,-6-18-27,1-1 0,1 0 1,1-1-1,0-1 0,2-1 0,0 0 0,1-2 1,41 28-1,-25-23-1,1-2 1,0-2 0,1-1-1,1-2 1,1-1-1,0-3 1,1-1-1,0-2 1,50 4-1,1-6 33,1-4-1,-1-4 0,100-15 1,-50-2-20,0-7 0,-2-5 0,150-55 0,-214 58 179,-1-3 0,-1-3 0,-2-3 0,-2-4 0,-1-3 0,123-103 1,-165 123-51,-2-2 0,0-1 0,-1 0 1,-2-2-1,-1-1 0,-2 0 0,-1-2 1,-1 0-1,14-38 0,-25 53-116,0-1 0,-1 0 1,-1 0-1,-1 0 0,-1-1 0,0 1 0,-1-1 0,-2 0 0,1 1 0,-2-1 0,-1 1 0,0-1 1,-1 1-1,-1 0 0,-1 0 0,0 1 0,-1 0 0,-1 0 0,-14-21 0,-4-1 68,-3 1-1,-1 1 1,-1 2 0,-2 2-1,-1 0 1,-2 3-1,-40-28 1,29 27 216,-1 1-1,-2 3 1,0 2 0,-2 2-1,-84-25 1,81 34-407,0 3 0,-1 2 0,0 3 1,0 2-1,0 3 0,-1 2 0,1 3 1,0 2-1,0 3 0,1 1 0,0 4 1,1 2-1,0 2 0,-53 26 0,-186 104-4435,260-130 3661,-122 65-4367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52.556"/>
    </inkml:context>
    <inkml:brush xml:id="br0">
      <inkml:brushProperty name="width" value="0.025" units="cm"/>
      <inkml:brushProperty name="height" value="0.025" units="cm"/>
    </inkml:brush>
  </inkml:definitions>
  <inkml:trace contextRef="#ctx0" brushRef="#br0">1401 147 6150,'0'0'5087,"6"-10"-4943,16-31 129,-22 40-235,0-1 1,0 1 0,0-1 0,-1 0 0,1 1-1,0-1 1,-1 1 0,1-1 0,-1 1 0,1-1-1,-1 1 1,0-1 0,1 1 0,-1 0 0,0-1-1,0 1 1,0 0 0,0 0 0,0 0 0,0 0-1,-1 0 1,1 0 0,0 0 0,-1 0 0,1 0-1,0 0 1,-1 1 0,1-1 0,-1 0 0,1 1-1,-1 0 1,1-1 0,-3 1 0,-4-3 163,-15-8 146,0 2 0,-1 1 0,-1 1 0,0 1 0,1 1 0,-1 1 0,-1 2 0,1 0 0,0 2-1,-1 0 1,-29 6 0,21-1-288,1 2 0,0 2 0,1 1 0,0 1 0,1 2 0,0 1 0,-56 35 0,21-4 79,2 3 0,2 2 0,2 4-1,3 2 1,2 2 0,2 3 0,4 1 0,2 3-1,-76 141 1,103-165-23,3 1 0,0 1-1,3 0 1,2 1 0,2 0-1,1 1 1,3 0-1,1 0 1,3 1 0,1-1-1,9 73 1,-5-99-95,1 0-1,0 0 1,2 0-1,0-1 1,1 0 0,1 0-1,0-1 1,2 0-1,0 0 1,0-1 0,2-1-1,0 0 1,1 0-1,0-1 1,30 23-1,-19-20 0,1-1-1,0-1 1,1-1-1,1-1 0,0-2 1,1 0-1,0-2 1,0-1-1,55 7 0,0-6 137,1-3 0,0-4 0,1-4-1,-1-3 1,-1-4 0,1-4 0,-2-3 0,99-33-1,-87 17-46,-1-4 0,-3-4-1,-1-4 1,-2-3-1,-2-5 1,132-104-1,-175 120 29,0-2 0,-3-2 0,-1-1 0,-2-2 0,-2-2 0,-2-1 0,30-57 0,-45 70 141,-2-1 1,0 0-1,-3-1 0,-1-1 1,-1 0-1,-2 0 1,-2-1-1,-1 1 0,-2-2 1,-2 1-1,-5-63 1,2 82-234,-1 0 1,-1 0 0,-1 0 0,0 1-1,-1-1 1,-1 1 0,-1 1 0,0-1-1,-1 1 1,-1 1 0,0 0 0,-1 0-1,-1 1 1,-1 1 0,-20-19 0,11 14-6,-1 2 1,0 1-1,-1 1 1,-1 1-1,0 0 1,-1 2-1,0 2 1,0 0-1,-45-8 1,3 5 91,0 3 0,0 3 0,-1 4 0,0 2 0,1 3 0,-1 3 0,1 3 0,0 3 1,1 3-1,1 3 0,-124 52 0,132-44-322,1 3-1,2 3 1,1 2-1,2 2 1,-70 63 0,82-61-744,2 2 1,1 1-1,2 2 1,3 1-1,1 1 1,-41 83 0,22-16-5943,9-17-6235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06.087"/>
    </inkml:context>
    <inkml:brush xml:id="br0">
      <inkml:brushProperty name="width" value="0.025" units="cm"/>
      <inkml:brushProperty name="height" value="0.025" units="cm"/>
    </inkml:brush>
  </inkml:definitions>
  <inkml:trace contextRef="#ctx0" brushRef="#br0">1 245 11819,'0'0'7650,"15"-8"-6822,26-10-360,0 1 0,1 2 1,76-16-1,-49 21-83,0 3 0,119 4 1,140 27-96,19 0-188,-210-24-191,0-6 0,169-29 1,-105 0 251,340-45-150,-456 73 232,0 4 1,-1 4-1,1 3 1,119 22 0,-120-9-53,-13-1-141,0-3-1,1-4 1,126 2 0,-190-11-85,0 0 0,0-1-1,0 0 1,0-1 0,-1 0 0,1 0 0,13-6 0,-19 7-172,1-1 1,-1 1-1,1-1 1,-1 0-1,0 0 1,1 0-1,-1 0 1,0 0-1,0 0 1,-1-1-1,1 1 1,0-1-1,-1 1 1,1-1-1,-1 0 1,0 1-1,0-1 1,0 0-1,0 0 1,-1 0-1,1 0 1,-1 0-1,1-4 1,-2-30-6779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38.180"/>
    </inkml:context>
    <inkml:brush xml:id="br0">
      <inkml:brushProperty name="width" value="0.025" units="cm"/>
      <inkml:brushProperty name="height" value="0.025" units="cm"/>
    </inkml:brush>
  </inkml:definitions>
  <inkml:trace contextRef="#ctx0" brushRef="#br0">35 95 5862,'0'0'11071,"1"-9"-7457,0-3-2852,1-12 256,-1-2 2845,-4 30-768,-11 24-2971,7 3 27,1 0 1,1 1-1,2-1 0,1 1 0,5 56 1,-3-85-110,0 0 0,0 0 0,1 0-1,-1 0 1,1 0 0,0 0 0,0 0 0,0-1 0,0 1 0,0 0 0,0 0 0,1-1 0,0 1 0,-1-1 0,1 0 0,0 1 0,0-1 0,0 0 0,0 0 0,1 0 0,-1 0-1,0-1 1,1 1 0,0-1 0,4 3 0,-4-3 13,0-1 1,0 1-1,1-1 0,-1 0 0,0 0 0,1 0 0,-1 0 1,0 0-1,1-1 0,-1 0 0,0 1 0,1-1 0,-1 0 1,0-1-1,0 1 0,0-1 0,0 1 0,0-1 1,-1 0-1,1 0 0,0 0 0,3-4 0,5-4-49,-1-1 0,0 0-1,0-1 1,-1 0 0,0 0-1,-2-1 1,1 0 0,-1-1-1,-1 1 1,-1-1 0,0-1-1,0 1 1,-2-1 0,1 1-1,0-17 1,-15 124-6,11-86 0,0-1 0,1 1 0,-1 0 0,2 0 0,-1 0 0,1-1 0,0 1 0,0-1 0,6 11 0,-7-15 0,1 0 0,-1 0 0,0 0 0,1 0 0,-1-1 0,1 1 0,-1-1 0,1 1 0,0-1 0,0 0 0,0 0 0,-1 1 0,1-1 0,0 0 0,0-1 0,1 1 0,-1 0 0,0-1 0,0 1 0,0-1 0,0 1 0,1-1 0,-1 0 0,0 0 0,0 0 0,0 0 0,1-1 0,-1 1 0,0 0 0,0-1 0,0 0 0,0 1 0,0-1 0,4-2 0,0-1 0,-1 1 0,1-1 0,-1 0 0,0 0 0,-1-1 0,1 1 0,-1-1 0,1 0 0,-1-1 0,-1 1 0,1-1 0,-1 1 0,0-1 0,0 0 0,1-7 0,2-2 0,-1 0 0,-1 0 0,0 0 0,-1-1 0,1-19 0,-4 27 0,1-3 0,0 1 0,-2 0 0,1-1 0,-3-12 0,3 21 0,0 0 0,-1 0 0,1 0 0,-1 0 0,0 0 0,0 1 0,1-1 0,-1 0 0,0 0 0,0 0 0,-1 1 0,1-1 0,0 1 0,-1-1 0,1 1 0,-1-1 0,1 1 0,-1 0 0,1 0 0,-1 0 0,0 0 0,0 0 0,1 0 0,-1 0 0,0 0 0,0 1 0,0-1 0,-2 1 0,4 0-149,-1 0 0,1 1 0,0-1 0,0 0 0,0 1 0,0-1 0,-1 1 0,1-1 0,0 0 0,0 1 0,0-1 0,0 0 0,0 1 0,0-1 0,0 1 0,0-1 0,0 0 0,0 1 0,1-1 0,-1 1 0,0-1 0,0 0 0,0 1 0,0-1 0,0 0 0,1 1 0,-1-1 0,0 0 0,0 1 0,1-1 0,-1 0 0,0 1 0,1-1 0,-1 0 0,0 0 0,1 1 0,9 14-8415,5 4 1981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38.633"/>
    </inkml:context>
    <inkml:brush xml:id="br0">
      <inkml:brushProperty name="width" value="0.025" units="cm"/>
      <inkml:brushProperty name="height" value="0.025" units="cm"/>
    </inkml:brush>
  </inkml:definitions>
  <inkml:trace contextRef="#ctx0" brushRef="#br0">119 258 14478,'0'0'7981,"-5"-8"-4688,-19-27-623,24 35-2589,-1-1 1,1 0-1,-1 1 1,1-1-1,-1 0 1,1 1-1,-1-1 1,0 1-1,1-1 1,-1 1 0,0-1-1,0 1 1,1 0-1,-1-1 1,0 1-1,0 0 1,1 0-1,-1-1 1,0 1-1,0 0 1,0 0-1,0 0 1,1 0 0,-1 0-1,0 0 1,0 0-1,0 0 1,0 0-1,1 1 1,-1-1-1,0 0 1,0 1-1,0-1 1,1 0 0,-1 1-1,0-1 1,1 1-1,-1-1 1,0 1-1,1-1 1,-1 1-1,0-1 1,0 2-1,-20 31 501,19-28-459,-25 56-57,26-56-67,-1 0 0,1 0 0,0 0 0,0 0-1,0 0 1,1 0 0,-1 0 0,1 1-1,1-1 1,0 8 0,0-12 1,-1 0 0,1-1 0,0 1 0,-1 0 0,1-1 0,0 1 0,-1-1 0,1 1 0,0-1 0,0 1 0,0-1 0,-1 0 0,1 0 0,0 1 0,0-1 0,0 0 0,0 0 0,0 0 0,-1 0 0,1 0 0,0 0 0,0 0 0,0 0 0,0 0 0,0 0 0,0 0 0,-1 0 0,3-1 0,26-8 0,-6-3 0,-1-1 0,37-29 0,-45 31 0,0 0 0,0 1 0,1 1 0,1 0 0,0 1 0,0 0 0,0 1 0,24-6 0,-40 13 0,0 0 0,1 1 0,-1-1 0,0 0 0,1 0 0,-1 0 0,0 0 0,1 0 0,-1 1 0,0-1 0,1 0 0,-1 0 0,0 1 0,0-1 0,1 0 0,-1 0 0,0 1 0,0-1 0,1 0 0,-1 1 0,0-1 0,0 0 0,0 1 0,0-1 0,1 0 0,-1 1 0,0-1 0,0 0 0,0 1 0,0-1 0,0 0 0,0 1 0,0-1 0,0 1 0,0-1 0,0 1 0,-1 19 0,1-15 0,2-37-2340,9-48 0,-4 44-2073,2-61 0,-9 85-3509</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9.393"/>
    </inkml:context>
    <inkml:brush xml:id="br0">
      <inkml:brushProperty name="width" value="0.025" units="cm"/>
      <inkml:brushProperty name="height" value="0.025" units="cm"/>
    </inkml:brush>
  </inkml:definitions>
  <inkml:trace contextRef="#ctx0" brushRef="#br0">0 219 8936,'0'0'9615,"13"0"-9492,343-2 1269,112-3-1252,884-57 855,-389 21 204,1986 43 2821,-177 41-2253,-2683-45-1723,553-30 109,-621 30-145,-14 3 3,0-1-1,0-1 1,0 1-1,0-1 1,0-1-1,0 1 1,-1-1-1,1 0 0,-1-1 1,1 1-1,-1-1 1,8-5-1,-14 8-31,0-1 0,0 0 0,0 1 0,1-1 1,-1 0-1,0 0 0,0 1 0,0-1 0,0 0 0,0 1 0,0-1 0,0 0 0,0 0 0,-1 1 0,1-1 0,0 0 0,0 1 0,-1-1 0,1 0 0,0 1 0,-1-1 0,1 1 0,0-1 0,-1 0 0,1 1 0,-1-1 0,1 1 0,-1-1 0,1 1 0,-1-1 0,1 1 1,-1 0-1,0-1 0,1 1 0,-1 0 0,0-1 0,1 1 0,-1 0 0,0 0 0,1 0 0,-2-1 0,-38-15-2208,33 13 1420,-55-22-6745,-9-2-9502</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38.962"/>
    </inkml:context>
    <inkml:brush xml:id="br0">
      <inkml:brushProperty name="width" value="0.025" units="cm"/>
      <inkml:brushProperty name="height" value="0.025" units="cm"/>
    </inkml:brush>
  </inkml:definitions>
  <inkml:trace contextRef="#ctx0" brushRef="#br0">1 0 13837,'0'0'14755,"3"12"-13836,3 22-492,-2 0 1,-1 1 0,-1 0-1,-6 63 1,1-47 131,7 97 0,-4-147-595,0 1-1,0-1 1,0 0 0,0 1-1,0-1 1,1 1 0,-1-1-1,0 0 1,1 1 0,-1-1-1,1 0 1,0 1 0,-1-1-1,1 0 1,0 0 0,0 0-1,-1 0 1,1 0 0,0 1-1,0-1 1,0-1 0,1 1-1,-1 0 1,0 0 0,0 0-1,0-1 1,1 1 0,-1 0 0,0-1-1,1 1 1,-1-1 0,0 0-1,1 1 1,-1-1 0,0 0-1,1 0 1,-1 0 0,1 0-1,-1 0 1,3-1 0,0 1-206,-1-2 1,0 1 0,0 0 0,1 0-1,-1-1 1,0 0 0,0 0 0,-1 0 0,1 0-1,0 0 1,-1 0 0,1-1 0,-1 1-1,1-1 1,2-4 0,7-17-5914,-1-1-2296</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39.320"/>
    </inkml:context>
    <inkml:brush xml:id="br0">
      <inkml:brushProperty name="width" value="0.025" units="cm"/>
      <inkml:brushProperty name="height" value="0.025" units="cm"/>
    </inkml:brush>
  </inkml:definitions>
  <inkml:trace contextRef="#ctx0" brushRef="#br0">70 279 16239,'0'0'15951,"-9"11"-15604,6-6-321,-4 2-10,1 0-1,1 1 1,-1 0 0,1 0 0,0 1-1,1 0 1,0-1 0,1 1-1,0 1 1,0-1 0,1 0-1,-2 15 1,3-24-16,1 1 0,0 0 0,0-1 0,0 1 0,0 0 0,0-1 0,0 1 0,0 0 0,0-1 0,0 1 0,0 0 0,1-1 0,-1 1 0,0-1 0,0 1 0,1 0 0,-1-1 0,0 1 0,1-1 0,-1 1 0,0 0 0,1-1 0,-1 1 0,1-1 0,-1 1 0,1-1 0,-1 0 0,1 1 0,-1-1 0,1 0 0,0 1 0,-1-1 0,1 0 0,1 1 0,0-1 0,0 0 0,0 0 0,0-1 0,0 1 0,0-1 0,0 1 0,0-1 0,-1 0 0,1 1 0,0-1 0,3-2 0,4-3 0,0 0 0,-1 0 0,15-15 0,17-27 0,-3-2 0,-2-2 0,-2-1 0,41-87 0,-60 108 0,-10 17 0,-6 13 0,-5 10 0,7-8 0,-13 20 0,2 0 0,1 0 0,0 1 0,2 1 0,0-1 0,1 1 0,1 1 0,2-1 0,0 1 0,1 0 0,1 33 0,2-53-9,0 0-1,0 0 1,1 0-1,-1 0 1,1 0-1,0 0 1,0-1-1,0 1 1,0 0 0,1 0-1,-1-1 1,1 1-1,-1-1 1,1 0-1,0 1 1,0-1 0,0 0-1,0 0 1,4 2-1,-2-1-61,0-1 1,0 0-1,1 0 0,-1 0 0,1-1 0,-1 1 1,1-1-1,0 0 0,0 0 0,-1-1 0,7 0 1,0 0-468,1 0 0,-1-1 0,1-1 0,-1 0 0,1-1 1,-1 0-1,0-1 0,0 0 0,16-8 0,23-21-10405</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40.506"/>
    </inkml:context>
    <inkml:brush xml:id="br0">
      <inkml:brushProperty name="width" value="0.025" units="cm"/>
      <inkml:brushProperty name="height" value="0.025" units="cm"/>
    </inkml:brush>
  </inkml:definitions>
  <inkml:trace contextRef="#ctx0" brushRef="#br0">0 37 8712,'0'0'9193,"74"3"-8360,-33-9-161,5-2-159,5 3-353,1-3-128,3 3-128,-3 1-609,0 3-864,-4 0-1762,-5 1-1570,-1-2-4067</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40.848"/>
    </inkml:context>
    <inkml:brush xml:id="br0">
      <inkml:brushProperty name="width" value="0.025" units="cm"/>
      <inkml:brushProperty name="height" value="0.025" units="cm"/>
    </inkml:brush>
  </inkml:definitions>
  <inkml:trace contextRef="#ctx0" brushRef="#br0">0 14 11018,'0'0'1890,"63"0"-160,-26 0-865,7-4-769,2 2-737,10 0-1409,1-3-2082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41.176"/>
    </inkml:context>
    <inkml:brush xml:id="br0">
      <inkml:brushProperty name="width" value="0.025" units="cm"/>
      <inkml:brushProperty name="height" value="0.025" units="cm"/>
    </inkml:brush>
  </inkml:definitions>
  <inkml:trace contextRef="#ctx0" brushRef="#br0">1 0 13773,'12'0'1249,"250"8"57,149 25-10844,-106 1 21411,-241-28-8468,70 5-417,-107-11-4238,-1 0 0,1-2 0,30-6 0,6-7-4969</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41.784"/>
    </inkml:context>
    <inkml:brush xml:id="br0">
      <inkml:brushProperty name="width" value="0.025" units="cm"/>
      <inkml:brushProperty name="height" value="0.025" units="cm"/>
    </inkml:brush>
  </inkml:definitions>
  <inkml:trace contextRef="#ctx0" brushRef="#br0">25 0 17040,'0'0'2178,"-24"74"-993,23-36-512,1 2-289,0 0 33,8 0-353,9-4-160,4-2-1314,3-5-383,-1-4-1539,-2-4-1216,-2-3 705,-5 1 575</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42.126"/>
    </inkml:context>
    <inkml:brush xml:id="br0">
      <inkml:brushProperty name="width" value="0.025" units="cm"/>
      <inkml:brushProperty name="height" value="0.025" units="cm"/>
    </inkml:brush>
  </inkml:definitions>
  <inkml:trace contextRef="#ctx0" brushRef="#br0">52 1 4228,'-13'55'2659,"0"2"-417,4 0-321,0-1-992,4 1-544,3 2 63,2 0 545,0 1 288,0-2-672,0 1-449,0-2-128,8-5-128,0 0-1313,2-2-1955,2-1-5156</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42.499"/>
    </inkml:context>
    <inkml:brush xml:id="br0">
      <inkml:brushProperty name="width" value="0.025" units="cm"/>
      <inkml:brushProperty name="height" value="0.025" units="cm"/>
    </inkml:brush>
  </inkml:definitions>
  <inkml:trace contextRef="#ctx0" brushRef="#br0">32 0 12780,'-7'26'1090,"1"-11"-654,1 1 1,1-1 0,1 1-1,0 0 1,1 0-1,1 0 1,0 0 0,1 0-1,3 23 1,-1-35-572,0 1 1,0-1 0,0 0-1,0 1 1,1-1-1,0 0 1,0-1 0,0 1-1,5 5 1,-5-6-143,1 1-1,-1-1 1,0 1 0,0 0 0,0 0 0,-1 1 0,1-1-1,-1 1 1,2 6 0,-1 8 377,-1 0-1,-1 0 1,-1 0-1,-1-1 1,0 1-1,-1 0 1,-1 0-1,-9 29 1,5-19 178,1 1 0,-1 36 0,12 132 7810,2-40-7528,-8-140-551,0-13-72,0 0-1,1 0 0,0 0 0,0 0 0,1-1 0,-1 1 0,3 8 0,-3-14-215,1 1 1,0-1-1,0 1 0,-1-1 1,1 1-1,0-1 0,-1 0 0,1 1 1,-1-1-1,1 0 0,0 1 1,-1-1-1,0 0 0,1 0 0,-1 1 1,1-1-1,-1 0 0,0 0 1,0 0-1,1 0 0,-1 0 0,0 1 1,0-3-1,4-30-8316</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06.852"/>
    </inkml:context>
    <inkml:brush xml:id="br0">
      <inkml:brushProperty name="width" value="0.025" units="cm"/>
      <inkml:brushProperty name="height" value="0.025" units="cm"/>
    </inkml:brush>
  </inkml:definitions>
  <inkml:trace contextRef="#ctx0" brushRef="#br0">0 1 18033,'0'0'8355,"2"17"-7976,13 260 413,-6-75-704,-9-198-174,3 20 293,-3-23-266,0-1 0,0 1 0,0 0 0,1-1 0,-1 1 0,0-1 0,0 1 0,1 0 0,-1-1 0,0 1 0,0-1 0,1 1 0,-1-1 0,1 1 0,-1-1 0,1 1 0,-1-1 0,1 1 0,-1-1 0,1 0 0,-1 1 0,1-1 0,-1 0 0,1 1 0,-1-1 0,1 0 0,0 0 0,-1 0 0,2 1 0,-1-2-137,0 1 0,0-1 0,-1 0 0,1 1 0,0-1 0,0 0 0,0 0 0,0 0 0,-1 1 0,1-1 0,0 0 0,-1 0 0,1 0 0,-1 0 0,1 0 0,-1 0 0,0 0 0,1 0 0,-1 0 0,0 0 0,0-1 0,1 1 0,-1 0 0,0 0 0,0 0 0,0 0 0,-1-2 0,2 0-530,0-33-5221</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07.194"/>
    </inkml:context>
    <inkml:brush xml:id="br0">
      <inkml:brushProperty name="width" value="0.025" units="cm"/>
      <inkml:brushProperty name="height" value="0.025" units="cm"/>
    </inkml:brush>
  </inkml:definitions>
  <inkml:trace contextRef="#ctx0" brushRef="#br0">0 82 16592,'0'0'6117,"54"-9"-4067,-20 4 64,13-5-128,6-2-1025,4-1-673,-1-1-95,-5 4-257,-10 2-321,-10 7-223,-11 1-449,-11 10-993,-9 12-545,-13 6-384,-15 3-2177,-8 4-706</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9:22.293"/>
    </inkml:context>
    <inkml:brush xml:id="br0">
      <inkml:brushProperty name="width" value="0.025" units="cm"/>
      <inkml:brushProperty name="height" value="0.025" units="cm"/>
    </inkml:brush>
  </inkml:definitions>
  <inkml:trace contextRef="#ctx0" brushRef="#br0">163 3005 9545,'0'0'3475,"3"-2"-2738,13-3-608,1 1-1,0 0 1,1 1 0,-1 1-1,0 0 1,1 1-1,24 3 1,-5-2-64,744 6 575,-187 2 583,1403 17 155,-64 48-1321,846 26 1744,332 13-310,1114 25-1285,-4201-136-205,2424 36 91,0-51-19,-1871-16-31,-485 19-5,-1-3 1,0-5-1,-1-3 1,105-42-1,-117 28 6,-2-3 0,-3-3-1,0-3 1,-3-4 0,118-107-1,-165 135 16,-1-2 0,-1 0 0,-1-2 0,-2 0-1,0-1 1,-2 0 0,0-2 0,-2 0-1,16-47 1,-23 56 45,-2-1 0,0 0 0,-1 1 0,-1-2 0,-1 1 0,0 0 0,-2 0 0,0 0 0,-2-1 0,0 1 0,-1 0 0,-1 0 0,-1 1 0,-1-1 1,-15-34-1,3 20-74,-2 2 1,-1 0-1,-2 1 1,-1 1 0,-1 2-1,-2 0 1,0 2 0,-52-38-1,-24-8-63,-143-75-1,-25 7-278,-7 11 1,-4 13-1,-333-88 1,-909-168-1618,1269 317 1619,-3148-498 270,-39 359 55,617 240 129,11 189 66,1046 20-251,18 89-12,702-55 22,764-190 16,-430 215 0,372-117-14,305-172 19,1 2 1,1 1 0,2 2 0,1 1 0,1 2 0,-46 63 0,67-80-15,1 0 1,0 0-1,1 1 1,1 0 0,0 0-1,2 1 1,0 0-1,1 0 1,0 0-1,-1 33 1,5-37-5,1 0 1,0 0 0,1 0-1,0 0 1,1 0 0,0 0-1,2 0 1,-1-1 0,2 0-1,0 0 1,0 0 0,1-1-1,0 0 1,15 17 0,3-2 13,2 0 0,0-2 0,2-2 0,0 0 0,2-2-1,1-1 1,0-1 0,54 22 0,12-3 46,182 47-1,8-20 5,456 43-1,304-45-66,1282-21 472,-1066-29-244,976 46-112,-1262-29-344,141-15-3942,-564-15-2177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07.568"/>
    </inkml:context>
    <inkml:brush xml:id="br0">
      <inkml:brushProperty name="width" value="0.025" units="cm"/>
      <inkml:brushProperty name="height" value="0.025" units="cm"/>
    </inkml:brush>
  </inkml:definitions>
  <inkml:trace contextRef="#ctx0" brushRef="#br0">1 84 12460,'0'0'13837,"75"-18"-12268,-31 0-704,4-1-545,1 4-287,-5 3-450,-10 10-1024,-10 2-1282,-12 7-736,-12 11-545,0 5-1121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07.910"/>
    </inkml:context>
    <inkml:brush xml:id="br0">
      <inkml:brushProperty name="width" value="0.025" units="cm"/>
      <inkml:brushProperty name="height" value="0.025" units="cm"/>
    </inkml:brush>
  </inkml:definitions>
  <inkml:trace contextRef="#ctx0" brushRef="#br0">5 374 13901,'0'0'2974,"0"10"-818,-1-5-1761,1-3-315,-1-1 1,0 0 0,1 1-1,0 0 1,-1-1 0,1 1-1,0-1 1,0 1 0,0-1-1,0 1 1,0 0 0,0-1-1,0 1 1,1-1 0,-1 1-1,1-1 1,-1 1 0,1-1-1,-1 1 1,1-1-1,0 1 1,0-1 0,0 0-1,-1 0 1,1 1 0,1-1-1,-1 0 1,0 0 0,0 0-1,0 0 1,0 0 0,1 0-1,-1 0 1,1-1 0,-1 1-1,0 0 1,3 0 0,13 0 342,0-2 1,-1 1 0,1-2-1,-1 0 1,1-2 0,-1 1 0,0-2-1,0 0 1,0-1 0,-1 0-1,21-13 1,13-10-1026,90-68 1,-121 83 163,0-1 1,-1 0 0,-1-1 0,0-1 0,-1 0-1,-1-1 1,-1 0 0,-1-1 0,16-32-1,-29 56 767,0 0-1,0 0 1,0 0-1,1 0 1,0 0-1,1 8 1,-1 15 580,-2-17-616,1-5-112,1-1 1,-1 0 0,1 0 0,-1 1-1,1-1 1,1 0 0,0 8 0,0-12-152,0 1 1,-1-1-1,1 0 1,0 1-1,0-1 1,-1 0-1,1 0 1,0 0-1,0 0 1,0 0 0,1 0-1,-1 0 1,0 0-1,0-1 1,0 1-1,1 0 1,-1-1-1,0 1 1,1-1-1,-1 1 1,0-1-1,1 1 1,-1-1 0,1 0-1,-1 0 1,1 0-1,-1 0 1,0 0-1,1 0 1,-1 0-1,1 0 1,1-1-1,8-1 84,0 0 0,0 0-1,0-1 1,0-1-1,-1 0 1,1 0-1,-1-1 1,13-8 0,79-58-155,-28 17-150,-73 54 210,-1 0 0,1-1 1,-1 1-1,1 0 0,-1-1 1,1 1-1,-1 0 1,1-1-1,-1 1 0,1 0 1,-1 0-1,1 0 1,-1 0-1,1-1 0,0 1 1,-1 0-1,1 0 0,-1 0 1,1 0-1,0 0 1,-1 0-1,1 0 0,-1 1 1,1-1-1,-1 0 1,1 0-1,-1 0 0,1 1 1,0-1-1,0 1 1,4 18 1014,-14 43 925,4-37-1774,5-25-183,0 1 0,0-1-1,0 1 1,0-1 0,0 1 0,0 0-1,0-1 1,0 1 0,0-1 0,1 1 0,-1 0-1,0-1 1,0 1 0,0-1 0,1 1-1,-1-1 1,0 1 0,1-1 0,-1 1 0,0-1-1,1 1 1,-1-1 0,1 0 0,-1 1-1,1-1 1,-1 1 0,1-1 0,-1 0-1,1 0 1,-1 1 0,1-1 0,-1 0 0,1 0-1,-1 0 1,2 1 0,27-5 76,25-19 15,28-35-93,-61 42 0,-1 1 0,2 1 0,0 1 0,24-11 0,-45 24 0,0 0 0,-1-1 0,1 1 0,0 0 0,-1-1 0,1 1 0,0 0 0,0 0 0,0 0 0,-1-1 0,1 1 0,0 0 0,0 0 0,-1 0 0,1 0 0,0 1 0,0-1 0,0 0 0,-1 0 0,1 0 0,0 1 0,0-1 0,-1 0 0,1 1 0,0-1 0,-1 0 0,1 1 0,0-1 0,-1 1 0,1-1 0,-1 1 0,1-1 0,0 1 0,-1 0 0,1 0 0,7 33 0,0 4 0,-7-37 0,-1 0 0,1 0 0,0 0 0,-1 1 0,1-1 0,0 0 0,-1 0 0,1 0 0,0-1 0,0 1 0,0 0 0,0 0 0,0 0 0,0-1 0,0 1 0,0 0 0,1-1 0,-1 1 0,0-1 0,0 1 0,0-1 0,1 0 0,-1 1 0,0-1 0,2 0 0,6 0 0,1-1 0,-1 1 0,0-2 0,1 1 0,-1-2 0,10-2 0,-9 2 0,0 0 0,0 1 0,0 0 0,17-1 0,-26 4-180,1 0 0,-1 0 0,1 0-1,0 0 1,-1 0 0,0 0 0,1 1 0,-1-1 0,0 0 0,0 1-1,0-1 1,0 1 0,0 0 0,0-1 0,0 1 0,0 0 0,-1-1-1,1 1 1,-1 0 0,1 0 0,-1 0 0,1-1 0,-1 1-1,0 3 1,4 11-4493</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08.285"/>
    </inkml:context>
    <inkml:brush xml:id="br0">
      <inkml:brushProperty name="width" value="0.025" units="cm"/>
      <inkml:brushProperty name="height" value="0.025" units="cm"/>
    </inkml:brush>
  </inkml:definitions>
  <inkml:trace contextRef="#ctx0" brushRef="#br0">1 1 3523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09.128"/>
    </inkml:context>
    <inkml:brush xml:id="br0">
      <inkml:brushProperty name="width" value="0.025" units="cm"/>
      <inkml:brushProperty name="height" value="0.025" units="cm"/>
    </inkml:brush>
  </inkml:definitions>
  <inkml:trace contextRef="#ctx0" brushRef="#br0">16 237 16912,'0'0'10260,"2"-5"-9454,2-7-281,-1 5-332,0 1-1,-1-1 1,0 0-1,0 0 1,-1 0-1,0 0 1,0 0-1,0 0 1,-1 0-1,0 0 1,-2-10-1,2 17-187,0 0-1,0 0 1,0-1 0,-1 1-1,1 0 1,0 0 0,0-1-1,0 1 1,-1 0 0,1 0-1,0 0 1,0 0-1,-1-1 1,1 1 0,0 0-1,0 0 1,-1 0 0,1 0-1,0 0 1,0 0 0,-1 0-1,1 0 1,0 0-1,-1 0 1,1 0 0,0 0-1,0 0 1,-1 0 0,1 0-1,0 0 1,-1 0 0,1 0-1,0 0 1,0 0 0,-1 0-1,1 0 1,0 1-1,0-1 1,-1 0 0,1 0-1,0 0 1,0 1 0,0-1-1,-1 0 1,1 0 0,0 0-1,0 1 1,0-1-1,0 0 1,-1 1 0,-8 11-87,5 0 51,1 0-1,0 0 1,1 0-1,1 0 1,0 1-1,0-1 1,2 18-1,-1-10 1,0-19 27,0 0-1,0 0 1,0 0-1,0 0 1,0 0-1,0 0 1,0 0 0,1 0-1,-1 0 1,0 0-1,0 0 1,1 0-1,-1 0 1,1 0 0,-1 0-1,1-1 1,-1 1-1,1 0 1,0 0-1,-1 0 1,1-1 0,0 1-1,-1 0 1,1-1-1,0 1 1,0-1-1,0 1 1,0-1 0,1 1-1,0 0 2,1-1 0,0 0 0,-1 1 0,1-1-1,-1-1 1,1 1 0,-1 0 0,1 0 0,-1-1 0,1 0 0,3-1-1,5-2 20,-1-1 0,1 0 0,-1 0 0,13-10 0,45-44 119,-48 40-25,1 1 0,29-20 0,-49 37-109,0 1 1,0 0-1,-1-1 0,1 1 1,0 0-1,0-1 1,0 1-1,0 0 1,0 0-1,0 0 1,0 0-1,0 0 0,-1 0 1,1 0-1,0 0 1,0 0-1,0 0 1,0 1-1,0-1 1,0 0-1,-1 1 0,1-1 1,0 0-1,0 1 1,0-1-1,-1 1 1,1 0-1,0-1 0,-1 1 1,1-1-1,0 1 1,-1 0-1,1 0 1,-1-1-1,1 1 1,-1 0-1,1 0 0,-1-1 1,0 1-1,1 1 1,17 46 66,-12-29-3,-6-18-74,1 1-1,-1-1 1,1 0 0,0 0 0,-1 0 0,1 0-1,0 0 1,0 0 0,0 0 0,0 0 0,0 0-1,0 0 1,0-1 0,0 1 0,0 0 0,0-1-1,0 1 1,0 0 0,1-1 0,-1 0 0,0 1-1,0-1 1,1 0 0,-1 0 0,0 1 0,1-1-1,-1 0 1,0 0 0,0 0 0,1-1-1,-1 1 1,0 0 0,1 0 0,-1-1 0,0 1-1,0-1 1,0 1 0,1-1 0,-1 1 0,0-1-1,0 0 1,0 1 0,2-3 0,6-3-154,-1-1 1,1 0 0,13-15-1,-19 19 65,36-45-1773,-29 35 958,0 0 1,1 1 0,16-16 0,-23 55 608,-7 20 783,-12 61 0,7-64 860,-3 80-1,12-96-1185,0-19-87,-1-1 0,1 1 0,-2 0 0,1 0-1,-2 0 1,-1 11 0,3-21-53,0 1 0,0 0 0,-1-1 0,1 1 0,0 0 0,0 0 0,0-1 0,0 1-1,0 0 1,0 0 0,0-1 0,-1 1 0,1 0 0,0 0 0,0-1 0,0 1 0,-1 0 0,1 0 0,0 0 0,0-1 0,-1 1 0,1 0 0,0 0 0,0 0 0,-1 0-1,1 0 1,0-1 0,0 1 0,-1 0 0,1 0 0,0 0 0,-1 0 0,1 0 0,0 0 0,-1 0 0,1 0 0,0 0 0,0 0 0,-1 0 0,1 0 0,0 0 0,-1 1-1,1-1 1,0 0 0,0 0 0,-1 0 0,1 0 0,0 0 0,0 1 0,-1-1 0,1 0 0,0 0 0,0 0 0,-1 1 0,1-1 0,0 0 0,0 0 0,0 1 0,0-1-1,0 0 1,-1 0 0,1 1 0,0-1 0,0 1 0,-8-25 384,7 5-401,0 1 0,1-1-1,1 0 1,1 1-1,1-1 1,0 1-1,2 0 1,0 0-1,1 0 1,0 1-1,2-1 1,12-21-1,-1 6-6,2 1-1,1 1 0,1 1 1,2 2-1,32-31 0,-55 58 7,-1-1-1,0 1 0,0 0 1,1 0-1,-1 0 0,1 0 1,-1 0-1,1 0 0,0 0 1,-1 1-1,1-1 0,0 0 1,-1 1-1,3-1 1,-3 1 4,-1 0 1,1 0 0,0 1 0,0-1 0,-1 0-1,1 0 1,0 0 0,0 1 0,-1-1 0,1 0 0,0 1-1,-1-1 1,1 1 0,-1-1 0,1 1 0,0-1 0,-1 1-1,1-1 1,-1 1 0,1-1 0,-1 1 0,1 0 0,-1 0-1,3 6 46,0 0-1,-1 1 1,1-1 0,-2 0-1,2 14 1,9 25 545,-10-44-538,0 0 1,0 0-1,0 0 0,0 0 0,0 0 1,1 0-1,-1 0 0,0-1 1,1 1-1,0-1 0,-1 0 0,1 0 1,0 0-1,0 0 0,-1 0 0,1 0 1,0-1-1,0 0 0,0 1 0,0-1 1,0 0-1,0 0 0,0-1 1,0 1-1,-1-1 0,1 1 0,0-1 1,0 0-1,4-2 0,6-1 49,1-2-1,-1 0 1,-1 0 0,20-13-1,93-72 39,-125 91-159,0 0 0,1 0 0,-1 0-1,0-1 1,0 1 0,0 0 0,0 0 0,1 0-1,-1 0 1,0 0 0,0 0 0,0 0 0,1 0 0,-1 0-1,0 0 1,0 0 0,0 0 0,1 0 0,-1 0-1,0 0 1,0 0 0,0 0 0,1 0 0,-1 0-1,0 0 1,0 0 0,0 0 0,1 0 0,-1 0 0,0 0-1,0 1 1,0-1 0,0 0 0,1 0 0,-1 0-1,0 0 1,0 0 0,0 1 0,0-1 0,0 0-1,1 0 1,-1 0 0,0 0 0,0 1 0,0-1 0,0 0-1,0 0 1,0 0 0,0 1 0,0-1 0,0 0-1,0 18 1159,-3 0-4312,0-13-2061,-3-15-10472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09.486"/>
    </inkml:context>
    <inkml:brush xml:id="br0">
      <inkml:brushProperty name="width" value="0.025" units="cm"/>
      <inkml:brushProperty name="height" value="0.025" units="cm"/>
    </inkml:brush>
  </inkml:definitions>
  <inkml:trace contextRef="#ctx0" brushRef="#br0">0 10 12332,'0'0'14734,"53"-9"-17329,-22 14-1697,1 2-2755,-1 0-1761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09.831"/>
    </inkml:context>
    <inkml:brush xml:id="br0">
      <inkml:brushProperty name="width" value="0.025" units="cm"/>
      <inkml:brushProperty name="height" value="0.025" units="cm"/>
    </inkml:brush>
  </inkml:definitions>
  <inkml:trace contextRef="#ctx0" brushRef="#br0">68 48 14798,'0'0'3374,"0"8"-668,0 3-1966,-1 3-198,1 0 1,1 1-1,0-1 0,1 0 0,7 24 1,-2-18-501,0 0 0,-1 1 0,-1 0 0,-1 0 0,-1 0 0,2 38 0,-5-51 202,-1 1 0,1 0-1,-2-1 1,1 1 0,-1-1-1,0 1 1,-1-1-1,0 0 1,0 0 0,0 0-1,-1 0 1,-1-1 0,1 1-1,-1-1 1,-1 0 0,1-1-1,-1 1 1,0-1-1,-11 8 1,17-13-213,-1 0-1,0-1 1,1 1-1,-1-1 1,0 1-1,0-1 0,1 1 1,-1-1-1,0 1 1,0-1-1,0 0 1,1 1-1,-1-1 1,0 0-1,0 0 1,0 0-1,0 0 1,0 0-1,1 0 1,-1 0-1,0 0 1,0 0-1,0 0 1,0 0-1,0 0 1,1-1-1,-1 1 1,0 0-1,0-1 1,0 1-1,1 0 1,-1-1-1,0 1 1,0-1-1,1 0 1,-1 1-1,0-1 0,1 1 1,-1-1-1,1 0 1,-1 0-1,1 1 1,-1-1-1,1 0 1,0 0-1,-1 1 1,1-1-1,0 0 1,-1 0-1,1 0 1,0 0-1,0 0 1,0 1-1,0-1 1,0 0-1,0-1 1,-4-60-232,4 54 282,1-4-148,-1 0 1,2 0-1,0 0 0,0 1 1,1-1-1,0 0 1,1 1-1,1 0 1,-1 0-1,2 0 1,0 0-1,0 1 0,1 0 1,8-10-1,-3 5 115,-1 0-1,-1 0 0,-1 0 0,0-2 0,-1 1 1,-1-1-1,0 0 0,-1 0 0,-1-1 1,-1 0-1,0 0 0,1-28 0,-11 33 904,6 13-949,0 0 0,-1 0 0,1 0 0,0 0 0,0 0 0,-1 0 0,1 0 0,0 0-1,0 0 1,-1 0 0,1 0 0,0 0 0,0 0 0,0 0 0,-1 0 0,1 0 0,0 1 0,0-1 0,-1 0 0,1 0 0,0 0 0,0 0 0,0 1 0,0-1 0,-1 0-1,1 0 1,0 0 0,0 0 0,0 1 0,0-1 0,0 0 0,0 0 0,0 1 0,-1-1 0,1 0 0,0 0 0,0 0 0,0 1 0,0-1 0,0 0 0,0 0-1,0 1 1,0-1 0,0 0 0,0 0 0,0 1 0,0-1 0,0 0 0,1 0 0,-1 1 0,0-1 0,0 2-69,0 0 0,0 0 0,0 0 0,0 1 0,0-1-1,1 0 1,-1 0 0,1 0 0,-1 0 0,1 0 0,0 0 0,0-1 0,0 1 0,0 0 0,0 0 0,0 0 0,0-1-1,0 1 1,4 2 0,-3-2-418,0-1 0,1 0 0,-1 1 0,1-1 0,-1 0 0,1-1 0,0 1 0,-1 0-1,6 0 1,10 0-6620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10.830"/>
    </inkml:context>
    <inkml:brush xml:id="br0">
      <inkml:brushProperty name="width" value="0.025" units="cm"/>
      <inkml:brushProperty name="height" value="0.025" units="cm"/>
    </inkml:brush>
  </inkml:definitions>
  <inkml:trace contextRef="#ctx0" brushRef="#br0">3 95 15887,'0'0'8702,"-1"8"-7976,-1 42 567,2 0 0,12 89 0,0-15-971,-12-106-206,0-14-63,0 1 1,0 0-1,0-1 1,0 1 0,1-1-1,0 1 1,0-1-1,0 1 1,0-1-1,3 5 1,-3-9-40,-1 0 1,0 0 0,1 0-1,-1 0 1,1 0 0,-1 0 0,0 0-1,1 0 1,-1 0 0,1 0-1,-1 0 1,0 0 0,1 0 0,-1-1-1,1 1 1,-1 0 0,0 0-1,1-1 1,-1 1 0,0 0 0,1 0-1,-1-1 1,0 1 0,0 0-1,1-1 1,-1 1 0,0 0 0,0-1-1,1 1 1,-1 0 0,0-1-1,0 1 1,0-1 0,0 1 0,0 0-1,0-1 1,0 1 0,0-1-1,0 1 1,0-1 0,10-24 172,-2 1 0,-1-2 1,-1 1-1,-1-1 0,2-41 1,-4 20 85,-3 1 0,-7-62 0,6 99-273,0 0 0,0 0 0,-1 0 0,0 0 0,-1 0 0,0 1 0,0-1 0,-8-14 0,9 30-111,1 0 0,-1-1-1,2 1 1,-1 0 0,1 14 0,1-10 92,1 1 1,0 0-1,0 0 1,1-1 0,1 1-1,0-1 1,0 0-1,11 19 1,-13-27 21,0-1 0,-1 1 0,1-1 0,0 1 0,1-1 0,-1 0 0,0 0 0,1 0 0,-1 0 0,1-1 0,-1 1 0,1 0 0,0-1 0,0 0 0,6 2 0,-6-3 25,0 1 0,1-1 0,-1 0 1,1-1-1,-1 1 0,0-1 0,1 1 0,-1-1 0,0 0 0,0 0 0,0-1 0,0 1 0,0-1 1,0 1-1,0-1 0,0 0 0,0 0 0,2-3 0,13-11-3,0-1 0,-2-1 0,0-1 0,-1 0 1,-1-1-1,0-1 0,-2 0 0,0-1 0,12-34 0,-24 99-25,2-18 0,-4 38 21,0-40-47,1-1 0,0 1 0,2-1 0,1 0 1,1 0-1,8 33 0,-10-51-127,0-1 1,0 0-1,1 1 1,-1-1-1,1 0 0,0 0 1,0 1-1,0-1 1,0-1-1,0 1 1,1 0-1,-1 0 1,1-1-1,0 0 0,-1 1 1,1-1-1,0 0 1,0 0-1,1-1 1,-1 1-1,0-1 0,1 1 1,-1-1-1,1 0 1,-1-1-1,1 1 1,-1 0-1,1-1 1,0 0-1,-1 0 0,1 0 1,-1 0-1,1-1 1,0 1-1,6-3 1,-3 1-277,0-1 1,0 0-1,0 0 1,-1-1 0,1 1-1,-1-1 1,0-1 0,0 0-1,0 1 1,-1-2-1,0 1 1,1-1 0,-2 1-1,1-1 1,-1-1-1,6-10 1,-6 9 309,-1 0 0,-1 0-1,1 0 1,-2 0 0,3-11-1,-2-21 2486,-6 33 1258,-4 16-2278,-6 15-770,7-3-185,1 0-1,0 1 1,2 0-1,1 0 1,0 0-1,2 31 0,1-52-379,0-1-1,0 1 1,0-1-1,0 1 0,0-1 1,0 0-1,1 1 0,-1-1 1,0 1-1,0-1 0,0 0 1,1 1-1,-1-1 1,0 0-1,1 1 0,-1-1 1,0 0-1,1 1 0,-1-1 1,0 0-1,1 0 0,-1 1 1,0-1-1,1 0 0,-1 0 1,1 0-1,-1 1 1,1-1-1,-1 0 0,0 0 1,1 0-1,-1 0 0,1 0 1,-1 0-1,1 0 0,-1 0 1,1 0-1,-1 0 0,0 0 1,1 0-1,-1-1 1,1 1-1,-1 0 0,1 0 1,-1 0-1,0-1 0,1 1 1,-1 0-1,1-1 0,20-12 674,-10 4-508,-1-1 1,0 0-1,-1-1 1,16-23-1,-21 27-155,0 1 0,0-2 1,0 1-1,-1 0 0,0 0 0,-1-1 1,0 0-1,0 1 0,0-1 0,0-11 0,-6 14-243,-5 11-15,-5 13-19,13-16 229,0 0 0,-1 1 0,1-1 0,1 1 0,-1-1 0,0 1 0,1-1 0,0 1 0,-1-1 0,1 1 0,1-1 0,-1 1 0,1-1 1,0 6-1,0-8 20,-1-1 1,1 1 0,-1 0 0,1 0 0,-1-1 0,1 1-1,-1 0 1,1-1 0,0 1 0,-1-1 0,1 1 0,0 0-1,0-1 1,-1 0 0,1 1 0,0-1 0,0 1 0,0-1-1,-1 0 1,1 0 0,0 0 0,1 1 0,1-1 16,0 0 0,0 0 1,0-1-1,-1 1 1,1-1-1,0 0 0,0 1 1,-1-1-1,1 0 0,3-3 1,8-3-141,0-2 1,0 0 0,-1-1 0,-1 0 0,0-1 0,0 0 0,-1-1 0,14-19-1,6-18-3344,-11 0-3340,-17 26 472,-2 3-2920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12.052"/>
    </inkml:context>
    <inkml:brush xml:id="br0">
      <inkml:brushProperty name="width" value="0.025" units="cm"/>
      <inkml:brushProperty name="height" value="0.025" units="cm"/>
    </inkml:brush>
  </inkml:definitions>
  <inkml:trace contextRef="#ctx0" brushRef="#br0">29 496 6470,'-3'-2'862,"1"0"0,0 0 0,-1 0 1,1-1-1,0 1 0,0-1 0,0 1 0,1-1 0,-1 0 0,1 0 0,-1 0 0,1 0 1,0 0-1,0 0 0,0 0 0,0-4 0,1 6-595,0 0-1,1 0 1,-1 0 0,0 0-1,1 0 1,-1 0 0,0 0-1,1 0 1,-1 0 0,1 1-1,0-1 1,-1 0 0,1 0-1,0 0 1,-1 1 0,1-1-1,0 0 1,0 1 0,0-2-1,32-9-236,-30 10 21,-1 0 0,1 0 0,0 1 0,-1-1-1,1 1 1,0 0 0,-1-1 0,1 1 0,-1 1 0,1-1 0,0 0 0,-1 1-1,1-1 1,0 1 0,-1 0 0,1-1 0,-1 1 0,0 1 0,1-1 0,-1 0-1,0 1 1,1-1 0,-1 1 0,0-1 0,0 1 0,0 0 0,2 3 0,-1 1 127,-1 1 0,0-1 1,0 1-1,0-1 0,-1 1 1,0 0-1,0-1 1,-1 1-1,0 13 0,-2 57 2817,10-140-2903,2-26-109,-10 75-18,-1 0 0,0 0-1,-1 0 1,-7-27 0,14 43-414,-1 0-1,0-1 1,0 0 0,1 0 0,-1 0 0,1 0 0,-1-1-1,1 1 1,-1-1 0,8-1 0,-12 1 404,4 0-269,1 0 1,0-1-1,-1 1 1,1-1 0,-1 0-1,0-1 1,1 1-1,-1-1 1,0 0-1,0 0 1,0 0-1,0 0 1,0-1 0,0 1-1,-1-1 1,1 0-1,-1 0 1,0-1-1,0 1 1,0-1-1,0 1 1,-1-1-1,1 0 1,-1 0 0,0 0-1,0 0 1,0-1-1,-1 1 1,0 0-1,2-9 1,2-13 37,-1 0 1,-2 1-1,0-1 1,-3-33-1,1 32 1164,0-29 4781,3 60-3214,7 22-2278,8 123 835,-15-111-409,1 0-1,1 0 0,14 44 1,-19-80-574,0 0 1,1 0 0,-1 0-1,1 0 1,0 0-1,0-1 1,-1 1-1,1 0 1,0 0-1,1-1 1,-1 1 0,0-1-1,0 1 1,1-1-1,-1 1 1,1-1-1,-1 0 1,1 1-1,-1-1 1,1 0 0,0 0-1,0 0 1,2 0-1,-2-1 40,0 0 0,0 0 0,0 0-1,1-1 1,-1 1 0,0-1 0,0 1-1,0-1 1,0 0 0,0 0 0,0 1-1,0-2 1,0 1 0,-1 0 0,1 0 0,0-1-1,2-1 1,6-8 271,0 0 0,-1 0-1,0-1 1,15-24 0,-6 3-340,-1 0 0,-2-1 0,-1-1 0,-1-1 0,-2 0 0,-2 0 0,5-38 0,-16 58-2873,-11 27-3548,-4 6-1261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12.394"/>
    </inkml:context>
    <inkml:brush xml:id="br0">
      <inkml:brushProperty name="width" value="0.025" units="cm"/>
      <inkml:brushProperty name="height" value="0.025" units="cm"/>
    </inkml:brush>
  </inkml:definitions>
  <inkml:trace contextRef="#ctx0" brushRef="#br0">0 1 16432,'0'0'6277,"49"36"-4098,-24-28-610,-1-4-672,3 1-737,-3-1-192,2-3-1730,-8-1-2145,-1 0-2756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12.879"/>
    </inkml:context>
    <inkml:brush xml:id="br0">
      <inkml:brushProperty name="width" value="0.025" units="cm"/>
      <inkml:brushProperty name="height" value="0.025" units="cm"/>
    </inkml:brush>
  </inkml:definitions>
  <inkml:trace contextRef="#ctx0" brushRef="#br0">1 521 15919,'0'0'10880,"5"1"-9914,0 0-832,0 0 0,0-1 1,1 1-1,-1-1 0,0 0 1,0-1-1,0 1 0,0-1 0,0 0 1,0 0-1,0-1 0,0 0 1,0 1-1,0-2 0,-1 1 0,1 0 1,-1-1-1,0 0 0,1 0 1,-1 0-1,-1-1 0,1 1 0,0-1 1,-1 0-1,3-4 0,2-3 47,0 1 0,-1-1-1,0-1 1,5-12 0,-10 20-143,0 0 0,0 0 0,-1 0 0,0 0 0,0-1-1,0 1 1,0-1 0,-1 1 0,1-1 0,-1 1 0,0-1 0,-1 1 0,1-1 0,-1 1 0,-1-7 0,2 10-39,-1 0 0,1 1 0,0-1 0,-1 0-1,1 1 1,-1-1 0,1 0 0,-1 1 0,1-1 0,-1 0 0,1 1 0,-1-1 0,0 1-1,1-1 1,-1 1 0,0-1 0,0 1 0,1 0 0,-1-1 0,0 1 0,0 0 0,1 0-1,-1 0 1,0-1 0,0 1 0,0 0 0,1 0 0,-1 0 0,0 0 0,0 0 0,0 0-1,1 0 1,-1 1 0,0-1 0,0 0 0,0 0 0,1 1 0,-1-1 0,0 0 0,0 1-1,1-1 1,-1 1 0,0-1 0,1 1 0,-1-1 0,1 1 0,-2 0 0,-28 31-117,23-20 103,0 1 0,0 0 0,1 0 0,1 0 0,0 1-1,1 0 1,0 0 0,1 0 0,1 1 0,0-1 0,0 26 0,2-39 13,0 1 0,0 0 0,1 0 0,-1 0 0,0 0 0,1 0 1,-1-1-1,1 1 0,0 0 0,-1 0 0,1-1 0,0 1 0,0 0 0,0-1 1,0 1-1,1-1 0,-1 0 0,0 1 0,0-1 0,1 0 0,-1 1 0,1-1 1,-1 0-1,1 0 0,0 0 0,-1-1 0,1 1 0,0 0 0,0-1 0,0 1 1,-1-1-1,1 1 0,0-1 0,0 0 0,0 0 0,0 0 0,0 0 0,0 0 1,-1 0-1,1 0 0,0-1 0,0 1 0,0-1 0,2 0 0,3-1-24,0 0 0,0-1-1,1 1 1,-2-1 0,1-1-1,0 1 1,-1-1 0,1 0 0,-1-1-1,6-5 1,1-5-334,-1-1 0,0-1-1,-1 0 1,-1 0 0,-1-1 0,0 0-1,-1-1 1,-1 0 0,8-34 0,0-20-1602,8-95 1,-15 103 998,-5 36 2649,-5 48 1067,-4 16-2772,3-16 60,0 0 1,2 1-1,0-1 0,1 1 1,0-1-1,2 1 0,0-1 1,2 0-1,0 0 0,1 0 0,1 0 1,0-1-1,2 0 0,0 0 1,1-1-1,0 0 0,2 0 1,15 18-1,-24-33-57,7 12-66,2-2 1,-1 0 0,2 0-1,0-1 1,0 0-1,1-1 1,22 14 0,-60-55-3021,-24-11 1363,-90-58-1,53 41 4151,86 58-2314,-1 1 0,1 0 0,-1 0-1,1 0 1,0-1 0,-1 1 0,1 0 0,-1-1-1,1 1 1,0 0 0,-1-1 0,1 1 0,0 0-1,-1-1 1,1 1 0,0-1 0,0 1 0,-1 0-1,1-1 1,0 1 0,0-1 0,0 1 0,0-1-1,0 1 1,0-1 0,0 1 0,0-1 0,0 1-1,0-1 1,0 1 0,0-1 0,0 1 0,0-1-1,0 0 1,18-10 993,42 0-1500,-46 8 704,33-5-241,113-23-1398,-55 4-3300,-24 1-1654</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9:23.763"/>
    </inkml:context>
    <inkml:brush xml:id="br0">
      <inkml:brushProperty name="width" value="0.025" units="cm"/>
      <inkml:brushProperty name="height" value="0.025" units="cm"/>
    </inkml:brush>
  </inkml:definitions>
  <inkml:trace contextRef="#ctx0" brushRef="#br0">4309 535 13805,'-77'-52'-20,"-1"4"-1,-3 3 1,-2 3 0,-89-30 0,-408-114-1394,463 158 1431,-1 5 0,-2 5 0,-128-2 0,111 19 362,0 7 0,0 5-1,1 7 1,1 5-1,1 6 1,2 7-1,1 4 1,2 7 0,2 5-1,3 5 1,-228 145-1,278-151-113,3 3-1,2 4 0,3 2 1,3 4-1,2 1 0,3 4 1,4 2-1,-52 87 0,76-106-259,2 0 0,3 2-1,2 1 1,2 0 0,3 2 0,3 0-1,1 1 1,4 1 0,2 0-1,2 0 1,3 0 0,3 1 0,8 70-1,-1-88-69,1 0-1,2-1 0,1 0 0,3-1 0,1 0 1,2-1-1,2-1 0,33 51 0,-19-43 25,1-1 0,2-2 0,2-2 0,2-1 0,79 61-1,-47-50 41,2-3-1,1-3 1,92 39-1,-53-35 67,186 52 0,-134-61 223,1-6 0,2-8 0,1-8 0,0-6 0,289-19 1,-220-15 365,-1-11 0,-1-10 0,334-106 0,-44-45-364,-451 159-267,-1-3 1,-2-4-1,-2-2 0,107-89 0,-151 108-10,-1 0-1,-1-2 1,-1 0-1,-1-2 1,-2 0-1,-1-2 1,-1 0 0,22-51-1,-31 58-21,-2-1 1,0 0-1,-2 0 0,0-1 1,-2 1-1,-1-1 0,-1 0 1,-1 0-1,-1-1 0,-2 1 1,-1 0-1,-9-43 0,1 31-25,-3 1 0,0 1 0,-2 0 0,-2 0 0,-2 2 0,0 0 0,-3 2 0,0 0 0,-2 1 0,-50-46 0,12 20-70,-3 2 0,-2 3 0,-147-84 0,62 57-301,-4 6 1,-3 8-1,-176-48 0,-514-98-5005,770 193 4586,-264-60-5043</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0.143"/>
    </inkml:context>
    <inkml:brush xml:id="br0">
      <inkml:brushProperty name="width" value="0.025" units="cm"/>
      <inkml:brushProperty name="height" value="0.025" units="cm"/>
    </inkml:brush>
  </inkml:definitions>
  <inkml:trace contextRef="#ctx0" brushRef="#br0">6825 40 7399,'-505'-17'2539,"-308"-5"406,-2 58-1852,322 26-486,4 22 0,4 22 1,-618 219-1,927-262-113,4 8 0,2 8 1,4 7-1,4 7 0,-191 145 0,256-160-520,4 3 0,3 5-1,-113 139 1,142-146-95,4 3-1,3 2 1,4 2-1,-70 167 1,99-201-129,3 1 0,2 1 0,3 0 0,2 1 0,-5 63 0,14-91 188,1-1-1,1 0 1,2 0-1,1 0 0,0 0 1,2 0-1,1-1 1,1 0-1,2 0 0,0-1 1,1 0-1,2 0 1,15 24-1,-4-16 236,2-2 0,0-1 0,2-1 1,1-1-1,1-2 0,1-1 0,62 37 0,-26-23 218,2-3-1,1-3 0,76 23 1,-31-20-118,1-5 0,1-5 0,150 12 0,365-17-36,-359-34-178,0-11 0,383-86 0,517-207-177,188-149 397,-49-123 296,-732 250-481,-471 266-87,-2-6 0,-5-3 0,97-104 1,-159 145-7,-2-1 0,-2-2 0,-2-2 0,-2-1 0,-2-1 0,-3-1 0,27-69 0,-44 93 2,-1-1-1,-1-1 1,-2 1-1,0-1 1,-2 0-1,-1-1 1,-2-31 0,-1 40 2,-2-1 1,0 1 0,-2 0-1,0 0 1,-1 0-1,-1 1 1,-1 0 0,0 0-1,-1 1 1,-21-30 0,13 25 21,-1 1 1,-1 1 0,0 1 0,-2 0-1,0 1 1,-1 2 0,-46-28 0,30 24 14,0 2 0,-1 2 1,-1 2-1,-68-18 0,16 16-26,1 3 0,-2 4 0,0 4-1,-104 7 1,41 8-466,-271 52 0,-143 73-3495,484-112 2902,-165 39-3639</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2.121"/>
    </inkml:context>
    <inkml:brush xml:id="br0">
      <inkml:brushProperty name="width" value="0.025" units="cm"/>
      <inkml:brushProperty name="height" value="0.025" units="cm"/>
    </inkml:brush>
  </inkml:definitions>
  <inkml:trace contextRef="#ctx0" brushRef="#br0">43 219 15022,'0'0'6107,"-6"15"-5931,-1 3-62,0 0-1,2 0 1,0 1-1,-4 30 1,8-41 11,0-1 0,0 1 0,1-1 0,0 1 0,0-1 0,1 1 0,0-1 0,0 1 1,1-1-1,0 1 0,0-1 0,1 0 0,0 0 0,0 0 0,1 0 0,-1-1 0,8 10 0,-9-14-50,1 0 1,-1 0-1,1 0 0,0 0 0,0 0 1,0 0-1,0-1 0,0 1 0,0-1 1,0 0-1,0 0 0,0 0 0,1 0 1,-1-1-1,0 1 0,1-1 0,-1 0 1,0 0-1,1 0 0,-1 0 1,0-1-1,1 1 0,-1-1 0,0 0 1,0 0-1,1 0 0,-1 0 0,0-1 1,0 1-1,0-1 0,-1 0 0,1 0 1,4-4-1,7-4 143,-1-1 1,0-1 0,-1 0-1,-1-1 1,12-15-1,-8 8-12,0 0 0,-1-2 0,-1 1 0,0-2 0,-2 0-1,-1 0 1,-1-1 0,9-35 0,-20 70 529,-12 106 257,13-106-1013,1 1-1,0 0 0,0 0 1,1 0-1,1 0 0,0 0 1,0-1-1,1 1 0,5 11 1,-7-21 19,0 0 0,0 1 1,1-1-1,-1 0 0,1 0 1,-1 0-1,1 0 0,0 0 1,0 0-1,-1 0 0,1 0 1,1-1-1,-1 1 0,0-1 1,0 0-1,1 1 0,-1-1 1,0 0-1,1 0 0,-1-1 1,5 2-1,-3-2 21,-1 0 0,1-1 0,0 1 0,-1-1 0,1 1 0,0-1-1,-1 0 1,1-1 0,-1 1 0,0-1 0,1 1 0,-1-1 0,5-4 0,3-3 108,0 0-1,0-1 1,-1 0 0,0-1 0,-1 0 0,12-19-1,-12 16-99,-1 0 0,-1-1-1,-1 0 1,0 0 0,0-1 0,-2 0-1,0 0 1,-1 0 0,0 0-1,0-31 1,-5 37-27,-3 12 0,-5 15 0,7-2 0,0 1 0,1-1 0,0 24 0,2-32 0,-1 0 0,2 0 0,-1 0 0,1 0 0,0 0 0,1 0 0,-1 0 0,1 0 0,1-1 0,3 8 0,-5-12 0,0 0 0,0-1 0,1 1 0,-1-1 0,1 1 0,-1-1 0,1 1 0,0-1 0,0 0 0,0 0 0,-1 0 0,1 0 0,0 0 0,0 0 0,0 0 0,0-1 0,0 1 0,1-1 0,-1 0 0,0 1 0,0-1 0,0 0 0,0 0 0,0 0 0,1-1 0,-1 1 0,0 0 0,0-1 0,0 1 0,0-1 0,0 0 0,0 0 0,0 0 0,0 0 0,3-2 0,2-1 0,0-1 0,0-1 0,0 1 0,0-1 0,-1 0 0,0 0 0,7-10 0,-4 3 0,-1-1 0,0 0 0,0-1 0,-2 1 0,0-1 0,0-1 0,-1 1 0,-1-1 0,-1 0 0,0 0 0,-1 0 0,-1-31 0,-4 31 0,-5 17 0,7 0 0,-1 0 0,1 1 0,0 0 0,-1-1 0,1 1 0,0 0 0,0-1 0,0 1 0,0 0 0,0 0 0,1 0 0,-2 2 0,-1 8-501,1-1 0,0 1-1,1 0 1,0-1 0,1 1 0,0 0-1,0-1 1,5 23 0,-4-33 289,-1 0 0,1 0 0,0 0 0,-1 0 0,1 0 1,0 0-1,0 0 0,0 0 0,0 0 0,0-1 0,0 1 0,0 0 0,0 0 0,0-1 0,0 1 0,0-1 0,1 1 0,-1-1 0,0 0 1,0 1-1,0-1 0,1 0 0,-1 0 0,0 0 0,1 0 0,-1 0 0,0 0 0,0 0 0,1 0 0,-1 0 0,0-1 0,0 1 0,1 0 1,-1-1-1,0 1 0,0-1 0,0 1 0,0-1 0,0 0 0,0 0 0,2 0 0,3-3-520,1 0 0,-1-1 0,0 1 0,0-1 0,8-9 0,-1-3-1718,0 0-1,19-34 0,-11 2 3330,-13 2 8696,-8 84-7768,-1-6 488,1-1 0,2 0-1,7 41 1,-9-70-2447,0 1 0,1-1 0,-1 0 0,1 1 0,-1-1 0,1 1 0,0-1 0,0 0 0,-1 0 0,1 0 0,0 1 0,0-1 0,0 0 0,2 1 0,-2-1-187,0-1 0,1 1 0,-1-1 0,0 1 0,0-1 0,1 0-1,-1 1 1,0-1 0,1 0 0,-1 0 0,0 0 0,1 0 0,-1 0 0,0 0 0,1-1 0,-1 1 0,0 0 0,1-1 0,-1 1 0,0-1 0,0 1 0,1-1 0,-1 0 0,0 1 0,0-1 0,0 0 0,0 0 0,0 0 0,0 0 0,0 0 0,0 0 0,0 0 0,-1 0 0,2-2 0,9-15-6879</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2.682"/>
    </inkml:context>
    <inkml:brush xml:id="br0">
      <inkml:brushProperty name="width" value="0.025" units="cm"/>
      <inkml:brushProperty name="height" value="0.025" units="cm"/>
    </inkml:brush>
  </inkml:definitions>
  <inkml:trace contextRef="#ctx0" brushRef="#br0">17 0 17489,'0'0'5269,"-2"13"-4357,-8 88 213,5 1 0,9 121 0,-3-196-1099,-1-20 3,3 32-65,-3-38 45,0 1 0,1-1 0,-1 1 1,0-1-1,1 1 0,-1-1 0,1 0 1,-1 1-1,1-1 0,0 0 0,0 0 1,0 1-1,-1-1 0,1 0 0,0 0 1,0 0-1,1 0 0,-1 0 0,0 0 1,2 1-1,-2-2 18,0 0-1,-1 0 1,1 0 0,0 1 0,-1-1 0,1 0 0,0-1-1,0 1 1,-1 0 0,1 0 0,0 0 0,-1 0 0,1-1-1,0 1 1,-1 0 0,1 0 0,0-1 0,-1 1 0,1-1-1,-1 1 1,1-1 0,-1 1 0,1-1 0,-1 1 0,1-1-1,-1 1 1,1-1 0,-1 1 0,0-1 0,1 0 0,-1 1-1,0-1 1,1 0 0,-1 1 0,0-2 0,9-30 664,-7 27-635,3-24 21,-1 1-1,-1-1 1,-1-1-1,-2 1 1,-1 0 0,-1 0-1,-1 0 1,-13-49-1,16 90-114,-1-6 3,1 1-1,0-1 0,0 1 0,1 0 1,0-1-1,2 10 0,-2-15 33,-1 0-1,1 1 1,-1-1 0,1 0-1,0 1 1,0-1 0,-1 0-1,1 0 1,0 0 0,0 0-1,0 0 1,0 0 0,1 0-1,-1 0 1,0 0 0,0 0-1,1 0 1,-1-1 0,0 1-1,1-1 1,-1 1-1,0-1 1,1 1 0,-1-1-1,1 0 1,-1 0 0,1 0-1,-1 0 1,0 0 0,1 0-1,-1 0 1,1 0 0,-1 0-1,1-1 1,-1 1 0,0 0-1,1-1 1,-1 0 0,3 0-1,1-2 65,0 0-1,0 0 1,0 0 0,0-1-1,-1 0 1,1 0-1,-1 0 1,0 0-1,0 0 1,-1-1-1,1 0 1,-1 0 0,5-10-1,2-4 193,-1 0 0,10-33 0,-16 41-189,0-1 0,-1 0 0,0 0 0,0 0 0,-1-16 1,-1 28-63,0 0 0,0-1 0,1 1 1,-1-1-1,0 1 0,0-1 1,0 1-1,0 0 0,-1-1 1,1 1-1,0-1 0,0 1 1,0 0-1,0-1 0,0 1 1,0-1-1,-1 1 0,1 0 1,0-1-1,0 1 0,-1 0 0,1-1 1,0 1-1,0 0 0,-1-1 1,1 1-1,0 0 0,-1 0 1,1-1-1,0 1 0,-1 0 1,1 0-1,-1 0 0,1-1 1,0 1-1,-1 0 0,1 0 0,-1 0 1,1 0-1,0 0 0,-1 0 1,0 0-1,0 0-16,0 1-1,-1-1 0,1 1 1,0-1-1,0 1 1,0-1-1,-1 1 1,1 0-1,0 0 0,0 0 1,0-1-1,0 1 1,1 0-1,-1 0 1,-1 2-1,-5 8-9,1 1-1,0-1 1,1 1 0,0 1-1,1-1 1,0 1-1,-2 16 1,0 1 39,-1 62 0,6-88-16,1-1 1,0 1-1,0-1 0,0 1 1,1-1-1,-1 1 1,1-1-1,0 1 1,0-1-1,0 1 1,0-1-1,1 0 1,-1 0-1,1 1 1,0-1-1,3 4 1,-2-5 3,0 0 1,0 0 0,0 0-1,0-1 1,0 1 0,0-1-1,0 0 1,0 0 0,1 0-1,-1 0 1,0 0 0,1-1-1,-1 0 1,1 1 0,-1-1-1,7-1 1,4-1 40,0 0 1,0-1-1,0-1 0,-1 0 0,0-1 1,1 0-1,12-8 0,-14 7-222,1 0-1,0 0 1,0 2 0,0 0-1,0 0 1,1 1-1,15-1 1,-29 4 146,1 0 0,-1-1 0,1 1 1,-1 0-1,0 1 0,1-1 0,-1 0 0,1 0 0,-1 0 0,0 0 0,1 0 1,-1 0-1,0 0 0,1 1 0,-1-1 0,1 0 0,-1 0 0,0 0 1,1 1-1,-1-1 0,0 0 0,0 0 0,1 1 0,-1-1 0,0 0 1,0 1-1,1-1 0,-1 0 0,0 1 0,0-1 0,0 1 0,0-1 1,1 0-1,-1 1 0,0-1 0,0 1 0,0 0 0,-5 20-704,-15 16-808,16-33 979,0 1 0,-1-1-1,1-1 1,-1 1 0,0-1 0,0 1 0,0-1 0,-6 2 0,-28 5-7065,4-9-2903</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3.027"/>
    </inkml:context>
    <inkml:brush xml:id="br0">
      <inkml:brushProperty name="width" value="0.025" units="cm"/>
      <inkml:brushProperty name="height" value="0.025" units="cm"/>
    </inkml:brush>
  </inkml:definitions>
  <inkml:trace contextRef="#ctx0" brushRef="#br0">0 1 19282,'0'0'8712,"49"28"-31966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3.759"/>
    </inkml:context>
    <inkml:brush xml:id="br0">
      <inkml:brushProperty name="width" value="0.025" units="cm"/>
      <inkml:brushProperty name="height" value="0.025" units="cm"/>
    </inkml:brush>
  </inkml:definitions>
  <inkml:trace contextRef="#ctx0" brushRef="#br0">5 295 673,'0'0'20211,"-2"9"-18834,2-5-1319,-1-1 120,1 1 0,-1-1 0,1 1 0,0-1 1,0 0-1,0 1 0,1-1 0,0 7 0,0-8-95,0-1-1,0 1 0,0-1 0,0 1 0,0-1 1,0 0-1,0 1 0,0-1 0,0 0 0,1 0 1,-1 0-1,1 0 0,-1 0 0,0 0 0,1 0 1,0-1-1,-1 1 0,1 0 0,-1-1 1,1 1-1,0-1 0,-1 0 0,1 1 0,0-1 1,0 0-1,2 0 0,4-1 66,0 1 0,1-1-1,-1 0 1,0-1 0,0 0 0,0-1 0,0 1 0,0-1-1,0-1 1,-1 0 0,1 0 0,-1 0 0,0-1-1,-1 0 1,1 0 0,-1-1 0,9-9 0,0-1 142,-2 0 1,0 0-1,-1-1 1,-1-1 0,19-36-1,-25 40-11,0 1 1,-1-1-1,5-22 0,-8 32-208,0-1 1,-1 0-1,1 1 1,-1-1-1,0 1 1,0-1-1,0 0 1,-1 1-1,0-1 1,0 1-1,0-1 1,0 1-1,-1-1 1,-2-6-1,3 10-70,1 1 0,-1-1-1,1 0 1,-1 0 0,1 1 0,-1-1 0,1 0 0,-1 1-1,0-1 1,1 1 0,-1-1 0,0 0 0,0 1 0,1 0-1,-1-1 1,0 1 0,0-1 0,0 1 0,1 0 0,-1 0-1,0-1 1,0 1 0,0 0 0,0 0 0,0 0 0,0 0-1,0 0 1,1 0 0,-1 0 0,0 0 0,0 1 0,0-1-1,0 0 1,0 0 0,1 1 0,-1-1 0,0 0 0,0 1-1,0-1 1,1 1 0,-1-1 0,0 1 0,1 0 0,-1-1 0,0 1-1,1 0 1,-2 0 0,-1 3-2,0 1 0,0-1 0,0 0-1,1 1 1,0-1 0,-4 11 0,0 3-15,1 0 0,1 0 0,0 1 0,2-1 0,0 1 0,1 0 0,2 32 0,-1-49 6,1-1-1,-1 0 1,0 1-1,1-1 1,-1 0 0,0 1-1,1-1 1,0 0 0,-1 0-1,1 0 1,0 1 0,-1-1-1,1 0 1,0 0 0,0 0-1,0 0 1,0 0-1,0-1 1,0 1 0,0 0-1,0 0 1,1-1 0,1 2-1,0-1-78,0-1-1,0 1 0,0 0 0,0-1 0,0 0 1,0 0-1,1 0 0,-1 0 0,0-1 1,4 0-1,2-1-593,1-1 0,-1 0 0,1-1 1,-1 0-1,15-8 0,-4-3-3346,0 0 0,33-33 1,-7 0-8437</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4.116"/>
    </inkml:context>
    <inkml:brush xml:id="br0">
      <inkml:brushProperty name="width" value="0.025" units="cm"/>
      <inkml:brushProperty name="height" value="0.025" units="cm"/>
    </inkml:brush>
  </inkml:definitions>
  <inkml:trace contextRef="#ctx0" brushRef="#br0">135 0 20435,'0'0'2600,"-11"9"-422,10-7-2136,-71 65 2656,67-62-2536,0 0-1,0 1 1,1 0-1,0 0 1,0 0 0,0 0-1,1 0 1,0 1-1,0 0 1,0-1 0,1 1-1,0 0 1,-1 11-1,3-17-175,0-1 0,1 1-1,-1-1 1,0 1 0,1 0 0,-1-1-1,1 1 1,-1-1 0,1 1 0,-1-1-1,1 0 1,0 1 0,-1-1 0,1 0-1,-1 1 1,1-1 0,0 0 0,-1 1-1,1-1 1,0 0 0,-1 0 0,1 0-1,0 0 1,0 0 0,-1 0 0,1 0-1,0 0 1,-1 0 0,1 0 0,1 0-1,26-2-104,-27 2 109,40-9-26,-28 5-52,0 1-1,0 0 1,1 1-1,19 0 1,-30 1 82,-1 1 1,0 1-1,0-1 1,0 0-1,0 0 0,0 1 1,0-1-1,0 1 1,0 0-1,0 0 1,0-1-1,0 1 1,0 1-1,0-1 0,0 0 1,-1 0-1,1 1 1,-1-1-1,1 1 1,-1-1-1,1 1 0,-1-1 1,0 1-1,0 0 1,1 0-1,-2 0 1,1 0-1,0 0 1,0 0-1,0 0 0,-1 0 1,1 0-1,-1 3 1,1 2 82,-1 0 0,0 0 0,0 0 0,-1 0 0,0 0 0,-1 0 0,1 0 0,-1-1 0,0 1 1,-1-1-1,1 1 0,-2-1 0,1 0 0,0 0 0,-1 0 0,0 0 0,-7 7 0,5-6-36,-1-1 1,1 1-1,-1-1 0,0 0 0,0-1 1,-1 0-1,0 0 0,0-1 0,0 0 0,0 0 1,0 0-1,-1-1 0,-9 2 0,16-5-226,0 1 0,0-1 0,0 0 0,0 0 0,0 1 0,0-1 0,0 0 0,0-1 1,0 1-1,0 0 0,0 0 0,0-1 0,0 0 0,1 1 0,-1-1 0,0 0 0,0 0 0,0 0 0,-1-1 0,-11-20-6878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4.754"/>
    </inkml:context>
    <inkml:brush xml:id="br0">
      <inkml:brushProperty name="width" value="0.025" units="cm"/>
      <inkml:brushProperty name="height" value="0.025" units="cm"/>
    </inkml:brush>
  </inkml:definitions>
  <inkml:trace contextRef="#ctx0" brushRef="#br0">3 0 15855,'0'0'5525,"-1"12"-5183,-1 441 5886,3-265-4534,0-194-1645,0 1 0,0-1 0,1 0 0,0 0 0,0 1 0,0-1 1,5-6-1,5-14 188,18-63-69,-3-1 0,-4-1 0,15-134 1,-38 223-179,0 0 0,1-1 0,-1 1 0,0 0 0,1 0 0,-1 0 0,1 0 0,0 0 0,0-1 0,-1 1 1,1 0-1,1 1 0,-1-1 0,0 0 0,0 0 0,3-2 0,-3 4-5,0 0 1,0 0-1,0 0 0,0 0 1,0-1-1,0 2 0,0-1 1,0 0-1,0 0 0,0 0 1,0 0-1,0 1 0,0-1 1,0 0-1,0 1 0,0-1 1,0 1-1,0-1 0,0 1 1,0 0-1,0-1 0,-1 1 1,1 0-1,0-1 0,0 1 1,-1 0-1,1 0 0,-1 0 1,1 0-1,-1 0 0,1 0 1,-1-1-1,1 3 0,2 1 58,0 1 0,0 0-1,0 0 1,-1 0-1,0 1 1,0-1 0,0 1-1,-1-1 1,1 1-1,-1-1 1,-1 1 0,1 0-1,-1-1 1,0 1 0,0 0-1,-1-1 1,0 1-1,0 0 1,0-1 0,-1 1-1,1-1 1,-1 0-1,-1 1 1,1-1 0,-1 0-1,0 0 1,0 0 0,-5 5-1,-1 2 83,0-1 1,-1 0-1,-1-1 0,0 0 0,0 0 0,-1-1 0,0-1 1,-1 0-1,-25 12 0,22-16-948,27-13-1179,25-15-2737,32-23-5533,-27 18 1683</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5.098"/>
    </inkml:context>
    <inkml:brush xml:id="br0">
      <inkml:brushProperty name="width" value="0.025" units="cm"/>
      <inkml:brushProperty name="height" value="0.025" units="cm"/>
    </inkml:brush>
  </inkml:definitions>
  <inkml:trace contextRef="#ctx0" brushRef="#br0">0 150 14125,'0'0'1645,"1"8"570,-1-4-1995,0-2-62,0 0 0,0 1 0,0-1 1,0 0-1,1 0 0,-1 0 0,1 0 0,-1 0 1,1 0-1,-1 0 0,1 0 0,0 0 0,0-1 0,0 1 1,0 0-1,0 0 0,1-1 0,-1 1 0,0-1 0,1 1 1,-1-1-1,1 1 0,0-1 0,-1 0 0,1 0 1,0 0-1,0 0 0,0 0 0,-1 0 0,1 0 0,0-1 1,4 2-1,0-2 176,0 0 0,0 0 0,1 0 0,-1-1 0,0 0 0,0 0 0,0 0 1,0-1-1,0 0 0,0 0 0,8-5 0,-7 4-182,0-2 1,-1 1-1,1-1 0,-1 1 1,0-2-1,0 1 0,0-1 1,-1 0-1,0 0 1,0 0-1,0-1 0,-1 0 1,0 0-1,0 0 0,-1 0 1,0 0-1,0-1 1,-1 0-1,0 1 0,0-1 1,-1 0-1,0 0 0,0-8 1,-1 14-138,0 1 1,0-1 0,0 1-1,0-1 1,-1 1 0,1-1-1,0 1 1,-1 0 0,1-1-1,-1 1 1,1-1 0,-1 1-1,0 0 1,0 0 0,0-1-1,1 1 1,-1 0 0,0 0-1,-1 0 1,1 0 0,0 0-1,0 0 1,0 0-1,0 0 1,-1 1 0,1-1-1,0 0 1,-1 1 0,1-1-1,-1 1 1,1-1 0,-1 1-1,1 0 1,0 0 0,-1 0-1,1 0 1,-1 0 0,1 0-1,-1 0 1,1 0 0,-1 0-1,1 1 1,-3 0 0,-1 0-16,0 0 0,1 0 0,-1 1 0,0 0 0,1 0 0,-1 0 0,1 1-1,0-1 1,0 1 0,0 0 0,0 0 0,-4 5 0,-4 7 0,0 1-1,1 1 0,1 0 0,0 1 0,2 0 0,0 0 0,1 0 0,0 1 0,2 0 1,0 1-1,-2 25 0,7-44-32,-1 1 1,1-1-1,0 1 1,0-1 0,0 1-1,1-1 1,-1 0-1,0 1 1,0-1-1,1 1 1,-1-1 0,1 1-1,-1-1 1,1 0-1,0 0 1,-1 1-1,1-1 1,0 0 0,0 0-1,0 0 1,0 0-1,0 0 1,0 0-1,0 0 1,1 0 0,-1 0-1,1 1 1,2-1-103,-1 0-1,0-1 1,1 1 0,-1 0 0,0-1 0,1 0 0,-1 0-1,0 0 1,1 0 0,-1 0 0,6-2 0,4-1-721,-1-1 0,1 0 0,0-1 0,-1 0 0,15-9 0,25-21-4664,0-7-2461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5.456"/>
    </inkml:context>
    <inkml:brush xml:id="br0">
      <inkml:brushProperty name="width" value="0.025" units="cm"/>
      <inkml:brushProperty name="height" value="0.025" units="cm"/>
    </inkml:brush>
  </inkml:definitions>
  <inkml:trace contextRef="#ctx0" brushRef="#br0">123 0 18161,'0'0'7031,"-11"10"-6401,-7 7-58,1 2 0,-18 23 0,30-36-458,1-1 0,0 1 0,0 1 0,0-1 0,1 0 0,0 1 0,0 0 1,1 0-1,-1 0 0,1 0 0,1 0 0,0 0 0,0 0 0,0 13 0,1-18-115,1-1-1,0 0 0,-1 0 1,1 0-1,0 0 1,0 0-1,0 0 1,0 0-1,0 0 1,0 0-1,0 0 1,0-1-1,0 1 1,0 0-1,1-1 1,-1 1-1,0-1 1,0 1-1,1-1 1,-1 1-1,0-1 1,1 0-1,-1 0 1,0 0-1,1 0 1,0 0-1,46 2-392,-38-3 66,48-2-2970,-49 2 1834,-1 0 0,0-1 0,0 0 0,16-7 0,8-8-6058</inkml:trace>
  <inkml:trace contextRef="#ctx0" brushRef="#br0" timeOffset="1">322 3 13100,'0'0'10827,"-35"82"-10603,30-47 0,2 3-128,3-6-32,0-3-64,0-10-160,3-10-641,10-9-704,-1 0-801,2-18-3075</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5.798"/>
    </inkml:context>
    <inkml:brush xml:id="br0">
      <inkml:brushProperty name="width" value="0.025" units="cm"/>
      <inkml:brushProperty name="height" value="0.025" units="cm"/>
    </inkml:brush>
  </inkml:definitions>
  <inkml:trace contextRef="#ctx0" brushRef="#br0">38 51 11787,'0'0'8915,"-5"-9"-7399,-3-6-860,-2-4 325,7 12 3036,-3 64-2672,2-28-3529,2 1-9245</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9:42.990"/>
    </inkml:context>
    <inkml:brush xml:id="br0">
      <inkml:brushProperty name="width" value="0.025" units="cm"/>
      <inkml:brushProperty name="height" value="0.025" units="cm"/>
    </inkml:brush>
  </inkml:definitions>
  <inkml:trace contextRef="#ctx0" brushRef="#br0">0 68 8200,'0'0'1831,"9"0"-1890,127-5 222,-77 1-5,1 3 0,0 2 0,96 14 1,-65 0 149,2-3 1,101-1-1,188-18-314,112 5-150,507 4 327,-137 14 491,-120-3 399,-185-9-692,1177-26 352,-704 0-518,-80 4-91,-339-15-67,480-9-21,-597 41 15,1129 7 45,-507 24 184,-74-1-55,227 14-62,220 3-105,-423-30-17,188 0-26,-76-32 25,-2 0-29,838-10 198,-591 3 1061,-476 26 2470,-907-3-3725,1 3 0,82 16-1,-103-14-929,1 2 1,-1 0-1,38 20 0,-25-6-3728</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6.630"/>
    </inkml:context>
    <inkml:brush xml:id="br0">
      <inkml:brushProperty name="width" value="0.025" units="cm"/>
      <inkml:brushProperty name="height" value="0.025" units="cm"/>
    </inkml:brush>
  </inkml:definitions>
  <inkml:trace contextRef="#ctx0" brushRef="#br0">0 279 16464,'0'0'8781,"4"4"-8514,-2-2-180,-1-1-1,1 1 1,-1-1-1,0 1 1,0-1-1,1 1 1,-1 0-1,0 0 1,0-1-1,-1 1 1,1 0-1,0 0 1,-1 0-1,1 0 1,0 3-1,-6 37 1023,5-41-1113,0-1 0,-1 1 0,1-1 1,0 1-1,0 0 0,0-1 0,-1 1 0,1-1 0,0 1 0,0-1 0,0 1 0,0 0 0,0-1 1,0 1-1,0-1 0,0 1 0,1-1 0,-1 1 0,0 0 0,0-1 0,0 1 0,0-1 1,1 1-1,-1-1 0,0 1 0,1-1 0,-1 1 0,0-1 0,1 0 0,-1 1 0,1-1 0,-1 1 1,0-1-1,1 0 0,0 1 0,19-10 91,19-28 142,-33 30-186,1-1 1,-1-1-1,-1 1 0,0-1 0,0 0 0,0 0 0,-1 0 1,-1-1-1,0 0 0,0 1 0,2-13 0,-31 69-395,21-37 329,1 1 0,0 0 0,1 0 0,0 0 0,1 0 0,0 1 0,1-1 0,0 0 0,1 16 0,0-26 19,0 0 0,1 0 0,-1 0 1,0 0-1,1 0 0,-1 0 0,1 0 0,0 0 0,-1 0 0,1 0 0,0 0 0,-1 0 0,1 0 0,0 0 0,0 0 0,0-1 1,0 1-1,0 0 0,-1-1 0,1 1 0,1-1 0,-1 1 0,0-1 0,0 1 0,0-1 0,0 0 0,0 1 0,0-1 0,0 0 0,0 0 1,1 0-1,-1 0 0,0 0 0,0 0 0,0 0 0,0-1 0,1 1 0,-1 0 0,1-1 0,4 0 12,0-1 0,0 0 0,0 0 0,0 0 0,-1-1 0,8-5 0,6-5-589,-1-1 0,-1-1 0,0-1 0,-1 0 0,-1-1 1,21-29-1,-24 27-1426,0-1 0,-1 1 1,0-2-1,-2 0 0,0 0 0,8-35 1,-13 26 336,-7 21 4054,-10 16 473,2 7-2352,1 1 0,0 0 0,1 1 0,0 0 0,1 0 0,1 1 0,1 0-1,1 0 1,0 1 0,1-1 0,-3 23 0,7-37-441,0 0-1,-1 0 1,1 1 0,0-1 0,0 0-1,1 0 1,-1 0 0,1 0-1,-1 0 1,1 0 0,0 1-1,0-2 1,0 1 0,1 0-1,-1 0 1,1 0 0,-1 0-1,1-1 1,0 1 0,4 3-1,-3-4-37,-1-1 1,1 0-1,0 0 0,0 0 0,0 0 0,0-1 0,-1 1 0,1-1 1,0 0-1,0 0 0,0 0 0,0 0 0,0 0 0,0 0 0,0-1 1,0 0-1,0 1 0,0-1 0,-1 0 0,1 0 0,0-1 0,-1 1 1,4-3-1,4-2 39,0 0 1,0-1 0,-1-1 0,0 1 0,-1-2-1,1 1 1,-1-1 0,-1 0 0,10-16-1,51-96 1038,-67 120-1086,43-99 992,-60 127-775,-44 90 257,54-104-309,1 1 1,1 0-1,0 0 0,0 0 1,2 0-1,0 1 0,0 15 1,2-28-165,-1-1 0,1 1 1,1 0-1,-1-1 0,0 1 0,0 0 1,1-1-1,-1 1 0,1-1 1,-1 1-1,1-1 0,0 1 1,-1-1-1,1 1 0,0-1 0,0 1 1,0-1-1,0 0 0,0 0 1,1 1-1,-1-1 0,0 0 0,0 0 1,1 0-1,-1 0 0,1-1 1,-1 1-1,1 0 0,-1-1 0,1 1 1,-1-1-1,1 1 0,-1-1 1,1 0-1,0 1 0,-1-1 1,1 0-1,0 0 0,-1 0 0,1 0 1,0-1-1,1 1 0,5-2 68,0 1 0,0-1 0,0 0 0,0-1 0,0 1-1,-1-2 1,12-5 0,4-6-39,0-1 1,21-19-1,-35 27-109,0 0-1,0-1 1,-1 0-1,-1 0 1,1-1-1,-2 0 1,8-12-1,-14 20 138,-1 6 43,-10 22-23,0 0 1,2 1-1,2 0 1,-9 51-1,14-64-83,1-1 0,1 1-1,0-1 1,1 1 0,0 0-1,1-1 1,1 1 0,0-1 0,1 0-1,0 0 1,1 0 0,9 16 0,-12-25 15,10 16-31,-2 0 0,0 1-1,9 31 1,-17-47 47,-1-1 1,0 1-1,0 0 1,0 0-1,0 0 1,-1 1-1,0-1 0,0 0 1,0 0-1,-1 0 1,1 0-1,-1 0 1,-1 0-1,1 0 1,-1 0-1,1-1 1,-1 1-1,-1 0 0,1-1 1,-1 0-1,-4 7 1,6-9 18,0-1-1,0 0 1,0 1 0,0-1 0,0 0 0,0 0-1,0 0 1,0 0 0,-1 0 0,1 0-1,0 0 1,-1 0 0,1-1 0,0 1 0,-1 0-1,1-1 1,-1 1 0,1-1 0,-1 0 0,0 1-1,1-1 1,-1 0 0,1 0 0,-1 0-1,1 0 1,-1 0 0,0 0 0,-1-1 0,1-1-21,0 1-1,0-1 1,0 0 0,0 0 0,0 1 0,0-2 0,1 1 0,-1 0 0,1 0 0,-1 0 0,1-1-1,0 1 1,0-1 0,0 1 0,0-3 0,-4-14-171,0 1 1,2-1-1,-2-25 0,3 18-630,1 0 0,1 0 0,1 0 0,8-42 1,-6 53-697,2 1 0,-1 0 0,1-1 0,1 1 0,13-21 0,14-13-6482</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7.098"/>
    </inkml:context>
    <inkml:brush xml:id="br0">
      <inkml:brushProperty name="width" value="0.025" units="cm"/>
      <inkml:brushProperty name="height" value="0.025" units="cm"/>
    </inkml:brush>
  </inkml:definitions>
  <inkml:trace contextRef="#ctx0" brushRef="#br0">44 1 18033,'3'0'3652,"-3"11"-1571,0 25-607,0 11 640,-6 16-513,-3 9-255,-1 4-642,-1 2-447,4-3-161,4-7-32,3-11-64,0-10-609,13-16-736,13-17-801,7-14-1089,3-14-289,2-17-2818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7.798"/>
    </inkml:context>
    <inkml:brush xml:id="br0">
      <inkml:brushProperty name="width" value="0.025" units="cm"/>
      <inkml:brushProperty name="height" value="0.025" units="cm"/>
    </inkml:brush>
  </inkml:definitions>
  <inkml:trace contextRef="#ctx0" brushRef="#br0">122 29 18514,'-8'6'2236,"-4"4"-1571,1 0-1,0 0 1,1 1-1,0 0 1,-15 22 0,21-26-516,-1-1 0,2 1 0,-1-1 0,1 1 0,0 1 0,0-1 1,1 0-1,0 1 0,0-1 0,0 1 0,1-1 0,1 1 1,-1 0-1,2 13 0,-1-20-147,0 1 1,1-1-1,-1 1 0,1-1 1,-1 1-1,1-1 1,0 1-1,-1-1 0,1 0 1,0 1-1,0-1 1,0 0-1,0 1 0,0-1 1,0 0-1,0 0 1,0 0-1,1 0 0,-1 0 1,0 0-1,1-1 0,-1 1 1,1 0-1,1 0 1,2 0 30,-1 0 0,0 0-1,0-1 1,1 0 0,-1 0 0,0 0 0,0 0 0,1 0 0,4-2 0,3-1 131,0 0 0,0-1-1,0 0 1,0-1 0,15-9 0,-18 9-72,-1 0 1,0 0-1,-1-1 1,0 0-1,1-1 1,-2 0-1,1 0 0,-1 0 1,0-1-1,-1 1 1,0-1-1,0-1 1,0 1-1,-1-1 1,-1 0-1,1 0 0,-1 0 1,-1 0-1,0 0 1,0-1-1,0-14 1,-2 23-72,0 0-1,0-1 1,0 1 0,0 0 0,0 0 0,-1 0 0,1 0-1,0 0 1,-1 0 0,1 0 0,-1 0 0,1 0 0,-1 0-1,1 0 1,-1 0 0,0 0 0,0 0 0,1 0 0,-1 0-1,0 0 1,0 1 0,0-1 0,0 0 0,0 1 0,0-1-1,0 1 1,0-1 0,0 1 0,0-1 0,0 1 0,-1 0-1,1 0 1,0 0 0,0-1 0,0 1 0,0 0 0,0 0-1,-1 0 1,1 1 0,-1-1 0,-2 0-34,1 1 0,-1 0 1,1 0-1,-1 0 0,1 0 1,0 0-1,-1 1 0,1 0 0,0-1 1,0 1-1,0 0 0,-3 3 0,-34 39-119,38-40 120,-1-1 0,1 1 1,-1-1-1,1 1 0,0 0 1,1 0-1,-1 0 1,1 0-1,-1 0 0,1 0 1,-1 7-1,3-10 6,0-1-1,-1 1 1,1-1-1,0 1 1,-1-1-1,1 1 1,0-1-1,0 1 1,-1-1-1,1 0 1,0 0-1,0 1 1,0-1 0,0 0-1,0 0 1,-1 0-1,1 0 1,0 0-1,0 0 1,0 0-1,0 0 1,0 0-1,-1-1 1,1 1-1,0 0 1,0 0-1,0-1 1,1 0-1,29-8 78,32-17 25,-43 17-301,0 0 1,0 2-1,1 0 0,0 1 1,34-4-1,-54 9 193,1 1 1,0 0 0,-1 0-1,1 0 1,-1 0-1,1 0 1,0 0-1,-1 1 1,1-1-1,-1 0 1,1 1-1,-1-1 1,1 1-1,-1 0 1,1-1-1,-1 1 1,0 0-1,1 0 1,-1 0-1,0 0 1,1 0-1,-1 0 1,1 2-1,-1-1 33,0 0 1,0 0-1,0 1 0,0-1 0,-1 0 0,1 1 0,-1-1 0,0 1 0,1-1 0,-1 0 0,0 1 0,0-1 0,-1 5 0,-3 10 232,0-1-1,-1 0 0,-12 27 1,10-25-145,-2 18-151,9-35 44,1-1 0,-1 1 0,0 0 0,0-1 0,0 1 0,1-1 0,-1 1 0,0-1 0,1 1 0,-1 0 0,0-1 0,1 1 0,-1-1 0,1 1 0,-1-1 0,0 0 0,1 1 0,-1-1 0,1 1 0,0-1 0,-1 0-1,1 0 1,-1 1 0,1-1 0,-1 0 0,1 0 0,0 0 0,-1 1 0,1-1 0,0 0 0,-1 0 0,1 0 0,0 0 0,-1 0 0,1 0 0,-1 0 0,1-1 0,0 1 0,-1 0 0,1 0 0,0 0 0,-1-1 0,1 1 0,-1 0 0,1 0 0,-1-1 0,1 1-1,-1-1 1,2 0 0,6-3 39,0-1 0,1 0 0,-2 0 1,1-1-1,-1 0 0,0 0 0,0-1 0,10-12 0,-10 11-70,0 0 1,1 0 0,0 0-1,0 1 1,1 1 0,11-7-1,-18 18-19,-1 1-1,0-1 1,0 1-1,0 0 0,0-1 1,-1 1-1,-1 11 1,1-14 29,0 1 13,-1 0 0,2 0 0,-1 0 1,0 0-1,1-1 0,0 1 0,0 0 0,0 0 1,0-1-1,0 1 0,1-1 0,0 1 0,2 3 1,-2-5 31,-1-1 0,1 1 0,0-1 1,0 0-1,0 1 0,0-1 0,0 0 0,0 0 1,0-1-1,0 1 0,0 0 0,0-1 1,1 1-1,-1-1 0,0 0 0,0 0 0,1 0 1,-1 0-1,0 0 0,0 0 0,0 0 0,1-1 1,-1 1-1,0-1 0,2-1 0,4 0 71,0-2 1,0 1-1,-1-1 0,0 0 0,0 0 0,0-1 0,0 0 1,-1 0-1,0-1 0,0 1 0,6-8 0,1-3 48,0-1 0,-1 1 0,13-25 0,-23 38-143,0 0 0,-1-1 0,1 1 1,0 0-1,-1 0 0,0-1 0,0 1 0,0-1 1,0 1-1,-1-1 0,1 1 0,-1-1 0,0 1 0,0-1 1,0 1-1,0-1 0,-1 0 0,0 1 0,1-1 0,-1 1 1,0 0-1,-1-1 0,1 1 0,-1 0 0,1-1 0,-1 1 1,0 0-1,0 0 0,0 1 0,-1-1 0,1 0 0,-1 1 1,1-1-1,-1 1 0,0 0 0,0 0 0,0 0 0,0 0 1,0 1-1,-6-3 0,50 14-7768,-14-9 352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9.018"/>
    </inkml:context>
    <inkml:brush xml:id="br0">
      <inkml:brushProperty name="width" value="0.025" units="cm"/>
      <inkml:brushProperty name="height" value="0.025" units="cm"/>
    </inkml:brush>
  </inkml:definitions>
  <inkml:trace contextRef="#ctx0" brushRef="#br0">9 72 12684,'0'0'10597,"-2"12"-10592,-4 38 22,6-48-31,0-1 1,-1 1-1,1 0 1,0-1-1,0 1 1,0-1-1,1 1 1,-1 0-1,0-1 0,1 1 1,-1-1-1,1 1 1,-1-1-1,1 1 1,0-1-1,-1 1 1,1-1-1,0 0 1,0 0-1,0 1 1,0-1-1,0 0 1,1 0-1,-1 0 1,0 0-1,0 0 1,1 0-1,-1 0 1,1 0-1,-1-1 0,0 1 1,1-1-1,0 1 1,-1-1-1,1 1 1,-1-1-1,1 0 1,-1 0-1,1 1 1,0-1-1,-1-1 1,3 1-1,2-1-15,0 0 0,-1 0 0,1 0 0,-1-1 0,1 0 0,-1 0 0,0 0 0,0-1 0,8-5 0,8-7-195,-2-1-1,0 0 1,0-2 0,-2 0 0,0-1-1,22-34 1,-49 115 988,9-58-775,0 0 1,1 0-1,-1 0 0,1 0 1,0 0-1,0 0 0,1 0 1,-1 1-1,1-1 0,0 0 1,0 0-1,0 0 0,0-1 1,1 1-1,0 0 0,0 0 1,0-1-1,0 1 0,3 3 1,-2-5-266,0 0 0,0 0 0,1 0-1,-1 0 1,1 0 0,-1-1 0,1 0 0,0 0 0,-1 0 0,1 0 0,0 0 0,0-1 0,-1 1 0,1-1 0,0 0 0,0 0 0,0-1-1,0 1 1,-1-1 0,1 0 0,4-1 0,32-12-6311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59.444"/>
    </inkml:context>
    <inkml:brush xml:id="br0">
      <inkml:brushProperty name="width" value="0.025" units="cm"/>
      <inkml:brushProperty name="height" value="0.025" units="cm"/>
    </inkml:brush>
  </inkml:definitions>
  <inkml:trace contextRef="#ctx0" brushRef="#br0">36 2 17681,'0'0'6571,"-4"13"-5893,1-5-583,-20 64 1296,22-68-1303,0 1 1,0 0-1,0 0 1,0-1-1,1 1 1,0 0-1,0 0 1,0 0-1,1 0 1,-1 0-1,1-1 1,0 1 0,1 0-1,2 5 1,-3-8-84,1 0 0,-1-1 1,1 1-1,0-1 0,0 0 0,0 1 1,0-1-1,0 0 0,0 0 1,0 0-1,0 0 0,1-1 1,-1 1-1,0-1 0,0 1 1,1-1-1,-1 0 0,0 1 0,1-1 1,-1-1-1,0 1 0,0 0 1,1 0-1,-1-1 0,0 1 1,3-2-1,3 0 33,-1 0 0,1-1 1,-1 0-1,0 0 0,0 0 0,11-8 1,-2-3 7,0-1 1,-1 0 0,-1-1-1,0 0 1,-1-2 0,-1 1 0,15-31-1,-33 94-190,-9 31 303,14-70-466,0 0 1,0 0-1,1 1 1,0-1-1,1 0 1,0 0-1,0 0 1,3 11-1,5-8-3808,1-8-2436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1.211"/>
    </inkml:context>
    <inkml:brush xml:id="br0">
      <inkml:brushProperty name="width" value="0.025" units="cm"/>
      <inkml:brushProperty name="height" value="0.025" units="cm"/>
    </inkml:brush>
  </inkml:definitions>
  <inkml:trace contextRef="#ctx0" brushRef="#br0">0 291 3716,'4'-10'1057,"-4"9"-993,52-136 8178,11-6 4618,-60 147-9623,-2 18-2710,-3 29-511,-25 122 1176,14-104-927,3 0-1,-1 76 1,11-144-262,0 0 0,0 0 0,0 0 0,0 0 0,0 0 0,0 0 1,0 0-1,0 0 0,0-1 0,0 1 0,0 0 0,0 0 0,1 0 1,-1 0-1,0 0 0,1 0 0,-1 0 0,1 0 0,-1 0 0,1-1 1,-1 1-1,1 0 0,0 0 0,-1-1 0,1 1 0,0 0 0,-1-1 0,1 1 1,1 0-1,-1-1 17,1 0-1,-1-1 1,1 1 0,-1 0-1,1-1 1,-1 1 0,0-1 0,1 1-1,-1-1 1,0 0 0,1 1 0,-1-1-1,0 0 1,0 0 0,0 0 0,2-2-1,5-5 106,1-1 0,-2 0 0,12-16 0,-8 7-111,0-1 1,-1 0 0,-1 0 0,-1-1 0,-1 0 0,-1 0-1,0-1 1,3-26 0,-9 48-41,-1-1-2,1 1-1,0 0 1,0-1-1,0 1 0,0-1 1,-1 1-1,1 0 1,0-1-1,0 1 1,0-1-1,0 1 1,0 0-1,0-1 1,0 1-1,1 0 1,-1-1-1,0 1 0,0-1 1,0 1-1,1-1 1,-1 1-1,0 0 1,1-1-1,-1 1 1,0-1-1,1 1 1,-1-1-1,1 0 1,-1 1-1,0-1 0,1 1 1,-1-1-1,1 0 1,-1 1-1,1-1 1,0 0-1,-1 0 1,1 1-1,-1-1 1,1 0-1,0 0 1,-1 0-1,1 0 0,-1 0 1,1 0-1,0 0 1,-1 0-1,1 0 1,-1 0-1,1 0 1,0 0-1,-1 0 1,1 0-1,-1 0 0,1-1 1,0 1-1,-1 0 1,1-1-1,-1 1 1,1 0-1,-1-1 1,1 1-1,0-1 1,38-13 439,-30 11-394,0 0 0,0 1 1,1 0-1,-1 1 0,1 0 1,-1 0-1,12 2 0,-21 37 213,0-32-158,1 0-1,-1 1 1,-1-1-1,1 0 1,-1 1-1,0-1 1,-1 0-1,1 0 1,-1 0-1,-1 0 1,1 0-1,-1 0 1,0 0-1,-5 7 1,0 0-175,15-21-293,17-18-1406,7 4-7380,-17 12 2087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1.756"/>
    </inkml:context>
    <inkml:brush xml:id="br0">
      <inkml:brushProperty name="width" value="0.025" units="cm"/>
      <inkml:brushProperty name="height" value="0.025" units="cm"/>
    </inkml:brush>
  </inkml:definitions>
  <inkml:trace contextRef="#ctx0" brushRef="#br0">141 98 12940,'31'-18'5895,"-30"17"-5220,1 0 1,0 0-1,-1-1 1,1 1 0,-1 0-1,0-1 1,1 1-1,-1-1 1,0 1 0,0-1-1,0 0 1,0 1-1,0-1 1,0 0-1,1-3 1,-3 5-620,0-1 0,1 1 0,-1 0 0,1-1 0,-1 1 0,0 0 0,1-1 0,-1 1 0,0 0 0,0 0 0,1-1 0,-1 1 0,0 0 0,1 0 0,-1 0 0,0 0 0,0 0 0,1 0 0,-1 0 0,0 0 0,0 1 0,1-1 0,-1 0 0,0 0 0,1 1 0,-1-1 0,0 0 0,0 1 0,-25 7 664,15-1-732,0 0 1,1 1 0,-1 0 0,2 0-1,-1 1 1,1 0 0,1 1 0,0 0-1,0 0 1,1 1 0,0 0 0,1 0 0,0 0-1,1 1 1,0 0 0,1 0 0,0 1-1,-2 12 1,6-24 13,0 1 0,0-1 0,0 0 0,0 0 0,0 0 0,0 0 0,1 1 0,-1-1 0,0 0 0,1 0 0,-1 0 0,1 0 0,-1 0 0,1 0 0,-1 0 0,1 0 0,0 0 0,0 0 0,-1 0-1,1 0 1,0 0 0,0-1 0,0 1 0,0 0 0,0-1 0,0 1 0,0 0 0,0-1 0,0 1 0,0-1 0,0 0 0,1 1 0,-1-1 0,0 0 0,0 0 0,0 0 0,0 0 0,1 0 0,-1 0 0,0 0 0,0 0 0,0 0 0,2-1 0,5 1 27,0-1 0,-1-1 0,1 0 0,0 0 1,11-4-1,-3-2 22,1 0 0,-1-2 0,-1 1 1,0-2-1,0 0 0,-1-1 0,24-26 0,-30 30-29,-1-1-1,0 1 1,0-1-1,-1-1 1,0 1-1,-1-1 0,0 0 1,-1 0-1,0-1 1,0 1-1,-1-1 1,-1 0-1,0 0 1,1-15-1,-3 26-21,0-1 0,0 1 0,0 0 0,0-1 0,0 1 0,0-1 0,0 1 0,0 0 0,0-1 0,0 1 0,0 0 0,0-1 0,0 1 0,-1 0 0,1-1 0,0 1 0,0 0 0,0-1 0,-1 1 0,1 0 0,0 0 0,0-1 0,-1 1 0,1 0 0,0 0 0,-1-1 0,1 1 0,0 0 0,-1 0 0,1 0 0,0 0 0,-1-1 0,1 1 0,0 0 0,-1 0 0,1 0 0,-1 0 0,1 0 0,0 0 0,-1 0 0,1 0 0,0 0 0,-1 0 0,1 0 0,-1 0 0,1 1 0,0-1 0,-1 0 0,1 0 0,0 0 0,-1 0 0,1 1 0,0-1 0,-1 0 0,1 1 0,-20 14 0,4 7-18,2 1 1,0 1-1,2 0 1,1 1-1,1 0 1,-13 49-1,21-69 12,0 1-1,1 0 1,0 0 0,0 0-1,1 1 1,-1-1 0,1 0-1,1 9 1,0-13-11,-1-1 1,0 0-1,1 0 1,-1 0-1,1 0 0,-1 0 1,1 0-1,-1 0 1,1 0-1,0 0 0,-1 0 1,1-1-1,0 1 1,0 0-1,0 0 1,0-1-1,-1 1 0,1 0 1,2 0-1,-1 0-40,1-1 0,-1 1 0,0-1 0,0 1 0,1-1-1,-1 0 1,1 0 0,-1 0 0,0 0 0,1-1 0,-1 1 0,5-2-1,0 0-340,-1-1-1,1 1 0,-1-1 0,1-1 0,-1 1 1,0-1-1,0 0 0,-1-1 0,1 0 1,-1 1-1,6-8 0,0-1-2199,0-1 0,-1-1 0,13-23 0,4-17-6722</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2.100"/>
    </inkml:context>
    <inkml:brush xml:id="br0">
      <inkml:brushProperty name="width" value="0.025" units="cm"/>
      <inkml:brushProperty name="height" value="0.025" units="cm"/>
    </inkml:brush>
  </inkml:definitions>
  <inkml:trace contextRef="#ctx0" brushRef="#br0">100 1 12043,'-2'9'4170,"-5"18"-2318,-2 0 1,-19 42-1,17-45-562,1 1 0,0 1-1,2 0 1,-6 35 0,14-60-1283,0-1-1,0 1 1,0 0 0,0 0 0,0-1 0,0 1-1,0 0 1,1 0 0,-1 0 0,0-1 0,1 1-1,-1 0 1,0-1 0,1 1 0,-1 0 0,1-1-1,-1 1 1,1 0 0,-1-1 0,1 1 0,-1-1-1,1 1 1,0-1 0,-1 1 0,1-1 0,0 0-1,-1 1 1,1-1 0,0 0 0,0 1 0,-1-1-1,1 0 1,0 0 0,0 0 0,-1 0 0,1 0-1,0 1 1,0-2 0,0 1 0,-1 0 0,1 0-1,0 0 1,0 0 0,0 0 0,-1-1 0,1 1 0,0 0-1,-1-1 1,2 1 0,41-16 379,-10-1-126,42-19-1099,-71 34 773,1 0 1,0 1-1,-1-1 1,1 1 0,0 0-1,-1 1 1,1-1-1,0 1 1,0 0 0,-1 0-1,1 1 1,0-1-1,7 3 1,-11-2 72,1 0 0,-1 1 1,1-1-1,-1 1 0,1 0 0,-1-1 1,0 1-1,0 0 0,0 0 0,0 0 1,0 0-1,-1-1 0,1 1 0,0 1 1,-1-1-1,1 0 0,-1 0 0,0 0 1,0 0-1,0 0 0,0 0 0,0 0 1,0 0-1,-1 0 0,0 3 0,1 4 288,-2 0-1,1 0 1,-1 0-1,-5 13 0,3-12-70,0 0 0,-1-1 0,-1 0 0,0 0 1,0 0-1,-1-1 0,0 1 0,-9 8 0,11-13-115,0 0 0,0-1 1,-1 1-1,1-1 1,-1 0-1,1 0 0,-1 0 1,0-1-1,0 0 0,0 0 1,0-1-1,-1 1 0,1-2 1,-12 2-1,17-2-203,0 0 1,0 0-1,1-1 0,-1 1 0,0 0 1,1 0-1,-1 0 0,0-1 1,0 1-1,1 0 0,-1 0 1,1-1-1,-1 1 0,0-1 1,1 1-1,-1-1 0,1 1 0,-1-1 1,1 1-1,-1-1 0,1 1 1,-1-1-1,1 0 0,-1 1 1,1-1-1,0 0 0,0 1 0,-1-1 1,1 0-1,0 1 0,0-1 1,0 0-1,-1-1 0,5-27-6655,5 11-1285</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2.878"/>
    </inkml:context>
    <inkml:brush xml:id="br0">
      <inkml:brushProperty name="width" value="0.025" units="cm"/>
      <inkml:brushProperty name="height" value="0.025" units="cm"/>
    </inkml:brush>
  </inkml:definitions>
  <inkml:trace contextRef="#ctx0" brushRef="#br0">72 91 11659,'0'0'13704,"-8"12"-13074,4-7-569,-4 5 164,0 0-1,1 1 1,1 0-1,0 0 1,0 0-1,1 1 1,0 0-1,-4 17 1,10-28-221,-1-1 1,0 0 0,1 1 0,-1-1 0,0 0 0,1 1 0,-1-1 0,0 1 0,1-1 0,-1 0 0,0 0 0,1 1 0,-1-1 0,1 0-1,-1 0 1,1 0 0,-1 1 0,1-1 0,-1 0 0,0 0 0,1 0 0,-1 0 0,1 0 0,-1 0 0,1 0 0,-1 0 0,1 0-1,-1 0 1,1 0 0,-1 0 0,2-1 0,18-1 142,66-23 513,-66 18-679,0 0 0,1 2-1,0 0 1,0 1 0,32-1-1,-52 5 20,0 0-1,0 0 1,0 0-1,0 1 1,0-1-1,0 0 1,0 0-1,0 1 0,0-1 1,0 0-1,0 1 1,0-1-1,-1 1 1,1 0-1,0-1 1,0 1-1,-1-1 0,1 1 1,0 0-1,-1 0 1,1-1-1,0 1 1,-1 0-1,1 0 1,-1 0-1,1 0 0,-1 0 1,0 0-1,1 0 1,-1 0-1,0-1 1,0 1-1,0 0 1,0 0-1,0 2 1,1-3 92,-1 1 0,0 0 0,0 0 1,0-1-1,0 1 0,0 0 1,0 0-1,0 0 0,0-1 1,-1 1-1,1 0 0,0 0 0,0-1 1,-1 1-1,1 0 0,0-1 1,-1 1-1,1 0 0,0-1 0,-1 1 1,1 0-1,-1-1 0,1 1 1,-1-1-1,0 1 0,1-1 1,-1 1-1,0-1 0,1 1 0,-1-1 1,0 0-1,1 1 0,-1-1 1,0 0-1,0 0 0,0 1 1,-2-6-53,0 0 1,1 1-1,-1-1 1,1 0-1,0-1 1,1 1-1,-1 0 1,1 0-1,0-1 1,0-5-1,0 6-37,-25-139-3,27 143 0,-1 1 1,1-1-1,-1 1 1,1 0-1,-1-1 0,1 1 1,-1 0-1,1 0 0,-1-1 1,1 1-1,-1 0 1,1 0-1,0 0 0,-1 0 1,1 0-1,-1 0 0,1 0 1,0 0-1,-1 0 1,1 0-1,-1 0 0,1 0 1,0 0-1,-1 0 0,1 1 1,-1-1-1,1 0 1,-1 0-1,1 1 0,0-1 1,-1 0-1,1 1 0,24 7-407,-25-7 375,17 4-1114,-1 0 0,1-1 0,0 0 0,22 1 0,-10-4-3893,50-2 1,-35-4-2270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3.251"/>
    </inkml:context>
    <inkml:brush xml:id="br0">
      <inkml:brushProperty name="width" value="0.025" units="cm"/>
      <inkml:brushProperty name="height" value="0.025" units="cm"/>
    </inkml:brush>
  </inkml:definitions>
  <inkml:trace contextRef="#ctx0" brushRef="#br0">125 1 10858,'0'0'19309,"-9"7"-18449,-6 5-652,1 1 0,0 0 0,-20 28 0,29-36-203,1 0 0,0 1 0,1-1 0,-1 1 0,1 0 0,0 0 0,1 0 1,-1 1-1,1-1 0,1 0 0,-1 1 0,1 0 0,0-1 0,0 1 0,1 0 0,1 11 0,0-16-44,-1-1-1,1 0 1,0 1 0,1-1 0,-1 0 0,0 0-1,0 0 1,0 0 0,1 0 0,-1 0 0,0 0-1,1 0 1,-1-1 0,1 1 0,-1 0-1,1-1 1,-1 1 0,1-1 0,-1 0 0,1 1-1,0-1 1,-1 0 0,1 0 0,-1 0 0,1 0-1,0 0 1,-1-1 0,1 1 0,-1 0-1,3-2 1,52-11-2316,7-21-2799,-6-11-4507,-27 12 170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9:46.093"/>
    </inkml:context>
    <inkml:brush xml:id="br0">
      <inkml:brushProperty name="width" value="0.025" units="cm"/>
      <inkml:brushProperty name="height" value="0.025" units="cm"/>
    </inkml:brush>
  </inkml:definitions>
  <inkml:trace contextRef="#ctx0" brushRef="#br0">285 403 5765,'-277'22'7533,"277"-22"-7526,-1 0 0,1 0 0,0 0 0,0 0 0,-1 0 0,1 0 0,0 0 0,-1 1 0,1-1 0,0 0-1,0 0 1,0 0 0,-1 0 0,1 0 0,0 0 0,0 0 0,-1 0 0,1 1 0,0-1 0,0 0 0,0 0 0,-1 0 0,1 1 0,0-1 0,0 0 0,0 0 0,0 0 0,0 1 0,-1-1 0,1 0 0,0 0 0,0 1 0,0-1 0,0 0 0,0 0 0,0 1-1,0-1 1,0 0 0,0 0 0,0 1 0,0-1 0,7 14-151,15 8-138,0-4 144,2-2-1,0 0 0,0-2 1,2 0-1,0-2 0,0-1 0,1-1 1,0-1-1,1-1 0,0-2 1,0-1-1,58 3 0,17-6 318,0-4 0,128-21 0,-183 18-114,803-65 1542,-146 16-128,-246 7-976,1016-79 1684,-495 146-633,-818-11-1552,1-8 0,0-7 0,0-7 0,184-38 1,377-130-5139,-490 113 193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3.593"/>
    </inkml:context>
    <inkml:brush xml:id="br0">
      <inkml:brushProperty name="width" value="0.025" units="cm"/>
      <inkml:brushProperty name="height" value="0.025" units="cm"/>
    </inkml:brush>
  </inkml:definitions>
  <inkml:trace contextRef="#ctx0" brushRef="#br0">39 1 10762,'0'0'5269,"-4"9"-3443,-4 8-700,2 1-1,0 0 1,-5 25 0,10-34-767,-1 0 0,2 0 1,-1 0-1,2 17 0,-1-23-340,1 0-1,-1 0 0,1 0 1,0 0-1,0 0 0,0 0 1,0-1-1,0 1 0,1 0 1,-1-1-1,1 1 0,0-1 1,0 1-1,0-1 0,3 3 1,-3-3 66,0 0 1,1-1-1,-1 1 1,1-1 0,-1 1-1,1-1 1,0 0-1,-1 0 1,1 0-1,0 0 1,0-1-1,0 1 1,0-1-1,0 0 1,-1 1 0,1-1-1,0-1 1,4 1-1,-1-2 47,-1 1 0,1-1 0,-1 0 0,1 0 0,-1-1 0,0 1 0,0-1 0,8-7 0,0 0 5,-1-1 0,0-1 0,-1 0 0,0-1 0,14-21 0,-23 31-62,0 0-1,0-1 0,0 1 1,0-1-1,-1 1 0,1-1 1,-1 0-1,0 0 0,0 1 1,0-1-1,0 0 0,-1 0 1,0 0-1,0 0 0,0-7 1,-1 9-38,0 0 1,0 0-1,0 0 1,0 1 0,0-1-1,0 0 1,0 1-1,-1-1 1,1 1-1,-1-1 1,1 1 0,-1 0-1,0 0 1,1-1-1,-1 1 1,0 0-1,0 0 1,1 1 0,-1-1-1,0 0 1,0 1-1,0-1 1,0 1-1,0 0 1,0-1 0,0 1-1,0 0 1,0 0-1,0 0 1,-3 1-1,1-1-63,0 0-1,1 1 0,-1-1 0,1 1 0,-1 0 0,1 0 0,-1 0 1,1 1-1,-1-1 0,1 1 0,0 0 0,0-1 0,0 2 1,0-1-1,0 0 0,0 0 0,1 1 0,-1 0 0,1-1 0,0 1 1,0 0-1,0 0 0,0 0 0,0 1 0,0-1 0,1 0 0,0 1 1,0-1-1,0 1 0,0-1 0,0 1 0,0 3 0,1-6-116,1 0-1,-1 0 1,0 0-1,0 0 0,1-1 1,-1 1-1,1 0 1,-1 0-1,1 0 1,-1 0-1,1-1 0,-1 1 1,1 0-1,0 0 1,-1-1-1,1 1 0,0-1 1,0 1-1,-1-1 1,1 1-1,0-1 1,0 1-1,0-1 0,0 0 1,0 1-1,0-1 1,0 0-1,0 0 1,-1 1-1,1-1 0,0 0 1,0 0-1,2-1 1,38 0-5250,-38 0 4611,32-5-6088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3.923"/>
    </inkml:context>
    <inkml:brush xml:id="br0">
      <inkml:brushProperty name="width" value="0.025" units="cm"/>
      <inkml:brushProperty name="height" value="0.025" units="cm"/>
    </inkml:brush>
  </inkml:definitions>
  <inkml:trace contextRef="#ctx0" brushRef="#br0">136 1 12908,'-11'7'5184,"-1"0"-4301,-53 40 3204,61-43-3816,-1-1 1,1 1-1,0 0 0,0 1 1,0-1-1,1 1 1,-1 0-1,1 0 1,0 0-1,1 0 1,-1 0-1,-1 7 0,4-11-266,0 0 0,0 0-1,1-1 1,-1 1 0,0 0-1,0-1 1,1 1 0,-1-1-1,1 1 1,-1 0-1,0-1 1,1 1 0,-1-1-1,1 1 1,-1-1 0,1 1-1,0-1 1,-1 1 0,1-1-1,-1 0 1,1 1-1,0-1 1,-1 0 0,1 0-1,0 1 1,0-1 0,-1 0-1,1 0 1,0 0 0,-1 0-1,1 0 1,0 0-1,0 0 1,-1 0 0,1 0-1,1 0 1,37-1-64,-32 1-5,19-3-948,46-10 0,-53 9 859,-1 0 0,1 1 0,0 1 0,0 1 0,29 2 0,-48-1 207,1 0-1,0 0 1,0 0 0,-1 1-1,1-1 1,0 0 0,0 1-1,-1-1 1,1 0 0,0 1-1,-1-1 1,1 1 0,-1 0-1,1-1 1,0 1-1,-1-1 1,1 1 0,-1 0-1,0-1 1,1 1 0,-1 0-1,0-1 1,1 1 0,-1 0-1,0 0 1,0-1 0,1 1-1,-1 0 1,0 0 0,0 0-1,0-1 1,0 1 0,0 0-1,0 0 1,0 0-1,0-1 1,-1 1 0,1 0-1,0 0 1,0-1 0,-1 1-1,1 0 1,0 0 0,-1-1-1,1 1 1,-1 0 0,0 0-1,-1 4 241,-1-1 0,1 1 0,-1-1 1,0 0-1,0 1 0,-6 4 0,-13 10-126,0-1 0,-2-1 0,0-1 0,-1-1 1,-49 22-1,67-38-6237,10-9 2292,11-12-1712,-13 21 5038,22-30-8266</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4.284"/>
    </inkml:context>
    <inkml:brush xml:id="br0">
      <inkml:brushProperty name="width" value="0.025" units="cm"/>
      <inkml:brushProperty name="height" value="0.025" units="cm"/>
    </inkml:brush>
  </inkml:definitions>
  <inkml:trace contextRef="#ctx0" brushRef="#br0">138 0 17040,'0'0'4458,"-2"12"-3391,-11 102 2371,2 226 0,15-281-2919,-3-55-495,-1-1-1,1 1 1,-1-1-1,1 1 1,0-1-1,1 1 1,-1-1 0,0 0-1,1 0 1,0 1-1,0-1 1,0 0-1,4 4 1,-4-39-1001,-6 15 913,-1 1 1,-1-1-1,0 1 0,-1 1 1,-1-1-1,0 1 0,-1 0 1,-1 1-1,-18-21 0,-15-27 1016,42 62-938,1-1 0,-1 1 0,1 0 0,0-1 0,-1 1 0,1-1 0,0 1 0,-1-1 0,1 1 0,0-1 0,-1 0 0,1 1 0,0-1-1,0 1 1,0-1 0,0 1 0,0-1 0,0 0 0,0 1 0,0-1 0,0 1 0,0-1 0,0 0 0,0 1 0,0-1 0,0 1 0,0-1 0,1 1 0,-1-1 0,0 0 0,0 1 0,1-1 0,-1 1 0,0-1 0,1 1 0,-1 0 0,1-1 0,-1 1-1,0-1 1,1 1 0,-1 0 0,1-1 0,-1 1 0,2-1 0,1 0-78,1 0 0,0 0-1,0 1 1,-1-1 0,1 1 0,0 0-1,0 0 1,4 1 0,75 13-4278,-58-8 463,1-1 0,42 3-1,-24-7-3316</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4.628"/>
    </inkml:context>
    <inkml:brush xml:id="br0">
      <inkml:brushProperty name="width" value="0.025" units="cm"/>
      <inkml:brushProperty name="height" value="0.025" units="cm"/>
    </inkml:brush>
  </inkml:definitions>
  <inkml:trace contextRef="#ctx0" brushRef="#br0">242 5 15054,'0'0'9193,"-9"-2"-6342,3 1-2643,-1 0 1,1 1-1,0 0 1,-1 0-1,1 0 1,-1 1-1,1 0 1,0 0-1,-1 0 1,1 1-1,0 0 1,0 0-1,0 1 1,0 0-1,1 0 1,-1 0-1,-5 4 1,-6 4 260,0 1 0,-20 18 1,33-26-433,0 0 0,0 0 0,0 0 0,0 1 0,0-1 0,1 1 0,0 0 0,0 0 0,0 0 0,1 1 0,0-1 0,-4 12 0,6-16-42,0 0-1,0-1 0,1 1 1,-1 0-1,0 0 1,0 0-1,0 0 0,0-1 1,1 1-1,-1 0 0,0 0 1,1-1-1,-1 1 1,1 0-1,-1-1 0,1 1 1,-1 0-1,1-1 0,-1 1 1,1-1-1,0 1 1,-1 0-1,1-1 0,0 0 1,-1 1-1,1-1 0,0 1 1,0-1-1,0 0 1,-1 0-1,1 1 0,0-1 1,0 0-1,0 0 0,-1 0 1,1 0-1,2 0 1,40 0-11,-30-1-11,9 0-230,1-2 0,29-6-1,-31 4 49,1 2 0,35-3 0,-57 6 206,1 0-1,-1 0 1,0 0-1,0 0 0,1 0 1,-1 0-1,0 0 0,1 0 1,-1 0-1,0 0 0,1 0 1,-1 0-1,0 1 1,0-1-1,1 0 0,-1 0 1,0 0-1,1 0 0,-1 0 1,0 1-1,0-1 0,1 0 1,-1 0-1,0 0 1,0 1-1,0-1 0,1 0 1,-1 0-1,0 1 0,0-1 1,0 0-1,0 0 0,0 1 1,1-1-1,-1 0 1,0 1-1,0-1 0,0 0 1,0 1-1,-6 13 4,-15 12 87,8-14-339,-1 0 1,-1-1 0,1-1-1,-20 10 1,25-16-1045,0 0 0,0 0 0,0-1 0,0 0 0,-16 2 0,-16-3-9648</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5.037"/>
    </inkml:context>
    <inkml:brush xml:id="br0">
      <inkml:brushProperty name="width" value="0.025" units="cm"/>
      <inkml:brushProperty name="height" value="0.025" units="cm"/>
    </inkml:brush>
  </inkml:definitions>
  <inkml:trace contextRef="#ctx0" brushRef="#br0">156 121 4612,'0'0'6812,"7"-12"-4271,4-4-1825,23-37 1912,-16 14 7555,-38 59-9472,-6 15-595,2 2 0,1 1 0,2 1 0,1 1 0,2 0 0,3 1 0,0 1 1,3 1-1,2 0 0,1 0 0,-2 50 0,10-87-211,1 0 1,0-1-1,0 1 0,1-1 1,-1 1-1,1 0 0,1-1 1,-1 0-1,1 1 0,0-1 1,0 0-1,0 0 0,1 0 1,5 7-1,-5-8-62,0-1 0,1 1 0,0-1 0,0 0 0,0 0 0,0 0 0,1-1 0,-1 0 0,1 0 0,-1 0 0,1 0 0,0-1 0,0 1 0,0-1 0,0 0 0,7 0 0,-1 0-799,1-1-1,-1 0 1,0 0 0,0-1 0,0 0-1,0-1 1,17-5 0,25-18-6139</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5.519"/>
    </inkml:context>
    <inkml:brush xml:id="br0">
      <inkml:brushProperty name="width" value="0.025" units="cm"/>
      <inkml:brushProperty name="height" value="0.025" units="cm"/>
    </inkml:brush>
  </inkml:definitions>
  <inkml:trace contextRef="#ctx0" brushRef="#br0">111 18 14638,'0'0'7164,"-11"1"-4874,10-1-2242,-3-1 29,1 1 0,-1 0 0,1 1 1,-1-1-1,1 0 0,-1 1 0,1 0 1,0 0-1,-1 0 0,1 0 0,0 0 0,-1 1 1,1-1-1,0 1 0,0 0 0,0 0 1,1 0-1,-1 1 0,0-1 0,1 0 1,0 1-1,-1 0 0,1 0 0,0-1 1,0 1-1,1 1 0,-3 2 0,1 1-18,1 1-1,-1-1 1,1 1 0,0 0-1,1 0 1,0-1-1,0 11 1,0-17-45,1 1 1,0 0-1,0 0 1,1 0-1,-1-1 0,0 1 1,1 0-1,-1 0 1,1-1-1,-1 1 1,1 0-1,0-1 0,0 1 1,0-1-1,-1 1 1,2-1-1,-1 1 0,0-1 1,0 1-1,0-1 1,1 0-1,-1 0 0,0 0 1,1 0-1,0 0 1,-1 0-1,1 0 0,-1 0 1,1-1-1,0 1 1,-1 0-1,1-1 1,0 0-1,0 1 0,3-1 1,5 0 151,0 0 0,0-1 1,0 0-1,0-1 0,-1 0 0,1-1 1,0 0-1,-1 0 0,1-1 0,-1 0 1,0-1-1,0 0 0,12-9 0,-8 5-82,0-1-1,-1-1 1,0 0-1,-1-1 0,0 0 1,0-1-1,13-23 1,-16 18 241,-12 14 157,2 5-471,0 0 0,0 0 0,0 1 0,1-1 0,-1 0 0,0 1 0,1-1 0,-1 1 0,1-1 0,-1 1 0,1 0 0,-2 3 0,-6 9-32,1 1 1,1 0-1,0 0 1,-5 18-1,10-25 15,0-1 1,0 1-1,0 0 0,1 0 1,0 0-1,1-1 0,0 1 0,0 0 1,0 0-1,4 14 0,-3-20 27,0-1-1,0 1 1,0-1-1,0 1 1,0-1 0,1 0-1,-1 1 1,0-1-1,1 0 1,-1 0-1,1 0 1,-1 0-1,1 0 1,0 0-1,-1 0 1,1-1-1,0 1 1,0-1-1,-1 1 1,1-1-1,0 1 1,0-1-1,0 0 1,0 0 0,0 0-1,-1 0 1,1-1-1,3 0 1,4 1 118,0-1 0,-1-1 0,1 0 1,-1 0-1,8-4 0,-1-1-103,-1 0 1,0-1-1,-1-1 0,0 0 0,0-1 0,15-15 1,-23 20-37,0 1 1,-1-1 0,1 0 0,-1-1-1,0 1 1,0-1 0,-1 0 0,1 0-1,-1 0 1,-1 0 0,1 0 0,-1-1-1,0 1 1,-1-1 0,1 1-1,-1-1 1,0-9 0,-1 15-1,-1 1 0,1 0 0,0-1 0,0 1 0,-1 0 0,1-1 0,0 1 0,-1 0 0,1 0 0,0-1 0,-1 1 0,1 0 0,-1 0 0,1 0 0,0 0 0,-1-1 0,1 1 0,-1 0 0,1 0 0,-1 0 0,1 0 0,0 0 0,-1 0 0,1 0 0,-1 0 0,1 0 0,-1 0 0,1 0 0,0 0 0,-1 1 0,1-1 0,-1 0 0,1 0 0,0 0 0,-1 1 0,1-1 0,-1 0 0,1 0 0,0 1 0,-1-1 0,1 0 0,0 1 0,0-1 0,-1 0 0,1 1 0,0-1 0,-1 1 0,-16 12 0,14-9 0,1 0 0,-1-1 0,1 1 0,0 0 0,0 0 0,0 1 0,1-1 0,0 0 0,-2 9 0,5-13-383,0 0 0,1-1 0,-1 0-1,1 1 1,-1-1 0,0 0 0,0 0 0,1-1 0,-1 1 0,0 0 0,0-1-1,2-1 1,3-4-5115,-1 0-1576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6.405"/>
    </inkml:context>
    <inkml:brush xml:id="br0">
      <inkml:brushProperty name="width" value="0.025" units="cm"/>
      <inkml:brushProperty name="height" value="0.025" units="cm"/>
    </inkml:brush>
  </inkml:definitions>
  <inkml:trace contextRef="#ctx0" brushRef="#br0">179 162 5509,'0'0'18161,"-2"-8"-15652,1 5-2398,0 1 0,1-1 0,-1 0 0,0 1 0,0-1 0,0 1 0,0 0 0,-1-1 0,1 1 0,-1 0 0,0 0 0,1 0 0,-1 0 0,0 0 0,0 0 0,0 0 0,0 1-1,0-1 1,-1 1 0,1 0 0,0-1 0,-1 1 0,1 0 0,-1 0 0,1 1 0,-1-1 0,0 0 0,1 1 0,-1 0 0,0-1 0,1 1 0,-1 0 0,0 0 0,1 1 0,-1-1-1,0 1 1,1-1 0,-1 1 0,1 0 0,-1 0 0,1 0 0,-1 0 0,1 0 0,-1 1 0,-2 2 0,-2 1-124,1 0 1,0 1-1,0-1 1,0 2-1,1-1 1,-1 0-1,2 1 0,-1 0 1,1 0-1,0 1 1,0-1-1,1 1 1,0 0-1,1 0 1,0 0-1,-2 12 0,3-19 6,1 0-1,0 0 1,0 0 0,0 0-1,0 0 1,0 0-1,0 1 1,1-1-1,-1 0 1,0 0-1,1 0 1,-1 0-1,0 0 1,1 0 0,-1 0-1,1 0 1,-1 0-1,1 0 1,0 0-1,-1 0 1,1-1-1,0 1 1,0 0-1,0 0 1,0-1 0,-1 1-1,3 0 1,-1 0 4,1 0 1,-1 0-1,1 0 1,0-1 0,0 1-1,-1-1 1,1 0 0,0 0-1,0 0 1,5-1 0,1 0 20,1-1 1,0 0 0,-1-1-1,0 0 1,16-7 0,-8 0-128,0-1 1,0 0-1,23-22 1,-33 27 79,0-1 1,-1 1-1,0-1 1,0 0-1,-1-1 1,0 1-1,0-1 1,0 0-1,-1-1 1,4-11-1,-13 35-1436,-9 34-2535,14-48 3816,0 0 1,-1 0-1,1 0 1,0 0-1,0 1 1,0-1 0,0 0-1,1 0 1,-1 0-1,0 1 1,0-1-1,1 0 1,-1 0-1,1 0 1,-1 0-1,1 0 1,-1 0-1,1 0 1,0 0 0,-1 0-1,1 0 1,0 0-1,0 0 1,0-1-1,0 1 1,0 0-1,0 0 1,0-1-1,0 1 1,0-1-1,0 1 1,0-1 0,0 1-1,0-1 1,2 1-1,3-1-501,0 1-1,0-1 1,0 0-1,-1 0 1,1-1 0,0 0-1,0 0 1,-1 0-1,1-1 1,-1 0-1,1 0 1,-1 0 0,1-1-1,-1 1 1,0-1-1,-1-1 1,1 1-1,0-1 1,7-7-1,5-10 1515,-5-3 3691,-15 29 3424,-5 10-5054,-14 33-3383,8 7 1480,2 0 1,2 0 0,3 1-1,-1 89 1,8-138-937,-1-1 1,0 0 0,-1 0 0,0 0-1,0 0 1,0 0 0,0-1 0,-1 1 0,0 0-1,0-1 1,-1 0 0,1 0 0,-8 8-1,8-10 100,0 1 0,0-1 1,0 0-1,0-1 0,0 1 0,0 0 0,-1-1 0,1 0 0,-1 0 0,0 0 0,0 0 0,0-1 0,0 1 0,0-1 0,0 0 0,0 0 0,0 0 1,0-1-1,-1 0 0,-7 0 0,11 0-137,1-1 1,-1 1 0,0-1 0,0 1-1,1-1 1,-1 0 0,0 1-1,1-1 1,-1 0 0,0 1-1,1-1 1,-1 0 0,1 0 0,-1 1-1,1-1 1,0 0 0,-1 0-1,1 0 1,0 0 0,0 0-1,-1 0 1,1 0 0,0 0 0,0 1-1,0-1 1,0 0 0,0 0-1,1-2 1,2-28-292,3 13-253,1 0 1,1 1-1,1 0 0,0 0 0,1 1 0,23-28 0,-10 11-320,80-109-1886,74-115 4618,-176 255-1800,1 0 0,-1 0 0,0 0 0,0 0 1,0 0-1,0 0 0,0 0 0,0-1 0,0 1 0,-1 0 0,1-1 0,-1-2 0,0 5-48,-1 0 0,1 0 0,0-1 0,-1 1 0,1 0 0,-1 0 0,1 0 0,-1 0-1,1 0 1,-1 0 0,1 0 0,-1 0 0,1 0 0,-1 0 0,1 0 0,-1 0 0,1 0-1,-1 0 1,1 0 0,-1 0 0,1 0 0,-1 0 0,1 1 0,0-1 0,-1 0 0,1 0-1,-1 1 1,1-1 0,0 0 0,-1 1 0,1-1 0,-1 1 0,-49 42 524,29-20-269,-32 49-1,47-62-137,0 1 0,0 0-1,1 0 1,1 0 0,0 0 0,0 1-1,-4 22 1,8-33-142,0 1-1,-1 0 1,1-1 0,0 1-1,0 0 1,0 0 0,0-1-1,1 1 1,-1 0 0,0-1-1,1 1 1,-1 0-1,1-1 1,-1 1 0,1 0-1,0-1 1,0 1 0,-1-1-1,1 1 1,0-1 0,1 0-1,-1 1 1,0-1 0,0 0-1,0 0 1,3 2 0,-1-2-2,0 0 1,0 0-1,1 0 1,-1 0-1,1 0 1,-1-1-1,0 1 1,1-1-1,-1 0 1,1 0-1,-1 0 1,6-1-1,5-2-488,0 0-1,0-1 1,0 0 0,-1-1-1,20-10 1,-11 2-2603,0-1 0,28-24 1,-8 1-2138</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6.751"/>
    </inkml:context>
    <inkml:brush xml:id="br0">
      <inkml:brushProperty name="width" value="0.025" units="cm"/>
      <inkml:brushProperty name="height" value="0.025" units="cm"/>
    </inkml:brush>
  </inkml:definitions>
  <inkml:trace contextRef="#ctx0" brushRef="#br0">120 1 13741,'0'0'2963,"-8"6"-235,-3 1-2115,-2 1 490,0 1 0,1 0-1,-1 1 1,2 0 0,0 1 0,-16 19 0,34-28-1088,1-1 0,0 1 1,-1-2-1,1 1 0,0-1 0,10-1 1,26-6-131,-10 2-345,52-2-1,-85 7 466,0 0 0,0-1 0,1 1 0,-1 0 0,0 0 0,0 0 0,0 0 0,0 0-1,0 1 1,0-1 0,0 0 0,0 0 0,0 1 0,0-1 0,0 0 0,0 1 0,0-1 0,0 1 0,0 0 0,0-1 0,-1 1 0,1 0-1,0-1 1,0 1 0,-1 0 0,1 0 0,0 0 0,-1 0 0,1-1 0,-1 1 0,1 0 0,-1 0 0,1 0 0,-1 0 0,0 0 0,1 0-1,-1 0 1,0 1 0,0-1 0,0 0 0,0 0 0,0 0 0,0 2 0,-1 0 99,0 0 1,0 0-1,0 0 1,0 0-1,0-1 0,0 1 1,-1 0-1,0-1 1,1 1-1,-1-1 0,0 1 1,0-1-1,0 0 1,-3 3-1,-16 9 487,-1 0 0,-1-1-1,1-1 1,-2-2 0,-44 15 0,68-25-665,0 0 0,0 1 1,0-1-1,0 0 0,-1 0 0,1 0 1,0 0-1,0 0 0,0 0 1,0 1-1,0-1 0,0 0 0,-1 0 1,1 0-1,0 0 0,0 0 0,0 0 1,0 0-1,0 0 0,-1 0 1,1 0-1,0 0 0,0 0 0,0 0 1,0 0-1,-1 0 0,1 0 0,0 0 1,0 0-1,0 0 0,0 0 1,-1 0-1,1 0 0,0 0 0,0 0 1,0 0-1,0 0 0,0 0 0,-1 0 1,1 0-1,0 0 0,0-1 1,0 1-1,0 0 0,0 0 0,0 0 1,0 0-1,-1 0 0,1 0 0,0-1 1,0 1-1,0 0 0,0 0 1,0 0-1,0 0 0,0 0 0,0-1 1,0 1-1,0 0 0,0 0 0,0 0 1,0-1-1,7-9-7386,-4 6 6870,15-19-8405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07.090"/>
    </inkml:context>
    <inkml:brush xml:id="br0">
      <inkml:brushProperty name="width" value="0.025" units="cm"/>
      <inkml:brushProperty name="height" value="0.025" units="cm"/>
    </inkml:brush>
  </inkml:definitions>
  <inkml:trace contextRef="#ctx0" brushRef="#br0">285 1 20179,'0'0'2851,"-18"73"-1730,18-35-352,0 10 384,0 3 192,0 7 96,0 5-288,-3 7-96,-15 4-320,-7 7-321,-11 0-255,-3-1-65,1-8-64,-3-13-1345,5-21-4229,5-16-9192</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50.355"/>
    </inkml:context>
    <inkml:brush xml:id="br0">
      <inkml:brushProperty name="width" value="0.025" units="cm"/>
      <inkml:brushProperty name="height" value="0.025" units="cm"/>
    </inkml:brush>
  </inkml:definitions>
  <inkml:trace contextRef="#ctx0" brushRef="#br0">1 0 9801,'0'39'2048,"3"126"5032,0-135-6432,1 0 1,1-1 0,14 44 0,-10-44-225,-1-1-1,-2 1 1,0 0-1,-2 1 1,0 53-1,-4-42-1268,0-15-6718,0-13-4891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9:59.059"/>
    </inkml:context>
    <inkml:brush xml:id="br0">
      <inkml:brushProperty name="width" value="0.025" units="cm"/>
      <inkml:brushProperty name="height" value="0.025" units="cm"/>
    </inkml:brush>
  </inkml:definitions>
  <inkml:trace contextRef="#ctx0" brushRef="#br0">1 8 14221,'0'0'2472,"8"0"-2525,180-3 83,-67-2 186,1 6 0,164 22 0,785 109 1599,1031-89 625,-1918-41-1869,1156-40 240,-941 3-16,617-28-357,-952 64-1064,-1 4-1,112 23 1,-148-23-2064,49 3-1,-23-7-3667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9.520"/>
    </inkml:context>
    <inkml:brush xml:id="br0">
      <inkml:brushProperty name="width" value="0.025" units="cm"/>
      <inkml:brushProperty name="height" value="0.025" units="cm"/>
    </inkml:brush>
  </inkml:definitions>
  <inkml:trace contextRef="#ctx0" brushRef="#br0">276 1 7239,'0'0'19330,"-3"10"-18027,-8 20-848,-1-1 0,-2-1 0,-20 34 0,-64 91 100,60-97-507,0 2 513,17-25-2299,14-23-4436,49-78-2143,-15 18 2947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9.862"/>
    </inkml:context>
    <inkml:brush xml:id="br0">
      <inkml:brushProperty name="width" value="0.025" units="cm"/>
      <inkml:brushProperty name="height" value="0.025" units="cm"/>
    </inkml:brush>
  </inkml:definitions>
  <inkml:trace contextRef="#ctx0" brushRef="#br0">89 1 11627,'0'0'11419,"3"10"-10213,2 20-481,-1 1 0,-2-1 0,-2 33 0,0-30-476,1-1 0,1 0 1,13 61-1,-11-78-462,7 27 644,-9-14-3569,-23-52-1773,-5-12 3616,-24-33 2185,10-3 4864,40 72-5691,0 0 1,0-1-1,0 1 1,0-1 0,0 1-1,0 0 1,0-1-1,0 1 1,0 0-1,0-1 1,0 1-1,0-1 1,0 1-1,0 0 1,0-1-1,0 1 1,0 0-1,0-1 1,1 1-1,-1-1 1,0 1-1,0 0 1,0-1-1,1 1 1,-1 0-1,0 0 1,0-1-1,1 1 1,-1 0-1,0 0 1,1-1-1,-1 1 1,0 0-1,1 0 1,-1 0-1,0-1 1,1 1-1,-1 0 1,0 0 0,1 0-1,-1 0 1,1 0-1,27-3 365,31 10-902,23 4-3090,2-8-5396,-47-3 1588</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0.217"/>
    </inkml:context>
    <inkml:brush xml:id="br0">
      <inkml:brushProperty name="width" value="0.025" units="cm"/>
      <inkml:brushProperty name="height" value="0.025" units="cm"/>
    </inkml:brush>
  </inkml:definitions>
  <inkml:trace contextRef="#ctx0" brushRef="#br0">204 28 12556,'0'0'13239,"-10"-6"-11627,7 3-1540,-1 1 0,1 0 0,-1-1-1,1 2 1,-1-1 0,0 0 0,1 1-1,-1 0 1,0-1 0,0 2 0,0-1 0,0 0-1,-1 1 1,1 0 0,0 0 0,0 0-1,0 0 1,0 1 0,0-1 0,0 1-1,0 0 1,0 0 0,0 1 0,0-1 0,1 1-1,-8 4 1,1 0 49,1 1-1,0 0 1,-14 13-1,20-17-113,-1 0 1,2 1-1,-1-1 0,0 1 0,1-1 1,-1 1-1,1 0 0,0 0 1,0 0-1,1 0 0,-1 0 0,-1 8 1,3-11-10,1 0 0,-1-1 0,0 1 1,0 0-1,1 0 0,-1 0 1,0-1-1,1 1 0,-1 0 0,1 0 1,-1-1-1,1 1 0,-1 0 1,1-1-1,-1 1 0,1 0 0,0-1 1,-1 1-1,1-1 0,0 1 1,0-1-1,-1 0 0,1 1 0,0-1 1,0 0-1,0 1 0,0-1 1,-1 0-1,1 0 0,0 0 0,0 0 1,0 0-1,0 0 0,1 0 1,40 1-67,-33-1-7,46-2-424,-32 1 31,0 0 0,0 2 0,42 5 1,-64-6 473,0 0 1,0 0 0,1 0 0,-1 0 0,0 1 0,0-1 0,0 0 0,0 0 0,0 1-1,0-1 1,0 1 0,0-1 0,0 1 0,0-1 0,0 1 0,0-1 0,0 1 0,0 0-1,0 0 1,-1-1 0,1 1 0,0 0 0,0 0 0,-1 0 0,1 0 0,-1 0-1,1 0 1,-1 0 0,1 0 0,-1 0 0,0 0 0,1 0 0,-1 0 0,0 1 0,0-1-1,0 0 1,0 0 0,0 0 0,0 0 0,0 0 0,0 0 0,0 1 0,-1 0 0,-1 1 148,1 1 0,-1-1 1,0-1-1,0 1 0,0 0 1,-1 0-1,1-1 0,0 1 0,-1-1 1,0 0-1,0 0 0,-4 3 1,-23 9 403,0-1 1,0-1-1,-1-1 1,-54 10-1,92-23-7495,35-9-2522,-11-1 1616</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0.593"/>
    </inkml:context>
    <inkml:brush xml:id="br0">
      <inkml:brushProperty name="width" value="0.025" units="cm"/>
      <inkml:brushProperty name="height" value="0.025" units="cm"/>
    </inkml:brush>
  </inkml:definitions>
  <inkml:trace contextRef="#ctx0" brushRef="#br0">187 56 17424,'0'0'4100,"-2"-8"-1041,1 5-2821,1 0 1,-1 0-1,0 0 0,0 0 0,0 1 1,-1-1-1,1 0 0,-1 0 0,1 1 0,-1-1 1,0 1-1,0 0 0,-3-4 0,3 5-172,0 0 0,0 0 0,1 1 0,-1-1 0,0 0 0,0 1 0,0-1-1,0 1 1,0-1 0,0 1 0,0 0 0,-1 0 0,1 0 0,0 0 0,0 0 0,0 1-1,0-1 1,0 1 0,0-1 0,0 1 0,0 0 0,0-1 0,1 1 0,-1 0 0,0 0 0,-3 3-1,-6 3-70,1 1-1,0 0 1,0 0-1,-17 19 1,23-23 22,1 1 0,-1-1-1,0 1 1,1 0 0,0 0 0,0 0 0,1 0 0,-1 0-1,1 1 1,0-1 0,1 1 0,-1-1 0,0 8 0,2-11-20,1-1 0,-1 0 0,1 1 0,0-1 0,-1 1 0,1-1 0,0 0 0,0 1 0,0-1 1,0 0-1,0 0 0,0 0 0,0 0 0,1 0 0,-1 0 0,0 0 0,1 0 0,-1 0 0,0-1 0,1 1 0,-1 0 1,1-1-1,-1 1 0,1-1 0,-1 0 0,1 0 0,-1 1 0,3-1 0,55 7-549,-44-6 94,1 0 42,-4-1 98,-1 2 0,1-1 0,0 1 0,-1 1 0,13 4 0,-22-6 381,0-1 1,-1 1 0,1 0 0,0 0 0,-1 0 0,1 0 0,-1 0-1,1 0 1,-1 0 0,1 0 0,-1 1 0,0-1 0,0 1 0,0-1-1,0 1 1,0-1 0,0 1 0,0-1 0,0 1 0,0 0 0,-1 0-1,1-1 1,-1 1 0,1 0 0,-1 0 0,0 0 0,0-1 0,0 1-1,0 0 1,0 0 0,0 0 0,0 0 0,-1-1 0,1 1 0,-1 0-1,1 0 1,-1 0 0,0-1 0,-1 4 0,-2 1 117,1 0 0,-2 0 1,1-1-1,0 1 0,-1-1 1,0 0-1,0-1 0,-1 1 0,1-1 1,-1 0-1,-10 5 0,3-1 129,0-2 1,0 1-1,-1-2 0,-22 6 0,1-8-1436,35-3 1082,-1 0 1,1 0-1,-1 0 1,1 0-1,-1 0 1,1 0-1,-1 0 1,1 0 0,-1 0-1,1 0 1,-1 0-1,1 0 1,-1-1-1,1 1 1,-1 0-1,1 0 1,-1-1 0,1 1-1,0 0 1,-1-1-1,1 1 1,-1 0-1,1-1 1,0 1-1,-1-1 1,1 1 0,0-1-1,0 1 1,-1 0-1,1-1 1,0 1-1,0-1 1,0 1-1,0-1 1,0 1 0,0-1-1,-1 1 1,1-1-1,0 1 1,0-1-1,1 1 1,-1-1-1,0 0 1,0 1 0,0-1-1,0 1 1,0 0-1,0-1 1,1 1-1,-1-1 1,0 1-1,0-1 1,1 1 0,-1-1-1,0 1 1,1 0-1,-1-1 1,0 1-1,1 0 1,-1-1-1,1 1 1,-1 0 0,1-1-1,-1 1 1,39-29-8883,-12 13 2712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1.107"/>
    </inkml:context>
    <inkml:brush xml:id="br0">
      <inkml:brushProperty name="width" value="0.025" units="cm"/>
      <inkml:brushProperty name="height" value="0.025" units="cm"/>
    </inkml:brush>
  </inkml:definitions>
  <inkml:trace contextRef="#ctx0" brushRef="#br0">17 1 9129,'0'0'21540,"-3"9"-21401,0 0-103,1-4-18,0 1 0,0 0 0,1 0 0,-1 0 0,1 0 0,0 9 0,1-13-13,0-1 0,0 1 0,1-1 0,-1 1 0,0-1-1,1 1 1,-1-1 0,1 0 0,0 1 0,-1-1 0,1 0-1,0 1 1,0-1 0,0 0 0,0 0 0,0 0 0,0 0 0,0 0-1,0 0 1,0 0 0,0 0 0,1 0 0,-1 0 0,0 0-1,1-1 1,-1 1 0,0-1 0,1 1 0,-1-1 0,1 0-1,-1 1 1,1-1 0,-1 0 0,1 0 0,-1 0 0,2 0-1,14 0-63,0-2-1,-1 1 0,1-2 0,-1 0 1,0-1-1,0-1 0,0 0 0,0-1 1,-1-1-1,23-14 0,29-10 317,-67 31-239,0 0 1,0 0-1,1 0 0,-1 0 0,0 0 0,0 0 1,0 0-1,0 0 0,0 0 0,1 0 0,-1 0 1,0 0-1,0 0 0,0 0 0,0 0 1,1 0-1,-1 0 0,0 0 0,0 0 0,0 0 1,0 0-1,0 0 0,1 1 0,-1-1 1,0 0-1,0 0 0,0 0 0,0 0 0,0 0 1,0 0-1,0 0 0,1 1 0,-1-1 0,0 0 1,0 0-1,0 0 0,0 0 0,0 1 1,0-1-1,0 0 0,0 0 0,0 0 0,0 0 1,0 0-1,0 1 0,0-1 0,0 0 0,0 0 1,0 0-1,-1 16 377,-6 16-5,6-31-303,1 0-84,-1 0 0,1 0 0,0 0 1,-1 0-1,1 0 0,0 0 0,0 0 0,0 0 0,0 0 0,0 0 0,0 0 0,0 0 1,0 0-1,0 0 0,1 0 0,-1 0 0,0 0 0,0 0 0,1 0 0,-1 0 0,1 0 0,-1 0 1,1 0-1,0-1 0,-1 1 0,1 0 0,0 0 0,-1 0 0,1-1 0,0 1 0,0-1 1,-1 1-1,1 0 0,2 0 0,0 0 4,1 0 0,0 0 1,0-1-1,-1 1 0,1-1 1,0 0-1,0 0 0,0 0 0,7-2 1,11-2 9,0-2 1,28-9 0,-25 5-18,-15 6 0,0 0 0,0 0 0,0 1 0,0 1 0,0 0 0,15-1 0,-10 17 0,-14-12 0,0 0 0,0 0 0,1 0 0,-1-1 0,1 1 0,0 0 0,-1-1 0,1 1 0,0-1 0,0 1 0,0-1 0,0 0 0,2 1 0,13 0 1,1 0 1,-1-2-1,0 0 0,0-1 1,1 0-1,-1-2 0,0 0 1,26-9-1,-20 6-17,1 1-1,0 1 1,33-1 0,-56 5-27,0 0 0,-1 1 0,1-1 0,0 1 0,0 0 0,-1-1 1,1 1-1,0-1 0,-1 1 0,1 0 0,-1 0 0,1-1 0,-1 1 0,1 0 1,-1 0-1,1 0 0,-1 0 0,0-1 0,1 1 0,-1 0 0,0 0 0,0 0 1,0 0-1,0 0 0,0 0 0,0 0 0,0 0 0,0 0 0,0 0 0,0 0 1,0-1-1,-1 1 0,1 0 0,-1 2 0,1 11-6688</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1.713"/>
    </inkml:context>
    <inkml:brush xml:id="br0">
      <inkml:brushProperty name="width" value="0.025" units="cm"/>
      <inkml:brushProperty name="height" value="0.025" units="cm"/>
    </inkml:brush>
  </inkml:definitions>
  <inkml:trace contextRef="#ctx0" brushRef="#br0">0 253 19506,'0'0'4538,"9"4"-2477,-2-1-1764,1 0 0,-1 0 0,1 0 0,0-1 1,0-1-1,0 1 0,0-1 0,0 0 0,0-1 0,0 0 1,0 0-1,0-1 0,0 0 0,16-4 0,-3-2-70,-1-1 0,1-1 1,-1-1-1,-1 0 0,24-17 0,-31 19-143,-1-1 0,0 1 1,-1-2-1,0 1 0,0-2 0,-1 1 0,0-1 1,-1-1-1,11-18 0,-18 28-84,0 0 0,0-1 0,0 1 0,0-1 0,0 1 0,0-1 0,-1 1 0,1-1 0,-1 1 0,0-1 0,0 1 0,0-1 0,0 0 0,0 1 0,0-1 0,-1 1 0,1-1 0,-1 1 0,-1-4 0,1 4 0,0 0 0,-1 0 0,1 1 0,-1-1 0,1 0 0,-1 1 0,0-1 0,0 1 0,1 0 0,-1 0 0,0 0 0,0 0 0,0 0 0,0 0 0,-1 0 0,1 0 0,-4 0 0,-1 0 0,1 0 0,0 1 0,-1 0 0,1 0 0,0 0 0,-1 1 0,1 0 0,0 0 0,-1 0 0,1 1 0,0 0 0,0 0 0,0 1 0,-8 5 0,5-2 0,1 1 0,1 0 0,-1 0 0,1 1 0,0 0 0,1 1 0,0-1 0,1 1 0,-1 0 0,2 0 0,-1 1 0,1 0 0,1 0 0,-1 0 0,2 0 0,0 0 0,0 0 0,0 1 0,1 12 0,1-20 0,1 0 0,-1 0 0,1 0 0,-1 1 1,1-1-1,0 0 0,1 0 0,-1 0 0,0 0 0,1 0 0,-1-1 0,1 1 0,0 0 0,0-1 1,0 1-1,1-1 0,-1 1 0,0-1 0,1 0 0,-1 0 0,1-1 0,0 1 0,0 0 0,0-1 1,0 1-1,0-1 0,0 0 0,0 0 0,6 1 0,10 2-317,0-1-1,0-1 1,35 1 0,-44-3 40,51-2-5307,1-9-5034</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3.290"/>
    </inkml:context>
    <inkml:brush xml:id="br0">
      <inkml:brushProperty name="width" value="0.025" units="cm"/>
      <inkml:brushProperty name="height" value="0.025" units="cm"/>
    </inkml:brush>
  </inkml:definitions>
  <inkml:trace contextRef="#ctx0" brushRef="#br0">191 121 3203,'12'-10'5707,"35"-29"-2179,30-27 6391,-68 61-5429,-8 7-1886,-10 18-1265,-24 31-1641,-143 190 737,68-97-390,97-126-524,14-13-1429,24-22-1209,9-15-2878,58-71 0,-44 43-2002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3.633"/>
    </inkml:context>
    <inkml:brush xml:id="br0">
      <inkml:brushProperty name="width" value="0.025" units="cm"/>
      <inkml:brushProperty name="height" value="0.025" units="cm"/>
    </inkml:brush>
  </inkml:definitions>
  <inkml:trace contextRef="#ctx0" brushRef="#br0">280 1 7399,'0'0'15182,"-7"11"-14247,-9 20-509,1 0 1,1 0-1,2 1 1,1 1 0,2 0-1,1 0 1,2 1-1,1 0 1,1 0-1,2 42 1,2-73-424,0 0 1,0 0-1,1 0 1,-1 0-1,1 0 0,0 0 1,0 0-1,0-1 1,0 1-1,0 0 0,1 0 1,-1-1-1,1 1 1,0-1-1,0 1 0,0-1 1,0 0-1,0 0 1,4 4-1,-4-5-228,0 0 0,0 0 0,0 0 0,0-1 0,0 1 0,0 0 0,0-1 0,0 0 0,0 1 0,1-1 0,1 0 0,-4 0 6,1-1 1,-1 1-1,0 0 0,1-1 0,-1 1 1,0-1-1,0 1 0,0 0 0,1-1 1,-1 1-1,0-1 0,0 1 0,0-1 1,0 1-1,0-1 0,0 1 0,0-1 1,0 1-1,0-1 0,0 1 0,0 0 1,0-1-1,0 1 0,-1-1 0,1 1 1,0-1-1,0 1 0,0-1 0,-1 1 0,1 0 1,0-1-1,0 1 0,-1 0 0,1-1 1,-10-18-4004,-12-6-1298,-5-4-1089</inkml:trace>
  <inkml:trace contextRef="#ctx0" brushRef="#br0" timeOffset="1">72 296 7303,'0'0'9321,"-64"-60"-6278,56 49-289,8 3-448,0 2-416,13 2-961,13 1-513,11 0-159,7 0-225,7 2-96,6 0-1794,-3-1-2050,1-2-1889,-10-3-7912</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3.962"/>
    </inkml:context>
    <inkml:brush xml:id="br0">
      <inkml:brushProperty name="width" value="0.025" units="cm"/>
      <inkml:brushProperty name="height" value="0.025" units="cm"/>
    </inkml:brush>
  </inkml:definitions>
  <inkml:trace contextRef="#ctx0" brushRef="#br0">331 2 19090,'0'0'9177,"-13"0"-8190,12 0-974,-6-1 14,0 1-1,1-1 1,-1 2 0,1-1-1,-1 1 1,0 0-1,1 0 1,0 1-1,-1 0 1,1 0-1,0 1 1,0-1-1,0 1 1,-8 6-1,-17 13 249,2 2 0,-38 39-1,57-54-135,1 1 0,1 1-1,0-1 1,0 1 0,1 1-1,1-1 1,0 1-1,0 0 1,1 1 0,-5 18-1,9-28-123,1-1 0,-1 1-1,1 0 1,0 0 0,0-1-1,0 1 1,0 0-1,0 0 1,0-1 0,1 1-1,-1 0 1,1 0 0,0-1-1,0 1 1,0-1 0,0 1-1,0-1 1,1 1 0,-1-1-1,1 0 1,-1 1 0,1-1-1,0 0 1,0 0-1,0 0 1,0-1 0,0 1-1,1 0 1,-1-1 0,0 1-1,1-1 1,-1 0 0,1 0-1,0 0 1,-1 0 0,1 0-1,0-1 1,2 1-1,14 2 8,0 0 0,0-2 0,0 0 0,30-4 0,-23 2-105,17-1-2028,62-10-1,-81 7-3266,46-16 0,-32 4-2998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4.321"/>
    </inkml:context>
    <inkml:brush xml:id="br0">
      <inkml:brushProperty name="width" value="0.025" units="cm"/>
      <inkml:brushProperty name="height" value="0.025" units="cm"/>
    </inkml:brush>
  </inkml:definitions>
  <inkml:trace contextRef="#ctx0" brushRef="#br0">0 67 16720,'0'0'12748,"80"-12"-11531,12 7-192,28-5-577,27 1-287,7 1-129,3 3-321,-10 2-2305,-14-2-2915,-24-4-2851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0:04.285"/>
    </inkml:context>
    <inkml:brush xml:id="br0">
      <inkml:brushProperty name="width" value="0.025" units="cm"/>
      <inkml:brushProperty name="height" value="0.025" units="cm"/>
    </inkml:brush>
  </inkml:definitions>
  <inkml:trace contextRef="#ctx0" brushRef="#br0">0 156 6822,'0'0'721,"10"-1"1366,331-15 4117,782-54-1277,-69 2-2979,1166 94 391,-1976-18-2284,445 34 34,-638-31-879,-23-3-1432,1-4-4119,-11-4-1811</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6.437"/>
    </inkml:context>
    <inkml:brush xml:id="br0">
      <inkml:brushProperty name="width" value="0.025" units="cm"/>
      <inkml:brushProperty name="height" value="0.025" units="cm"/>
    </inkml:brush>
  </inkml:definitions>
  <inkml:trace contextRef="#ctx0" brushRef="#br0">199 1 16816,'0'0'9652,"-9"5"-8894,-1 3-568,1 1 1,-1 0 0,1 0 0,1 1-1,0 0 1,0 1 0,1 0 0,0 0-1,1 0 1,-5 15 0,-11 23 327,2 1 0,-13 58 0,26-82-415,2 1 0,1 0-1,1-1 1,1 1 0,1 1 0,4 30 0,-2-52-138,0 0 0,0 0 1,0 0-1,1 1 0,0-1 0,0 0 0,1-1 1,0 1-1,0 0 0,0-1 0,1 0 1,-1 0-1,1 0 0,0 0 0,1 0 0,-1-1 1,7 5-1,-5-5-456,0 0-1,0 0 1,1-1-1,-1 0 1,1 0 0,7 2-1,-5-3-1141,0 0 0,0 0 1,0-1-1,17 0 0,17-2-7613</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6.780"/>
    </inkml:context>
    <inkml:brush xml:id="br0">
      <inkml:brushProperty name="width" value="0.025" units="cm"/>
      <inkml:brushProperty name="height" value="0.025" units="cm"/>
    </inkml:brush>
  </inkml:definitions>
  <inkml:trace contextRef="#ctx0" brushRef="#br0">272 1 21845,'-12'-1'2002,"2"1"-1693,0 1 0,0-1 0,0 2 1,0-1-1,0 1 0,0 1 0,1 0 1,-1 0-1,1 1 0,0 0 0,0 0 0,0 1 1,-12 9-1,8-4-89,1 1 0,0 1 0,0 0 0,1 1 0,-11 15 0,18-22-187,0 1 0,0-1 0,1 1 0,0-1 0,0 1 0,1 0 1,0 0-1,0 0 0,0 1 0,1-1 0,0 0 0,0 1 0,1 14 0,1-19-18,-1-1 0,1 1-1,-1 0 1,1-1 0,0 1 0,0-1 0,0 1 0,0-1-1,1 1 1,-1-1 0,1 0 0,-1 0 0,1 0 0,0 1-1,0-2 1,0 1 0,0 0 0,0 0 0,4 2 0,-1-1 36,1-1 1,-1 1-1,0-1 1,1-1 0,0 1-1,-1-1 1,1 0-1,0 0 1,6 0 0,-1-1 33,1 0 1,-1 0 0,1-1 0,-1-1 0,0 0 0,1-1-1,-1 0 1,0 0 0,13-7 0,-16 5-40,1 0 1,-1-1-1,-1 0 1,1-1-1,-1 1 1,0-1-1,0-1 1,-1 1-1,0-1 1,0 0-1,-1-1 1,7-15-1,-10 21-31,-1-1 0,1 1 0,-1-1 0,0 1-1,0-1 1,-1 0 0,1 0 0,-1 1 0,0-1-1,0 0 1,0 0 0,0 1 0,-1-1 0,1 0-1,-1 1 1,0-1 0,0 0 0,-1 1 0,1-1-1,-1 1 1,1 0 0,-1-1 0,0 1 0,-1 0-1,1 0 1,0 0 0,-1 0 0,1 1-1,-1-1 1,0 1 0,0-1 0,0 1 0,0 0-1,-1 0 1,-4-2 0,-1 0-908,0 1-1,-1-1 1,1 1-1,-14-2 1,-8 7-3000,30-2 3784,1 1 0,-1-1-1,0 0 1,0 1 0,1-1-1,-1 1 1,1-1 0,-1 1 0,1-1-1,-1 1 1,0 0 0,1-1 0,0 1-1,-1-1 1,1 1 0,-1 0 0,1 0-1,0-1 1,0 1 0,-1 0-1,1 0 1,0-1 0,0 1 0,0 0-1,0 0 1,0-1 0,0 1 0,0 0-1,0 0 1,0 0 0,0 0-1,3 10-6258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27.150"/>
    </inkml:context>
    <inkml:brush xml:id="br0">
      <inkml:brushProperty name="width" value="0.025" units="cm"/>
      <inkml:brushProperty name="height" value="0.025" units="cm"/>
    </inkml:brush>
  </inkml:definitions>
  <inkml:trace contextRef="#ctx0" brushRef="#br0">255 1 20980,'0'0'2109,"1"9"-1165,3 11-122,1 0-1,0-1 0,2 0 0,0 0 0,12 22 1,-7-15-212,-1 0 0,14 54 1,-22-62-440,-1 0 0,0 1 0,-2-1 0,0 0-1,-1 1 1,-1-1 0,0 0 0,-2 0 0,0 0 0,-1 0 0,-1 0 0,0-1 0,-2 0 0,0-1 0,-12 20 0,7-15-462,-2 0 0,0-1 0,-2-1 1,-24 24-1,21-26-1256,0 0 0,-1-1 0,-1-1 0,-24 12 0,-15 1-11164</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31.762"/>
    </inkml:context>
    <inkml:brush xml:id="br0">
      <inkml:brushProperty name="width" value="0.025" units="cm"/>
      <inkml:brushProperty name="height" value="0.025" units="cm"/>
    </inkml:brush>
  </inkml:definitions>
  <inkml:trace contextRef="#ctx0" brushRef="#br0">85 0 8168,'0'0'19933,"8"4"-19100,27 8-495,1 0 1,0-3-1,0-1 0,54 5 0,-48-8-380,0 2-1,-1 1 1,71 25-1,-110-32 34,0 0-1,0 0 1,1 0-1,-1 0 1,0 0-1,0 0 1,0 1-1,0-1 1,0 0-1,-1 1 1,1 0-1,0-1 1,-1 1-1,1 0 1,-1 0-1,1 0 1,-1 0-1,0 0 1,0 0-1,0 1 1,1 2-1,-2-3 15,-1 0-1,1 0 1,0 0-1,0 0 1,-1 0-1,1 0 1,-1 0-1,0 0 1,1 0 0,-1 0-1,0 0 1,0-1-1,0 1 1,-1 0-1,1 0 1,0-1-1,-1 1 1,1-1-1,-1 1 1,1-1-1,-1 0 1,0 0-1,1 1 1,-3 0-1,-43 25 429,-1-2 0,0-2-1,-95 29 1,-24 12 244,138-51-677,14-7 0,0 0 0,1 1 0,-26 18 0,32-15-256,17-6-693,18-5-4108,13-9-4792</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32.952"/>
    </inkml:context>
    <inkml:brush xml:id="br0">
      <inkml:brushProperty name="width" value="0.025" units="cm"/>
      <inkml:brushProperty name="height" value="0.025" units="cm"/>
    </inkml:brush>
  </inkml:definitions>
  <inkml:trace contextRef="#ctx0" brushRef="#br0">11 41 17585,'0'0'7634,"4"16"-6764,5 24-266,-2 1-1,-2 0 1,-2 0 0,-2 0 0,-3 42 0,-35 238 2451,52-401-3055,3 1 0,3 1 0,4 0 0,57-118 0,-76 182 0,1 0 0,1 1 0,1 0 0,0 0 0,0 1 0,12-12 0,-15 19 0,-1 0 0,1 0 0,0 1 0,0 0 0,1 0 0,-1 1 0,1-1 0,0 1 0,0 1 0,0-1 0,0 1 0,0 1 0,1-1 0,11 0 0,-10 1 0,0 1 0,0 0 0,0 0 0,0 1 0,12 3 0,-19-4 0,-1 0 0,1 1 0,-1-1 0,1 1 0,-1-1 0,0 1 0,1 0 0,-1-1 0,0 1 0,0 0 0,1 0 0,-1 0 0,0 0 0,0 0 0,0 0 0,0 0 0,0 0 0,0 0 0,-1 1 0,1-1 0,0 0 0,-1 1 0,1-1 0,0 0 0,-1 1 0,0-1 0,1 1 0,-1-1 0,0 1 0,0-1 0,0 1 0,0-1 0,0 1 0,0-1 0,0 1 0,0-1 0,-1 1 0,1-1 0,0 0 0,-1 1 0,0-1 0,0 2 0,-2 3 0,0 0 0,-1 0 0,0 0 0,1-1 0,-2 1 0,1-1 0,-1 0 0,0-1 0,0 1 0,-11 7 0,-65 38 0,66-41 0,-6 3 0,-13 8 0,-1-1 0,-1-2 0,-47 17 0,104-40-2360,57-14-10206,-34 9 4622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33.386"/>
    </inkml:context>
    <inkml:brush xml:id="br0">
      <inkml:brushProperty name="width" value="0.025" units="cm"/>
      <inkml:brushProperty name="height" value="0.025" units="cm"/>
    </inkml:brush>
  </inkml:definitions>
  <inkml:trace contextRef="#ctx0" brushRef="#br0">20 1 21396,'0'0'4308,"-2"9"-2284,0 1-1678,-2 5 158,0-1 1,1 1-1,1 0 1,1 1 0,0-1-1,1 0 1,2 21-1,-2-35-498,1 0 0,-1 1 0,1-1-1,-1 1 1,1-1 0,0 0-1,-1 1 1,1-1 0,0 0 0,0 0-1,0 0 1,0 1 0,0-1 0,0 0-1,0 0 1,0 0 0,0-1-1,1 1 1,-1 0 0,0 0 0,0-1-1,1 1 1,-1-1 0,2 1 0,0 0 12,0-1 0,0 0 1,1 0-1,-1 0 1,0 0-1,0-1 1,0 1-1,0-1 0,0 0 1,0 0-1,3-1 1,5-3 39,0-1 1,-1 0-1,0 0 1,17-14-1,17-28-58,-36 37 0,1 1 0,0 0 0,15-11 0,-21 62 0,-7-14 0,2-21 0,1 0 0,0 0 0,0 0 0,0 0 0,1 1 0,0-1 0,0 0 0,1 0 0,0 0 0,2 10 0,-2-15 0,0 0 0,0 0 0,0 0 0,0 0 0,0-1 0,0 1 0,0 0 0,0-1 0,0 1 0,1 0 0,-1-1 0,0 0 0,0 1 0,1-1 0,-1 0 0,0 1 0,1-1 0,-1 0 0,0 0 0,0 0 0,1 0 0,-1-1 0,0 1 0,1 0 0,-1 0 0,0-1 0,0 1 0,2-1 0,36-15 0,21-27 0,-43 30 0,-1 1 0,2 1 0,23-12 0,-40 22 3,0 1 0,0 0 0,0 0 0,0-1 0,1 1 0,-1 0 0,0 0 0,0 0 0,0 0 0,0 0 0,0 0-1,1 0 1,-1 0 0,0 1 0,0-1 0,0 0 0,0 1 0,0-1 0,0 1 0,0-1 0,0 1 0,1 0 0,0 0-71,-1 0 0,0 0 0,0-1 0,0 1 0,0-1 0,1 1 0,-1-1 0,0 1 0,0-1 0,1 0 0,-1 0 0,0 1 1,1-1-1,-1 0 0,0 0 0,0 0 0,1-1 0,-1 1 0,0 0 0,1 0 0,-1-1 0,0 1 0,0-1 0,1 1 0,-1-1 0,1 0 0,22-20-7123,2-10-7201</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07.472"/>
    </inkml:context>
    <inkml:brush xml:id="br0">
      <inkml:brushProperty name="width" value="0.025" units="cm"/>
      <inkml:brushProperty name="height" value="0.025" units="cm"/>
    </inkml:brush>
  </inkml:definitions>
  <inkml:trace contextRef="#ctx0" brushRef="#br0">239 35 7559,'0'0'14051,"8"-7"-11398,24-20-347,-78 97 742,-24 25-2546,-91 137-133,160-224-3067,13-19 880,18-22-777,109-134-12358,-91 105 6529</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07.813"/>
    </inkml:context>
    <inkml:brush xml:id="br0">
      <inkml:brushProperty name="width" value="0.025" units="cm"/>
      <inkml:brushProperty name="height" value="0.025" units="cm"/>
    </inkml:brush>
  </inkml:definitions>
  <inkml:trace contextRef="#ctx0" brushRef="#br0">183 23 8520,'20'-23'7932,"-20"23"-7804,0 0-1,0 0 0,0 0 0,0 0 1,0 0-1,0 0 0,1 0 0,-1 0 1,0 0-1,0 0 0,0 0 1,0 0-1,0 0 0,0 0 0,0 0 1,0 0-1,-23 44 5636,0 0-5361,9-9-55,0 0 1,2 0 0,2 2-1,2-1 1,1 1 0,1 1-1,0 43 1,15-58-1465,-3-20-2521,-3-13-3624,-3-7-179</inkml:trace>
  <inkml:trace contextRef="#ctx0" brushRef="#br0" timeOffset="1">0 261 8296,'0'0'18033,"7"-44"-17937,26 44-96,8 0 32,9-3-865,5-4-1697,-3-6-2307,-5-3-2594</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08.186"/>
    </inkml:context>
    <inkml:brush xml:id="br0">
      <inkml:brushProperty name="width" value="0.025" units="cm"/>
      <inkml:brushProperty name="height" value="0.025" units="cm"/>
    </inkml:brush>
  </inkml:definitions>
  <inkml:trace contextRef="#ctx0" brushRef="#br0">180 1 12364,'0'0'11984,"-9"6"-11749,-3 6 40,0 1 1,1 0-1,0 0 0,1 1 0,1 0 1,0 1-1,1 0 0,-10 24 0,-1 8 1193,-23 91 0,40-129-1431,-1 0-1,2 0 0,-1 1 1,2-1-1,-1 0 0,1 1 0,1 10 1,-1-18-200,1 0 0,-1-1 0,1 1 0,-1 0 0,1-1 0,0 1 0,0 0 0,-1-1 0,1 1 0,0-1-1,1 1 1,-1-1 0,0 1 0,0-1 0,0 0 0,1 0 0,1 2 0,-1-2-427,1 0 0,-1 0 0,0-1 0,1 1 0,-1 0 0,1-1-1,-1 1 1,1-1 0,-1 0 0,1 0 0,0 0 0,-1 0 0,1-1 0,-1 1-1,5-2 1,7-3-7807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08.766"/>
    </inkml:context>
    <inkml:brush xml:id="br0">
      <inkml:brushProperty name="width" value="0.025" units="cm"/>
      <inkml:brushProperty name="height" value="0.025" units="cm"/>
    </inkml:brush>
  </inkml:definitions>
  <inkml:trace contextRef="#ctx0" brushRef="#br0">180 9 13261,'0'0'13991,"-12"-2"-12821,6 0-1105,0 0 0,0 1 1,0 0-1,0 1 0,0-1 0,-1 1 1,1 1-1,0-1 0,0 1 1,0 0-1,0 0 0,0 1 1,0-1-1,0 2 0,0-1 1,-6 4-1,9-4-30,-34 22 156,36-23-198,-1 0-1,1 0 1,0 0-1,-1 0 1,1 0 0,0 1-1,0-1 1,0 0 0,0 1-1,0-1 1,0 1 0,0-1-1,1 1 1,-1-1 0,1 1-1,-1 0 1,1-1-1,-1 1 1,1 0 0,0-1-1,0 4 1,1-4-16,1 0 0,0 1 0,0-1 0,0 0 0,0 0-1,0-1 1,0 1 0,0 0 0,0-1 0,0 1 0,0-1 0,1 0 0,-1 0 0,0 1 0,0-2 0,0 1 0,4-1-1,0 1-35,41 0-344,-33-1 189,1 1 0,-1 0 0,0 1 0,1 0 0,20 6 0,-34-7 208,1 1-1,-1-1 1,1 1-1,-1-1 1,0 1-1,1-1 1,-1 1-1,0 0 1,1 0-1,-1 0 1,0 0 0,0 0-1,1 0 1,-1 0-1,0 0 1,0 0-1,0 0 1,-1 1-1,1-1 1,0 0-1,0 1 1,-1-1 0,1 1-1,-1-1 1,1 3-1,-1-1 103,0 0 0,0-1 1,0 1-1,-1 0 0,1 0 0,-1 0 0,0-1 0,0 1 1,0 0-1,0-1 0,0 1 0,-3 4 0,-3 2 262,1 0 0,-1-1 0,0 0 0,-1 0 0,0 0-1,-11 8 1,15-13-308,-1 0-1,0 0 0,1 0 1,-1-1-1,-1 0 1,1 1-1,0-2 0,0 1 1,-1-1-1,1 1 1,-10-1-1,14-1-154,1 0 0,-1 0 1,0 0-1,1 0 0,-1 0 0,1-1 0,-1 1 1,0 0-1,1 0 0,-1-1 0,1 1 0,-1-1 1,1 1-1,-1 0 0,1-1 0,0 1 0,-1-1 1,1 1-1,-1-1 0,1 1 0,0-1 0,-1 1 1,1-1-1,0 1 0,0-1 0,-1 0 1,1 1-1,0-1 0,0 1 0,0-1 0,0 0 1,0 1-1,0-1 0,0 1 0,0-1 0,0 0 1,0 1-1,0-1 0,0 0 0,0 1 0,1-1 1,-1 1-1,0-1 0,0 1 0,1-2 1,13-28-7248,6 7-239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44.555"/>
    </inkml:context>
    <inkml:brush xml:id="br0">
      <inkml:brushProperty name="width" value="0.025" units="cm"/>
      <inkml:brushProperty name="height" value="0.025" units="cm"/>
    </inkml:brush>
  </inkml:definitions>
  <inkml:trace contextRef="#ctx0" brushRef="#br0">783 367 3619,'-11'-7'4752,"-12"-8"-4318,0 2 1,0 0 0,-1 2 0,-1 0-1,0 2 1,0 1 0,-1 1 0,-35-6 0,47 13-211,0-1 0,1 2 1,-1 0-1,0 0 0,1 2 0,-1-1 1,1 2-1,0 0 0,-21 9 1,18-4-74,0 0 1,1 1 0,0 0-1,1 1 1,0 1-1,-22 25 1,10-8 29,2 1 0,1 2 0,1 0 0,2 1 0,1 1 0,2 1 1,1 1-1,2 0 0,2 1 0,-15 72 0,21-74-90,2-1-1,1 1 1,1 0 0,2-1-1,2 1 1,1 0 0,2-1 0,1 0-1,2 0 1,1 0 0,2-1-1,20 44 1,-10-35-41,2-1 1,2-1-1,2 0 1,1-3-1,2 0 0,2-2 1,1-1-1,2-2 1,1-1-1,1-2 0,1-1 1,2-2-1,1-2 0,0-2 1,61 23-1,27 7-31,2-6 1,1-6-1,3-6 0,235 28 0,-305-56-36,1-3 1,-1-2-1,1-4 0,-1-3 0,0-2 1,83-22-1,154-65 140,65-18-65,-303 97-49,-2-2-1,0-3 0,66-32 0,-104 40 22,-1 0 0,0-1 0,0-2 0,-2 0 0,0-1 0,-1-1 0,0-1 0,-2-1 0,0-1 0,19-29 0,-5-2 730,-2-1-1,-2-1 0,29-83 0,-45 100-557,-1-1-1,-1 1 0,-2-2 1,-2 1-1,-2-1 1,0-59-1,-6 79-179,-1 0 0,-1 1 0,0-1 0,-1 1 0,-1 0 0,-1 0 0,-1 0 0,0 1 0,-1 0 0,-1 1 0,-1 0 0,0 0 0,-1 1 0,-15-14 0,-4-3-6,-1 2 0,-2 2 1,0 0-1,-2 3 0,-41-22 0,19 17-4,-1 2-1,-1 4 1,-1 2 0,-1 2-1,-1 4 1,-67-10-1,-398-24 1218,269 32-612,45-5-551,2-9 0,-304-87 0,483 108-118,22 7-86,0 0-1,0 1 1,-1 0 0,0 1-1,1 0 1,-1 0-1,0 2 1,-20 0 0,30 1-24,0 0-1,0 0 1,1 0 0,-1 0 0,0 0 0,1 0 0,-1 0 0,0 1-1,1-1 1,0 1 0,-1-1 0,1 1 0,0 0 0,0-1-1,0 1 1,0 0 0,0 0 0,0 0 0,0 0 0,1 0 0,-1 0-1,1 0 1,-1 0 0,1 0 0,0 0 0,0 0 0,0 0-1,0 0 1,0 3 0,0 7-1777,1 0 0,0 1 1,3 17-1,9 9-6458</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09.123"/>
    </inkml:context>
    <inkml:brush xml:id="br0">
      <inkml:brushProperty name="width" value="0.025" units="cm"/>
      <inkml:brushProperty name="height" value="0.025" units="cm"/>
    </inkml:brush>
  </inkml:definitions>
  <inkml:trace contextRef="#ctx0" brushRef="#br0">109 12 14510,'0'0'7852,"-11"7"-5604,10-5-2163,-14 8 1103,2 2-1,-25 25 1,35-35-1076,0 1 0,1 0 0,-1 0 0,1 0 0,0 0 0,0 0 0,0 1 0,0-1 0,0 1 0,1-1 0,0 1 0,-1-1 0,1 1 0,0 0 0,1 0 0,-1-1 0,1 1 1,0 0-1,0 0 0,0 0 0,0 0 0,1 0 0,1 6 0,-1-9-86,1 0 1,-1 1 0,0-1 0,1 0-1,-1 0 1,1 0 0,-1 0 0,1-1-1,0 1 1,-1 0 0,1-1 0,0 1 0,0-1-1,-1 1 1,1-1 0,0 0 0,0 0-1,0 0 1,-1 0 0,1 0 0,0 0-1,2-1 1,42-8 286,-41 6-276,0 0-1,0 0 1,0-1-1,-1 1 1,1-1-1,-1 0 0,0 0 1,0-1-1,-1 1 1,1-1-1,-1 0 0,0 0 1,0 0-1,-1 0 1,1-1-1,-1 1 0,0 0 1,-1-1-1,2-8 1,-2 12-38,-1-1 1,0 1 0,1-1 0,-1 0 0,0 1 0,0-1-1,-1 0 1,1 1 0,0-1 0,-1 1 0,0-1 0,1 1-1,-1-1 1,0 1 0,0-1 0,-1 1 0,1 0 0,0-1-1,-1 1 1,0 0 0,1 0 0,-1 0 0,0 0 0,0 1-1,0-1 1,0 0 0,0 1 0,0-1 0,-1 1 0,1 0-1,0 0 1,-1 0 0,1 0 0,-1 0 0,1 0 0,-1 1-1,1-1 1,-1 1 0,0 0 0,1 0 0,-1 0 0,0 0-1,-3 0 1,-9 5-2371,12 4-6826</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09.698"/>
    </inkml:context>
    <inkml:brush xml:id="br0">
      <inkml:brushProperty name="width" value="0.025" units="cm"/>
      <inkml:brushProperty name="height" value="0.025" units="cm"/>
    </inkml:brush>
  </inkml:definitions>
  <inkml:trace contextRef="#ctx0" brushRef="#br0">125 55 7527,'0'0'19832,"-10"-1"-18935,7 0-863,-1 1 0,1 0 0,-1 0 1,1 0-1,-1 0 0,1 0 0,-1 1 0,1-1 0,-1 1 0,1 0 0,-1 0 0,1 0 0,0 1 1,0-1-1,-5 4 0,3-1 6,1 0 0,-1 0 0,1 0 0,0 0-1,1 1 1,-1 0 0,1 0 0,0 0 0,0 0 0,0 0 0,-1 6 0,-7 28 237,11-38-269,0 0-1,0 0 0,0 0 1,1 0-1,-1-1 1,0 1-1,0 0 1,0 0-1,1 0 0,-1-1 1,0 1-1,1 0 1,-1 0-1,1-1 1,-1 1-1,1 0 0,-1-1 1,1 1-1,-1-1 1,1 1-1,0 0 1,-1-1-1,1 0 1,0 1-1,-1-1 0,1 1 1,0-1-1,0 0 1,-1 1-1,1-1 1,0 0-1,0 0 0,0 0 1,0 1-1,-1-1 1,1 0-1,0 0 1,0 0-1,0 0 0,1-1 1,6 0 81,1 0 0,-1-1 0,0 0 0,0-1 0,0 0 0,0 0 1,0 0-1,0-1 0,-1 0 0,1-1 0,9-8 0,14-12 3,32-33 0,-41 38-64,-11 6-22,11-9 109,-17 22-187,-8 14-196,-10 18 228,6-16 21,0 1-1,2-1 1,-1 1-1,2 0 1,0 0 0,-1 23-1,4-38-74,1 0 0,0 1 0,0-1 0,0 1 1,0-1-1,0 1 0,0-1 0,1 0 0,-1 1 0,0-1 0,1 1 0,-1-1 0,1 0 0,0 0 1,-1 1-1,1-1 0,0 0 0,0 0 0,-1 1 0,1-1 0,0 0 0,0 0 0,0 0 0,1 0 1,-1-1-1,0 1 0,0 0 0,0 0 0,1-1 0,-1 1 0,0-1 0,1 1 0,-1-1 0,0 1 0,1-1 1,-1 0-1,1 0 0,-1 1 0,1-1 0,-1 0 0,0-1 0,1 1 0,-1 0 0,1 0 0,1-1 1,4 0-433,0-1 1,0 0-1,0 0 1,0-1-1,-1 0 1,1 0-1,-1 0 1,7-5 0,25-23-4173,2-5-2536</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0.055"/>
    </inkml:context>
    <inkml:brush xml:id="br0">
      <inkml:brushProperty name="width" value="0.025" units="cm"/>
      <inkml:brushProperty name="height" value="0.025" units="cm"/>
    </inkml:brush>
  </inkml:definitions>
  <inkml:trace contextRef="#ctx0" brushRef="#br0">151 0 2466,'0'0'16613,"-11"8"-14477,-65 51 743,70-53-2554,-1 0-1,1 0 1,0 0-1,1 1 1,-1 0-1,1 0 1,1 0-1,-1 1 1,1-1-1,-5 16 1,9-23-322,0 1 0,0-1 1,0 0-1,0 1 0,0-1 1,0 0-1,0 1 1,0-1-1,0 0 0,0 1 1,1-1-1,-1 0 0,0 1 1,0-1-1,0 0 1,0 0-1,1 1 0,-1-1 1,0 0-1,0 0 0,0 1 1,1-1-1,-1 0 1,0 0-1,0 0 0,1 1 1,-1-1-1,0 0 0,1 0 1,-1 0-1,0 0 1,1 0-1,-1 0 0,0 0 1,1 1-1,-1-1 0,0 0 1,1 0-1,-1 0 1,1-1-1,18 1 94,-13 0-87,20-3-812,0 0 0,28-8 0,-30 6-129,0 0 0,47-2-1,-70 7 976,0 0-1,-1 0 0,1 0 0,0 0 0,-1 0 0,1 0 0,0 0 0,-1 0 0,1 0 0,0 0 0,-1 1 1,1-1-1,0 0 0,-1 0 0,1 1 0,-1-1 0,1 0 0,0 1 0,-1-1 0,1 0 0,-1 1 0,1-1 1,-1 1-1,1-1 0,-1 1 0,0-1 0,1 1 0,-1 0 0,0-1 0,1 1 0,-1-1 0,1 2 0,-7 22 2069,-26 20 1182,19-32-2559,0 0 0,-1-1 0,-29 18 0,35-25-715,0 1-1,0-1 0,-1-1 1,1 1-1,-1-2 1,0 1-1,0-1 0,0 0 1,-12 0-1,20-2-139,1 0-1,0 0 1,-1-1 0,1 1 0,0 0-1,0-1 1,-1 1 0,1-1 0,0 1 0,0 0-1,0-1 1,0 1 0,-1-1 0,1 1-1,0 0 1,0-1 0,0 1 0,0-1-1,0 1 1,0-1 0,0 1 0,0 0-1,0-1 1,0 1 0,0-1 0,1 1-1,-1-1 1,0 1 0,0 0 0,0-1-1,0 1 1,1 0 0,-1-1 0,0 0 0,8-16-4112,10-4-2324,6-2-2311</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0.396"/>
    </inkml:context>
    <inkml:brush xml:id="br0">
      <inkml:brushProperty name="width" value="0.025" units="cm"/>
      <inkml:brushProperty name="height" value="0.025" units="cm"/>
    </inkml:brush>
  </inkml:definitions>
  <inkml:trace contextRef="#ctx0" brushRef="#br0">207 27 6534,'0'0'19896,"-9"-6"-18070,4 3-1572,3 1-217,0 0 0,0 1 1,0-1-1,0 1 0,0 0 0,-1-1 1,1 1-1,0 0 0,-1 0 0,1 0 1,0 1-1,-1-1 0,1 1 0,-1-1 1,0 1-1,1 0 0,-1 0 0,1 0 1,-1 0-1,1 0 0,-1 1 1,1-1-1,-1 1 0,1 0 0,-3 1 1,-7 5-31,2 0 1,-1 1-1,1 1 1,0 0 0,1 0-1,0 1 1,0 0 0,1 0-1,0 1 1,1 0-1,0 1 1,1 0 0,-6 14-1,12-24-10,0-1 0,0 0 0,-1 0 0,1 0 0,0 1 0,0-1 0,0 0 0,0 0 0,0 1 0,1-1 0,-1 0 0,0 0 0,1 0 0,-1 1 0,0-1 0,1 0 0,0 0 0,-1 0 0,1 0 0,0 0-1,-1 0 1,1 0 0,0 0 0,0 0 0,0 0 0,0 0 0,0-1 0,0 1 0,0 0 0,0-1 0,0 1 0,0 0 0,0-1 0,0 0 0,1 1 0,-1-1 0,0 0 0,0 1 0,0-1 0,2 0 0,8 2-105,0-1 0,1-1 0,18 0 1,-15-1-203,173 1-3869,-188 0 4210,1 0 1,-1 0 0,1 0 0,0 0 0,-1 0 0,1 0 0,-1 0 0,1 0 0,0 0 0,-1 0 0,1 0 0,-1 1 0,1-1 0,-1 0 0,1 0 0,-1 1 0,1-1-1,-1 0 1,1 1 0,-1-1 0,1 0 0,-1 1 0,1-1 0,-1 1 0,1-1 0,-1 1 0,0-1 0,1 1 0,-1-1 0,0 1 0,0-1 0,1 1 0,-1-1-1,0 1 1,0-1 0,0 1 0,0 0 0,0-1 0,1 1 0,-1-1 0,0 1 0,0 0 0,-1-1 0,1 1 0,0-1 0,0 1 0,0 0 0,0-1 0,0 1-1,-1-1 1,1 1 0,0-1 0,0 1 0,-1-1 0,1 1 0,-1-1 0,1 1 0,0-1 0,-1 1 0,1-1 0,-1 0 0,0 1 0,-26 32 2392,11-19-1963,1 0 0,-2-2 0,1 1 0,-2-2 0,0-1 0,0 0 0,-34 13 1,54-28-1936,1 0 1,1 0-1,-1 0 1,1 0 0,0 1-1,5-5 1,22-20-5467,5-5-3667</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0.934"/>
    </inkml:context>
    <inkml:brush xml:id="br0">
      <inkml:brushProperty name="width" value="0.025" units="cm"/>
      <inkml:brushProperty name="height" value="0.025" units="cm"/>
    </inkml:brush>
  </inkml:definitions>
  <inkml:trace contextRef="#ctx0" brushRef="#br0">63 1 17585,'0'0'8952,"-8"9"-7169,3-3-1580,-28 38 1046,31-41-1157,0 1-1,0-1 1,0 1-1,0 0 1,1 0-1,0 0 1,0-1-1,0 1 1,0 0-1,1 0 1,-1 1-1,1-1 1,0 7-1,1-10-83,-1 0 0,1-1-1,-1 1 1,1 0 0,0 0-1,-1 0 1,1-1 0,0 1-1,0 0 1,-1-1 0,1 1-1,0-1 1,0 1-1,0-1 1,0 1 0,0-1-1,0 0 1,0 1 0,0-1-1,-1 0 1,1 0 0,0 0-1,0 0 1,0 0 0,0 0-1,0 0 1,2 0 0,33-2 154,-33 1-128,21-4-69,-1-1-1,0 0 1,-1-2-1,1-1 0,23-13 1,-14 7-451,44-15 0,-75 30 500,-1 0-1,0 0 1,0 0-1,1 0 1,-1-1-1,0 1 0,0 0 1,1 0-1,-1 0 1,0 0-1,0 0 1,1 0-1,-1 0 1,0 0-1,0 0 0,1 0 1,-1 0-1,0 0 1,0 0-1,1 1 1,-1-1-1,0 0 1,0 0-1,1 0 0,-1 0 1,0 0-1,0 0 1,1 1-1,-1-1 1,0 0-1,0 0 1,0 0-1,0 1 0,1-1 1,-1 0-1,0 0 1,0 1-1,0-1 1,0 0-1,0 0 1,0 1-1,1-1 0,-3 17 560,-13 20 353,13-33-798,-4 22 11,6-26-136,0 1 0,0 0 0,0-1 1,1 1-1,-1-1 0,0 1 0,0-1 1,1 0-1,-1 1 0,0-1 0,0 1 0,1-1 1,-1 1-1,0-1 0,1 0 0,-1 1 0,1-1 1,-1 0-1,1 1 0,-1-1 0,0 0 1,1 1-1,-1-1 0,1 0 0,-1 0 0,2 0 1,2 1 1,1-1 1,-1 0 0,1-1 0,-1 1-1,1-1 1,-1 0 0,0 0 0,1 0-1,3-2 1,79-30-6,-58 21 0,0 1 0,0 1 0,58-11 0,-86 21 0,0 0 0,0 0 0,0-1 0,0 1 0,0 0 0,0 0 0,0 0 0,1 0 0,-1 0 0,0 0 0,0 1 0,0-1 0,0 0 0,0 0 0,0 1 0,0-1 0,-1 0 0,1 1 0,0-1 0,0 1 0,0 0 0,0-1 0,0 1 0,-1-1 0,1 1 0,0 0 0,0 0 0,-1 0 0,1-1 0,-1 1 0,1 0 0,-1 0 0,1 0 0,-1 0 0,1 0 0,-1 0 0,0 0 0,0 0 0,1 0 0,-1 0 0,0 0 0,0 0 0,0 0 0,0 0 0,0 0 0,0 0 0,0 0 0,-1 0 0,1 1 0,-2 9 0,-1 0 0,0 0 0,-9 20 0,2-5 0,10-25 0,1-1 0,-1 1 0,0-1 0,0 1 0,0-1 0,1 1 0,-1-1 0,0 0 0,1 1 0,-1-1 0,0 1 0,1-1 0,-1 0 0,1 1 0,-1-1 0,1 0 0,-1 1 0,1-1 0,-1 0 0,0 0 0,1 1 0,0-1 0,-1 0 0,1 0 0,-1 0 0,1 0 0,-1 0 0,1 0 0,-1 0 0,1 0 0,-1 0 0,1 0 0,-1 0 0,1 0 0,0 0 0,-1 0 0,1 0 0,-1-1 0,1 1 0,-1 0 0,1 0 0,0-1 0,28-6 0,22-12-83,-34 11 13,0 1 1,0 1-1,1 0 0,0 2 1,0 0-1,0 1 0,1 0 1,29 1-1,-47 2 73,0 0 0,0 0 0,0 0-1,0 1 1,0-1 0,0 0 0,0 1 0,0-1 0,0 0-1,0 1 1,0-1 0,-1 1 0,1-1 0,0 1 0,0 0 0,0-1-1,-1 1 1,1 0 0,0 0 0,-1-1 0,1 1 0,-1 0-1,1 0 1,-1 0 0,1 0 0,0 1 0,-1 1 19,1 0 1,-1 0-1,1 0 0,-1 0 1,0 0-1,0-1 1,-1 1-1,1 0 0,-1 4 1,-23 61 378,22-64-393,1-3-100,1 0-1,-1 0 1,1 0 0,-1 0-1,1 0 1,0 0 0,-1 0-1,1 0 1,0 0-1,0 0 1,0 1 0,0-1-1,0 0 1,0 0 0,0 0-1,0 0 1,0 0 0,0 0-1,1 2 1,0-3-109,0 1 0,-1-1 0,1 1 0,0-1 0,0 0-1,0 1 1,-1-1 0,1 0 0,0 1 0,0-1 0,0 0 0,0 0 0,0 0 0,0 0 0,-1 0 0,1 0 0,0 0-1,0 0 1,0-1 0,0 1 0,0 0 0,0 0 0,1-1 0,20-8-6739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1.302"/>
    </inkml:context>
    <inkml:brush xml:id="br0">
      <inkml:brushProperty name="width" value="0.025" units="cm"/>
      <inkml:brushProperty name="height" value="0.025" units="cm"/>
    </inkml:brush>
  </inkml:definitions>
  <inkml:trace contextRef="#ctx0" brushRef="#br0">1 89 19763,'0'0'10399,"10"3"-9748,9 1-617,0 0 1,0-1-1,1-1 0,-1-1 0,0-1 1,1 0-1,20-4 0,-25 2-88,-1-1-1,0 0 1,0-1-1,0-1 1,0 0-1,-1-1 1,0 0-1,0-1 1,0-1-1,21-15 1,-33 22 84,0 0 0,0 0 1,0 0-1,1 0 0,-1 0 1,0 0-1,0 0 0,0-1 1,-1 1-1,1 0 0,0 0 1,0-1-1,-1 1 0,1 0 1,0-3-1,-1 3-13,0 1 1,0-1-1,-1 1 1,1 0-1,0-1 1,0 1-1,0-1 1,-1 1-1,1 0 1,0-1-1,-1 1 0,1 0 1,0-1-1,-1 1 1,1 0-1,0 0 1,-1-1-1,1 1 1,0 0-1,-1 0 1,1 0-1,-1-1 0,1 1 1,-1 0-1,1 0 1,0 0-1,-1 0 1,1 0-1,-1 0 1,1 0-1,-1 0 0,-4 0 11,1 0 0,0 0 0,-1 1 0,1-1 0,0 1 0,-1 0 0,1 0 0,0 1 0,-6 2 0,0 2-11,0 0 0,0 1 0,1 0-1,0 0 1,0 1 0,-13 16-1,17-19-11,1 0-1,0 1 0,1-1 0,-1 1 1,1 0-1,0 0 0,1 0 0,-1 1 0,1-1 1,1 1-1,-1-1 0,1 1 0,-1 8 1,2-13-54,0-1 0,0 1 0,0-1 0,1 1-1,-1-1 1,0 1 0,1-1 0,-1 1 0,1-1 0,-1 1 0,1-1 0,0 1 0,-1-1 0,1 0 0,0 0 0,0 1 0,0-1 0,0 0 0,0 0 0,0 0 0,1 0 0,-1 0 0,0 0 0,0 0 0,1 0 0,-1-1 0,1 1 0,-1 0 0,1-1 0,1 1 0,3 0-1111,0 1 1,0-1 0,0-1-1,0 1 1,0-1-1,11-1 1,19-4-10623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2.143"/>
    </inkml:context>
    <inkml:brush xml:id="br0">
      <inkml:brushProperty name="width" value="0.025" units="cm"/>
      <inkml:brushProperty name="height" value="0.025" units="cm"/>
    </inkml:brush>
  </inkml:definitions>
  <inkml:trace contextRef="#ctx0" brushRef="#br0">110 1 17136,'0'0'6673,"-6"11"-5189,4-7-1313,-61 123 3249,56-111-3225,0 1 0,1 0-1,1 0 1,1 1 0,0-1 0,-1 28-1,5-45-179,0 0 0,0 1 1,0-1-1,0 0 0,0 0 0,0 0 0,0 0 0,0 1 0,1-1 0,-1 0 0,0 0 0,0 0 0,0 0 0,0 1 1,0-1-1,1 0 0,-1 0 0,0 0 0,0 0 0,0 0 0,1 0 0,-1 0 0,0 0 0,0 0 0,0 0 0,1 0 1,-1 0-1,0 0 0,0 0 0,0 0 0,1 0 0,-1 0 0,0 0 0,0 0 0,0 0 0,1 0 0,-1 0 0,0 0 1,0 0-1,0 0 0,1 0 0,-1 0 0,0 0 0,0-1 0,0 1 0,0 0 0,1 0 0,-1 0 0,0 0 0,0-1 1,0 1-1,0 0 0,0 0 0,1-1 0,9-7 383,3-8-454,-1 0 0,0 0-1,10-21 1,-19 30-50,11 86-1132,-13-76 1264,0 0 1,1 1-1,-1-1 0,1 0 1,0 0-1,-1-1 1,1 1-1,1 0 1,-1 0-1,0-1 1,1 0-1,-1 1 1,1-1-1,0 0 0,0 0 1,-1 0-1,1-1 1,1 1-1,-1-1 1,0 0-1,0 1 1,0-1-1,1-1 1,-1 1-1,1 0 0,-1-1 1,0 0-1,1 0 1,-1 0-1,1 0 1,-1 0-1,1-1 1,3 0-1,3-1 85,0-1 0,0 0-1,0 0 1,0-1 0,-1 0 0,0-1 0,0 0-1,0 0 1,16-13 0,-10 5-27,-1-2-1,0 0 1,0 0 0,21-34 0,-29 39-65,-1 1 0,1-1 0,-2-1 1,1 1-1,-2-1 0,1 0 0,-1 1 0,-1-1 0,0-1 1,1-14-1,-3 25-21,0 1-1,0-1 1,0 1 0,0-1 0,0 1 0,0-1 0,0 1 0,0-1-1,0 1 1,0-1 0,-1 1 0,1-1 0,0 1 0,0 0 0,0-1-1,0 1 1,-1-1 0,1 1 0,0 0 0,-1-1 0,1 1 0,0-1-1,-1 1 1,1 0 0,0-1 0,-1 1 0,1 0 0,-1 0-1,1-1 1,0 1 0,-1 0 0,1 0 0,-2 0 0,-17 4-161,-16 21-98,18-6 252,1 1 0,-17 28 0,29-42 10,0 0 0,0 0 1,1 0-1,0 1 0,1 0 1,-1 0-1,1 0 0,0 0 0,1 0 1,0 0-1,0 0 0,0 14 1,2-19 4,-1-1 0,1 0 0,0 0 0,-1 0 0,1 0 0,0 0 0,-1 1 0,1-1 0,0-1 0,0 1 0,0 0 1,0 0-1,0 0 0,0 0 0,0-1 0,0 1 0,1-1 0,-1 1 0,0 0 0,0-1 0,1 0 0,-1 1 0,0-1 0,0 0 0,1 0 1,-1 0-1,0 0 0,3 0 0,45-1 178,-39 1-149,102-21-1295,-111 21 1248,0 0 0,0 1 0,0-1 0,0 0 0,0 0 0,0 1 0,0-1 0,0 0 0,0 1 0,-1-1 0,1 1 0,0-1 0,0 1 0,0 0 0,0-1 0,-1 1 0,1 0 0,0 0 0,-1-1 0,1 1 0,0 0 0,-1 0 0,1 0 0,-1 0-1,0 0 1,1 0 0,-1 0 0,0 0 0,1 0 0,-1 0 0,0 0 0,0 0 0,0 0 0,0 0 0,0 0 0,0 0 0,0 0 0,0 0 0,0 0 0,0 0 0,-1 0 0,1 0 0,-1 1 0,-10 47 28,2-24-7,5-16-154,0 1 1,1 0-1,1 0 0,-1 0 1,-1 20-1,5-30-73,-1 1-1,0 0 1,0-1 0,1 1-1,-1 0 1,0-1 0,1 1-1,-1 0 1,0-1 0,1 1 0,-1-1-1,1 1 1,-1 0 0,1-1-1,0 0 1,-1 1 0,1-1-1,0 1 1,-1-1 0,1 0 0,0 1-1,-1-1 1,1 0 0,0 0-1,-1 1 1,1-1 0,0 0-1,0 0 1,-1 0 0,1 0-1,0 0 1,0 0 0,-1 0 0,1 0-1,0 0 1,0-1 0,-1 1-1,1 0 1,0 0 0,-1-1-1,1 1 1,1-1 0,34-13-6811,-6-8 2294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2.768"/>
    </inkml:context>
    <inkml:brush xml:id="br0">
      <inkml:brushProperty name="width" value="0.025" units="cm"/>
      <inkml:brushProperty name="height" value="0.025" units="cm"/>
    </inkml:brush>
  </inkml:definitions>
  <inkml:trace contextRef="#ctx0" brushRef="#br0">126 212 12716,'0'0'9817,"-8"1"-7217,2 0-2446,0 0-1,1 0 1,-1 0-1,1 1 1,-1 0-1,1 0 1,0 0-1,0 1 1,0 0-1,0 0 1,0 0-1,0 0 1,1 1-1,0 0 1,0 0 0,0 0-1,0 1 1,1-1-1,-1 1 1,1 0-1,0-1 1,1 1-1,-1 1 1,1-1-1,0 0 1,0 1-1,1-1 1,-2 8-1,3-12-147,0 0 0,0-1 0,0 1 1,0 0-1,0 0 0,0-1 0,1 1 0,-1 0 0,0-1 0,0 1 0,1 0 0,-1-1 0,0 1 0,1 0 0,-1-1 0,1 1 0,-1-1 0,1 1 0,-1-1 0,1 1 0,-1-1 0,1 1 0,-1-1 0,1 1 0,0-1 1,-1 0-1,1 0 0,1 1 0,26 4 170,29-12-143,-46 2-406,1-1 1,-1 1 0,0-2-1,0 0 1,-1 0 0,0-1-1,0 0 1,-1 0 0,0-1-1,0-1 1,8-12-1,-16 21 454,-6 33 783,4-31-787,1 0-1,0 1 1,0-1-1,0 0 0,0 0 1,0 1-1,0-1 1,0 0-1,0 1 0,1-1 1,-1 0-1,1 0 1,-1 1-1,1-1 1,-1 0-1,1 0 0,-1 0 1,1 0-1,0 0 1,0 0-1,-1 0 0,1 0 1,0 0-1,0 0 1,0 0-1,0 0 0,0-1 1,1 1-1,-1 0 1,1 0-1,2 0 39,0 0 0,0-1 0,-1 1 1,1-1-1,0 1 0,0-1 0,0-1 0,0 1 0,0 0 0,5-2 1,7-2 69,-1 0 1,1-2 0,-1 1 0,18-11 0,-11 4-111,-1-2-1,0-1 1,-2 0 0,37-36 0,-46 40-119,-1 1 0,0-2 1,0 1-1,-1-1 0,-1-1 1,0 1-1,0-1 0,-1 0 0,-1-1 1,4-14-1,-10 16-324,-9 19 256,-11 17 138,7 0 18,1 0 0,1 1 0,1 1 0,-12 39 0,18-48 14,1 0 0,1 1 0,1-1 0,0 1 0,1-1 0,1 1 0,0-1 0,4 22 0,-3-34-52,1 0 0,-1 0 0,1-1 0,0 1 0,0-1 0,0 0 1,1 1-1,-1-1 0,1 0 0,0 0 0,0-1 0,1 1 0,-1-1 0,1 1 0,-1-1 0,1 0 0,0-1 0,1 1 0,-1-1 0,0 1 0,1-1 0,-1-1 0,1 1 0,-1-1 0,1 1 0,0-1 1,0 0-1,0-1 0,7 1 0,-12-1-13,1 0 1,-1 0-1,1-1 1,-1 1-1,1 0 1,-1 0-1,1 0 1,-1 0 0,0-1-1,1 1 1,-1 0-1,1 0 1,-1-1-1,0 1 1,1 0-1,-1-1 1,0 1-1,1 0 1,-1-1 0,0 1-1,0 0 1,1-1-1,-1 1 1,0-1-1,0 1 1,0 0-1,1-1 1,-1 1-1,0-1 1,0 1-1,0-1 1,0 0 0,-3-21-132,-14-18-136,-2 14 221,-1 0-1,0 1 1,-2 1 0,-1 1-1,-1 1 1,-1 1-1,-32-22 1,103 41 560,0 3-423,61-2-1543,-37-4-2558,-3-5-2939</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4.013"/>
    </inkml:context>
    <inkml:brush xml:id="br0">
      <inkml:brushProperty name="width" value="0.025" units="cm"/>
      <inkml:brushProperty name="height" value="0.025" units="cm"/>
    </inkml:brush>
  </inkml:definitions>
  <inkml:trace contextRef="#ctx0" brushRef="#br0">1 1 14894,'0'0'16864,"3"15"-16330,2 12-439,-1 0 0,-2 0 0,-1 0 0,-2 38 0,-5 6-7020,4-45-1049,2-52-253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4.385"/>
    </inkml:context>
    <inkml:brush xml:id="br0">
      <inkml:brushProperty name="width" value="0.025" units="cm"/>
      <inkml:brushProperty name="height" value="0.025" units="cm"/>
    </inkml:brush>
  </inkml:definitions>
  <inkml:trace contextRef="#ctx0" brushRef="#br0">1 52 15759,'0'0'8840,"0"-48"-5220,0 44-609,0 11-3076,3 2 98,6 1-226,5-2-1504,5-5-1666,3-3-1218,-2 0-2273,1-6-7015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0:07.363"/>
    </inkml:context>
    <inkml:brush xml:id="br0">
      <inkml:brushProperty name="width" value="0.025" units="cm"/>
      <inkml:brushProperty name="height" value="0.025" units="cm"/>
    </inkml:brush>
  </inkml:definitions>
  <inkml:trace contextRef="#ctx0" brushRef="#br0">0 399 15855,'0'0'566,"14"0"-534,423-23 69,899-120 3439,-544 110-1914,377-23-669,1572-48 1318,-2244 107-2286,308-2 1543,-356-35-1537,-447 34-220,-15-9-14647</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0.512"/>
    </inkml:context>
    <inkml:brush xml:id="br0">
      <inkml:brushProperty name="width" value="0.025" units="cm"/>
      <inkml:brushProperty name="height" value="0.025" units="cm"/>
    </inkml:brush>
  </inkml:definitions>
  <inkml:trace contextRef="#ctx0" brushRef="#br0">294 122 15150,'0'-10'1869,"0"4"-1508,-1-1 1,0 1-1,0 0 0,0-1 1,-1 1-1,0 0 1,0 0-1,-1 0 0,0 0 1,-6-10-1,7 13-243,0 1-1,0-1 1,0 1-1,0 0 1,-1-1-1,1 1 1,-1 0-1,1 0 1,-1 1-1,0-1 1,0 1-1,1-1 1,-1 1-1,-1 0 1,1 0-1,0 0 1,0 0-1,0 1 1,0-1-1,0 1 1,-1 0-1,1 0 1,0 0-1,0 0 1,-1 0-1,1 1 1,0 0-1,-5 1 1,0 1-75,1 1 0,0 0 0,0 0 0,0 1 0,0-1 0,0 2 0,1-1 0,0 1 0,0 0 0,1 0 0,0 0 0,0 1 0,0 0 0,1 0 0,-7 15 0,-3 7 192,1 1 0,-14 52 0,20-59-143,2 0 0,0 0 0,1 1 0,2 0 0,0 0-1,2 24 1,0-43-211,0 1 0,1 0 0,0-1-1,0 1 1,0 0 0,0-1 0,1 1-1,0-1 1,0 0 0,1 0 0,-1 0-1,1 0 1,0 0 0,0 0 0,1-1-1,-1 1 1,1-1 0,0 0 0,1 0-1,-1 0 1,0-1 0,1 0 0,0 0-1,0 0 1,0 0 0,0-1 0,0 0-1,1 0 1,-1 0 0,9 1 0,1 0-840,0-2 0,0 0 0,0-1 0,0 0 0,0-1 0,0-1 0,16-4 0,44-20-5911</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4.726"/>
    </inkml:context>
    <inkml:brush xml:id="br0">
      <inkml:brushProperty name="width" value="0.025" units="cm"/>
      <inkml:brushProperty name="height" value="0.025" units="cm"/>
    </inkml:brush>
  </inkml:definitions>
  <inkml:trace contextRef="#ctx0" brushRef="#br0">42 1 1569,'0'0'22512,"-4"42"-20851,1-14-1190,2 1 0,1-1 1,1 1-1,2-1 1,1 0-1,1 1 0,1-2 1,1 1-1,22 50 0,-23-64-460,49 125 59,-49-119-66,0 0-1,-2 1 1,0-1-1,-2 1 0,1 23 1,-3-43-3,1 0 1,-1-1-1,0 1 1,0 0-1,0 0 1,0-1-1,0 1 1,0 0-1,0 0 1,0-1-1,0 1 1,0 0-1,0 0 1,0-1-1,-1 1 1,1 0-1,0 0 1,-1-1-1,1 1 1,0 0-1,-1-1 1,1 1-1,-1 0 1,1-1-1,-1 1 1,1-1-1,-1 1 1,1-1-1,-1 1 1,0-1-1,1 1 0,-2-1 1,1 0 5,-1 0 0,1-1 0,-1 0 1,1 1-1,0-1 0,-1 0 0,1 1 0,0-1 0,0 0 0,0 0 1,-1 0-1,1 0 0,0 0 0,-1-2 0,-35-48 141,20 22-31,2 0 0,0-2 0,2 0-1,1 0 1,2-1 0,1-1 0,-9-61-1,18 93-86,0-1-1,1 1 0,-1-1 1,0 1-1,0-1 0,1 1 0,-1-1 1,1 1-1,-1 0 0,1-1 1,-1 1-1,1 0 0,0 0 0,0-1 1,0 1-1,-1 0 0,1 0 1,0 0-1,1 0 0,-1 0 0,0 0 1,0 0-1,0 0 0,1 0 1,-1 1-1,0-1 0,1 1 0,-1-1 1,0 1-1,1-1 0,-1 1 1,1 0-1,-1-1 0,3 1 0,9-2-415,0 1 0,0 1 0,16 1 0,-1-1-1497,17-4-3685,-1-4-4228</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5.085"/>
    </inkml:context>
    <inkml:brush xml:id="br0">
      <inkml:brushProperty name="width" value="0.025" units="cm"/>
      <inkml:brushProperty name="height" value="0.025" units="cm"/>
    </inkml:brush>
  </inkml:definitions>
  <inkml:trace contextRef="#ctx0" brushRef="#br0">10 1 17809,'0'0'8776,"-3"54"-8327,-2-16 511,3 5-479,2-2-353,0-2-64,0-6 0,2-7-224,4-7-769,-1-3-224,-5-10-705,-13-6-7815</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5.413"/>
    </inkml:context>
    <inkml:brush xml:id="br0">
      <inkml:brushProperty name="width" value="0.025" units="cm"/>
      <inkml:brushProperty name="height" value="0.025" units="cm"/>
    </inkml:brush>
  </inkml:definitions>
  <inkml:trace contextRef="#ctx0" brushRef="#br0">0 50 14862,'0'0'12972,"71"-34"-11883,-20 31-384,9 2-545,5-1-96,2 1-288,0 0-1410,-10-2-2850,-10-2-2787</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5.741"/>
    </inkml:context>
    <inkml:brush xml:id="br0">
      <inkml:brushProperty name="width" value="0.025" units="cm"/>
      <inkml:brushProperty name="height" value="0.025" units="cm"/>
    </inkml:brush>
  </inkml:definitions>
  <inkml:trace contextRef="#ctx0" brushRef="#br0">85 1 19538,'0'0'1965,"-6"10"-353,-5 13-756,0 0 0,2 1 0,0 0-1,2 1 1,-6 29 0,6-10 78,1 1 1,1 63-1,4-104-898,1 1-1,0 0 0,1 0 1,-1 0-1,1-1 0,0 1 1,0 0-1,1 0 0,0-1 1,-1 1-1,1-1 0,1 0 1,-1 1-1,5 5 0,-4-7-17,0-1 0,-1 0-1,1 0 1,0 0 0,0 0-1,0-1 1,0 1 0,1-1-1,-1 1 1,0-1-1,1 0 1,-1-1 0,0 1-1,1 0 1,-1-1 0,1 0-1,-1 0 1,1 0 0,-1 0-1,1-1 1,4 0 0,0-2-13,0 1 1,0-1-1,0 0 1,-1-1-1,1 0 1,-1 0-1,0 0 0,0-1 1,0 0-1,-1-1 1,0 1-1,9-10 1,24-20-136,-39 35 132,1 0-1,-1 0 1,0 0 0,1 0 0,-1 0-1,0 0 1,1 0 0,-1 0-1,0 0 1,0 0 0,1 0 0,-1 0-1,0 0 1,1 1 0,-1-1-1,0 0 1,0 0 0,1 0 0,-1 1-1,0-1 1,0 0 0,0 0 0,1 0-1,-1 1 1,0-1 0,0 0-1,0 0 1,0 1 0,0-1 0,1 0-1,-1 1 1,0-1 0,0 0 0,0 0-1,0 1 1,0-1 0,0 0-1,0 1 1,0-1 0,0 0 0,0 1-1,0-1 1,0 0 0,0 0 0,0 1-1,-1-1 1,1 0 0,0 1-1,0-1 1,0 0 0,0 1 0,-2 20 15,-9 16 136,9-31-191,-1-1-1,1 1 1,0 0-1,1 0 1,0 0-1,-1 0 1,2 0-1,-1 0 1,1 0-1,0 1 1,0-1-1,2 9 1,-1-14-83,-1-1 0,1 1 0,0-1 0,-1 1 0,1-1 0,0 1 0,0-1 0,-1 0 0,1 1 0,0-1 0,0 0 0,0 0 0,-1 0 0,1 0 0,0 1 0,0-1 0,0 0 0,0 0 0,0-1 0,-1 1 1,1 0-1,0 0 0,0 0 0,1-1 0,21-6-3432,1-10-1567,2-7-2300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6.113"/>
    </inkml:context>
    <inkml:brush xml:id="br0">
      <inkml:brushProperty name="width" value="0.025" units="cm"/>
      <inkml:brushProperty name="height" value="0.025" units="cm"/>
    </inkml:brush>
  </inkml:definitions>
  <inkml:trace contextRef="#ctx0" brushRef="#br0">166 0 18417,'0'0'3486,"-9"0"-283,3 1-2917,-1 0 0,0 0-1,0 0 1,1 1-1,-1 0 1,1 0 0,0 1-1,-1 0 1,1 0-1,0 0 1,1 1 0,-1 0-1,1 0 1,-1 0-1,1 1 1,0 0 0,1 0-1,-1 0 1,-4 8-1,4-6-149,0 1-1,1 0 0,0 0 0,0 0 0,1 0 0,0 0 1,-2 10-1,4-16-126,1-1 0,-1 1 1,1 0-1,0-1 1,-1 1-1,1 0 0,0 0 1,0-1-1,0 1 0,0 0 1,1-1-1,-1 1 0,0 0 1,1-1-1,-1 1 1,1 0-1,-1-1 0,1 1 1,0-1-1,0 1 0,0-1 1,0 1-1,0-1 1,0 0-1,0 1 0,0-1 1,0 0-1,1 0 0,-1 0 1,0 0-1,1 0 1,-1 0-1,1 0 0,-1 0 1,1-1-1,0 1 0,-1-1 1,1 1-1,-1-1 0,1 0 1,0 1-1,3-1 1,2 0-16,0 0 1,0 0 0,0-1 0,0 0 0,0-1 0,-1 1 0,1-1 0,0 0 0,-1-1-1,1 0 1,-1 0 0,0 0 0,0-1 0,0 0 0,-1 0 0,1 0 0,6-8-1,-6 6-3,0 0-1,0 0 0,-1-1 0,0 0 0,0 0 0,-1 0 0,0-1 0,0 1 1,-1-1-1,0 0 0,0 0 0,-1 0 0,0 0 0,1-12 0,-28 49-294,-1 26 821,24-52-490,1 0 0,0 0 1,0 0-1,0 0 0,1 0 1,-1 0-1,1 0 0,-1 0 1,1 0-1,0 0 0,0 1 1,1-1-1,-1 0 1,1 0-1,-1 0 0,1 0 1,1 3-1,0-4-27,-1-1 0,1 0 0,-1 0 0,1 0 0,0 0 0,-1 0 0,1 0 0,0 0 0,0-1 0,-1 1 0,1-1 0,0 1 0,0-1 0,0 0 0,0 1 0,0-1 0,0 0 0,0-1 0,0 1 0,0 0 0,-1 0 0,1-1 0,3 0 0,45-16 0,-26 3 0,-2-1 0,0-1 0,0-1 0,-2-1 0,0-1 0,28-34 0,-62 96 0,10-34 0,-28 77 0,29-78 0,1 1 0,0-1 0,1 1 0,0 0 0,0 0 0,1-1 0,0 1 0,2 11 0,-2-19-59,1 1 0,-1-1 0,1 0 0,-1 1 0,1-1 0,0 0 0,0 0 0,-1 0 0,1 0 0,0 0 0,0 0 0,0 0 0,0 0 0,1 0 0,-1 0 0,0 0 0,0-1 0,0 1 0,1 0 0,-1-1 0,0 1 0,1-1 0,-1 1 0,0-1 0,1 0 0,-1 0 0,0 0 0,1 1 1,-1-1-1,1 0 0,-1-1 0,1 1 0,-1 0 0,0 0 0,1-1 0,-1 1 0,0-1 0,1 1 0,-1-1 0,2 0 0,2-1-569,0 0 1,0 1-1,-1-2 1,1 1-1,-1 0 1,0-1-1,1 0 1,-1 0-1,0 0 1,5-6-1,7-19-10070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6.458"/>
    </inkml:context>
    <inkml:brush xml:id="br0">
      <inkml:brushProperty name="width" value="0.025" units="cm"/>
      <inkml:brushProperty name="height" value="0.025" units="cm"/>
    </inkml:brush>
  </inkml:definitions>
  <inkml:trace contextRef="#ctx0" brushRef="#br0">19 0 24023,'0'0'7271,"-18"61"-7592,19-43-1697,5-4-2210,2-3-2146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6.817"/>
    </inkml:context>
    <inkml:brush xml:id="br0">
      <inkml:brushProperty name="width" value="0.025" units="cm"/>
      <inkml:brushProperty name="height" value="0.025" units="cm"/>
    </inkml:brush>
  </inkml:definitions>
  <inkml:trace contextRef="#ctx0" brushRef="#br0">179 0 18449,'-10'14'3428,"-20"29"-1328,2 0 1,-35 72 0,54-97-1684,1 1 0,2 0 0,-1 0 0,2 1 0,1-1 0,0 1 1,2 0-1,0 0 0,1 0 0,3 33 0,-1-46-622,0-1 0,1 0 1,0 0-1,0 0 0,1 0 0,0 0 0,0 0 0,0-1 1,0 1-1,1-1 0,5 6 0,52 48-4056,-47-47 3538,7-1-7642,-12-11 1142</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7.147"/>
    </inkml:context>
    <inkml:brush xml:id="br0">
      <inkml:brushProperty name="width" value="0.025" units="cm"/>
      <inkml:brushProperty name="height" value="0.025" units="cm"/>
    </inkml:brush>
  </inkml:definitions>
  <inkml:trace contextRef="#ctx0" brushRef="#br0">46 165 8296,'0'0'20478,"-6"10"-19731,4-8-718,-4 8 80,-1 1 1,1-1-1,-7 19 1,12-26-90,0 0 0,0 0 0,1 0 0,-1 0 0,0 0 0,1 0 0,0 1 0,0-1 0,0 0 0,1 4 0,-1-6-15,0 0 0,1 0 1,-1 1-1,1-1 0,-1 0 0,1 0 0,0 0 1,-1 1-1,1-1 0,0 0 0,0 0 0,0 0 1,0 0-1,0-1 0,0 1 0,0 0 0,0 0 1,0-1-1,0 1 0,0 0 0,1-1 1,-1 1-1,0-1 0,0 1 0,2-1 0,5 2 24,0-1-1,0 0 0,1 0 1,-1-1-1,0 0 1,0 0-1,0-1 0,0 0 1,0 0-1,0-1 0,9-3 1,8-5-134,0 0 1,25-16-1,-32 16 94,0 1 1,0 0-1,1 2 0,36-10 1,-54 16 12,0 1 1,0 0-1,-1 0 0,1-1 1,0 1-1,0 0 1,0 0-1,0 0 1,0 0-1,0 0 1,0 0-1,0 0 0,0 0 1,0 1-1,0-1 1,0 0-1,0 0 1,-1 1-1,1-1 0,0 1 1,0-1-1,0 1 1,-1-1-1,1 1 1,0-1-1,0 1 1,0 1-1,2 21 208,-3-22-234,-1 1 0,1-1 0,0 0 0,-1 0 0,1 1 1,0-1-1,0 0 0,0 1 0,0-1 0,0 0 0,1 0 0,-1 1 0,0-1 0,0 0 0,1 0 0,-1 1 0,1-1 0,-1 0 0,1 0 0,0 0 0,-1 0 0,1 0 0,0 0 0,0 0 0,0 0 0,0 0 0,-1 0 0,1 0 0,0 0 0,1-1 0,-1 1 0,0 0 0,0-1 0,0 1 0,0-1 0,0 1 0,1-1 0,-1 0 0,0 1 0,0-1 0,1 0 0,-1 0 0,0 0 0,3 0 0,13-1-1373,0-1 1,0 0-1,0-1 1,0-1-1,29-11 1,81-41-5657,-93 40 7287,4-6 1070,-30 17 1382,-19 12 2917,-4 4-4606,1-1 1,0 2-1,-23 24 1,31-31-785,1 1 0,0 0-1,1 1 1,-1-1 0,1 1 0,0 0 0,1 0 0,0 0 0,0 0 0,0 0 0,-2 13-1,5-19-202,0 0-1,0 0 0,0 0 0,1 0 0,-1 0 0,0 0 0,0 1 1,1-1-1,-1 0 0,0 0 0,1 0 0,-1 0 0,1 0 0,0 0 0,-1 0 1,1 0-1,0 0 0,-1-1 0,1 1 0,0 0 0,0 0 0,0-1 1,0 1-1,0 0 0,0-1 0,0 1 0,0-1 0,0 1 0,0-1 1,0 1-1,0-1 0,0 0 0,0 0 0,0 0 0,0 1 0,0-1 0,1 0 1,1-1-1,49-3 259,-37 0-336,0-1-1,-1 0 0,1-2 1,-1 0-1,-1 0 1,1-1-1,15-12 1,84-75-1092,-105 87 1139,15-11 194,-1-2-1,-1 0 1,-1-2-1,-1 0 1,21-32-1,-55 65 2069,-12 21-2320,21-21 174,0 0-1,1 1 1,1-1-1,0 1 1,-5 19-1,8-26-191,0 0-1,1 0 1,0 0-1,-1 0 1,1 1 0,1-1-1,-1 0 1,2 8-1,-1-11-144,-1 1-1,1 0 1,0 0-1,0 0 0,0-1 1,0 1-1,0-1 0,0 1 1,0-1-1,1 1 1,-1-1-1,0 1 0,1-1 1,-1 0-1,1 0 0,-1 0 1,1 0-1,0 0 1,3 1-1,20 3-6836</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8.066"/>
    </inkml:context>
    <inkml:brush xml:id="br0">
      <inkml:brushProperty name="width" value="0.025" units="cm"/>
      <inkml:brushProperty name="height" value="0.025" units="cm"/>
    </inkml:brush>
  </inkml:definitions>
  <inkml:trace contextRef="#ctx0" brushRef="#br0">38 59 13549,'0'0'12310,"-2"9"-11434,-4 12-335,-1 0-228,0 1-1,2-1 0,1 1 1,-3 42-1,7-63-291,0 0 0,1 0 0,-1 0 0,0 0 1,0 0-1,1-1 0,-1 1 0,1 0 0,-1 0 0,1 0 0,-1 0 0,1 0 1,-1 0-1,1-1 0,0 1 0,-1 0 0,1 0 0,0-1 0,0 1 1,-1-1-1,1 1 0,0-1 0,0 1 0,0-1 0,0 1 0,0-1 0,0 0 1,0 1-1,0-1 0,0 0 0,0 0 0,0 0 0,0 0 0,0 0 0,0 0 1,0 0-1,0 0 0,0 0 0,0 0 0,0-1 0,0 1 0,1-1 0,4 0 181,0 0-1,0-1 0,0 0 0,-1-1 0,1 1 1,5-4-1,13-12-43,-1 0 0,-1-2 0,0 0 1,-2-2-1,0 0 0,17-27 0,-8 12-32,-31 77-767,-2-17 669,1-9 7,0 1 0,2 0 0,-1 0 0,2 0 0,0 0-1,0-1 1,2 1 0,3 17 0,-4-30-25,0 1 0,0-1 0,0 0 0,0 0 0,1 0 1,-1 0-1,0 0 0,1 0 0,0 0 0,0 0 0,-1 0 0,1-1 0,0 1 0,0-1 0,0 0 0,1 1 0,-1-1 0,0 0 1,0 0-1,1 0 0,-1-1 0,1 1 0,-1 0 0,0-1 0,1 0 0,-1 1 0,1-1 0,-1 0 0,1 0 0,-1-1 1,1 1-1,-1 0 0,1-1 0,-1 1 0,1-1 0,-1 0 0,3-1 0,3-1 17,-1 0 0,0 0-1,0-1 1,0 0 0,0 0 0,0 0 0,-1-1 0,0 0-1,0-1 1,9-9 0,-9 6-27,0 0 0,0-1 0,-1 0 0,0 0 0,-1 0 0,0-1 0,0 1 0,-1-1 0,-1 0 0,0 0 0,0 0 0,-1 0 0,-1-14 0,-3 13 0,-6 19 0,-5 20 0,14-24 0,-1-1 0,0 0 0,1 1 0,-1-1 0,1 1 0,0-1 0,0 1 0,0-1 0,0 1 0,0-1 0,1 0 0,-1 1 0,1-1 0,-1 1 0,1-1 0,0 0 0,0 1 0,0-1 0,0 0 0,0 0 0,1 0 0,-1 0 0,1 0 0,-1 0 0,1 0 0,0-1 0,2 3 0,1-1 0,1-1 0,-1 1 0,1-1 0,0 0 0,-1-1 0,1 0 0,0 0 0,0 0 0,0 0 0,9-1 0,5 0 0,1 0 0,-1-1 0,1-2 0,-1 0 0,0-1 0,26-9 0,-33 9 0,-1-1 0,0-1 0,0 0 0,0 0 0,0-1 0,-1-1 0,0 0 0,-1-1 0,0 0 0,15-17 0,-23 24 0,0 0 0,-1 0 0,1 0 0,-1-1 0,1 1 0,-1 0 0,0-1 0,0 1 0,0-1 0,1-4 0,-2 6 0,0 0 0,0 0 0,0 1 0,0-1 0,0 0 0,0 0 0,0 1 0,0-1 0,0 0 0,-1 0 0,1 1 0,0-1 0,0 0 0,-1 1 0,1-1 0,0 0 0,-1 1 0,1-1 0,-1 0 0,1 1 0,-1-1 0,1 1 0,-1-1 0,0 1 0,0-1 0,-1 0 0,-1 0 0,0 1 0,1-1 0,-1 1 0,1-1 0,-1 1 0,0 0 0,1 0 0,-1 0 0,0 1 0,1-1 0,-1 0 0,1 1 0,-1 0 0,1 0 0,-1 0 0,1 0 0,-1 0 0,1 0 0,-4 3 0,-1 0 0,0 1 0,0-1 0,0 2 0,0-1 0,1 1 0,-1 0 0,2 1 0,-1-1 0,1 1 0,0 0 0,0 1 0,1-1 0,0 1 0,0 0 0,1 0 0,0 0 0,0 0 0,1 1 0,0-1 0,0 1 0,0 13 0,3-19 3,0 0-1,0 0 1,0 0-1,0 0 1,1-1-1,-1 1 1,1 0-1,0-1 1,0 1-1,0-1 1,0 1-1,0-1 1,0 0-1,1 0 1,-1 0-1,1 0 1,-1 0-1,1-1 1,0 1-1,0-1 1,0 1-1,0-1 1,0 0-1,0 0 1,0-1 0,4 1-1,11 4-115,2-1-1,36 2 1,-6-5-2332,-1-5-4607</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8.783"/>
    </inkml:context>
    <inkml:brush xml:id="br0">
      <inkml:brushProperty name="width" value="0.025" units="cm"/>
      <inkml:brushProperty name="height" value="0.025" units="cm"/>
    </inkml:brush>
  </inkml:definitions>
  <inkml:trace contextRef="#ctx0" brushRef="#br0">15 0 8584,'0'0'16239,"-1"9"-14658,-12 249 4558,13-256-6127,0 0-1,0 0 1,0 1 0,0-1 0,0 0-1,1 1 1,-1-1 0,1 0 0,-1 0 0,1 1-1,0-1 1,0 0 0,0 0 0,0 0-1,0 0 1,3 3 0,-2-4-11,0 0 0,0 0 1,0 0-1,0 0 0,0 0 0,0-1 0,0 1 1,0-1-1,0 1 0,0-1 0,0 0 0,0 0 1,0 0-1,0 0 0,0 0 0,0 0 0,0-1 1,0 1-1,4-2 0,4-1-1,1-1 0,-1 0 0,0-1 0,0 0 0,-1-1 0,1 0 0,-1-1 0,15-13 0,-15 11 0,1 1 0,0 1 0,0 0 0,0 0 0,1 1 0,23-9 0,-34 15 0,1-1 0,0 1 0,0 0 0,-1 0 0,1 0 0,0 0 0,0 0 0,-1 0 0,1 0 0,0 0 0,0 0 0,-1 0 0,1 1 0,0-1 0,0 0 0,-1 0 0,1 1 0,0-1 0,-1 1 0,1-1 0,0 0 0,-1 1 0,1-1 0,-1 1 0,1-1 0,-1 1 0,1 0 0,-1-1 0,1 1 0,-1-1 0,1 1 0,-1 0 0,0-1 0,1 1 0,-1 0 0,0 0 0,0-1 0,0 1 0,1 0 0,-1 0 0,0-1 0,0 1 0,0 0 0,0 1 0,-2 43 0,2-36 0,-15 72 0,11-65 0,0 0 0,2 0 0,0 0 0,0 0 0,2 20 0,15-42 0,-7-1-646,-1-1 0,0 0 0,0 0 1,6-11-1,39-73-9311,-43 75 8308,10-23-5681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0.887"/>
    </inkml:context>
    <inkml:brush xml:id="br0">
      <inkml:brushProperty name="width" value="0.025" units="cm"/>
      <inkml:brushProperty name="height" value="0.025" units="cm"/>
    </inkml:brush>
  </inkml:definitions>
  <inkml:trace contextRef="#ctx0" brushRef="#br0">167 19 19731,'-12'6'1676,"-4"4"-1205,0 1 1,1 0-1,0 2 0,-25 26 1,35-35-398,0 1 1,0 0-1,1 0 1,0 1 0,0-1-1,1 1 1,-1 0 0,1 0-1,1 0 1,-1 0-1,1 1 1,0-1 0,0 1-1,1-1 1,0 1 0,0 0-1,0-1 1,1 1-1,0 0 1,1 6 0,0-11-74,0 0 1,0-1 0,0 1 0,0-1 0,0 1-1,0-1 1,1 0 0,-1 0 0,0 1-1,1-1 1,-1 0 0,1 0 0,0 0-1,-1 0 1,1-1 0,0 1 0,-1 0 0,1-1-1,0 1 1,0-1 0,-1 0 0,1 1-1,0-1 1,0 0 0,0 0 0,0 0 0,2-1-1,54-6 56,-23-5-109,-1-1-1,0-2 0,-1-2 1,-1-1-1,38-27 0,29-16-351,-69 50 579,-30 11-144,1 0 1,-1 0-1,1 0 1,0 0-1,-1 0 1,1 0-1,-1 0 1,1 0-1,-1 0 1,1 1-1,0-1 1,-1 0-1,1 0 1,-1 1-1,1-1 1,-1 0-1,1 1 0,-1-1 1,0 0-1,1 1 1,-1-1-1,1 1 1,-1-1-1,0 1 1,1-1-1,-1 2 1,2 2 160,-2 1 1,1 0-1,0 0 1,-1 0-1,0 0 1,0 0-1,-1 0 0,-1 7 1,2-7-142,-2 8 101,1-6-137,0-1 0,0 1 1,1 0-1,0 0 1,0-1-1,1 1 0,-1 0 1,4 9-1,-4-15-23,1 0-1,-1 0 1,1 0-1,-1 0 1,1 0 0,0 0-1,0 0 1,0 0-1,-1 0 1,1 0 0,0 0-1,0-1 1,0 1 0,0 0-1,0-1 1,1 1-1,-1-1 1,0 1 0,0-1-1,2 1 1,0-1-5,1 1 0,0-1 0,-1 0 1,1 0-1,0 0 0,-1-1 0,1 0 0,0 1 1,-1-1-1,5-2 0,24-10-312,0-2 1,0-1-1,-2-2 0,32-23 0,24-14-1943,-58 38 1479,-18 10 324,1 0 0,0 1-1,0 0 1,0 1 0,1 0 0,-1 0 0,21-3-1,-32 8 456,1 0-1,-1 0 0,1 0 1,0 0-1,-1 0 0,1 0 1,-1 1-1,1-1 0,0 0 1,-1 1-1,1-1 0,-1 0 1,1 1-1,-1-1 0,1 0 1,-1 1-1,1-1 0,-1 1 0,0-1 1,1 1-1,-1-1 0,0 1 1,1-1-1,-1 1 0,0-1 1,1 1-1,-1 0 0,0-1 1,0 1-1,0-1 0,0 1 1,0 0-1,0-1 0,0 1 1,0 0-1,1 32-684,-1-16-1946,4-6-1555</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9.206"/>
    </inkml:context>
    <inkml:brush xml:id="br0">
      <inkml:brushProperty name="width" value="0.025" units="cm"/>
      <inkml:brushProperty name="height" value="0.025" units="cm"/>
    </inkml:brush>
  </inkml:definitions>
  <inkml:trace contextRef="#ctx0" brushRef="#br0">65 24 14734,'0'0'14718,"11"0"-14675,-4 1 40,45 1-232,-49-2 193,0-1 0,0 1-1,0 0 1,-1-1-1,1 0 1,0 1-1,0-1 1,-1 0-1,1 0 1,-1-1 0,1 1-1,-1-1 1,0 1-1,1-1 1,-1 0-1,0 1 1,0-1 0,0 0-1,2-3 1,-4 4 623,-3 42 128,-26 372 209,29-413-1004,0 0 0,0 1 0,0-1 0,0 0 0,0 1 0,0-1 0,0 0 0,0 1 0,0-1 0,0 0 0,0 0 0,0 1 0,-1-1 0,1 0 0,0 1 0,0-1 0,0 0 0,0 0 0,0 1 0,-1-1 0,1 0 0,0 0 0,0 1 0,0-1 0,-1 0 0,1 0 0,0 1 0,0-1 0,-1 0 0,1 0 0,0 0 0,-1 0 0,1 0 0,0 1 0,0-1 0,-1 0 0,-12-6 0,-14-21 0,24 24 0,-20-20-10,10 10-58,0 1-1,1-2 1,-17-24-1,27 35 32,0 1 0,0-1 1,1 0-1,-1 1 0,1-1 0,0 0 1,0 0-1,0 0 0,0 0 0,0 0 1,1 0-1,-1 0 0,1-1 0,0 1 1,0 0-1,0 0 0,0 0 0,1 0 1,-1 0-1,1 0 0,0 0 0,0 0 1,0 0-1,0 0 0,1 0 0,-1 0 1,3-3-1,9-9-2350,1 1 0,0 1 0,2 0 0,31-21 0,-4 3-3679,5-7-4312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9.613"/>
    </inkml:context>
    <inkml:brush xml:id="br0">
      <inkml:brushProperty name="width" value="0.025" units="cm"/>
      <inkml:brushProperty name="height" value="0.025" units="cm"/>
    </inkml:brush>
  </inkml:definitions>
  <inkml:trace contextRef="#ctx0" brushRef="#br0">126 0 18834,'0'0'6849,"-5"13"-5098,-64 209 2675,53-160-4225,4 0 1,2 1-1,-4 114 1,33-217-101,17-83-191,-22 66-1,3 1 0,2 0 0,3 1 0,33-60 0,-19 66 18,-33 47 61,-1 0 0,0-1 0,1 1 0,0 0 0,0 0-1,-1 0 1,1 1 0,0-1 0,1 1 0,-1 0 0,0 0 0,0 0 0,0 0 0,1 0 0,2 0 0,-5 1-2,0 0 1,0 0 0,0 0 0,0 0 0,0 0 0,0 0 0,0 1-1,0-1 1,0 0 0,0 0 0,-1 1 0,1-1 0,0 1 0,0-1-1,0 1 1,-1-1 0,1 1 0,0-1 0,0 1 0,-1 0-1,1-1 1,0 1 0,-1 0 0,1 0 0,-1-1 0,1 1 0,0 2-1,3 31-136,-5-25 147,0 0-1,0 1 1,-1-1-1,-1 0 1,-4 12-1,-1-6 107,-1-1-1,-1 0 0,0 0 1,-1-1-1,0-1 0,-1 0 1,0 0-1,-1-1 0,0-1 1,-1 0-1,-22 12 0,34-21-95,0 0 1,0 0-1,0 0 0,0 0 0,-1 0 0,1-1 1,0 1-1,0-1 0,-1 1 0,1-1 0,0 0 1,0 0-1,-4 0 0,5 0-102,0-1 0,1 1 0,-1 0 1,0-1-1,1 1 0,-1 0 0,1-1 0,-1 1 0,1-1 0,-1 1 0,1-1 0,-1 1 0,1-1 1,0 1-1,-1-1 0,1 1 0,0-1 0,-1 0 0,1 1 0,0-1 0,-1 1 0,1-1 0,0 0 1,0 1-1,0-1 0,0 0 0,0 1 0,0-2 0,0-3-708,1 1 0,0-1 0,0 1-1,0 0 1,0 0 0,1-1 0,0 1 0,0 0 0,0 0 0,0 1-1,6-8 1,16-18-6644</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19.986"/>
    </inkml:context>
    <inkml:brush xml:id="br0">
      <inkml:brushProperty name="width" value="0.025" units="cm"/>
      <inkml:brushProperty name="height" value="0.025" units="cm"/>
    </inkml:brush>
  </inkml:definitions>
  <inkml:trace contextRef="#ctx0" brushRef="#br0">188 46 17617,'0'0'8877,"-9"-2"-6362,3 0-2407,1 1 1,-1 0 0,0 0 0,1 1-1,-1-1 1,0 1 0,0 0-1,0 1 1,1 0 0,-1 0 0,0 0-1,1 0 1,-1 1 0,1 0-1,-1 0 1,1 0 0,0 1 0,0 0-1,0 0 1,0 0 0,-8 8-1,8-5-57,0 0-1,0 0 0,0 0 0,0 0 0,1 1 0,1 0 0,-1 0 0,1 0 1,-4 13-1,6-18-38,0 0-1,1-1 1,-1 1 0,1 0 0,0 0 0,-1-1 0,1 1 0,0 0-1,0 0 1,0 0 0,0-1 0,1 1 0,-1 0 0,0 0-1,1-1 1,-1 1 0,1 0 0,0 0 0,0-1 0,-1 1 0,1-1-1,0 1 1,0-1 0,0 1 0,1-1 0,-1 0 0,0 1-1,0-1 1,1 0 0,-1 0 0,1 0 0,-1 0 0,1 0 0,-1 0-1,1 0 1,0-1 0,-1 1 0,1-1 0,0 1 0,0-1-1,-1 1 1,1-1 0,0 0 0,0 0 0,3 0 0,3 0-2,0 0 1,-1 0 0,1-1-1,0 0 1,0 0 0,-1-1-1,1 0 1,0 0 0,-1-1-1,0 0 1,0 0 0,0 0 0,0-1-1,0 0 1,-1-1 0,0 0-1,1 0 1,-2 0 0,1 0-1,-1-1 1,0 0 0,0 0-1,0-1 1,-1 1 0,0-1-1,0 0 1,-1 0 0,0 0-1,4-14 1,-7 18-37,1 1 1,-1-1-1,1 1 1,-1-1-1,0 1 1,0-1-1,0 1 1,0-1-1,-1 1 0,1 0 1,-1-1-1,1 1 1,-1-1-1,0 1 1,0 0-1,0-1 0,0 1 1,0 0-1,-1 0 1,1 0-1,-1 0 1,1 0-1,-1 0 1,0 0-1,-3-2 0,1 2-116,0 0-1,1 0 0,-1 1 1,0-1-1,0 1 1,0 0-1,0 0 0,0 1 1,0-1-1,0 1 0,0 0 1,0 0-1,0 0 1,0 0-1,-7 2 0,6 0-4491</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0.788"/>
    </inkml:context>
    <inkml:brush xml:id="br0">
      <inkml:brushProperty name="width" value="0.025" units="cm"/>
      <inkml:brushProperty name="height" value="0.025" units="cm"/>
    </inkml:brush>
  </inkml:definitions>
  <inkml:trace contextRef="#ctx0" brushRef="#br0">55 0 17969,'-4'10'3144,"-7"24"-1064,2-1 1,1 2-1,-7 65 0,7 116 442,13-195-2351,6-16 103,-9-6-251,0 0 0,-1 0 0,1 0 0,0 0 0,0 0-1,-1-1 1,1 1 0,-1-1 0,1 1 0,-1-1 0,1 1 0,-1-1-1,0 0 1,0 1 0,1-4 0,10-22-272,-2-1 0,-1 0 1,-1-1-1,5-41 0,-13 73 254,0-1-1,0 1 1,0 0-1,1-1 1,-1 1-1,1 0 0,-1-1 1,1 1-1,0-1 1,0 1-1,0-1 1,0 0-1,1 1 1,-1-1-1,1 0 1,-1 0-1,1 0 1,0 0-1,0 0 1,0 0-1,0 0 1,0 0-1,0-1 0,0 1 1,0-1-1,1 0 1,-1 0-1,1 0 1,-1 0-1,1 0 1,-1 0-1,1 0 1,-1-1-1,1 0 1,0 1-1,4-1 1,0 0 75,0 0 0,1-1 0,-1 0 0,1 0 0,-1 0 0,0-1 0,0 0 0,0-1 0,0 1 0,0-1 0,0-1 1,9-5-1,-4 0-74,0-1 1,0 0 0,-1 0-1,-1-1 1,0-1 0,17-24-1,-22 27-6,0 1-1,-1-1 0,0 0 0,0 0 0,-1 0 1,0-1-1,0 1 0,-1-1 0,-1 1 1,1-1-1,-1-18 0,-1 27 1,0 0 0,0 0 0,0 1 0,0-1 0,0 0 0,0 0 0,0 0 0,0 0 0,0 0 0,-1 0 0,1 0 0,0 0 0,-1 0 0,1 0 0,-1 0 0,1 0 0,-1 1 0,1-1 0,-1 0 0,1 0 0,-1 1 0,0-1 0,1 0 0,-1 1 0,0-1 0,0 1 0,0-1 0,1 1 0,-1-1 0,0 1 0,0-1 0,0 1 0,0 0 0,0-1 0,0 1 0,0 0 0,0 0 0,0 0 0,0 0 0,0 0 0,0 0 0,0 0 0,1 0 0,-1 0 0,0 1 0,0-1 0,0 0 0,0 0 0,0 1 0,0-1 0,0 1 0,0-1 0,1 1 0,-1-1 0,0 1 0,-1 1 0,-4 1 0,0 1 0,1 0 0,-1 0 0,1 0 0,0 1 0,-9 9 0,-10 21 0,-27 48 0,43-67 0,0 1 0,1 0 0,0 0 0,1 0 0,-5 30 0,11-46 0,0 0 0,-1 1 0,1-1 0,0 0 0,0 0 0,0 0 0,0 1 0,0-1 0,1 0 0,-1 0 0,0 0 0,0 0 0,1 1 0,-1-1 0,1 0 0,-1 0 0,1 0 0,-1 0 0,1 0 0,0 0 0,0 0 0,-1 0 0,1 0 0,0 0 0,0-1 0,0 1 0,2 1 0,0-1 0,-1 0 0,1 0 0,0 0 0,0 0 0,0-1 0,0 1 0,1-1 0,-1 0 0,0 0 0,6 0 0,5-2 0,0-1 0,0 0 0,25-9 0,-15 2 0,-17 7 0,1-1 0,1 1 0,-1 0 0,0 1 0,1 0 0,16-2 0,-24 5 0,1-1 0,-2 1 0,1 0 0,0 0 0,0-1 0,0 1 0,0 0 0,0 0 0,-1 0 0,1 0 0,0 0 0,-1 0 0,1 0 0,-1 0 0,1 0 0,-1 0 0,1 0 0,-1 1 0,0-1 0,0 0 0,1 0 0,-1 0 0,0 1 0,0-1 0,0 0 0,0 0 0,-1 3 0,0 43 0,0-41 0,-2 72 0,3-78 0,0 1 0,0-1 0,1 0 0,-1 1-1,0-1 1,0 0 0,0 1 0,1-1 0,-1 1 0,0-1 0,0 0 0,1 1 0,-1-1-1,0 0 1,1 0 0,-1 1 0,0-1 0,1 0 0,-1 0 0,0 1 0,1-1 0,-1 0-1,0 0 1,1 0 0,-1 0 0,1 0 0,-1 0 0,1 0 0,-1 1 0,0-1-1,1 0 1,-1 0 0,1-1 0,-1 1 0,0 0 0,1 0 0,-1 0 0,1 0 0,-1 0-1,0 0 1,1 0 0,-1-1 0,1 1 0,-1 0 0,0 0 0,1-1 0,20-10-1191,21-32-10238,-18 14 1216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1.520"/>
    </inkml:context>
    <inkml:brush xml:id="br0">
      <inkml:brushProperty name="width" value="0.025" units="cm"/>
      <inkml:brushProperty name="height" value="0.025" units="cm"/>
    </inkml:brush>
  </inkml:definitions>
  <inkml:trace contextRef="#ctx0" brushRef="#br0">0 271 19122,'0'0'10575,"11"2"-9672,-7-1-819,9 2 105,-1-1 0,1 0 0,17-1 0,-27 0-151,1-1 1,0-1-1,0 1 0,-1-1 1,1 1-1,0-1 0,0 0 1,-1 0-1,1-1 1,-1 1-1,1-1 0,-1 0 1,0 0-1,1 0 1,-1 0-1,0 0 0,0-1 1,3-3-1,-26 14 560,16-4-598,-1 1 0,1-1 0,0 1 0,0 0 0,0 1 0,1-1 0,0 1 0,0-1 0,0 1 0,1 0 0,0 0 0,0 0 0,0 1 0,1-1 0,0 0 0,0 0 0,1 1 0,0-1 0,0 1 0,1 10 0,0-16-30,0 1 1,1 0-1,-1 0 1,0-1-1,1 1 1,-1-1-1,1 1 1,0-1-1,0 0 1,-1 0-1,1 0 0,0 0 1,0 0-1,0 0 1,0 0-1,0 0 1,0-1-1,0 1 1,0-1-1,0 1 1,0-1-1,1 0 0,-1 0 1,0 0-1,0 0 1,0 0-1,0-1 1,3 0-1,3 0-232,0 0 0,0 0 0,0-1 0,0 0 0,0-1 0,9-4 0,2-4-1208,-2-1-1,1 0 1,-1-2-1,-1 0 1,-1 0-1,0-2 1,0 0-1,-2-1 0,16-25 1,-17 23 925,-1 0 1,-1-1-1,12-35 1,-8-3 3524,-8-1 3770,-9 61-3261,-7 8-2622,1 5-520,0 1-1,2 1 1,0 0-1,0 0 0,2 0 1,0 0-1,-5 34 1,5-11 117,2 0 0,2 59 0,1-96-433,0-1 0,0 1 1,1 0-1,-1-1 0,0 0 0,1 1 0,0-1 1,0 1-1,0-1 0,0 0 0,0 1 0,0-1 0,0 0 1,1 0-1,-1 0 0,1 0 0,-1 0 0,1 0 1,0 0-1,0-1 0,4 4 0,-5-5-10,1 1-1,0-1 1,0 1-1,0-1 1,0 0 0,-1 0-1,1 0 1,0 0-1,0 0 1,0 0-1,0 0 1,-1 0 0,1-1-1,0 1 1,0-1-1,0 1 1,-1-1-1,1 0 1,0 0 0,-1 0-1,1 0 1,-1 0-1,1 0 1,-1 0 0,1 0-1,-1-1 1,0 1-1,0-1 1,1 1-1,0-3 1,6-6-21,0 0 0,-1-1 0,11-21 0,-16 28 0,0 0 0,0 0 0,-1 0 0,1 0 0,-1 0 0,0 0 0,-1-1 0,1 1 0,-1 0 0,1-1 0,-1 1 0,0 0 0,-1 0 0,1-1 0,-3-6 0,3 10 0,0 0 0,-1 0 0,1 1 0,0-1 0,-1 0 0,1 1 0,-1-1 0,1 1 0,0-1 0,-1 0 0,0 1 0,1-1 0,-1 1 0,1-1 0,-1 1 0,0 0 0,1-1 0,-1 1 0,0-1 0,1 1 0,-1 0 0,0 0 0,0 0 0,1-1 0,-1 1 0,0 0 0,0 0 0,1 0 0,-1 0 0,0 0 0,0 0 0,1 0 0,-1 0 0,0 1 0,0-1 0,1 0 0,-1 0 0,0 1 0,1-1 0,-1 0 0,0 1 0,1-1 0,-1 0 0,0 1 0,1-1 0,-1 1 0,0 0 0,-1 1 0,0-1 0,0 1 0,0 0 0,0 0 0,0 0 0,0 0 0,1 0 0,-1 0 0,1 0 0,-1 1 0,1-1 0,-2 4 0,3-4 0,-1 0 0,1 0 0,0 0 0,-1 0 0,1 0 0,0 0 0,0 1 0,0-1 0,1 0 0,-1 0 0,0 0 0,1 0 0,-1 0 0,1 0 0,0 0 0,0 0 0,0 0 0,0 0 0,0 0 0,0-1 0,0 1 0,1 0 0,-1-1 0,1 1 0,-1-1 0,1 1 0,-1-1 0,1 0 0,0 1 0,0-1 0,0 0 0,-1 0 0,1 0 0,0-1 0,0 1 0,0 0 0,0-1 0,1 1 0,-1-1 0,0 0 0,4 0 0,2 1 0,-1-1 0,1 0 0,0 0 0,0-1 0,0 0 0,0 0 0,-1-1 0,1 0 0,-1 0 0,11-5 0,81-57 0,-98 68 0,-1-1 0,1 1 0,-1 0 0,0 0 0,0 0 0,0-1 0,-1 8 0,-3 9 0,2-11 0,0-1 0,1 1 0,0-1 0,0 1 0,1 0 0,0 0 0,0-1 0,1 1 0,3 14 0,-4-22-72,1 0 1,-1 1-1,0-1 1,1 0-1,-1 0 1,1 0-1,0 0 1,-1 0-1,1 0 1,0 0-1,0 0 0,-1 0 1,1-1-1,0 1 1,0 0-1,0 0 1,0-1-1,0 1 1,0 0-1,0-1 0,0 1 1,0-1-1,1 0 1,-1 1-1,0-1 1,1 0-1,1 0-269,-1 0 0,0 0 0,0-1 0,0 1 0,0-1 0,0 0 0,0 0 0,0 0 0,-1 0 0,1 0 0,0 0 0,0 0 0,2-3 0,3-2-1651,-1 0 0,1-1 0,-1 0 0,0-1 0,6-11 0,6-16-10644</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1.878"/>
    </inkml:context>
    <inkml:brush xml:id="br0">
      <inkml:brushProperty name="width" value="0.025" units="cm"/>
      <inkml:brushProperty name="height" value="0.025" units="cm"/>
    </inkml:brush>
  </inkml:definitions>
  <inkml:trace contextRef="#ctx0" brushRef="#br0">34 0 16560,'0'0'6982,"-34"50"-7815,34-26-1184,10-1-1283,11-3-3394</inkml:trace>
  <inkml:trace contextRef="#ctx0" brushRef="#br0" timeOffset="1">297 178 22293,'0'0'3582,"-10"0"-1062,-5-1-2083,-1 2 0,0-1 0,1 2 0,-21 4 0,32-5-377,1-1 0,-1 1 0,1 0 0,0 0 0,-1 0 0,1 1 0,0-1 0,0 1 0,0-1 0,0 1 0,0 0 0,1 0 0,-1 1 0,0-1 0,1 0 1,0 1-1,-1 0 0,1-1 0,0 1 0,0 0 0,1 0 0,-1 0 0,1 0 0,-1 1 0,1-1 0,0 0 0,0 0 0,1 1 0,-1-1 0,0 5 0,1-6-81,0-1 0,0 1 0,1-1 0,-1 1-1,0-1 1,1 1 0,-1-1 0,1 1 0,-1-1-1,1 0 1,0 1 0,0-1 0,-1 0 0,1 0-1,0 0 1,0 1 0,0-1 0,0 0 0,1 0-1,-1 0 1,0 0 0,3 1 0,0 0-66,0 0-1,1 0 1,-1 0 0,1-1 0,0 0-1,0 0 1,6 1 0,4-1-739,1-1 0,-1 0 0,28-4 0,-22-1-2436,0-1 0,0 0 1,-1-2-1,33-17 0,-10 3-4698</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2.641"/>
    </inkml:context>
    <inkml:brush xml:id="br0">
      <inkml:brushProperty name="width" value="0.025" units="cm"/>
      <inkml:brushProperty name="height" value="0.025" units="cm"/>
    </inkml:brush>
  </inkml:definitions>
  <inkml:trace contextRef="#ctx0" brushRef="#br0">164 196 4933,'0'0'17349,"-13"4"-16553,-3 1-111,0 0-1,1 1 1,-19 10 0,29-13-423,0 0 1,0 0-1,0 0 1,0 0-1,1 1 1,-1 0-1,1 0 1,0 0-1,1 0 1,-1 1-1,1-1 1,-1 1-1,1 0 1,1 0-1,-1 0 1,-1 6-1,3-11-252,1 1 0,0 0-1,0 0 1,0-1 0,-1 1 0,1 0-1,0-1 1,0 1 0,0 0-1,0-1 1,0 1 0,1 0 0,-1 0-1,0-1 1,0 1 0,0 0-1,0-1 1,1 1 0,-1 0 0,0-1-1,1 1 1,-1-1 0,1 1-1,-1 0 1,1-1 0,-1 1 0,1-1-1,-1 1 1,2 0 0,23 4 180,29-15-186,-37 2-218,-1-1 0,0 0 0,0-1 0,0-1 0,-2-1 0,1 0 0,-2 0 0,14-17 1,24-19-173,-74 91 505,15-25 18,7-16-97,-1 0 1,1 0 0,0 0-1,0 0 1,0 0 0,0 0-1,0 0 1,1 1-1,-1-1 1,1 0 0,0 1-1,-1-1 1,1 0 0,0 0-1,0 1 1,0-1-1,1 3 1,0-4-12,-1 0 0,1-1-1,0 1 1,0 0 0,-1-1 0,1 1 0,0-1 0,0 1-1,0-1 1,-1 0 0,1 1 0,0-1 0,0 0-1,0 1 1,0-1 0,0 0 0,0 0 0,0 0-1,0 0 1,0 0 0,0 0 0,0 0 0,-1 0 0,1-1-1,0 1 1,0 0 0,1-1 0,10-2 55,-1-1 1,0-1-1,0 0 1,0-1-1,10-6 0,4-4-463,0-1-1,-2 0 1,0-2-1,0-1 0,-2-1 1,-1 0-1,-1-2 0,32-48 1,-46 60 924,-19 29-136,-20 32 479,29-40-591,0 0 1,0 0 0,1 1 0,0 0 0,1-1 0,0 1 0,1 0 0,0 0 0,0 12-1,2-22-290,0 0 0,0 0 0,0 0 0,1 0 0,-1 0 0,0 0-1,0 0 1,1 0 0,-1 0 0,0-1 0,1 1 0,-1 0 0,1 0-1,-1 0 1,1 0 0,-1-1 0,1 1 0,0 0 0,-1 0 0,1-1-1,0 1 1,0-1 0,-1 1 0,1-1 0,0 1 0,1 0 0,32 3 192,-24-5-154,0-1-1,0 0 1,0 0 0,17-7 0,2-4-329,-2-1-1,1-2 1,-2 0 0,0-2 0,-1-1-1,-1 0 1,37-41 0,-68 72 365,1 0-1,-1 0 1,2 1 0,0-1-1,1 1 1,0 0 0,1 1-1,-3 18 1,7-19-409,0 0 0,0-1 0,2 1 0,0-1 1,0 1-1,1-1 0,0 0 0,1 0 0,0-1 0,1 1 0,11 14 0,2 9-3163,24 59 0,-34-70 3333,-2 0-1,0 0 1,7 51 0,-13-63 505,0 0 1,-1 0-1,0 0 0,-1 0 1,0 0-1,-1 0 1,0 0-1,-1 0 0,-7 18 1,6-22 8,0 0-1,-1 0 1,0 0 0,0 0 0,-1-1 0,0 0 0,0 0-1,0-1 1,-1 0 0,0 0 0,0 0 0,-1-1 0,1 0-1,-11 4 1,15-7-178,-1 0 0,1-1 0,0 0 0,-1 1-1,1-1 1,-1-1 0,1 1 0,-1 0 0,1-1 0,-1 0-1,1 0 1,-1 0 0,-4 0 0,7-1-122,-1 1 0,1-1 0,-1 1 0,1-1 0,-1 0 0,1 0 0,-1 1 0,1-1 0,0 0 0,-1 0 0,1 0 0,0-1 0,0 1 0,0 0 0,0 0 0,0-1 0,0 1 0,0 0 0,0-1 0,0 1 0,1-1 0,-1 1 0,1-1 0,-1 1 0,1-1 0,0 0 0,-1 1 0,1-1 0,0-2 0,-1-16-96,1 0 0,1 0 0,1 0 1,0 0-1,2 0 0,0 1 1,1-1-1,1 1 0,10-21 1,-5 16-445,1-1 1,1 2 0,1 0 0,1 0-1,1 1 1,25-25 0,-27 34 208,0 0 1,1 1-1,0 1 0,1 0 1,30-15-1,46-11-5343,-36 19-2693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4.157"/>
    </inkml:context>
    <inkml:brush xml:id="br0">
      <inkml:brushProperty name="width" value="0.025" units="cm"/>
      <inkml:brushProperty name="height" value="0.025" units="cm"/>
    </inkml:brush>
  </inkml:definitions>
  <inkml:trace contextRef="#ctx0" brushRef="#br0">17 0 18225,'0'0'5904,"0"9"-4136,-4 265 2892,-1 17-3790,6-277-802,-1 9 156,0 0 1,-2 1 0,-5 27-1,87-315-378,-67 206-303,-3 14 109,1-1 1,1 2-1,3 0 1,37-76-1,-47 113 335,0-1 0,0 1 0,0 1-1,1-1 1,-1 1 0,2 0-1,-1 0 1,0 0 0,12-5 0,-16 8 3,0 1 1,0 0 0,0 0 0,0 0 0,0 0 0,1 0-1,-1 0 1,0 0 0,1 1 0,-1 0 0,0-1 0,1 1-1,-1 0 1,0 0 0,1 0 0,-1 0 0,0 0 0,1 1-1,-1-1 1,0 1 0,1 0 0,-1-1 0,0 1 0,0 0-1,0 0 1,0 1 0,0-1 0,0 0 0,0 1 0,0-1-1,0 1 1,0-1 0,-1 1 0,3 2 0,-3-1 1,1 0 1,0-1 0,-1 1-1,0 0 1,0 0-1,0 0 1,0 0 0,0 0-1,0 0 1,-1 0 0,0 0-1,1 0 1,-1 1-1,0-1 1,0 0 0,-1 0-1,1 0 1,-2 5 0,0-2 75,-1 0 0,1-1 0,-1 1-1,0-1 1,-1 0 0,1 0 0,-1 0 0,0 0 0,-5 4 0,-10 7 333,0 0-1,-1-1 1,-36 20 0,50-32-365,2 0 2,-59 30 356,59-31-384,0 0 0,1-1 0,-1 1 0,0-1 0,0 0 0,0 0 0,0-1 0,0 1-1,-1-1 1,1 0 0,0 0 0,0 0 0,-7-1 0,10 0-85,1 1 1,-1-1-1,0 1 0,1-1 1,-1 0-1,1 1 0,-1-1 1,1 0-1,-1 1 0,1-1 0,-1 0 1,1 0-1,0 0 0,-1 1 1,1-1-1,0 0 0,0 0 1,0 0-1,0 0 0,0 1 1,-1-1-1,1 0 0,1 0 1,-1 0-1,0 0 0,0 1 1,0-1-1,0 0 0,1 0 1,-1 0-1,0 0 0,1 1 1,-1-1-1,0 0 0,1 0 1,-1 1-1,1-1 0,0 0 0,18-29-3552,12 0-1732,8-2-1757</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4.499"/>
    </inkml:context>
    <inkml:brush xml:id="br0">
      <inkml:brushProperty name="width" value="0.025" units="cm"/>
      <inkml:brushProperty name="height" value="0.025" units="cm"/>
    </inkml:brush>
  </inkml:definitions>
  <inkml:trace contextRef="#ctx0" brushRef="#br0">28 0 18257,'0'0'2066,"-2"12"-315,-2 14-880,-5 21 2732,-3 71 0,12-117-3595,-1-1 0,1 1 0,0 0 0,0-1 0,0 1 0,0-1-1,0 1 1,0 0 0,1-1 0,-1 1 0,0-1 0,0 1 0,0 0 0,0-1-1,1 1 1,-1-1 0,0 1 0,1-1 0,-1 1 0,0-1 0,1 1 0,-1-1 0,1 1-1,-1-1 1,1 1 0,-1-1 0,1 0 0,-1 1 0,1-1 0,-1 0 0,1 0 0,-1 1-1,1-1 1,-1 0 0,1 0 0,0 0 0,-1 1 0,1-1 0,-1 0 0,1 0 0,0 0-1,-1 0 1,1 0 0,0 0 0,-1-1 0,1 1 0,-1 0 0,1 0 0,0 0 0,-1 0-1,2-1 1,1 0 77,0-1-1,0 1 0,0-1 1,0 0-1,-1 1 0,1-1 1,0-1-1,3-2 0,0-2-128,-1 0 0,0-1 0,0 1 0,0-1 0,-1 0 0,0 0 0,-1-1-1,0 1 1,0-1 0,-1 1 0,0-1 0,-1 0 0,1 0 0,-2 0 0,1 0-1,-1 0 1,-1 0 0,-2-16 0,3 24 38,0 0-1,-1 0 0,1 0 1,0 0-1,-1 0 1,1 0-1,-1 0 0,1 0 1,-1 0-1,1 0 1,-1 0-1,0 0 0,1 0 1,-1 1-1,0-1 0,0 0 1,0 0-1,1 1 1,-1-1-1,0 1 0,-2-2 1,2 2-86,1 0 1,-1 0-1,0 0 1,0 0-1,1 0 1,-1 0-1,0 0 1,1 0-1,-1 0 0,0 0 1,1 1-1,-1-1 1,1 0-1,-1 0 1,0 1-1,1-1 1,-1 0-1,1 1 1,-1-1-1,1 1 1,-1-1-1,1 0 0,-1 1 1,0 0-1,0 0-62,1 0-1,-1 0 0,1 0 0,0 0 0,-1 0 0,1 0 1,0 0-1,-1 0 0,1 0 0,0 0 0,0 0 1,0 0-1,0 1 0,0-1 0,0 0 0,0 0 0,0 0 1,1 0-1,-1 0 0,0 0 0,1 0 0,-1 0 0,0 0 1,1 0-1,0 0 0,-1 0 0,1-1 0,-1 1 1,1 0-1,0 0 0,0 0 0,-1-1 0,1 1 0,0 0 1,0-1-1,0 1 0,0-1 0,0 1 0,0-1 0,0 1 1,0-1-1,0 0 0,0 1 0,0-1 0,2 0 0,4 2-906,0 0 0,1-1-1,-1 0 1,1 0-1,9-1 1,16 1-3792</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4.827"/>
    </inkml:context>
    <inkml:brush xml:id="br0">
      <inkml:brushProperty name="width" value="0.025" units="cm"/>
      <inkml:brushProperty name="height" value="0.025" units="cm"/>
    </inkml:brush>
  </inkml:definitions>
  <inkml:trace contextRef="#ctx0" brushRef="#br0">90 6 12748,'0'0'10805,"-9"7"-9983,0-1-596,2 0 1,-1 0-1,1 1 0,0 1 0,0-1 1,-7 12-1,11-15-102,0 0-1,1-1 1,0 1-1,0 0 1,0 0 0,1 0-1,-1 1 1,1-1 0,0 0-1,0 0 1,0 1-1,1-1 1,0 1 0,-1-1-1,2 0 1,-1 1 0,0-1-1,1 1 1,0-1-1,2 7 1,-2-9-87,0-1-1,0 0 1,1 1 0,-1-1-1,0 0 1,1 0 0,-1 0-1,1 0 1,-1 0 0,1 0-1,0 0 1,-1 0 0,1-1-1,0 1 1,0-1 0,-1 1-1,1-1 1,0 0 0,0 1-1,0-1 1,-1 0 0,1 0-1,0 0 1,0-1 0,0 1 0,0 0-1,-1-1 1,4 0 0,2 0 27,-1-1 1,1 0-1,-1 0 1,1 0 0,-1-1-1,9-5 1,-9 4-64,-1 0 0,1 0 0,-1-1 0,0 1 0,0-1 0,-1 0 0,1-1 0,-1 1 0,0-1 0,-1 0 0,1 0 0,-1 0 0,0 0 0,-1 0 0,1-1 0,-1 0 0,-1 1 0,1-1 0,-1 0 0,1-13 0,-3 19-17,1 0 0,0-1 0,0 1 0,-1-1 0,1 1 0,-1 0 0,1-1 0,-1 1 0,1 0 0,-1 0 0,0 0 0,0-1 0,0 1 0,0 0 0,0 0 0,0 0 0,0 0 0,0 0 0,0 1 0,0-1 0,0 0 0,0 0 0,-1 1 0,1-1 0,0 1 0,-1-1 0,1 1 0,0-1 0,-1 1 0,1 0 0,-1 0 0,1 0 0,0-1 0,-1 2 0,1-1 0,-1 0 0,1 0 0,0 0 0,-1 1 0,-1 0 0,0-1-161,0 1 0,1-1-1,-1 1 1,0 0-1,1 0 1,-1 0 0,1 0-1,-1 0 1,1 1-1,-1-1 1,1 1 0,0 0-1,0-1 1,0 1-1,0 0 1,0 0 0,0 0-1,1 1 1,-1-1-1,1 0 1,-2 4-1,0 25-4792,3-30 4691,0 0 0,0 0 1,1 0-1,-1-1 0,1 1 1,-1 0-1,0 0 0,1 0 1,0 0-1,-1-1 1,1 1-1,0 0 0,-1-1 1,1 1-1,0 0 0,-1-1 1,1 1-1,0-1 0,0 1 1,0-1-1,0 0 1,0 1-1,-1-1 0,1 0 1,0 1-1,0-1 0,0 0 1,0 0-1,1 0 1,25 1-6032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1.324"/>
    </inkml:context>
    <inkml:brush xml:id="br0">
      <inkml:brushProperty name="width" value="0.025" units="cm"/>
      <inkml:brushProperty name="height" value="0.025" units="cm"/>
    </inkml:brush>
  </inkml:definitions>
  <inkml:trace contextRef="#ctx0" brushRef="#br0">90 31 14414,'-2'10'2978,"-27"98"557,13-57-2751,3 1 1,-13 100 0,23-97-501,2 1 1,10 80 0,-5-188 4523,21-55-4729,-8 37 105,-6 21-144,-1-8-704,4 0 0,1 1 0,32-72 0,-44 123 672,0 0-1,0-1 1,0 1-1,1 1 1,0-1-1,0 1 1,0-1-1,0 1 1,1 0-1,0 0 1,0 1-1,0 0 0,0 0 1,0 0-1,6-2 1,-7 3 14,-1 1 0,1 0 0,-1 0-1,1 1 1,0-1 0,-1 1 0,1-1 0,0 1 0,0 0 0,-1 1 0,1-1 0,0 1 0,-1-1-1,1 1 1,-1 0 0,1 1 0,-1-1 0,1 0 0,-1 1 0,0 0 0,1 0 0,-1 0-1,0 0 1,0 0 0,2 4 0,-3-5 6,0 1 0,-1-1 0,1 1 0,0 0 0,-1 0 0,0 0 0,1 0 1,-1 0-1,0 0 0,0 0 0,0 0 0,0 0 0,-1 0 0,1 1 0,-1-1 0,1 0 0,-1 1 0,0-1 0,1 0 0,-1 1 0,-1-1 0,1 0 0,0 1 0,0-1 0,-1 0 0,0 0 0,1 1 0,-1-1 0,0 0 0,0 0 1,0 0-1,0 0 0,0 0 0,-1 0 0,1 0 0,-1 0 0,1 0 0,-1-1 0,-3 4 0,-7 5 354,0 0 0,-1 0 1,-1-1-1,-22 11 0,25-14-281,-15 7 141,20-11-286,0 1-1,0 0 1,0 0 0,0 0 0,1 1 0,-1-1 0,1 1 0,-7 7 0,37-10-5818,8-7 631,10-8-2147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5.368"/>
    </inkml:context>
    <inkml:brush xml:id="br0">
      <inkml:brushProperty name="width" value="0.025" units="cm"/>
      <inkml:brushProperty name="height" value="0.025" units="cm"/>
    </inkml:brush>
  </inkml:definitions>
  <inkml:trace contextRef="#ctx0" brushRef="#br0">122 38 17777,'-8'1'2936,"2"0"-2644,0 1 0,0-1-1,1 2 1,-1-1 0,0 0 0,1 1 0,0 0 0,0 0-1,0 1 1,0 0 0,0-1 0,1 2 0,-1-1 0,1 0-1,0 1 1,1 0 0,-1 0 0,1 0 0,0 0 0,0 0-1,0 1 1,1 0 0,0-1 0,0 1 0,0 0 0,0 7-1,1-11-230,1 1-1,-1-1 0,1 0 1,0 1-1,-1-1 1,1 1-1,0-1 0,1 0 1,-1 1-1,0-1 0,1 0 1,-1 1-1,1-1 0,0 0 1,0 1-1,-1-1 1,2 0-1,-1 0 0,0 0 1,0 0-1,1 0 0,-1 0 1,3 2-1,-1-3-19,0 1-1,1 0 0,-1-1 1,1 0-1,0 0 1,-1 0-1,1 0 1,0-1-1,0 1 0,-1-1 1,1 0-1,0 0 1,0 0-1,4-2 1,-1 1-12,1 0 1,-1-1-1,-1 0 0,1-1 1,0 1-1,0-1 1,-1-1-1,0 1 0,0-1 1,0 0-1,0 0 1,0-1-1,-1 0 1,0 0-1,0 0 0,0 0 1,6-11-1,-5 7-33,0 0 0,-1 0 0,0 0 0,-1 0 0,0-1 0,0 0 0,-1 0-1,-1 0 1,1 0 0,-2-1 0,2-16 0,-3 26-4,0 1-1,0 0 0,0-1 1,1 1-1,-1 0 1,0-1-1,0 1 0,0 0 1,0-1-1,0 1 1,0 0-1,0-1 0,0 1 1,0-1-1,0 1 1,0 0-1,-1-1 0,1 1 1,0 0-1,0-1 1,0 1-1,0 0 0,-1-1 1,1 1-1,0 0 1,0 0-1,0-1 1,-1 1-1,1 0 0,0 0 1,0-1-1,-1 1 1,1 0-1,0 0 0,-1 0 1,1-1-1,0 1 1,-1 0-1,1 0 0,0 0 1,-1 0-1,1 0 1,-1 0-1,1 0 0,0 0 1,-1 0-1,1 0 1,0 0-1,-1 0 1,1 0-1,0 0 0,-1 0 1,1 0-1,0 0 1,-1 0-1,1 0 0,0 1 1,-1-1-1,1 0 1,0 0-1,-1 0 0,1 1 1,0-1-1,0 0 1,-1 0-1,1 1 0,0-1 1,0 0-1,-1 1 1,-18 21-144,12-9 155,0 0-1,1 1 1,0 0-1,1 0 1,1 0-1,0 1 1,1-1-1,1 1 1,0 0-1,1 0 0,0 0 1,2 16-1,0-29 9,0 0-1,-1 0 0,1 0 0,0-1 1,0 1-1,0 0 0,0-1 0,1 1 1,-1-1-1,0 1 0,1-1 0,-1 1 1,1-1-1,-1 0 0,1 0 0,-1 0 1,1 0-1,0 0 0,0 0 0,0 0 1,-1-1-1,1 1 0,0-1 0,0 1 0,0-1 1,0 0-1,0 1 0,0-1 0,0 0 1,0-1-1,0 1 0,2 0 0,4-1 30,0 1-1,0-2 1,0 1-1,-1-1 1,1 0-1,14-6 0,-8 1-81,0-2-1,-1 1 1,0-2-1,23-21 1,-29 25 28,-1 0 1,0 0 0,-1-1 0,0 0 0,0 0 0,0-1-1,-1 1 1,0-1 0,0 0 0,4-14 0,-40 62 221,27-32-113,1 0 1,-1 0-1,2 1 0,-1 0 1,1-1-1,0 1 0,1 0 1,0 1-1,0-1 0,1 0 0,0 1 1,1-1-1,1 14 0,0-21-85,-1-1-1,1 1 1,0-1-1,0 0 1,0 1-1,0-1 1,0 0-1,0 0 1,1 0-1,-1 0 1,0 0-1,1 0 1,-1 0-1,0 0 1,1 0-1,-1-1 1,1 1-1,-1 0 1,1-1-1,0 0 1,-1 1-1,1-1 1,-1 0-1,1 0 1,0 0-1,-1 0 1,1 0-1,0 0 1,-1 0-1,1-1 1,-1 1-1,1 0 1,-1-1-1,3 0 1,3-1 28,1 0 0,0 0 0,-1-1 0,1 0 0,11-7 0,3-6-44,-1-2-1,-1 0 1,-1-2-1,30-36 1,-48 66-956,-6 10 910,5-19 32,-4 10-161,0-1 1,0 1-1,1 0 1,1 0-1,0 0 1,0 0-1,1 0 1,1 15-1,0-26-8,0 1 0,1-1-1,-1 1 1,0 0-1,1-1 1,-1 1-1,1-1 1,-1 1 0,1-1-1,-1 1 1,1-1-1,-1 0 1,1 1-1,-1-1 1,1 0-1,0 1 1,-1-1 0,1 0-1,0 0 1,-1 1-1,1-1 1,-1 0-1,1 0 1,0 0 0,-1 0-1,1 0 1,0 0-1,0 0 1,-1 0-1,2 0 1,22-3-5016,2-8-2295</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5.698"/>
    </inkml:context>
    <inkml:brush xml:id="br0">
      <inkml:brushProperty name="width" value="0.025" units="cm"/>
      <inkml:brushProperty name="height" value="0.025" units="cm"/>
    </inkml:brush>
  </inkml:definitions>
  <inkml:trace contextRef="#ctx0" brushRef="#br0">197 0 16720,'0'0'10121,"-11"3"-7788,-2 2-2073,0 0 0,1 1 0,-1 1 0,1 0 0,1 0 0,-1 1 0,1 1 0,1 0 0,0 0 0,0 1 0,0 1 0,-8 12-1,15-19-246,-1 1 0,1-1-1,0 1 1,0 0-1,1 0 1,0 0 0,-1 0-1,2 0 1,-1 1-1,1-1 1,-1 1-1,2-1 1,-2 8 0,3-12-49,-1 0 0,1 0 1,-1 0-1,1 0 1,-1 0-1,1 0 0,-1-1 1,1 1-1,0 0 1,-1 0-1,1-1 0,0 1 1,0 0-1,0-1 0,0 1 1,-1-1-1,1 1 1,0-1-1,0 1 0,0-1 1,0 1-1,0-1 1,0 0-1,0 0 0,0 0 1,0 0-1,2 1 0,35 0-1781,-32-1 1284,2 0-243,41-2-5098,-16-6-859,-6-4-3789</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6.102"/>
    </inkml:context>
    <inkml:brush xml:id="br0">
      <inkml:brushProperty name="width" value="0.025" units="cm"/>
      <inkml:brushProperty name="height" value="0.025" units="cm"/>
    </inkml:brush>
  </inkml:definitions>
  <inkml:trace contextRef="#ctx0" brushRef="#br0">33 1 21204,'0'0'9801,"1"64"-10345,-5-40-962,-3 0-1344,0-3-1154,-1-5-897,1-5-1697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6.635"/>
    </inkml:context>
    <inkml:brush xml:id="br0">
      <inkml:brushProperty name="width" value="0.025" units="cm"/>
      <inkml:brushProperty name="height" value="0.025" units="cm"/>
    </inkml:brush>
  </inkml:definitions>
  <inkml:trace contextRef="#ctx0" brushRef="#br0">113 1 14029,'0'0'11035,"0"10"-9984,3 33-124,-3 0-1,-1 0 0,-2 0 0,-2 0 0,-12 47 1,-21 28-332,20-65-345,-12 56-1,30-107-373,-1-1 0,1 1 0,-1-1 0,1 1 0,-1-1 0,1 1 0,0-1 0,0 1 0,0 0 0,0-1 1,0 1-1,0-1 0,0 1 0,0 0 0,1-1 0,-1 1 0,0-1 0,1 1 0,0-1 0,-1 1 0,1-1 0,0 0 0,0 1 0,-1-1 0,1 0 0,0 0 0,0 1 0,1-1 0,-1 0 0,0 0 1,2 1-1,-1-2-220,1 0 1,-1 0 0,0 0-1,0 0 1,1 0-1,-1-1 1,0 1 0,0-1-1,1 1 1,-1-1 0,0 0-1,0 0 1,0 0 0,0 0-1,0 0 1,0-1 0,0 1-1,-1 0 1,1-1-1,0 0 1,2-2 0,20-24-8604</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7.289"/>
    </inkml:context>
    <inkml:brush xml:id="br0">
      <inkml:brushProperty name="width" value="0.025" units="cm"/>
      <inkml:brushProperty name="height" value="0.025" units="cm"/>
    </inkml:brush>
  </inkml:definitions>
  <inkml:trace contextRef="#ctx0" brushRef="#br0">4 95 12364,'0'0'7014,"-1"9"-4473,0-6-2365,0-1-1,1 1 0,0 0 0,-1 0 0,1-1 0,0 1 0,0 0 0,0 0 0,1 0 0,-1-1 0,1 1 1,0 0-1,-1 0 0,1-1 0,0 1 0,1-1 0,-1 1 0,0-1 0,1 1 0,-1-1 0,1 0 1,0 0-1,0 1 0,0-1 0,0-1 0,0 1 0,0 0 0,0 0 0,1-1 0,-1 1 0,1-1 1,-1 0-1,1 0 0,-1 0 0,1 0 0,0 0 0,0-1 0,-1 1 0,6 0 0,3 1-45,1-1-1,0 0 1,0-1 0,-1 0-1,1-1 1,0 0-1,0-1 1,-1 0-1,1 0 1,-1-2 0,0 1-1,0-2 1,0 1-1,0-1 1,-1-1-1,1 0 1,-2 0-1,1-1 1,-1-1 0,0 1-1,0-1 1,-1-1-1,0 0 1,0 0-1,9-17 1,-16 25-126,0 0 0,0-1-1,0 1 1,0-1 0,0 0 0,-1 1 0,1-1 0,-1 1 0,1-1 0,-1 0-1,0 0 1,0 1 0,1-1 0,-1 0 0,0 0 0,-1 1 0,1-1 0,0 0-1,0 1 1,-1-1 0,1 0 0,-1 1 0,1-1 0,-2-2 0,0 3 5,1-1 1,-1 1-1,0-1 0,0 1 1,1 0-1,-1 0 1,0 0-1,0 0 1,0 0-1,-1 0 1,1 0-1,0 0 1,0 1-1,0-1 1,-1 1-1,-1 0 0,-8-1 23,0 1-1,1 0 0,-1 1 0,0 0 0,1 1 0,-14 3 0,13-1-31,1 1 0,0-1 0,0 2 0,0 0 0,0 0 0,1 1 0,0 0 0,1 1 0,0 0 0,-13 14 0,16-15 0,0-1 0,1 1 0,0 0 0,0 0 0,1 1 0,0-1 0,0 1 0,1 0 0,0 0 0,0 1 0,1-1 0,0 0 0,0 1 0,1-1 0,0 15 0,1-21-8,0 0 1,1 1-1,-1-1 0,1 0 1,0 0-1,-1 0 1,1 0-1,0 0 0,0 0 1,1 0-1,-1-1 0,0 1 1,0 0-1,1 0 0,-1-1 1,1 1-1,0-1 0,-1 0 1,1 1-1,0-1 1,0 0-1,0 0 0,0 0 1,0 0-1,0 0 0,0-1 1,0 1-1,0-1 0,3 1 1,9 2-361,-1-2 1,0 1 0,23-2 0,-25 0-102,53-2-4864,5-6-5136</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8.145"/>
    </inkml:context>
    <inkml:brush xml:id="br0">
      <inkml:brushProperty name="width" value="0.025" units="cm"/>
      <inkml:brushProperty name="height" value="0.025" units="cm"/>
    </inkml:brush>
  </inkml:definitions>
  <inkml:trace contextRef="#ctx0" brushRef="#br0">4 0 14990,'0'0'8008,"0"9"-6989,-1 2-576,0 12 152,0 0 0,1 0 0,1 0 0,1 0 0,2 0 0,11 43-1,-15-64-545,1 0-1,0 0 0,0 0 1,0 0-1,0 0 0,0 0 0,0-1 1,0 1-1,1 0 0,-1-1 0,1 1 1,-1-1-1,1 1 0,0-1 1,-1 0-1,1 0 0,0 0 0,0 0 1,0 0-1,0 0 0,0 0 0,0-1 1,0 1-1,0-1 0,0 1 1,0-1-1,0 0 0,1 0 0,-1 0 1,0 0-1,0 0 0,0 0 0,0 0 1,0-1-1,0 1 0,0-1 1,0 0-1,0 0 0,0 0 0,0 0 1,3-1-1,4-3 90,0-1 0,0 0 1,0 0-1,-1-1 0,0 0 1,0 0-1,6-9 0,47-77-725,-64 126 561,0-14-32,1-1 0,1 1 0,1 0 0,5 37 0,-4-52 103,-1-1-1,1 1 0,0-1 1,0 0-1,0 1 0,1-1 1,-1 0-1,1 0 0,0 0 1,0 0-1,0 0 0,0 0 1,1 0-1,-1-1 0,1 1 1,-1-1-1,1 0 0,0 0 1,0 0-1,0 0 1,0 0-1,0 0 0,0-1 1,1 0-1,-1 1 0,0-1 1,1-1-1,-1 1 0,1 0 1,-1-1-1,1 0 0,5 0 1,1 0-24,0-2 1,0 1 0,0-2-1,-1 1 1,1-1 0,-1-1-1,1 1 1,-1-2 0,0 1-1,0-1 1,-1-1 0,0 1-1,0-1 1,0-1 0,0 0-1,10-13 1,-11 14-18,-1-1 0,-1 0 1,1 0-1,-1-1 0,0 0 0,-1 0 0,0 0 1,0 0-1,-1 0 0,0-1 0,0 0 0,-1 0 1,0 0-1,-1 1 0,0-2 0,0 1 1,-1 0-1,-1-16 0,0 22-18,0 0 1,0 0-1,0 1 0,-1-1 1,1 0-1,0 1 0,-1-1 1,0 1-1,0-1 0,0 1 1,0 0-1,0 0 0,0 0 1,0 0-1,-1 0 0,1 0 1,-1 0-1,1 1 0,-1 0 1,0-1-1,1 1 0,-1 0 1,0 0-1,0 0 1,0 1-1,0-1 0,0 1 1,0 0-1,0 0 0,0 0 1,0 0-1,0 0 0,-5 1 1,5 0-31,0-1 0,1 0 0,-1 1 0,1 0 0,-1 0 0,1 0 0,-1 0 0,1 0 0,-1 0 0,1 0 0,0 1 0,-1-1 0,1 1 0,0 0 0,0 0 1,0-1-1,1 1 0,-1 1 0,0-1 0,1 0 0,-1 0 0,1 0 0,0 1 0,0-1 0,0 1 0,0-1 0,0 1 0,0 0 0,1-1 0,-1 1 0,1-1 1,0 1-1,-1 0 0,2 0 0,-1-1 0,0 1 0,0 0 0,2 3 0,-1-2-443,1-1 1,0-1 0,0 1-1,0 0 1,0 0-1,0-1 1,0 1-1,1-1 1,0 1-1,-1-1 1,1 0-1,0 0 1,0-1 0,0 1-1,0 0 1,0-1-1,0 0 1,1 0-1,-1 0 1,0 0-1,1 0 1,-1-1-1,7 1 1,33 5-6417</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9.018"/>
    </inkml:context>
    <inkml:brush xml:id="br0">
      <inkml:brushProperty name="width" value="0.025" units="cm"/>
      <inkml:brushProperty name="height" value="0.025" units="cm"/>
    </inkml:brush>
  </inkml:definitions>
  <inkml:trace contextRef="#ctx0" brushRef="#br0">147 304 18193,'0'0'3219,"-12"0"-171,4 1-2599,-1 0 1,1 0-1,0 0 0,0 1 0,0 1 0,0-1 0,-15 8 0,20-8-345,-1 0 0,0 0 1,1 1-1,0-1 0,-1 1 1,1 0-1,0 0 1,0 0-1,1 0 0,-1 0 1,1 1-1,-1-1 0,1 1 1,0-1-1,0 1 1,1 0-1,-1 0 0,1 0 1,0 0-1,0 0 0,-1 6 1,2-9-97,0 0 0,0-1 1,0 1-1,0 0 0,0-1 1,0 1-1,0-1 0,0 1 1,0 0-1,0-1 0,1 1 1,-1-1-1,0 1 0,0 0 1,1-1-1,-1 1 0,0-1 0,1 1 1,-1-1-1,1 1 0,-1-1 1,0 1-1,1-1 0,-1 0 1,1 1-1,-1-1 0,1 0 1,-1 1-1,1-1 0,0 0 1,-1 1-1,1-1 0,0 0 1,28 0 249,25-18 98,-44 12-336,0-1 1,-1 0 0,1 0 0,-2-1-1,1-1 1,-1 1 0,7-11 0,20-21-284,-36 81-879,-6-2 1140,4-31-80,1 0 1,0 0-1,1 0 0,0 1 0,0-1 0,1 0 0,0 0 0,1 1 1,-1-1-1,4 12 0,-3-18 46,0-1 0,-1 0 0,1 0 0,0 0 0,0 0 0,1 0 1,-1 0-1,0 0 0,0 0 0,0-1 0,1 1 0,-1 0 0,0-1 0,1 1 0,-1-1 0,0 1 0,1-1 1,-1 0-1,1 1 0,-1-1 0,1 0 0,-1 0 0,0 0 0,1 0 0,-1 0 0,1-1 0,-1 1 0,1 0 1,-1-1-1,0 1 0,3-1 0,2-1 36,0 0 0,0 0 0,0-1 1,0 0-1,0 0 0,5-4 0,9-10-1194,0-1 0,-1-1 0,-1-1 0,-1 0 0,-1-1 0,0-1 0,17-35 0,-14 21-1300,26-70 0,-19 13 2519,-25 91 96,0 0-1,-1-1 0,1 1 1,-1-1-1,0 1 1,0-1-1,0 1 1,0-1-1,0 1 1,-1-5-1,1 6-52,-1 1-1,1 0 1,0 0-1,0 0 1,-1-1-1,1 1 1,0 0 0,-1 0-1,1 0 1,0 0-1,-1 0 1,1 0-1,0-1 1,-1 1-1,1 0 1,0 0 0,-1 0-1,1 0 1,0 0-1,-1 0 1,1 0-1,0 1 1,-1-1-1,1 0 1,0 0 0,-1 0-1,1 0 1,0 0-1,-1 0 1,1 1-1,0-1 1,-1 0-1,1 0 1,0 0 0,0 1-1,-1-1 1,1 0-1,0 0 1,0 1-1,0-1 1,-1 1-1,-5 5 591,-1 1 0,1 1 0,1-1 0,-8 13 0,-8 18 606,1 0 0,-21 60 0,33-75-653,1 0 0,1 0 0,1 1 0,2 0 0,-3 47 0,6-69-585,0-1 0,0 0-1,0 1 1,0-1 0,0 1 0,0-1-1,0 0 1,1 1 0,-1-1 0,0 0-1,1 1 1,-1-1 0,1 0 0,0 0-1,-1 1 1,1-1 0,0 0 0,0 0-1,-1 0 1,1 0 0,0 0 0,0 0-1,0 0 1,0 0 0,1 0-1,-1-1 1,0 1 0,0 0 0,0-1-1,1 1 1,-1-1 0,0 1 0,0-1-1,1 0 1,-1 1 0,1-1 0,-1 0-1,0 0 1,1 0 0,1 0 0,0-1-14,0 1 1,-1-1-1,1 1 1,0-1 0,0 0-1,-1 0 1,1-1 0,-1 1-1,1 0 1,-1-1-1,1 0 1,-1 1 0,0-1-1,0 0 1,0 0 0,0 0-1,0-1 1,0 1-1,1-3 1,1-4-117,0-1 0,-1 0 0,0 0 0,-1 0 1,0 0-1,0 0 0,-1 0 0,0-1 0,-1 1 0,0 0 0,-1-1 0,-2-9 0,-1 13-141,5 8 237,-1-1 1,0 1 0,1 0-1,0 0 1,-1-1 0,1 1 0,-1 0-1,1-1 1,0 1 0,-1-1 0,1 1-1,0-1 1,0 1 0,-1-1 0,1 0-1,0 1 1,0-1 0,0 0 0,0 1-1,0-1 1,1 0 0,8 1 54,-1 0 0,1 0 0,-1-1 0,1 0 0,-1-1 0,1 0 0,-1 0 0,1-1 0,-1 0 0,0-1 0,0 0 0,0-1 1,0 1-1,-1-2 0,16-9 0,-10 4 8,0 0 0,-1 0 0,0-2 0,-1 1 0,-1-2 1,0 1-1,0-2 0,10-17 0,-19 29-39,0-1 1,-1 0-1,1 0 1,-1 0-1,0-1 1,1 1-1,-2 0 1,1-1-1,0 1 1,-1 0-1,1-1 0,-1 1 1,0 0-1,0-1 1,-1-3-1,1 6-13,0 0-1,-1 0 0,1 0 1,0 0-1,-1 1 1,1-1-1,-1 0 0,1 0 1,-1 1-1,1-1 0,-1 0 1,0 0-1,1 1 0,-1-1 1,0 1-1,0-1 0,1 1 1,-1-1-1,0 1 1,0-1-1,-1 0 0,0 1-7,-1 0 0,1-1 0,0 1 0,0 0 0,0 0 1,-1 0-1,1 1 0,0-1 0,0 0 0,-1 1 0,1 0 0,-3 1 0,-3 2 5,0 0 1,1 0 0,0 1-1,0 0 1,1 0-1,-1 1 1,1-1-1,0 2 1,1-1 0,-8 11-1,-45 75 821,53-83-656,1-5-81,1 1 1,0 0-1,1 0 0,-1 0 1,1 1-1,0-1 0,0 1 1,1-1-1,0 1 0,0 0 1,0-1-1,0 1 0,1 6 1,1-11-77,-1 1 1,1-1-1,0 0 1,0 1 0,0-1-1,0 0 1,0 0-1,0 0 1,0 0 0,0 0-1,1 0 1,-1 0-1,0 0 1,0-1 0,1 1-1,-1 0 1,1-1 0,-1 1-1,1-1 1,-1 1-1,1-1 1,-1 0 0,1 1-1,-1-1 1,1 0-1,-1 0 1,3-1 0,52 0-204,-49 0 68,42-5-1324,-29 3-308,1 0 1,26 1 0,-46 3 1772,1-1 1,-1 0-1,1 1 1,-1-1-1,1 1 0,-1-1 1,1 1-1,-1 0 0,1-1 1,-1 1-1,0 0 1,1 0-1,-1 0 0,0 0 1,0 0-1,0 0 0,0 1 1,0-1-1,0 0 1,0 1-1,0-1 0,0 0 1,-1 1-1,1-1 0,0 1 1,-1-1-1,0 1 1,1-1-1,-1 1 0,0 0 1,1 2-1,-1 63 1882,-1-44-2415,1-22 422,0-1 1,0 0 0,0 0-1,0 1 1,0-1 0,1 0 0,-1 0-1,0 0 1,0 1 0,0-1 0,1 0-1,-1 0 1,0 0 0,0 1-1,1-1 1,-1 0 0,0 0 0,0 0-1,1 0 1,-1 0 0,0 0 0,1 0-1,-1 0 1,0 0 0,1 0 0,-1 0-1,0 0 1,0 0 0,1 0-1,-1 0 1,0 0 0,1 0 0,-1 0-1,0 0 1,0 0 0,1 0 0,-1 0-1,0 0 1,0-1 0,1 1-1,-1 0 1,0 0 0,0 0 0,1-1-1,13-6-2270,3-11-2037,1-5-3444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9.348"/>
    </inkml:context>
    <inkml:brush xml:id="br0">
      <inkml:brushProperty name="width" value="0.025" units="cm"/>
      <inkml:brushProperty name="height" value="0.025" units="cm"/>
    </inkml:brush>
  </inkml:definitions>
  <inkml:trace contextRef="#ctx0" brushRef="#br0">81 54 17328,'0'0'10261,"11"4"-9108,36 7-347,-45-11-784,0 0-1,1 0 1,-1 0 0,0-1-1,0 1 1,1-1 0,-1 1-1,0-1 1,0 0-1,0 0 1,0 0 0,0 0-1,0 0 1,0-1 0,0 1-1,0-1 1,-1 1 0,1-1-1,0 0 1,-1 1 0,1-1-1,-1 0 1,0 0 0,0 0-1,0 0 1,0 0 0,0 0-1,0 0 1,0 0-1,-1-1 1,1 1 0,-1 0-1,1 0 1,-1-1 0,0-3-1,-1 5-22,0 0 1,0-1-1,0 1 0,0 0 0,0 1 0,-1-1 0,1 0 0,0 0 0,0 0 0,-1 1 1,1-1-1,0 1 0,-1-1 0,1 1 0,-1-1 0,1 1 0,-1 0 0,1 0 0,-1 0 1,1 0-1,-1 0 0,1 0 0,0 0 0,-3 1 0,-38 6-73,33-2 59,1-1-1,0 1 1,1 1-1,-1 0 1,1 0-1,0 0 1,1 1-1,0 0 1,0 0-1,0 1 1,1 0-1,0 0 1,0 0 0,1 0-1,0 1 1,0-1-1,1 1 1,1 0-1,-4 15 1,6-23-115,0 1 1,0-1 0,0 1-1,1-1 1,-1 1 0,0 0-1,1-1 1,-1 1 0,1-1 0,-1 1-1,1-1 1,0 0 0,-1 1-1,1-1 1,0 1 0,0-1-1,0 0 1,0 0 0,0 0-1,0 0 1,1 0 0,-1 0 0,0 0-1,0 0 1,1 0 0,-1 0-1,1 0 1,-1-1 0,1 1-1,-1-1 1,1 1 0,-1-1-1,1 0 1,-1 1 0,1-1-1,0 0 1,-1 0 0,1 0 0,-1 0-1,1-1 1,2 1 0,6-1-1260,0 0 1,1-1-1,-1 0 0,0 0 1,12-5-1,27-14-7787</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29.691"/>
    </inkml:context>
    <inkml:brush xml:id="br0">
      <inkml:brushProperty name="width" value="0.025" units="cm"/>
      <inkml:brushProperty name="height" value="0.025" units="cm"/>
    </inkml:brush>
  </inkml:definitions>
  <inkml:trace contextRef="#ctx0" brushRef="#br0">231 1 16688,'0'0'8274,"-9"1"-5706,-1 2-2428,1 0 0,-1 0-1,1 0 1,0 2 0,0-1 0,1 1 0,-1 0-1,1 1 1,0 0 0,0 0 0,1 1 0,0-1-1,0 2 1,1-1 0,-8 12 0,-16 31 216,28-47-340,1 0 1,-1 0-1,1 1 1,0-1-1,0 1 1,0-1-1,1 1 1,-1-1 0,1 1-1,0-1 1,0 1-1,0-1 1,1 7-1,0-9-16,0 0 1,-1 0-1,1 0 1,0 0-1,0 0 0,0 0 1,0 0-1,0 0 1,0 0-1,0 0 1,0-1-1,0 1 0,1 0 1,-1-1-1,0 1 1,0-1-1,1 1 0,-1-1 1,0 0-1,1 0 1,-1 1-1,0-1 0,3 0 1,40 1-251,-28-2-119,-9 2 73,7-1-457,0 1 0,-1 1 0,21 4-1,-32-6 737,1 1-1,-1 0 1,0-1-1,1 1 1,-1 0-1,1 0 1,-1 0-1,0 1 1,0-1 0,0 1-1,0-1 1,0 1-1,0 0 1,0-1-1,0 1 1,-1 0-1,1 0 1,-1 0-1,1 1 1,-1-1-1,0 0 1,0 0-1,0 1 1,0-1-1,1 4 1,-3-4 99,1 0 1,0 0-1,0 0 1,-1 0-1,1-1 0,-1 1 1,1 0-1,-1 0 1,0-1-1,0 1 0,0 0 1,0-1-1,0 1 1,0-1-1,0 1 0,-1-1 1,1 1-1,0-1 1,-1 0-1,1 0 0,-1 0 1,1 0-1,-4 2 1,-44 21 940,43-22-960,-12 6 21,-1-1 1,-32 6-1,-10-6-6695,28-7-5987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1.124"/>
    </inkml:context>
    <inkml:brush xml:id="br0">
      <inkml:brushProperty name="width" value="0.025" units="cm"/>
      <inkml:brushProperty name="height" value="0.025" units="cm"/>
    </inkml:brush>
  </inkml:definitions>
  <inkml:trace contextRef="#ctx0" brushRef="#br0">118 2 15246,'0'0'11222,"-8"-1"-10245,3 1-844,0 0 0,-1 0 1,1 0-1,0 1 0,0 0 1,-1 0-1,1 0 0,0 1 0,0-1 1,-8 5-1,10-4-25,0-1 1,0 1-1,1 0 0,-1-1 0,0 1 0,1 1 1,-1-1-1,1 0 0,0 1 0,0-1 1,0 1-1,0-1 0,0 1 0,1 0 1,-1 0-1,1 0 0,0 0 0,-1 0 0,1 0 1,1 0-1,-1 1 0,0 4 0,1-4-33,1-1 0,0 1 0,0-1-1,0 0 1,0 1 0,1-1 0,-1 0-1,1 1 1,0-1 0,0 0-1,0 0 1,0-1 0,0 1 0,1 0-1,-1-1 1,1 1 0,0-1 0,0 0-1,0 0 1,0 0 0,0 0-1,4 1 1,39 20-958,-7-8-4138,-25-12-3979</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1.898"/>
    </inkml:context>
    <inkml:brush xml:id="br0">
      <inkml:brushProperty name="width" value="0.025" units="cm"/>
      <inkml:brushProperty name="height" value="0.025" units="cm"/>
    </inkml:brush>
  </inkml:definitions>
  <inkml:trace contextRef="#ctx0" brushRef="#br0">108 144 17200,'0'0'6305,"-12"3"-4682,12-3-1618,-9 1 253,1 1 1,0 0-1,0 1 1,0 0-1,-12 5 1,18-6-196,0-1 0,-1 0-1,1 1 1,0-1 0,0 1 0,0 0 0,0 0 0,0 0-1,0 0 1,1 0 0,-1 0 0,1 0 0,-1 0-1,1 1 1,0-1 0,0 1 0,0-1 0,0 1 0,0-1-1,1 1 1,-1-1 0,1 1 0,0 0 0,0-1-1,-1 1 1,2 0 0,-1 3 0,1-4-77,-1-1 0,1 0 0,-1 0 0,1 0 0,0 0 0,-1 0-1,1 0 1,0 0 0,0 0 0,0-1 0,0 1 0,0 0 0,0 0 0,0-1 0,0 1 0,0 0 0,0-1 0,0 1 0,0-1 0,0 0 0,0 1 0,0-1-1,1 0 1,-1 0 0,0 1 0,3-1 0,38 1-596,-34-1 431,7 0 157,-1-1 0,1-1 0,0 0 0,-1 0 0,0-2 0,0 0 0,0 0 0,14-8 0,-28 12 118,0 0 0,-1 0 1,1-1-1,0 1 0,0 0 0,-1 0 0,1 0 0,0-1 0,-1 1 0,1 0 0,0-1 0,0 1 0,0 0 0,-1-1 0,1 1 1,0 0-1,0-1 0,0 1 0,0 0 0,0-1 0,0 1 0,-1 0 0,1-1 0,0 1 0,0 0 0,0-1 0,0 1 1,0-1-1,0 1 0,0 0 0,1-1 0,-1 1 0,0 0 0,0-1 0,0 1 0,0 0 0,0-1 0,1 1 0,-1 0 1,0-1-1,0 1 0,0 0 0,1 0 0,-1-1 0,8-21-336,0 12 308,-3 3-143,0 0-1,1 0 1,-1 1 0,1 0 0,11-9 0,-14 14 31,0-1 1,0 0-1,0 1 1,1-1 0,-1 1-1,1 0 1,-1 0 0,1 1-1,-1-1 1,1 1-1,-1 0 1,1-1 0,0 1-1,-1 1 1,1-1-1,6 2 1,56 17-485,-47-13 17,-1 0 0,35 5 0,-34-9-170,0-1-1,0 0 0,1-1 0,-1-1 0,30-6 1,-41 5 661,-1 0 0,1 0 0,-1 0 0,0-1 1,0 0-1,0-1 0,-1 1 0,1-1 1,-1-1-1,0 1 0,0-1 0,0 0 0,0-1 1,-1 1-1,0-1 0,0 0 0,3-7 1,-6 11 85,-1 0 1,1 0-1,-1 0 1,0-1 0,0 1-1,0 0 1,-1-1-1,1 1 1,-1-1 0,1 1-1,-1-1 1,0 1-1,0-1 1,0 1 0,0-1-1,-1-4 1,1 6-3,-1-1 0,1 1-1,-1-1 1,0 1 0,0 0 0,0-1 0,1 1 0,-1 0-1,-1-1 1,1 1 0,0 0 0,0 0 0,0 0 0,-1 0 0,1 0-1,0 0 1,-1 0 0,1 1 0,-3-2 0,0 1-23,1 0 1,-1 0-1,1 1 1,-1-1-1,1 1 1,-1 0-1,1 0 1,-1 0-1,0 0 1,1 1-1,-1-1 1,1 1-1,-1 0 0,1 0 1,0 0-1,-1 1 1,1-1-1,0 1 1,0 0-1,0 0 1,0 0-1,-3 2 1,-1 4 82,-1-1 1,1 1-1,1 0 1,0 0-1,0 1 1,0 0-1,1 0 1,0 0-1,1 1 0,0 0 1,1 0-1,0 0 1,0 0-1,1 0 1,0 0-1,1 1 1,0-1-1,1 13 1,1-21-98,0 1-1,-1 0 1,1 0 0,0 0 0,0 0 0,1-1-1,-1 1 1,0-1 0,1 1 0,0-1 0,-1 1 0,1-1-1,0 0 1,0 0 0,1 0 0,-1 0 0,0 0 0,1 0-1,-1-1 1,1 1 0,-1-1 0,1 0 0,0 1-1,-1-1 1,1 0 0,0-1 0,0 1 0,3 0 0,11 2-115,0 0 1,0-2-1,28 0 1,-32-1-320,-11 0 322,42-1-3610,-16-5-1787,6-11-5633</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2.544"/>
    </inkml:context>
    <inkml:brush xml:id="br0">
      <inkml:brushProperty name="width" value="0.025" units="cm"/>
      <inkml:brushProperty name="height" value="0.025" units="cm"/>
    </inkml:brush>
  </inkml:definitions>
  <inkml:trace contextRef="#ctx0" brushRef="#br0">42 0 17457,'0'0'8327,"-7"11"-7745,2-4-484,1 1 0,0 0 0,0 0-1,1 0 1,0 0 0,0 1 0,1-1-1,0 1 1,-1 10 0,2-15-27,1 1-1,0-1 1,0 0 0,0 1-1,1-1 1,-1 1 0,1-1-1,0 0 1,0 0-1,0 1 1,1-1 0,0 0-1,0 0 1,0 0 0,0 0-1,0-1 1,1 1 0,0-1-1,-1 1 1,1-1 0,1 0-1,-1 0 1,0 0 0,6 3-1,-5-4-7,0 0 0,0 0-1,1 0 1,-1 0 0,1-1-1,0 0 1,-1 0 0,1 0-1,0 0 1,0-1 0,-1 0 0,1 0-1,0 0 1,0-1 0,-1 1-1,1-1 1,0 0 0,-1 0-1,1-1 1,-1 0 0,1 1 0,5-5-1,6-2 15,-1-2 0,-1 1-1,0-2 1,20-19 0,-33 30-77,-1 0 1,0-1-1,1 1 0,-1 0 1,0-1-1,1 1 0,-1 0 1,1 0-1,-1-1 1,0 1-1,1 0 0,-1 0 1,1 0-1,-1 0 0,1 0 1,-1 0-1,0 0 0,1-1 1,-1 1-1,1 0 0,-1 0 1,1 1-1,-1-1 1,1 0-1,-1 0 0,0 0 1,1 0-1,-1 0 0,1 0 1,-1 1-1,0-1 0,1 0 1,-1 0-1,1 1 0,-1-1 1,0 0-1,1 0 1,-1 1-1,0-1 0,0 0 1,1 1-1,-1-1 0,0 1 1,0-1-1,1 0 0,-1 1 1,0-1-1,0 1 0,0-1 1,0 0-1,0 1 1,1-1-1,-1 1 0,0-1 1,0 1-1,0-1 0,0 1 1,0-1-1,0 0 0,-1 1 1,1 0-1,4 45 492,-2-21-147,-2-22-324,1 0 0,-1 0-1,1 0 1,0 0 0,0 0-1,0-1 1,0 1 0,0 0-1,1-1 1,-1 1 0,1-1-1,0 1 1,0-1 0,0 0-1,0 1 1,0-1 0,0 0-1,0-1 1,1 1 0,-1 0-1,1-1 1,-1 1 0,1-1-1,0 0 1,0 0 0,5 2-1,-3-3 10,1 1-1,-1-1 1,1 0-1,-1 0 1,1 0 0,-1-1-1,1 0 1,-1 0-1,1-1 1,-1 1-1,0-1 1,0 0-1,9-6 1,34-23-886,-40 24 475,0 1 0,0 0 0,1 0 1,0 1-1,0 0 0,0 1 0,1 0 1,0 0-1,-1 1 0,21-3 0,-29 6 107,1 0 0,0 1 0,-1-1 1,1 1-1,-1-1 0,1 1 0,-1 0 0,1 0 0,-1-1 0,1 1 0,-1 0 0,0 0 0,0 1 0,1-1 0,-1 0 0,0 0 0,0 1 0,0-1 0,1 2 1,-1-1-235,0 0 1,1 0 0,-1-1 0,0 1 0,1-1 0,-1 1 0,1-1 0,0 1 0,-1-1 0,1 0 0,0 0 0,0 0 0,0 0 0,0 0 0,0-1 0,3 2 0,15-1-7576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2.917"/>
    </inkml:context>
    <inkml:brush xml:id="br0">
      <inkml:brushProperty name="width" value="0.025" units="cm"/>
      <inkml:brushProperty name="height" value="0.025" units="cm"/>
    </inkml:brush>
  </inkml:definitions>
  <inkml:trace contextRef="#ctx0" brushRef="#br0">85 184 10922,'0'0'16096,"-9"4"-14799,5-2-1206,-1 0-1,0 1 1,1-1 0,0 1 0,-1 0-1,1 0 1,0 0 0,0 1 0,1-1-1,-1 1 1,1 0 0,0 0 0,0 0-1,0 1 1,0-1 0,1 0 0,0 1-1,0 0 1,0 0 0,1 0 0,-1-1-1,1 1 1,0 1 0,0-1 0,1 7-1,0-11-74,0 0 0,0 0-1,1 0 1,-1 0-1,0 0 1,1 0 0,-1-1-1,1 1 1,-1 0-1,1 0 1,-1 0 0,1-1-1,0 1 1,-1 0-1,1 0 1,0-1 0,0 1-1,-1-1 1,1 1-1,0-1 1,0 1 0,0-1-1,0 1 1,0-1-1,0 0 1,0 0 0,0 1-1,0-1 1,0 0 0,0 0-1,0 0 1,-1 0-1,1 0 1,0 0 0,0 0-1,0 0 1,2-1-1,41-9 583,-17-5-580,0-1 1,-1-1-1,0-1 1,-2-1-1,0-1 0,-1-2 1,-1 0-1,-1-1 1,-2-2-1,29-43 1,-32 34 334,-16 29-115,-11 20-130,1 1-108,0 0 0,1 1 0,0 1 0,2-1 0,0 1 0,1 0 0,0 1 0,2-1 0,0 1 0,2 0 0,0 0 0,0 21 0,2-38-31,1 1 0,-1 0 0,1-1 0,0 1 0,0-1 0,0 1-1,0-1 1,0 1 0,0-1 0,1 0 0,-1 0 0,1 1 0,0-1 0,-1 0 0,1 0 0,0-1 0,0 1 0,0 0 0,1-1-1,-1 1 1,0-1 0,0 0 0,1 0 0,-1 0 0,1 0 0,-1 0 0,5 1 0,-1-1-348,1 1 1,0-1-1,0-1 1,0 1-1,0-1 1,0-1-1,0 1 1,0-1-1,12-3 1,16-12-6946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3.739"/>
    </inkml:context>
    <inkml:brush xml:id="br0">
      <inkml:brushProperty name="width" value="0.025" units="cm"/>
      <inkml:brushProperty name="height" value="0.025" units="cm"/>
    </inkml:brush>
  </inkml:definitions>
  <inkml:trace contextRef="#ctx0" brushRef="#br0">0 149 13613,'0'0'9764,"12"8"-7741,-7-4-1807,0 0-1,1 0 1,0-1 0,-1 1-1,1-1 1,1-1 0,-1 1-1,0-1 1,0 0 0,1 0-1,-1-1 1,1 0 0,0 0-1,-1-1 1,1 0 0,0 0-1,-1 0 1,1-1 0,9-2-1,-1-2-63,-1-1 0,0 0-1,-1-1 1,1-1 0,-1 0-1,18-15 1,-26 19-103,0 0-1,0 0 1,0-1 0,0 0-1,-1 0 1,0 0 0,0 0-1,0-1 1,0 1 0,-1-1-1,0 0 1,0 0 0,-1 0 0,0-1-1,0 1 1,0-1 0,0-8-1,-2 14-27,0 1-1,0-1 1,0 0-1,0 0 1,0 1 0,0-1-1,-1 0 1,1 0-1,0 1 1,0-1-1,-1 0 1,1 1-1,-1-1 1,1 0-1,0 1 1,-1-1-1,1 0 1,-1 1 0,0-1-1,1 1 1,-1-1-1,1 1 1,-1-1-1,0 1 1,1 0-1,-1-1 1,0 1-1,0 0 1,1-1-1,-2 1 1,-32 0 153,25 1-171,0 1 0,0 1-1,1 0 1,-1 0 0,-9 5 0,6 0-3,0 1 1,1 0-1,0 0 1,1 1-1,-16 19 1,22-25 12,1 1 0,-1-1 0,1 0 0,0 1 0,1-1 0,-1 1 0,1 0 0,0 0 0,0 0 0,1 0 0,-1 1 0,1-1 0,0 0 0,1 0 0,-1 1 1,1-1-1,0 0 0,1 9 0,1-12-11,-1-1 0,0 1-1,1-1 1,-1 0 0,1 1 0,0-1 0,-1 0 0,1 0 0,0 0 0,-1 0 0,1 0 0,0-1 0,0 1 0,0 0 0,0-1 0,0 0 0,0 1 0,0-1 0,0 0 0,0 0 0,0 0-1,0 0 1,3-1 0,52-3-11,28-17-771,-73 16 592,1 1 0,0 0 1,0 1-1,0 0 0,0 1 0,0 0 0,1 1 0,-1 1 0,24 2 0,-35-1 202,1 0 0,-1 0 0,0 0 0,0 1-1,0-1 1,0 1 0,0-1 0,0 1-1,0-1 1,0 1 0,0 0 0,-1 0 0,1 0-1,-1 0 1,0 0 0,1 1 0,-1-1-1,0 0 1,0 0 0,0 1 0,-1-1 0,1 1-1,0-1 1,-1 1 0,0 3 0,3 10 552,-2 1 0,-1 29 0,0-30-183,-1-13-367,1 0 0,1 0 1,-1 0-1,0 0 0,1 0 0,-1 0 0,1 0 0,0 0 0,0-1 0,0 1 1,2 4-1,-3-7-16,1 0 1,-1 1-1,0-1 1,0 0 0,0 0-1,1 0 1,-1 0-1,0 1 1,0-1-1,1 0 1,-1 0 0,0 0-1,0 0 1,1 0-1,-1 0 1,0 0 0,0 0-1,1 0 1,-1 0-1,0 0 1,0 0-1,1 0 1,-1 0 0,0 0-1,0 0 1,1 0-1,-1 0 1,0 0 0,1 0-1,-1 0 1,0 0-1,0 0 1,0-1-1,1 1 1,-1 0 0,0 0-1,0 0 1,1-1-1,11-20 3,-7 6-3,-2 0 0,0 0 0,0-1 0,-1 1 0,-1 0 0,-2-30 0,3-33 0,-1 77-94,-1-1 1,1 1-1,0 0 0,-1 0 1,1 0-1,0 0 1,0 0-1,0 0 0,-1 0 1,1 1-1,0-1 0,0 0 1,1 0-1,-1 1 0,0-1 1,0 1-1,0-1 1,0 1-1,0-1 0,1 1 1,-1 0-1,0-1 0,0 1 1,3 0-1,40-5-5549,-30 4 2710,30-4-7098</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5.157"/>
    </inkml:context>
    <inkml:brush xml:id="br0">
      <inkml:brushProperty name="width" value="0.025" units="cm"/>
      <inkml:brushProperty name="height" value="0.025" units="cm"/>
    </inkml:brush>
  </inkml:definitions>
  <inkml:trace contextRef="#ctx0" brushRef="#br0">16 159 17585,'-1'1'248,"0"-1"0,0 1 0,0-1 0,0 1 0,0 0 0,0-1 0,0 1 0,1 0 0,-1 0 0,0 0-1,0 0 1,1 0 0,-1 0 0,1 0 0,-1 0 0,1 0 0,-1 0 0,1 0 0,-1 2 0,1-3-121,1 1 1,-1-1-1,0 1 0,1-1 0,-1 1 0,1-1 0,-1 0 0,1 1 0,-1-1 0,1 0 0,-1 1 0,1-1 1,-1 0-1,1 0 0,-1 1 0,1-1 0,-1 0 0,1 0 0,0 0 0,-1 0 0,1 0 0,-1 0 1,1 1-1,0-2 0,0 1 0,6 0 287,-1 0 1,1 0-1,0-1 1,0 0 0,11-3-1,-5-2-311,0 1-1,0-2 1,-1 0-1,1 0 1,-2-1 0,1 0-1,-1-1 1,0-1-1,-1 0 1,0 0-1,-1-1 1,0 0 0,9-15-1,-17 25-74,0 0 0,0-1 0,0 1-1,-1-1 1,1 0 0,-1 1 0,1-1 0,-1 1-1,0-1 1,1 0 0,-1 1 0,0-1-1,0 0 1,0 0 0,0 1 0,-1-4 0,1 4-11,-1 1 1,1-1 0,-1 0 0,1 0 0,-1 1 0,1-1 0,-1 0-1,0 1 1,1-1 0,-1 1 0,0-1 0,0 1 0,1-1 0,-1 1-1,0-1 1,0 1 0,0 0 0,1-1 0,-1 1 0,0 0-1,0 0 1,-1-1 0,-2 1 3,-1 0 0,1 0-1,0 0 1,0 1 0,0-1 0,0 1 0,0 0-1,0 0 1,0 1 0,0-1 0,0 1-1,-4 2 1,-3 4-16,-1 1 0,1 0-1,0 0 1,1 1-1,0 1 1,1-1 0,0 2-1,1-1 1,-12 23 0,14-24 37,1 0 1,0 0 0,1 1 0,0-1 0,0 1 0,1 0-1,1 1 1,0-1 0,0 0 0,1 1 0,1-1 0,1 19-1,-1-28-39,0 0 0,1 0-1,-1 0 1,1 0-1,0-1 1,0 1-1,0 0 1,0 0-1,0-1 1,0 1-1,0-1 1,0 1-1,1-1 1,-1 0-1,1 1 1,-1-1-1,1 0 1,-1 0 0,4 2-1,0-1-2,0 0-1,0 0 0,0-1 1,0 1-1,0-1 1,1 0-1,5 0 1,5 0-387,0-2 1,0 1-1,31-7 0,-29 2-1254,-1 0 0,0-1 0,0-1 0,19-11 0,12-9-5320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5.517"/>
    </inkml:context>
    <inkml:brush xml:id="br0">
      <inkml:brushProperty name="width" value="0.025" units="cm"/>
      <inkml:brushProperty name="height" value="0.025" units="cm"/>
    </inkml:brush>
  </inkml:definitions>
  <inkml:trace contextRef="#ctx0" brushRef="#br0">198 0 15054,'0'0'13581,"-21"57"-11723,0-24-449,-1 3-672,-3 2-609,1-1-128,0-2 0,1-6 0,8-6-352,3-9-1410,4-12-736,6-2-641,2-7-1634,0-16-4195</inkml:trace>
  <inkml:trace contextRef="#ctx0" brushRef="#br0" timeOffset="1">13 31 16976,'0'0'11083,"46"71"-10827,-22-47-128,5-4-32,4-5 0,0-6-929,5-8-1569,-5-1-1410,-2-4-1024,-5-15-2147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6.078"/>
    </inkml:context>
    <inkml:brush xml:id="br0">
      <inkml:brushProperty name="width" value="0.025" units="cm"/>
      <inkml:brushProperty name="height" value="0.025" units="cm"/>
    </inkml:brush>
  </inkml:definitions>
  <inkml:trace contextRef="#ctx0" brushRef="#br0">82 1 17713,'0'0'6673,"-6"10"-5002,-6 11-1098,2 0 0,1 0 0,0 1 0,2 0 0,0 0 0,1 1 0,2 0 0,-4 40 0,7-38-336,0-18-205,0 0 0,0 0 1,1 1-1,0-1 0,0 0 0,1 1 1,0-1-1,0 0 0,1 0 1,0 0-1,3 8 0,-5-14-28,1-1-1,-1 1 1,1-1 0,-1 1-1,0 0 1,1-1 0,-1 1-1,1-1 1,-1 1 0,1-1-1,-1 1 1,1-1 0,0 0-1,-1 1 1,1-1 0,0 0-1,-1 1 1,1-1 0,0 0-1,-1 0 1,1 0 0,0 0-1,-1 1 1,1-1 0,0 0-1,0 0 1,-1 0 0,1 0-1,0-1 1,-1 1 0,1 0-1,0 0 1,0-1 0,1 0-34,-1 0 0,1 0 0,-1-1 0,1 1 0,-1-1 0,0 1 0,0-1 0,0 1 0,0-1 0,0 0 0,2-3 0,13-49-1101,-10-18 442,-6 65 689,0 1 0,0-1 0,-1 1 0,0-1 0,0 1 0,0 0 0,-1-1 0,-4-9 0,6 15 16,0 0 0,-1 1 0,1-1 0,0 0 0,0 1 0,-1-1 1,1 1-1,0-1 0,-1 1 0,1-1 0,-1 1 0,1-1 0,-1 1 0,1-1 0,-1 1 1,1-1-1,-1 1 0,1 0 0,-1-1 0,1 1 0,-1 0 0,0 0 0,1-1 0,-1 1 1,0 0-1,1 0 0,-1 0 0,0 0 0,-7 14 146,7-10-144,0 0-1,1 0 1,0 0 0,-1 0-1,1 0 1,1 0 0,-1 0 0,1-1-1,1 7 1,-1-8 4,1 1 0,0-1 0,0 0 1,0 0-1,0 0 0,0 0 0,0 0 0,1 0 0,-1-1 0,1 1 0,-1-1 1,1 0-1,-1 1 0,1-1 0,0 0 0,0-1 0,-1 1 0,1 0 1,0-1-1,0 0 0,0 1 0,0-1 0,0 0 0,0-1 0,0 1 1,-1 0-1,5-2 0,1 1 38,1-1 1,0 0 0,0-1-1,-1 1 1,1-2 0,-1 1-1,12-8 1,-15 8-7,-1 0-71,0 0 1,0 1 0,0-1 0,0 1-1,0 0 1,0 0 0,7-1 0,-10 3 7,0 0 0,0 0 0,0 0 0,1 0 0,-1 1 1,0-1-1,-1 0 0,1 1 0,0-1 0,0 1 0,0-1 0,0 1 1,0-1-1,0 1 0,0-1 0,-1 1 0,1 0 0,0 0 0,0-1 1,-1 1-1,1 0 0,-1 0 0,1 0 0,-1 0 0,1 0 0,-1 0 1,1 0-1,-1 0 0,0 0 0,0 0 0,1 0 0,-1 0 0,0 0 1,0 0-1,0 0 0,0 0 0,0 0 0,-1 2 0,2 1 26,-1 0 0,1 1 0,-1-1 0,1 0 0,1 0 0,-1 0 1,1 0-1,-1 0 0,1 0 0,0 0 0,0 0 0,1-1 0,-1 1 0,1-1 0,0 0 0,0 0 0,0 0 0,0 0 0,0 0 0,1-1 0,-1 1 0,1-1 0,0 0 0,0 0 0,0 0 0,0-1 0,0 1 0,0-1 0,6 1 0,0-1-3,0 0-1,0-1 0,-1 0 0,1 0 1,0-1-1,0-1 0,0 0 0,-1 0 1,1-1-1,-1 0 0,1 0 0,8-6 1,71-38-575,-84 61-373,-5-12 603,0-1 0,1 1 0,-1 0 0,0 0 0,1-1 0,-1 1 0,1 0 0,-1 0 0,1-1 0,0 1 0,0-1 0,0 1 0,0-1 0,0 1 0,2 2 0,4-3-1111,-1 1 0,1-1 0,-1-1 0,1 1 0,0-1 0,0 0 0,-1-1 0,9-1 1,12-3-4789</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6.579"/>
    </inkml:context>
    <inkml:brush xml:id="br0">
      <inkml:brushProperty name="width" value="0.025" units="cm"/>
      <inkml:brushProperty name="height" value="0.025" units="cm"/>
    </inkml:brush>
  </inkml:definitions>
  <inkml:trace contextRef="#ctx0" brushRef="#br0">87 199 10826,'0'0'15434,"-10"5"-14399,9-4-1009,-49 31 1295,48-31-1258,0 1 0,0-1 0,0 1 1,1 0-1,-1-1 0,1 1 0,-1 0 1,1 0-1,-1 0 0,1 0 0,0 0 1,0 0-1,0 1 0,0-1 0,0 0 1,1 0-1,-1 1 0,1-1 0,-1 0 1,1 1-1,0-1 0,0 1 0,0-1 1,0 0-1,0 1 0,1-1 1,0 4-1,0-5-57,0 0 1,1 0-1,-1 0 1,0-1-1,0 1 1,1 0-1,-1 0 1,0-1-1,1 1 1,-1-1-1,1 0 1,-1 1-1,1-1 1,-1 0-1,1 0 1,-1 0-1,0 0 1,1 0-1,-1 0 1,1 0-1,2-1 1,34-6-262,-24 0-129,-1-1 0,1 0 0,-1-1 0,-1 0 0,0-1 0,0 0 1,10-13-1,3 1 348,-31 62 1605,5-38-1541,1 1 1,-1 0-1,0 0 0,1 0 0,-1 0 0,1 1 1,0-1-1,0 0 0,1 0 0,-1 0 0,0 0 0,1 0 1,0 0-1,0 0 0,0 0 0,0 0 0,0-1 1,0 1-1,1 0 0,3 4 0,-3-5 10,1 0 0,-1-1 0,1 1 0,-1-1 1,1 0-1,-1 0 0,1 0 0,0 0 0,0 0 0,0 0 0,0-1 0,0 1 0,-1-1 0,1 0 1,0 0-1,0 0 0,0 0 0,0-1 0,0 1 0,0-1 0,0 0 0,4-1 0,9-4 81,-2 0 1,1 0-1,-1-2 0,0 0 0,0 0 0,17-15 1,72-68-314,-96 85 199,0 0 1,-1-1-1,1 0 0,-1 0 1,0-1-1,-1 1 0,0-1 1,0 0-1,0-1 0,-1 1 1,-1-1-1,1 0 0,2-12 1,-6 20 22,0-1 0,0 1 0,0 0 0,-1-1 0,1 1 0,0 0 0,-1-1 0,1 1 0,0 0 0,-1-1 1,0 1-1,1 0 0,-1 0 0,0-1 0,1 1 0,-1 0 0,0 0 0,0 0 0,0 0 0,0 0 0,0 0 0,0 0 1,0 1-1,-1-1 0,1 0 0,0 0 0,0 1 0,-1-1 0,1 1 0,0-1 0,-1 1 0,1 0 0,0 0 0,-1-1 1,1 1-1,-1 0 0,1 0 0,0 0 0,-1 0 0,1 1 0,0-1 0,-3 1 0,-3-1-33,0 1 1,0 0-1,0 0 0,0 1 0,0 0 0,0 0 1,-9 5-1,6-1 36,1 0 1,-1 1 0,1 0 0,1 1 0,0 0-1,0 1 1,0-1 0,1 1 0,-8 13-1,12-17-15,0 0-1,0-1 0,0 1 0,1 0 0,0 1 0,0-1 1,0 0-1,1 0 0,0 1 0,0-1 0,0 1 0,0-1 1,1 1-1,0 0 0,0-1 0,1 1 0,-1-1 0,1 1 0,0-1 1,1 1-1,2 7 0,-1-9-131,0 0 0,1-1 0,-1 1 0,1-1 0,-1 1 0,1-1 0,0 0 0,0 0 0,1-1 0,-1 1 0,1-1 0,-1 0 0,1 0 0,-1-1 0,1 1 0,0-1 1,0 0-1,7 0 0,-3 1-711,0-1 1,0 0-1,0-1 1,0 0-1,1-1 0,-1 1 1,0-2-1,0 1 1,12-5-1,13-13-14937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7.186"/>
    </inkml:context>
    <inkml:brush xml:id="br0">
      <inkml:brushProperty name="width" value="0.025" units="cm"/>
      <inkml:brushProperty name="height" value="0.025" units="cm"/>
    </inkml:brush>
  </inkml:definitions>
  <inkml:trace contextRef="#ctx0" brushRef="#br0">6 99 12716,'0'0'5210,"-2"9"-1932,-2 29-518,5-37-2630,-1 1 0,0-1 0,0 1 0,1-1 0,-1 1 0,1-1 0,-1 0 0,1 1 0,0-1 0,0 0 0,-1 0 0,1 1 0,0-1 0,0 0 0,0 0 0,0 0 0,0 0 0,0 0 0,1 0 0,-1 0 0,0-1 0,0 1 0,1 0 0,-1-1 0,0 1 0,1-1 0,-1 1 1,1-1-1,-1 1 0,1-1 0,-1 0 0,1 0 0,-1 0 0,3 0 0,52-3 1629,-42 0-1527,0-1-1,0 0 1,0-1-1,0-1 1,-1 0 0,21-13-1,-25 14-177,0-1-1,-1-1 1,1 1-1,-1-1 1,0 0-1,-1-1 1,0 0-1,0 0 1,-1-1 0,6-9-1,-11 17-48,-1 0 0,1 0 0,-1 0 0,1 0 0,0 0 0,-1 0 0,0 0 0,1 0 0,-1 0 0,0 0 0,1 0 0,-1 0 0,0 0 0,0 0 0,0 0 0,0-1 0,0 1 0,0 0 0,0 0 0,0 0 0,-1 0 0,1 0 0,0 0 0,-1 0 0,1 0 0,-1 0 0,1 0 0,-2-2 0,1 2-14,-1 0 0,1 1 0,-1-1 0,1 0 0,-1 1 0,0-1 0,0 1 0,1 0 0,-1-1 0,0 1 0,1 0 0,-1 0 0,0 0 0,0 0 0,1 1 0,-3-1-1,-5 2-20,0 0 0,1 0 0,-1 0 0,1 1 0,-1 1 0,-9 5 0,7-1 26,0 0 1,1 1-1,0 0 0,0 1 0,1 0 1,1 1-1,0 0 0,-8 12 0,12-15-6,0-1-1,0 1 1,0 0-1,1 0 1,0 1-1,1-1 0,-1 0 1,2 1-1,-1 0 1,1-1-1,1 1 1,-1 0-1,3 14 1,-1-21-65,0 1 0,0 0 0,0-1 0,1 1 1,-1 0-1,1-1 0,0 0 0,0 1 0,0-1 0,0 0 1,0 0-1,0 0 0,0 0 0,1 0 0,-1-1 0,1 1 1,-1-1-1,1 0 0,0 1 0,0-1 0,-1 0 0,1-1 1,0 1-1,0 0 0,0-1 0,0 0 0,0 1 0,4-2 1,10 2-1813,0 0 1,-1-2-1,30-3 1,7-10-5524</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7.529"/>
    </inkml:context>
    <inkml:brush xml:id="br0">
      <inkml:brushProperty name="width" value="0.025" units="cm"/>
      <inkml:brushProperty name="height" value="0.025" units="cm"/>
    </inkml:brush>
  </inkml:definitions>
  <inkml:trace contextRef="#ctx0" brushRef="#br0">211 1 22037,'0'0'2402,"-65"0"417,31 1-1250,1 14-736,2 1-224,9 5-65,6 1-224,8 0-191,6 0-97,2-2-96,11-4-33,13-3-607,7-3-513,7-7-769,3-3-1313,-1 0-1826,-3-14-3011</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8.477"/>
    </inkml:context>
    <inkml:brush xml:id="br0">
      <inkml:brushProperty name="width" value="0.025" units="cm"/>
      <inkml:brushProperty name="height" value="0.025" units="cm"/>
    </inkml:brush>
  </inkml:definitions>
  <inkml:trace contextRef="#ctx0" brushRef="#br0">148 71 19378,'0'0'2702,"-10"1"25,2 0-2414,0 1-1,1-1 0,-1 1 1,1 1-1,-1-1 0,1 1 0,0 1 1,0-1-1,-9 7 0,12-7-162,0 0-1,0 0 1,0 1-1,0 0 1,0-1-1,1 1 1,0 1-1,0-1 1,0 0-1,0 1 1,0-1-1,1 1 1,0 0-1,0 0 0,1 0 1,-1 0-1,-1 10 1,3-13-136,0-1-1,0 1 1,0-1 0,0 1 0,0 0-1,1-1 1,-1 1 0,0-1 0,1 1-1,-1-1 1,1 1 0,0-1 0,-1 1-1,1-1 1,0 1 0,0-1 0,0 0-1,0 1 1,0-1 0,0 0 0,0 0-1,0 0 1,1 0 0,-1 0 0,0 0-1,1 0 1,-1-1 0,1 1 0,-1 0-1,1-1 1,-1 1 0,1-1 0,-1 1-1,1-1 1,0 0 0,1 0 0,10 2 20,0-1 0,0 0 0,23-3 0,-13 1-145,3 0-909,1-2 1,30-6-1,-31 4 1187,1 1 1,31-1-1,-57 6-102,0-1 0,1 1 1,-1-1-1,0 1 0,0-1 1,0 1-1,-1-1 0,1 1 0,0 0 1,0 0-1,0 0 0,0-1 1,-1 1-1,1 0 0,0 0 1,-1 0-1,1 0 0,-1 0 0,1 0 1,-1 0-1,1 0 0,-1 2 1,1-1-44,0-1 0,0 1-1,0 0 1,0 0 0,0 0 0,0-1 0,0 1 0,0-1 0,1 1 0,-1-1 0,1 1 0,-1-1 0,1 0 0,2 2 0,5-1-12,-1 1 1,0-2-1,1 1 0,-1-1 1,1-1-1,-1 0 1,1 0-1,-1 0 0,12-3 1,80-20-1563,-60 12 357,-14 6 639,-1 1 0,1 1-1,0 2 1,28 1 0,-29 0-1131,-13-2 962,-1-1 0,0 0 0,0-1 0,0 0-1,0 0 1,-1-1 0,1-1 0,-1 0 0,-1 0 0,1-1 0,12-12-1,-38 31 11687,14-11-10890,0 1 0,0-1 0,0 0 0,0 0 0,0 1 0,1-1-1,-1 1 1,0 0 0,1-1 0,-1 1 0,1 0 0,0 0 0,-1 0 0,1 0 0,0 0 0,0 0 0,0 0 0,1 0 0,-1 1-1,0-1 1,1 0 0,0 0 0,-1 5 0,2-6-84,0-1 0,0 1 0,0 0 0,0-1 0,0 1-1,0-1 1,0 1 0,0-1 0,0 1 0,0-1 0,0 0 0,1 0-1,-1 1 1,0-1 0,0 0 0,0 0 0,0 0 0,1 0 0,-1 0 0,2-1-1,29-1-212,36-17-2084,-4 2 126,-20 13 4736,-43 5-2438,0 1 0,1 0-1,-1-1 1,1 1 0,-1-1-1,1 1 1,-1-1 0,1 0-1,0 0 1,0 0 0,0 0-1,3 2 1,7-4-78,-1 1 0,1-1 0,-1-1 0,1 0 0,-1 0 0,0-1 0,0-1 0,0 0-1,0 0 1,-1-1 0,1-1 0,-1 0 0,18-13 0,38-20 75,-66 39-106,0 0-1,0 0 1,1 0 0,-1 0 0,0 0 0,0 0 0,0 0-1,1 1 1,-1-1 0,0 0 0,0 0 0,0 0-1,1 0 1,-1 1 0,0-1 0,0 0 0,0 0-1,0 0 1,0 1 0,0-1 0,1 0 0,-1 0 0,0 0-1,0 1 1,0-1 0,0 0 0,0 0 0,0 1-1,0-1 1,0 0 0,0 0 0,0 1 0,0-1-1,0 0 1,0 0 0,0 1 0,0-1 0,0 0 0,-1 0-1,1 0 1,0 1 0,0-1 0,0 0 0,0 0-1,0 0 1,0 1 0,-1-1 0,1 0 0,0 0 0,0 0-1,0 0 1,0 1 0,-1-1 0,1 0 0,0 0-1,-7 16 314,4-10-208,0 0 0,0 0-1,0 0 1,1 1 0,0-1 0,1 0 0,-1 1 0,1 0-1,0-1 1,1 1 0,0-1 0,0 1 0,2 13-1,-1-18-63,0-1-1,0 1 1,1-1-1,-1 1 1,0-1-1,1 0 0,-1 0 1,1 1-1,0-1 1,-1 0-1,1 0 0,0 0 1,0-1-1,0 1 1,-1 0-1,1-1 1,0 1-1,0-1 0,0 0 1,0 1-1,0-1 1,0 0-1,0 0 0,0 0 1,0-1-1,4 0 1,53-10 212,-31 0-704,-2 0 0,34-21 0,-48 25 410,0-1 1,0 0 0,-1 0-1,-1-1 1,1-1-1,17-21 1,-30 35 175,-1 0 1,2-1-1,-1 1 1,0 0-1,1 0 1,0 0-1,0 0 0,0 1 1,0-1-1,1 0 1,-1 0-1,1 0 1,0 5-1,1-7-131,-1 0 0,0 0 0,0 0 0,1 0 0,-1 0 0,1 0 0,0-1 0,0 1 0,-1 0 0,1 0 0,0-1-1,0 1 1,1-1 0,-1 1 0,0-1 0,0 1 0,1-1 0,-1 0 0,1 1 0,-1-1 0,1 0 0,0 0 0,-1 0 0,1 0 0,0 0 0,0-1 0,-1 1 0,1-1 0,0 1 0,0-1 0,0 1 0,0-1 0,0 0 0,2 0 0,4 0-79,-1 0 0,1-1 0,-1 0 0,0 0 0,0 0 0,1-1 0,-1 0 0,0 0 0,0-1 0,-1 0 0,1 0 0,-1-1 0,11-7 0,-13 7-93,0 1-1,0 0 1,0-1 0,-1 0 0,1 0 0,-1 0 0,0 0 0,0-1 0,-1 1 0,1-1 0,-1 1 0,0-1 0,0 0 0,-1 0 0,0 0 0,1 0 0,-1 0 0,-1 0-1,1 0 1,-1-8 0,0 11 67,-1 0 0,1 0 0,0 0-1,-1 0 1,0 0 0,1 0 0,-1 0-1,0 0 1,0 0 0,0 1 0,0-1 0,0 0-1,0 1 1,-1-1 0,1 1 0,0-1-1,-1 1 1,0-1 0,1 1 0,-1 0-1,0 0 1,1 0 0,-1 0 0,0 0-1,-2-1 1,-3 0-1372,-1-1 0,1 1-1,-1 1 1,1-1 0,-12 0-1,-5 1-7542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2.460"/>
    </inkml:context>
    <inkml:brush xml:id="br0">
      <inkml:brushProperty name="width" value="0.025" units="cm"/>
      <inkml:brushProperty name="height" value="0.025" units="cm"/>
    </inkml:brush>
  </inkml:definitions>
  <inkml:trace contextRef="#ctx0" brushRef="#br0">0 0 16816,'0'0'5984,"6"13"-5829,7 19 235,-2 0-1,-1 1 1,-2 0-1,7 47 1,9 157 932,-21-202-1186,22 508 2123,-5-79-366,35 0-947,19-137-655,-37-175-2621,-37-152 2212,0 0-1,0 0 1,0 1 0,0-1-1,0 0 1,0 0 0,0 1-1,0-1 1,0 0 0,0 0-1,0 1 1,0-1 0,0 0 0,0 0-1,-1 1 1,1-1 0,0 0-1,0 0 1,0 1 0,0-1-1,0 0 1,-1 0 0,1 0 0,0 1-1,0-1 1,0 0 0,-1 0-1,1 0 1,0 0 0,0 1-1,0-1 1,-1 0 0,1 0-1,0 0 1,0 0 0,-1 0 0,1 0-1,0 0 1,0 0 0,-1 0-1,1 0 1,0 0 0,-1 0-1,1 0 1,0 0 0,0 0-1,-1 0 1,1 0 0,0 0 0,0 0-1,-1 0 1,1 0 0,0 0-1,0 0 1,-1-1 0,1 1-1,0 0 1,0 0 0,-1-1 0,-18-7-2846,18 7 2440,-34-20-7356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8.833"/>
    </inkml:context>
    <inkml:brush xml:id="br0">
      <inkml:brushProperty name="width" value="0.025" units="cm"/>
      <inkml:brushProperty name="height" value="0.025" units="cm"/>
    </inkml:brush>
  </inkml:definitions>
  <inkml:trace contextRef="#ctx0" brushRef="#br0">2 17 23126,'-2'-10'1089,"2"4"641,0 5-1250,15 1-800,4 2-2947,6 15-2147,4 6-8615</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39.160"/>
    </inkml:context>
    <inkml:brush xml:id="br0">
      <inkml:brushProperty name="width" value="0.025" units="cm"/>
      <inkml:brushProperty name="height" value="0.025" units="cm"/>
    </inkml:brush>
  </inkml:definitions>
  <inkml:trace contextRef="#ctx0" brushRef="#br0">145 2 15663,'0'0'15812,"-11"-1"-15246,9 1-517,-52 2 400,53-1-442,-1-1 0,0 0 0,0 1 1,0-1-1,0 1 0,0 0 0,1-1 0,-1 1 0,0 0 0,0 0 0,1 0 1,-1 0-1,1 1 0,-1-1 0,1 0 0,-1 1 0,1-1 0,0 1 0,0-1 1,0 1-1,0-1 0,0 1 0,0 0 0,0 0 0,0-1 0,1 1 0,-1 0 1,1 0-1,-1 0 0,1 0 0,0 3 0,0-4-48,0 0-1,1 0 1,-1 0 0,1 0-1,0 0 1,-1-1 0,1 1-1,0 0 1,-1 0 0,1 0-1,0 0 1,0-1 0,0 1-1,-1 0 1,1-1 0,0 1-1,0-1 1,0 1 0,0-1-1,0 1 1,0-1 0,1 0-1,-1 1 1,0-1 0,0 0-1,0 0 1,2 0 0,42 5-2089,-32-5 1424,-11 1 520,15 0-900,0 2 0,32 8 0,-45-10 1144,0 1 1,-1-1-1,1 1 1,0 0-1,-1 0 0,1 0 1,-1 0-1,4 4 1,-6-4 89,0-1 1,0 0-1,0 0 1,0 0-1,0 0 0,0 1 1,-1-1-1,1 0 1,-1 1-1,1-1 1,-1 0-1,1 1 1,-1-1-1,0 1 1,1-1-1,-1 1 1,0-1-1,0 1 1,0-1-1,0 1 0,-1-1 1,1 3-1,-1-2-13,0 0-1,0 0 1,0 0-1,-1 0 1,1 0-1,0-1 1,-1 1-1,1 0 1,-1-1-1,0 1 1,1-1-1,-1 0 1,0 1-1,0-1 1,0 0-1,0 0 1,-4 1-1,-41 14 669,38-13-631,-91 17-167,58-16-3502,21-4-3832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0.966"/>
    </inkml:context>
    <inkml:brush xml:id="br0">
      <inkml:brushProperty name="width" value="0.025" units="cm"/>
      <inkml:brushProperty name="height" value="0.025" units="cm"/>
    </inkml:brush>
  </inkml:definitions>
  <inkml:trace contextRef="#ctx0" brushRef="#br0">152 263 11883,'0'0'6065,"4"-9"-3215,13-27-202,-17 36-2491,1-1 0,-1 0 0,0 1-1,0-1 1,1 1 0,-1-1 0,0 0 0,0 1-1,1-1 1,-1 0 0,0 1 0,0-1 0,0 1-1,0-1 1,0 0 0,0 1 0,0-1 0,0 0-1,-1 1 1,1-1 0,0 0 0,0 1 0,0-1-1,-1 1 1,1-1 0,0 0 0,-1 1 0,1-1-1,0 1 1,-1-1 0,1 1 0,-2-1 0,-21-2 1356,-24 18-1394,37-9-112,1 0 1,0 1 0,0 0 0,1 0-1,0 1 1,-8 9 0,12-13-17,1 0 0,0 0-1,1 0 1,-1 0 0,1 0 0,-1 0 0,1 1 0,1-1-1,-1 1 1,1-1 0,-1 1 0,1 0 0,1-1 0,-1 1 0,1 0-1,0 7 1,0-11-2,0 0-1,1 0 1,-1-1-1,1 1 0,-1 0 1,1 0-1,0-1 1,-1 1-1,1 0 1,0-1-1,-1 1 1,1-1-1,0 1 1,0-1-1,-1 1 1,1-1-1,0 0 0,0 1 1,0-1-1,0 0 1,0 1-1,0-1 1,-1 0-1,1 0 1,0 0-1,0 0 1,0 0-1,0 0 1,0 0-1,1-1 0,30-3-41,-21 0 58,-1-1 0,1 0-1,-2 0 1,1-1 0,0-1 0,-1 0-1,16-15 1,-3 1-203,34-43 0,-43 46 101,-2 1 0,0-2 0,0 1 0,10-30 0,-22 54-31,0 1 0,1-1 1,-1 0-1,1 0 0,0 0 1,0 1-1,2 5 0,0 11-137,-2-22 273,0 1 0,0-1-1,0 0 1,0 0 0,0 1 0,1-1 0,-1 0-1,0 0 1,1 0 0,-1 0 0,1 1-1,-1-1 1,1 0 0,0 0 0,0 0 0,-1 0-1,1 0 1,0 0 0,0 0 0,0-1-1,0 1 1,0 0 0,0 0 0,0-1 0,0 1-1,0-1 1,0 1 0,1-1 0,-1 1-1,0-1 1,0 0 0,0 1 0,1-1-1,-1 0 1,0 0 0,0 0 0,1 0 0,-1 0-1,0 0 1,0 0 0,1-1 0,-1 1-1,0 0 1,0-1 0,2 0 0,3 0 46,-1 0 0,1-1 0,0 0 0,0-1 0,-1 1 0,1-1 0,-1 0 0,5-4 0,4-5 28,0-1 0,-1 0 1,19-25-1,-27 32-65,-1-1 0,0 1 0,0-1 0,-1 1 0,1-1 0,-1 0 0,-1 0 0,0-1 0,0 1 0,0 0 0,1-15 0,-4 27-53,0 0 0,0 1-1,0-1 1,-1 0-1,1 0 1,-5 7-1,-4 15-60,-4 33 282,2 1 0,-6 114 0,16 124 750,4-150-669,-2-148-251,0-1-1,1 1 0,-1-1 0,0 1 0,0-1 0,0 0 0,0 1 0,0-1 0,0 1 1,0-1-1,0 1 0,0-1 0,-1 1 0,1-1 0,0 1 0,0-1 0,0 1 0,0-1 1,-1 0-1,1 1 0,0-1 0,0 1 0,-1-1 0,1 0 0,0 1 0,-1-1 1,1 0-1,0 1 0,-1-1 0,1 0 0,-1 0 0,0 1 0,-12-9 792,-9-24 298,13 11-1104,2-1 0,0 1 0,2-1 0,0-1 0,-2-29 0,3 0 0,4-61 0,0 109-235,0-1 0,1 1 0,-1-1 0,1 1 0,0-1 0,0 1 0,1 0 0,-1-1 0,1 1 0,0 0 0,0 0 0,0 0 0,1 0 0,0 1 0,-1-1 1,1 1-1,0-1 0,1 1 0,-1 0 0,0 0 0,6-3 0,4-1-1313,0 0 1,1 1-1,0 1 1,0 0 0,16-3-1,-10 2 51,27-7-7696</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1.387"/>
    </inkml:context>
    <inkml:brush xml:id="br0">
      <inkml:brushProperty name="width" value="0.025" units="cm"/>
      <inkml:brushProperty name="height" value="0.025" units="cm"/>
    </inkml:brush>
  </inkml:definitions>
  <inkml:trace contextRef="#ctx0" brushRef="#br0">215 74 16720,'0'0'5178,"-1"-9"-1639,1 7-3327,-1-1 0,1 0-1,0 0 1,-1 0-1,0 0 1,1 1 0,-1-1-1,0 0 1,-1 1-1,1-1 1,0 1 0,-1-1-1,1 1 1,-1 0-1,0-1 1,0 1 0,0 0-1,0 0 1,0 0-1,0 0 1,-1 1-1,1-1 1,0 1 0,-1-1-1,0 1 1,1 0-1,-1 0 1,0 0 0,1 0-1,-1 1 1,0-1-1,-5 0 1,1 2-215,0-1 0,0 1 0,0 1 0,0-1 0,1 1 0,-1 0 0,0 1 0,1-1 0,0 2 0,0-1-1,0 0 1,0 1 0,0 0 0,1 1 0,-1-1 0,1 1 0,0 0 0,1 0 0,-1 1 0,1-1 0,0 1 0,0 0 0,1 0 0,0 0 0,0 1 0,0-1 0,-3 14 0,7-19-47,-1 0 0,0 0 0,0 1 1,1-1-1,-1 0 0,0 0 0,1 0 1,-1 0-1,1 0 0,0 0 0,-1 0 1,1 0-1,0 0 0,-1 0 1,1 0-1,0 0 0,0-1 0,0 1 1,0 0-1,0 0 0,0-1 0,0 1 1,0-1-1,0 1 0,0-1 0,0 1 1,0-1-1,1 0 0,-1 1 0,0-1 1,0 0-1,0 0 0,0 0 0,1 0 1,-1 0-1,2 0 0,59 0-843,-46 0 349,-2-1 259,0 0 5,-1 1 0,1 0 0,22 4 0,-34-4 329,-1 0 0,0 0 0,0 0 1,0 0-1,0 0 0,0 0 0,1 1 0,-1-1 0,0 0 0,0 1 0,0-1 1,0 1-1,0 0 0,0-1 0,0 1 0,0 0 0,-1-1 0,1 1 0,0 0 1,0 0-1,0 0 0,-1 0 0,1-1 0,0 1 0,-1 0 0,1 0 0,-1 1 1,1-1-1,-1 0 0,0 0 0,1 0 0,-1 0 0,0 0 0,0 0 1,0 0-1,0 1 0,0-1 0,0 0 0,0 0 0,0 0 0,0 0 0,-1 0 1,1 0-1,0 1 0,-1-1 0,1 0 0,-1 0 0,1 0 0,-1 0 0,1 0 1,-1 0-1,0 0 0,1-1 0,-3 3 0,-3 4 200,0 0 0,-1 0 1,0 0-1,0-1 0,-1 0 0,0 0 0,0-1 1,0 0-1,-11 5 0,-5 1-288,-1-1 0,-29 8 1,38-14 118,8-5-2797,8-13-17062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1.789"/>
    </inkml:context>
    <inkml:brush xml:id="br0">
      <inkml:brushProperty name="width" value="0.025" units="cm"/>
      <inkml:brushProperty name="height" value="0.025" units="cm"/>
    </inkml:brush>
  </inkml:definitions>
  <inkml:trace contextRef="#ctx0" brushRef="#br0">148 80 19218,'0'0'8803,"2"-9"-7175,6-27-565,-8 36-1041,0-1 0,0 1 0,0-1 0,0 0 0,0 1 1,0-1-1,0 1 0,0-1 0,0 1 0,0-1 0,0 1 1,0-1-1,-1 1 0,1-1 0,0 1 0,0-1 0,-1 1 0,1-1 1,0 1-1,-1 0 0,1-1 0,0 1 0,-1-1 0,1 1 1,-1 0-1,1-1 0,-1 1 0,1 0 0,-1 0 0,1-1 0,-1 1 1,1 0-1,-1 0 0,1 0 0,-1 0 0,1 0 0,-1-1 0,0 1 1,-22 1-81,19-1 95,-2 1-38,0 1-1,0-1 0,0 2 1,0-1-1,0 0 1,0 1-1,1 0 1,-1 0-1,1 1 0,0 0 1,0 0-1,0 0 1,1 0-1,-1 1 0,1 0 1,0 0-1,0 0 1,1 0-1,0 0 1,0 1-1,0 0 0,0-1 1,1 1-1,0 0 1,0 0-1,-2 12 0,4-17 4,0 0 0,0 0 0,0 0-1,0 0 1,0 0 0,1 0 0,-1 0-1,0 0 1,0 0 0,1 0 0,-1 0-1,0 0 1,1 0 0,-1 0 0,1-1-1,-1 1 1,1 0 0,0 0 0,-1 0-1,1-1 1,0 1 0,-1 0 0,1-1-1,0 1 1,1 0 0,29 6 87,-21-7-63,0 0-1,0-1 0,0 0 1,15-4-1,-14 1-12,0-1 0,0 1-1,-1-2 1,0 1 0,0-1 0,0-1-1,-1 0 1,11-10 0,-15 12 6,0 1 0,0-1 0,-1 0 0,0 0 0,0 0 0,0-1 0,-1 1 0,1-1 0,-1 0 0,-1 0 0,1 0 0,-1 0 0,0-1 0,-1 1 0,1 0 0,0-10 0,-20 32 429,12-5-455,1 0-1,0 1 0,0 0 0,-4 19 1,8-25-9,-1 1 0,1-1 0,0 1 0,1-1 0,0 1 0,0-1 0,0 1 0,1-1 1,-1 1-1,4 10 0,-3-15-88,0-1 0,0 1 0,0-1 0,0 1 0,0-1-1,0 1 1,0-1 0,0 0 0,0 0 0,1 1 0,-1-1 0,1 0 0,-1 0 0,1 0 0,-1-1 0,1 1 0,-1 0 0,1-1 0,2 2 0,22 1-4873,-5-3-1738</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4.648"/>
    </inkml:context>
    <inkml:brush xml:id="br0">
      <inkml:brushProperty name="width" value="0.025" units="cm"/>
      <inkml:brushProperty name="height" value="0.025" units="cm"/>
    </inkml:brush>
  </inkml:definitions>
  <inkml:trace contextRef="#ctx0" brushRef="#br0">185 30 11755,'1'-1'513,"0"0"0,-1 0 1,1 0-1,0 0 0,-1-1 0,0 1 0,1 0 1,-1 0-1,0 0 0,1 0 0,-1-1 0,0 1 1,0 0-1,0 0 0,0 0 0,0-1 0,0 1 0,0 0 1,-1-2-1,0 2-351,1 1 1,-1 0-1,1-1 0,-1 1 1,1-1-1,-1 1 0,1 0 1,-1-1-1,0 1 1,1 0-1,-1 0 0,1 0 1,-1-1-1,0 1 0,1 0 1,-1 0-1,0 0 0,0 0 1,1 0-1,-1 0 1,0 0-1,1 0 0,-1 0 1,0 1-1,-5 0-90,1 1 0,0-1 0,1 1 0,-1 0 0,0 1 0,1-1 0,-9 6 1,0 3 178,1 1 1,0 0 0,0 1 0,1 0 0,1 1-1,0 0 1,-9 18 0,15-24-199,0 0 1,0 0-1,1 0 0,0 0 0,1 0 1,0 1-1,0-1 0,0 1 1,1 0-1,1-1 0,0 1 0,0 0 1,0 0-1,1-1 0,0 1 0,3 9 1,-2-15-182,0 1 1,-1-1-1,1 0 1,0 0-1,1 0 1,-1 0 0,0 0-1,1-1 1,0 1-1,0-1 1,-1 1-1,1-1 1,1 0-1,-1 0 1,0 0-1,0-1 1,1 1 0,-1-1-1,8 2 1,0 0-1820,1 0 0,0-1 0,0 0 0,22-1 0,-9-1-4005</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4.978"/>
    </inkml:context>
    <inkml:brush xml:id="br0">
      <inkml:brushProperty name="width" value="0.025" units="cm"/>
      <inkml:brushProperty name="height" value="0.025" units="cm"/>
    </inkml:brush>
  </inkml:definitions>
  <inkml:trace contextRef="#ctx0" brushRef="#br0">98 1 15246,'0'0'8793,"-6"11"-7581,-11 31-563,1 0 0,2 1 0,2 1 1,2-1-1,1 2 0,3-1 1,-1 63-1,7-105-786,0 0 0,0 0 1,1 0-1,-1 0 0,1 0 0,0 0 1,-1 0-1,1 0 0,0 0 0,0 0 1,0-1-1,0 1 0,0 0 0,1-1 1,-1 1-1,3 2 0,12 1-4012,2-15-3460,-7-8-3852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5.351"/>
    </inkml:context>
    <inkml:brush xml:id="br0">
      <inkml:brushProperty name="width" value="0.025" units="cm"/>
      <inkml:brushProperty name="height" value="0.025" units="cm"/>
    </inkml:brush>
  </inkml:definitions>
  <inkml:trace contextRef="#ctx0" brushRef="#br0">5 60 16560,'0'0'6827,"-1"9"-4830,-2 27-353,3-34-1574,0 0-1,1-1 0,-1 1 1,1-1-1,0 1 0,-1-1 1,1 1-1,0-1 0,0 0 1,0 1-1,0-1 0,0 0 1,0 0-1,0 1 0,0-1 1,0 0-1,1 0 0,-1 0 1,0-1-1,1 1 0,-1 0 1,1 0-1,-1-1 0,1 1 1,-1-1-1,1 1 0,-1-1 1,1 0-1,3 1 0,51 2 396,-47-3-383,5-1-44,1 0-1,-1 0 1,0-2 0,0 1 0,0-2-1,0 0 1,14-6 0,-23 8 37,1 0-1,-1-1 1,0 1-1,0-1 1,-1 0 0,1-1-1,-1 1 1,1-1-1,-1 1 1,0-1-1,0-1 1,-1 1 0,1 0-1,-1-1 1,0 0-1,0 0 1,-1 0 0,1 0-1,-1 0 1,0 0-1,1-7 1,-3 11-64,0 0-1,0 1 1,0-1-1,0 1 1,0-1 0,0 0-1,0 1 1,0-1 0,0 0-1,0 1 1,0-1-1,0 0 1,-1 1 0,1-1-1,0 1 1,-1-1 0,1 1-1,0-1 1,-1 0 0,1 1-1,0-1 1,-1 1-1,1 0 1,-1-1 0,1 1-1,-1-1 1,1 1 0,-1 0-1,1-1 1,-1 1 0,-1-1-1,-26-2 375,-28 14 59,45-6-443,2 0 0,-1 0 1,1 1-1,-1 0 0,1 0 0,1 1 0,0 0 1,0 1-1,0 0 0,-7 10 0,10-12-5,0 0-1,1 1 1,0 0 0,0-1-1,0 1 1,1 1-1,0-1 1,1 0-1,0 1 1,0 0-1,0-1 1,1 1 0,0 0-1,0 15 1,2-21-59,-1 0 0,0 0 0,1 1 1,0-1-1,-1 0 0,1 0 0,0 0 0,0 0 1,0 0-1,0 0 0,1 0 0,-1 0 1,1 0-1,-1 0 0,1-1 0,-1 1 1,1-1-1,0 1 0,0-1 0,0 0 1,0 1-1,0-1 0,0 0 0,3 1 1,3 1-1057,0-1 1,0 0-1,0-1 1,1 1-1,12-1 1,18 0-7173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6.846"/>
    </inkml:context>
    <inkml:brush xml:id="br0">
      <inkml:brushProperty name="width" value="0.025" units="cm"/>
      <inkml:brushProperty name="height" value="0.025" units="cm"/>
    </inkml:brush>
  </inkml:definitions>
  <inkml:trace contextRef="#ctx0" brushRef="#br0">43 38 18353,'-4'13'1239,"-8"41"43,2 1 1,2 1 0,0 63-1,8-82-793,1 1 1,1-1-1,3-1 0,0 1 1,15 45-1,-14-76 978,1-16-735,1-17-96,34-176-151,-23 101-631,34-104-1,-51 200 139,-1 1 0,2 0 0,-1 0 0,1 0-1,-1 0 1,1 0 0,7-8 0,-9 12-3,0 0-1,0 0 1,0 0-1,0 0 1,0 1 0,1-1-1,-1 0 1,0 0-1,0 1 1,1-1-1,-1 1 1,1-1 0,-1 1-1,1 0 1,-1-1-1,1 1 1,-1 0 0,0 0-1,1 0 1,-1 0-1,1 0 1,-1 1 0,1-1-1,-1 0 1,1 1-1,-1-1 1,0 1-1,1-1 1,-1 1 0,0 0-1,1-1 1,-1 1-1,0 0 1,3 2 0,0 1-1,1 0 1,0 0 0,-1 1 0,0-1 0,0 1 0,0 0 0,-1 1 0,1-1 0,-1 1 0,-1-1-1,1 1 1,-1 0 0,0 0 0,0 0 0,0 0 0,0 9 0,-1-10 58,-1 0 0,1 1 0,-1-1 0,-1 0 0,1 0 1,-1 0-1,0 1 0,0-1 0,0 0 0,-1 0 0,1 0 0,-1 0 0,-1-1 1,1 1-1,0-1 0,-1 1 0,0-1 0,0 0 0,-1 0 0,-4 5 0,0-2 22,-1 0 0,0-1-1,-1 0 1,1 0 0,-1-1-1,-1-1 1,1 1 0,0-2 0,-1 1-1,0-1 1,0-1 0,0 0-1,0-1 1,-15 1 0,26-2-236,0 0 1,0-1-1,-1 1 1,1 0-1,0 0 1,0 0 0,0 0-1,0 0 1,0-1-1,0 1 1,-1 0-1,1 0 1,0 0-1,0-1 1,0 1-1,0 0 1,0 0 0,0 0-1,0-1 1,0 1-1,0 0 1,0 0-1,0 0 1,0-1-1,0 1 1,0 0 0,0 0-1,0 0 1,0-1-1,0 1 1,0 0-1,0 0 1,1 0-1,-1 0 1,0-1 0,0 1-1,0 0 1,0 0-1,0 0 1,0 0-1,1-1 1,-1 1-1,0 0 1,0 0-1,0 0 1,0 0 0,1 0-1,-1 0 1,0 0-1,0-1 1,9-8-7200,8 0-7262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7.218"/>
    </inkml:context>
    <inkml:brush xml:id="br0">
      <inkml:brushProperty name="width" value="0.025" units="cm"/>
      <inkml:brushProperty name="height" value="0.025" units="cm"/>
    </inkml:brush>
  </inkml:definitions>
  <inkml:trace contextRef="#ctx0" brushRef="#br0">42 0 16784,'0'0'12876,"-30"59"-11947,24-28-449,2 5-255,3-2-193,1 3 32,0-4-289,0-6-1216,3-5-1057,2-9-962,-5-8-319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2.819"/>
    </inkml:context>
    <inkml:brush xml:id="br0">
      <inkml:brushProperty name="width" value="0.025" units="cm"/>
      <inkml:brushProperty name="height" value="0.025" units="cm"/>
    </inkml:brush>
  </inkml:definitions>
  <inkml:trace contextRef="#ctx0" brushRef="#br0">1 583 20307,'0'0'3529,"15"2"-3054,5 0-63,0-1 0,0-1-1,0-1 1,0-1 0,33-7 0,118-35 1079,-103 25-1417,619-141-738,14 61-7091,-571 87 7221,0-6 1,-1-6-1,-1-6 0,-2-4 0,169-72 0,-228 76-6518</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7.547"/>
    </inkml:context>
    <inkml:brush xml:id="br0">
      <inkml:brushProperty name="width" value="0.025" units="cm"/>
      <inkml:brushProperty name="height" value="0.025" units="cm"/>
    </inkml:brush>
  </inkml:definitions>
  <inkml:trace contextRef="#ctx0" brushRef="#br0">0 15 9769,'0'0'14958,"51"-10"-13740,-13 10 159,4 0-608,4 0-449,1 0-256,-2 0-64,-6 0-1473,-11 0-2531,-7-5-4805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7.892"/>
    </inkml:context>
    <inkml:brush xml:id="br0">
      <inkml:brushProperty name="width" value="0.025" units="cm"/>
      <inkml:brushProperty name="height" value="0.025" units="cm"/>
    </inkml:brush>
  </inkml:definitions>
  <inkml:trace contextRef="#ctx0" brushRef="#br0">4 0 20243,'0'0'4148,"0"10"-2221,-1 23-637,-1-10-430,1 0 0,2 0-1,0 0 1,1 0 0,8 35 0,-10-56-860,1-1 0,0 0 0,-1 1 0,1-1 0,0 0 0,-1 0 0,1 0 0,0 0 0,0 1 0,0-1 0,0 0 0,0 0 0,0-1 0,0 1 0,1 0 0,-1 0 0,0-1 0,0 1 0,1 0 0,-1-1 0,0 1 0,1-1 0,-1 0 0,0 1 0,1-1 0,-1 0 0,1 0 0,-1 0 0,0 0 0,1 0 0,-1 0 0,1 0 0,-1-1 0,0 1 0,1 0 0,-1-1 0,0 1 0,1-1 0,1 0 0,7-4 0,1-1 0,-1 0 0,0 0 0,9-8 0,4-2 0,-23 16 0,0 0 0,1 0 0,-1 0 0,0 0 0,1 0 0,-1 0 0,0 0 0,1-1 0,-1 1 0,1 0 0,-1 0 0,0 1 0,1-1 0,-1 0 0,1 0 0,-1 0 0,0 0 0,1 0 0,-1 0 0,0 0 0,1 1 0,-1-1 0,0 0 0,1 0 0,-1 0 0,0 1 0,1-1 0,-1 0 0,0 0 0,0 1 0,1-1 0,-1 0 0,0 1 0,0-1 0,0 0 0,0 1 0,1-1 0,-1 0 0,0 1 0,0-1 0,0 1 0,0-1 0,0 0 0,0 1 0,4 31 0,-7 34 0,1-53-2608,-3 14-12758,12-36 573</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8.252"/>
    </inkml:context>
    <inkml:brush xml:id="br0">
      <inkml:brushProperty name="width" value="0.025" units="cm"/>
      <inkml:brushProperty name="height" value="0.025" units="cm"/>
    </inkml:brush>
  </inkml:definitions>
  <inkml:trace contextRef="#ctx0" brushRef="#br0">90 0 19058,'0'0'5141,"-9"2"-3636,5-1-1370,0-1-1,0 1 0,1 0 1,-1 0-1,0 1 0,1-1 1,-1 1-1,1-1 0,0 1 1,0 0-1,-1 1 0,1-1 0,0 0 1,1 1-1,-1 0 0,0 0 1,1-1-1,0 2 0,-1-1 1,1 0-1,0 0 0,1 1 1,-1-1-1,1 1 0,-1-1 1,1 1-1,0 0 0,0-1 1,1 1-1,-1 6 0,0-8-94,0 1 0,1-1 0,0 1-1,0-1 1,-1 1 0,1 0 0,1-1 0,-1 1-1,0-1 1,1 1 0,-1-1 0,1 1 0,0-1-1,-1 0 1,1 1 0,1-1 0,-1 0-1,0 0 1,0 1 0,1-1 0,-1 0 0,1 0-1,0 0 1,3 3 0,0-4-16,-1 1 1,0 0-1,1-1 0,-1 0 0,1 0 1,0-1-1,-1 1 0,1-1 0,0 0 1,-1 0-1,1 0 0,0-1 1,4-1-1,-1 0-12,-1 0-1,0-1 1,0 0 0,0-1 0,0 1-1,-1-1 1,0-1 0,1 1 0,-1-1-1,-1 0 1,1-1 0,-1 1 0,0-1-1,0 0 1,-1 0 0,1-1 0,-1 1-1,-1-1 1,1 0 0,-1 0-1,-1 0 1,1 0 0,-1-1 0,1-9-1,-22 60-85,15-33 106,1 0 0,0 0 0,1 0 0,0 1 0,0-1 0,1 0 0,1 1 0,0 15 0,0-26-16,1 1 1,-1 0-1,1-1 0,-1 1 1,1-1-1,-1 1 0,1 0 1,-1-1-1,1 0 0,-1 1 0,1-1 1,0 1-1,-1-1 0,1 0 1,0 1-1,-1-1 0,1 0 1,0 1-1,-1-1 0,1 0 1,0 0-1,0 0 0,-1 0 1,1 0-1,0 0 0,0 0 1,-1 0-1,1 0 0,0 0 1,0 0-1,-1-1 0,1 1 0,0 0 1,0 0-1,0-1 0,29-10 406,-19 1-413,0-1 0,-1-1 1,0 1-1,-1-1 0,14-22 0,3-6-16,-22 82 7,-6-25-60,0 49-740,2-64 740,0 0-1,0 0 1,0-1 0,0 1-1,0 0 1,1 0-1,-1 0 1,1-1-1,-1 1 1,1 0 0,0 0-1,-1-1 1,1 1-1,0-1 1,0 1-1,0-1 1,0 1 0,1-1-1,-1 1 1,0-1-1,1 0 1,-1 0-1,1 0 1,-1 0 0,1 0-1,-1 0 1,4 1-1,-5-2-205,1 1 0,-1-1 0,1 0 0,-1 0 0,1 0 0,0 0 0,-1 0 0,1 0 0,-1 0 0,1 0 0,-1 0 0,1 0-1,-1-1 1,1 1 0,-1 0 0,1 0 0,-1 0 0,1-1 0,-1 1 0,1 0 0,-1 0 0,1-1 0,-1 1 0,1 0 0,-1-1 0,0 1 0,1-1 0,-1 1 0,0-1 0,1 0-1,5-17-7447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8.580"/>
    </inkml:context>
    <inkml:brush xml:id="br0">
      <inkml:brushProperty name="width" value="0.025" units="cm"/>
      <inkml:brushProperty name="height" value="0.025" units="cm"/>
    </inkml:brush>
  </inkml:definitions>
  <inkml:trace contextRef="#ctx0" brushRef="#br0">0 0 21492,'0'0'9802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9.063"/>
    </inkml:context>
    <inkml:brush xml:id="br0">
      <inkml:brushProperty name="width" value="0.025" units="cm"/>
      <inkml:brushProperty name="height" value="0.025" units="cm"/>
    </inkml:brush>
  </inkml:definitions>
  <inkml:trace contextRef="#ctx0" brushRef="#br0">255 0 17489,'0'0'2210,"10"3"790,30 12 128,-39-15-3015,0 1 0,-1-1 0,1 1 0,0-1 0,0 1 0,0 0 0,0-1 0,-1 1 0,1 0 0,0 0-1,-1-1 1,1 1 0,-1 0 0,1 0 0,-1 0 0,1 0 0,-1 0 0,1 0 0,-1 0 0,0 0 0,0 0 0,1 0 0,-1 0 0,0 0 0,0 0 0,0 0 0,0 0-1,0 0 1,0 0 0,-1 0 0,1 0 0,0 0 0,0 0 0,-1 0 0,1 0 0,0 0 0,-1-1 0,1 1 0,-1 0 0,0 0 0,1 0 0,-1 0 0,0-1 0,0 2 0,-30 29 1232,-5-6-1191,-1-2 0,-67 30 0,22-12-104,81-41-51,0 1 0,0-1-1,-1 1 1,1-1 0,0 1 0,0 0-1,0-1 1,0 1 0,0 0 0,0 0-1,0 0 1,0 0 0,0 0 0,1 0 0,-1 0-1,0 0 1,1 0 0,-1 0 0,0 0-1,1 0 1,-1 2 0,1-2-2,1 0 0,-1 0 0,0-1 0,1 1 0,-1 0 0,1 0 0,-1-1 0,1 1 0,-1 0 0,1-1 0,0 1 0,-1-1 0,1 1 0,0 0 0,0-1 0,-1 0 0,1 1 0,0-1 0,0 1 0,0-1 0,-1 0 0,3 1 1,61 11-182,-58-11 159,137 12-2129,-46-9-2835,-29-4-1657</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49.862"/>
    </inkml:context>
    <inkml:brush xml:id="br0">
      <inkml:brushProperty name="width" value="0.025" units="cm"/>
      <inkml:brushProperty name="height" value="0.025" units="cm"/>
    </inkml:brush>
  </inkml:definitions>
  <inkml:trace contextRef="#ctx0" brushRef="#br0">80 1 11691,'0'0'11563,"-3"9"-10314,-9 33-3,2 1-1,2 0 1,-4 60-1,-2 12 451,8-76-1278,0-9 145,-2 60-1,8-90-561,0 0 0,0 0 0,0 0 0,0 1 0,0-1-1,1 0 1,-1 0 0,0 0 0,0 0 0,0 0 0,0 0 0,0 1-1,1-1 1,-1 0 0,0 0 0,0 0 0,0 0 0,1 0 0,-1 0 0,0 0-1,0 0 1,0 0 0,0 0 0,1 0 0,-1 0 0,0 0 0,0 0-1,0 0 1,1 0 0,-1 0 0,0 0 0,0 0 0,0 0 0,0 0-1,1 0 1,-1 0 0,0 0 0,0-1 0,0 1 0,0 0 0,1 0-1,-1 0 1,0 0 0,0 0 0,0 0 0,0-1 0,0 1 0,0 0 0,1 0-1,-1 0 1,0 0 0,0-1 0,0 1 0,0 0 0,0 0 0,0 0-1,0-1 1,0 1 0,0 0 0,0 0 0,0-1 0,11-11-12,27-49 11,45-94 0,-50 89 0,50-76 0,-82 140 0,1-1 0,0 1 0,0-1 0,0 1 0,0 0 0,0 0 0,0 0 0,1 0 0,-1 0 0,0 1 0,1-1 0,0 1 0,-1 0 0,1-1 0,0 1 0,0 0 0,0 1 0,0-1 0,5 0 0,-7 1 0,0 0 0,0 0 0,0 0 0,0 0 0,0 1 0,0-1 0,0 0 0,0 1 0,-1-1 0,1 0 0,0 1 0,0-1 0,0 1 0,-1 0 0,1-1 0,0 1 0,-1-1 0,1 1 0,0 0 0,-1 0 0,1-1 0,-1 1 0,1 1 0,0 1 0,0-1 0,-1 1 0,1-1 0,-1 1 0,1-1 0,-1 1 0,0 0 0,0-1 0,-1 1 0,1-1 0,0 1 0,-2 4 0,1-3 0,-1 0 0,0 0 0,0 1 0,0-1 0,-1-1 0,1 1 0,-1 0 0,0 0 0,0-1 0,0 0 0,-6 5 0,-46 33 0,36-27 0,-7 5 0,12-7 0,-1-1 0,0-1 0,0-1 0,-1 0 0,0-1 0,-29 11 0,40-21-248,10-6-505,10-8-2314,54-33-10476,-25 26-1101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9:50.269"/>
    </inkml:context>
    <inkml:brush xml:id="br0">
      <inkml:brushProperty name="width" value="0.025" units="cm"/>
      <inkml:brushProperty name="height" value="0.025" units="cm"/>
    </inkml:brush>
  </inkml:definitions>
  <inkml:trace contextRef="#ctx0" brushRef="#br0">29 23 18962,'0'0'11691,"-5"10"-11344,4-7-305,-19 44 227,19-46-261,1 0 1,0 0-1,-1 0 1,1 0 0,0 0-1,0 0 1,0 0-1,0 0 1,0 0-1,0 0 1,0 1-1,0-1 1,0 0-1,0 0 1,1 0-1,-1 0 1,0 0 0,1 0-1,-1 0 1,1 0-1,-1 0 1,1 0-1,-1 0 1,1-1-1,0 1 1,-1 0-1,1 0 1,0 0-1,0-1 1,0 1 0,-1 0-1,1-1 1,0 1-1,0-1 1,0 1-1,0-1 1,0 0-1,0 1 1,0-1-1,0 0 1,0 1-1,1-1 1,-1 0 0,0 0-1,0 0 1,0 0-1,2 0 1,3-1 23,0 0 0,-1 0 0,1 0 0,0 0 0,0-1 0,-1 0 0,1 0 0,-1 0 0,1-1-1,-1 0 1,0 0 0,0-1 0,0 1 0,-1-1 0,1 0 0,-1 0 0,5-6 0,21-17 55,-35 70 35,-7 14-86,12-56-30,0 1 0,-1-1-1,1 1 1,0-1 0,0 1 0,0-1 0,0 1 0,0-1 0,0 0-1,0 1 1,1-1 0,-1 1 0,0-1 0,1 1 0,-1-1 0,1 0-1,0 1 1,-1-1 0,1 0 0,0 0 0,0 0 0,0 1-1,0-1 1,0 0 0,0 0 0,0 0 0,0 0 0,0-1 0,0 1-1,1 0 1,-1 0 0,0-1 0,1 1 0,2 0 0,4-1-5,1 0 1,0-1 0,0 0 0,-1 0 0,1-1-1,-1 0 1,1-1 0,-1 0 0,0 0-1,0 0 1,0-1 0,0-1 0,-1 1 0,8-7-1,7-5-2,0-2 0,-1 0-1,21-25 1,-28 24-1711,-11 2-2913,-3 10-6302</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24.977"/>
    </inkml:context>
    <inkml:brush xml:id="br0">
      <inkml:brushProperty name="width" value="0.025" units="cm"/>
      <inkml:brushProperty name="height" value="0.025" units="cm"/>
    </inkml:brush>
  </inkml:definitions>
  <inkml:trace contextRef="#ctx0" brushRef="#br0">71 1 17617,'0'0'7847,"-2"10"-6737,-14 64 560,5-29-1093,2 0 0,2 1 0,-1 82 0,8-126-569,0-1 0,0 1 0,0 0 1,1-1-1,-1 1 0,1 0 0,-1-1 0,1 1 1,-1-1-1,1 1 0,0-1 0,0 1 1,0-1-1,0 0 0,0 1 0,0-1 1,0 0-1,1 0 0,-1 0 0,0 0 1,1 0-1,-1 0 0,0 0 0,3 1 0,1 0 20,0-1 0,0 1 0,0-1 0,0 0-1,0 0 1,0-1 0,1 0 0,5 0-1,8-1 42,1-1 0,0-1 0,25-7 0,-24 4-129,-3 1-29,0 0 0,1 1 0,35-3 0,-53 7 92,-1 0 1,0 0 0,1 0-1,-1 0 1,0 1 0,1-1-1,-1 0 1,0 0 0,0 0-1,1 0 1,-1 1 0,0-1-1,0 0 1,1 0 0,-1 1-1,0-1 1,0 0 0,0 0 0,1 1-1,-1-1 1,0 0 0,0 1-1,0-1 1,0 0 0,0 1-1,0-1 1,0 0 0,0 1-1,0-1 1,0 0 0,0 1-1,0-1 1,0 0 0,0 1-1,0-1 1,0 0 0,0 1 0,0-1-1,0 0 1,0 1 0,0-1-1,-1 0 1,1 0 0,0 1-1,0-1 1,0 0 0,-1 0-1,1 1 1,0-1 0,0 0-1,-1 0 1,1 1 0,0-1-1,0 0 1,-1 0 0,1 0 0,-1 1-1,-14 16 707,-2-5-635,-1-1 0,0 0 1,-1-1-1,-1-1 0,1-1 0,-1-1 0,-1 0 0,1-2 0,-1 0 1,0-1-1,0-2 0,-38 1 0,59-3-89,-1 0 1,0 1-1,1-1 1,-1 0-1,0 0 1,0 0-1,1 0 1,-1-1-1,0 1 1,1 0-1,-1 0 0,0 0 1,1 0-1,-1-1 1,0 1-1,1 0 1,-1-1-1,1 1 1,-1 0-1,1-1 1,-1 1-1,1-1 1,-1 1-1,1-1 0,-1 1 1,1-1-1,-1 1 1,1-1-1,0 1 1,-1-1-1,1 0 1,0 1-1,-1-2 1,1 1-72,0 0 0,1 0 0,-1 0 1,0 0-1,1 0 0,-1 0 1,1 0-1,-1 1 0,1-1 0,-1 0 1,1 0-1,-1 0 0,1 1 0,0-1 1,-1 0-1,1 1 0,0-1 1,0 0-1,-1 1 0,1-1 0,0 1 1,0-1-1,0 1 0,1-1 1,64-20-10182,-21 9 2386</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25.692"/>
    </inkml:context>
    <inkml:brush xml:id="br0">
      <inkml:brushProperty name="width" value="0.025" units="cm"/>
      <inkml:brushProperty name="height" value="0.025" units="cm"/>
    </inkml:brush>
  </inkml:definitions>
  <inkml:trace contextRef="#ctx0" brushRef="#br0">17 219 15118,'0'0'14280,"-5"9"-13644,4-7-622,0 0 3,-1 0 0,1 0-1,0 1 1,0-1 0,0 0-1,0 0 1,0 1 0,1-1 0,-1 0-1,1 1 1,0-1 0,-1 1 0,1 2-1,12 5 108,20-6 22,-17-5-168,0-1 0,0 0 0,0-2 0,0 1-1,-1-2 1,1 0 0,-1-1 0,0 0 0,-1-1 0,1-1 0,-2 0 0,1 0 0,-1-2 0,0 1 0,20-23 0,-39 42 230,1 0-1,0 1 0,0-1 0,2 1 1,-7 20-1,9-28-168,1 1 1,0 0-1,0 0 1,0 0-1,0 0 1,1 0-1,-1 0 0,1 0 1,0 0-1,0 0 1,1 5-1,0-8-24,0 1-1,-1-1 0,1 1 1,0-1-1,0 0 1,0 1-1,0-1 1,0 0-1,0 0 1,0 0-1,0 0 1,1 0-1,-1 0 1,0 0-1,1 0 1,-1 0-1,1-1 1,-1 1-1,1 0 1,-1-1-1,1 0 1,-1 1-1,1-1 1,-1 0-1,1 1 1,0-1-1,-1 0 1,1 0-1,1-1 1,9 1-15,0-1 0,-1-1 0,0 0 0,1-1 0,-1 0 0,0 0 0,0-1 0,0-1 0,-1 0 0,0 0 0,0-1 0,0 0 0,0-1 0,-1 0 0,0-1 0,-1 1 0,0-2 0,13-15 0,-5 3-94,-1 0 0,0-1 0,-2 0 0,0-2-1,-2 1 1,0-1 0,9-33 0,-38 189 243,12-88 184,1 1 0,2 53 0,3-96-333,0 0 1,0 1-1,0-1 1,0 0-1,0 1 1,1-1-1,-1 0 1,1 0-1,-1 1 1,1-1-1,0 0 1,0 0-1,0 0 1,0 0-1,0 0 1,0 0-1,1 0 1,-1 0-1,1 0 1,-1 0-1,1-1 1,0 1-1,0-1 1,0 1-1,0-1 1,0 0-1,0 0 1,0 0-1,0 0 1,0 0-1,0 0 1,0 0-1,1-1 1,-1 1-1,0-1 1,1 0-1,-1 0 1,0 0-1,1 0 1,-1 0-1,5-1 1,-6 1-2,0-1-1,0 1 1,0-1-1,0 1 1,0-1 0,-1 1-1,1-1 1,0 0-1,0 0 1,0 1-1,-1-1 1,1 0 0,0 0-1,-1 0 1,1 0-1,-1 0 1,1 0 0,-1 0-1,1 0 1,-1 0-1,0 0 1,0 0 0,1 0-1,-1 0 1,0 0-1,0 0 1,0 0 0,0 0-1,0 0 1,0 0-1,0 0 1,-1-1-1,1 1 1,0-1 0,-1-2-29,0 0 1,1 0-1,-1 0 1,-1 0-1,1 0 1,0 0-1,-1 0 1,-3-4-1,-10-10-592,-1 1-1,0 0 1,-35-25 0,31 26 890,1 0 1,1-1 0,-20-24-1,38 40-247,1 1 0,-1-1 0,0 1 0,1-1-1,-1 1 1,1-1 0,-1 1 0,1-1 0,-1 1-1,1 0 1,-1-1 0,1 1 0,-1 0 0,1-1-1,0 1 1,-1 0 0,1 0 0,0 0 0,-1-1-1,1 1 1,-1 0 0,1 0 0,0 0 0,-1 0-1,1 0 1,0 0 0,-1 0 0,1 1 0,0-1-1,0 0 1,34 0 460,-31 0-464,105 0-3252,0 0-4997,-70 0-3833</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26.861"/>
    </inkml:context>
    <inkml:brush xml:id="br0">
      <inkml:brushProperty name="width" value="0.025" units="cm"/>
      <inkml:brushProperty name="height" value="0.025" units="cm"/>
    </inkml:brush>
  </inkml:definitions>
  <inkml:trace contextRef="#ctx0" brushRef="#br0">14 1 16752,'0'0'4004,"-1"10"-2488,-9 99 2413,8 157 0,2-256-3821,1-1 0,0 1 0,1 0 0,5 16-1,-7-25-82,0 0-1,1 0 0,-1 0 1,0 0-1,1 0 0,-1 1 0,1-1 1,-1 0-1,1 0 0,0 0 0,-1 0 1,1 0-1,0-1 0,0 1 1,-1 0-1,1 0 0,0 0 0,0-1 1,0 1-1,0 0 0,0-1 1,0 1-1,0-1 0,0 1 0,1-1 1,-1 1-1,0-1 0,0 0 0,0 0 1,0 0-1,1 1 0,-1-1 1,0 0-1,0 0 0,0-1 0,0 1 1,1 0-1,-1 0 0,0-1 1,0 1-1,0 0 0,0-1 0,0 1 1,0-1-1,0 1 0,0-1 0,0 0 1,0 0-1,0 1 0,1-2 1,4-4 23,0 0 1,0 0 0,-1 0 0,0-1 0,-1 0-1,0 0 1,0 0 0,0 0 0,-1-1 0,0 1 0,4-14-1,-2 1 21,0 0-1,-1-1 1,1-29-1,-3 27-94,0 12-12,-1 1 1,0-1-1,-1 0 1,0 0 0,-1 0-1,0 0 1,-6-20-1,7 31 30,1 0-1,-1 0 0,0 0 1,0 0-1,0 1 0,0-1 0,-1 0 1,1 0-1,0 0 0,0 1 1,0-1-1,0 0 0,0 0 1,0 0-1,0 0 0,0 1 0,0-1 1,0 0-1,0 0 0,-1 0 1,1 0-1,0 0 0,0 1 0,0-1 1,0 0-1,0 0 0,-1 0 1,1 0-1,0 0 0,0 0 1,0 0-1,0 0 0,-1 0 0,1 1 1,0-1-1,0 0 0,0 0 1,0 0-1,-1 0 0,1 0 1,0 0-1,0 0 0,0 0 0,-1 0 1,1 0-1,0-1 0,0 1 1,0 0-1,0 0 0,-1 0 1,1 0-1,0 0 0,0 0 0,0 0 1,0 0-1,-1 0 0,1-1 1,0 1-1,0 0 0,0 0 0,0 0 1,0 0-1,-1-1 0,-1 17-138,1-8 144,0 1 0,1 0 0,0-1 1,1 1-1,0 0 0,0-1 0,1 1 0,0-1 1,6 16-1,-6-21 16,1 0 0,-1 1 0,0-1 1,1 0-1,0 0 0,-1-1 0,1 1 0,0 0 0,1-1 1,-1 0-1,0 0 0,1 0 0,-1 0 0,1 0 0,-1-1 1,1 1-1,0-1 0,0 0 0,0 0 0,0-1 0,0 1 1,0-1-1,7 0 0,-3 0 11,1-1 0,-1 0 0,1-1 0,-1 0 0,0 0 0,0-1 0,0 0-1,0-1 1,0 1 0,-1-2 0,1 1 0,-1-1 0,0 0 0,-1 0 0,1-1 0,-1 0 0,0 0 0,-1 0 0,1-1 0,-1 0 0,0 0 0,-1 0 0,0 0-1,0-1 1,-1 0 0,1 0 0,-2 0 0,1 0 0,-1 0 0,2-17 0,-4 25-24,-1 0 0,1 1 0,0-1 0,0 0 0,0 0 0,0 0 0,0 1 1,0-1-1,0 0 0,0 0 0,-1 0 0,1 0 0,0 0 0,0 1 0,0-1 0,0 0 0,-1 0 0,1 0 0,0 0 0,0 0 0,0 0 0,0 0 0,-1 0 1,1 0-1,0 1 0,0-1 0,0 0 0,-1 0 0,1 0 0,0 0 0,0 0 0,-1 0 0,1 0 0,0 0 0,0-1 0,0 1 0,-1 0 0,1 0 0,0 0 1,0 0-1,0 0 0,0 0 0,-1 0 0,1 0 0,0 0 0,0-1 0,0 1 0,0 0 0,-1 0 0,1 0 0,0 0 0,0-1 0,0 1 0,0 0 0,0 0 1,0 0-1,0 0 0,0-1 0,-1 1 0,1 0 0,0 0 0,0-1 0,-12 17-20,2 0 21,2 0 0,0 0 0,1 0 1,0 1-1,1 0 0,1 1 0,1-1 0,1 1 0,0-1 0,1 1 1,1 0-1,1 0 0,2 26 0,-1-41-1,0 0 0,0 0 0,0 0 0,0-1 0,1 1 0,-1 0 0,1-1 0,-1 1 0,1-1 0,0 0 0,0 1 0,0-1 0,0 0 0,1 0 0,-1-1 0,0 1 0,1 0 0,-1-1 0,1 1 0,0-1 0,-1 0 0,1 0 0,0 0 0,0 0 0,0 0 0,0-1 0,0 0 0,-1 1 0,1-1 0,0 0 0,0 0 0,0 0 0,5-2 0,1 2 0,1-2 0,-1 1 0,0-2 0,0 1 0,0-1 0,0 0 0,0-1 0,-1 0 0,12-7 0,-12 5 0,1 0 0,-1-1 0,-1 0 0,1 0 0,-1-1 0,0 0 0,-1 0 0,0-1 0,0 0 0,-1 0 0,0 0 0,-1-1 0,0 1 0,0-1 0,-1 0 0,-1 0 0,1 0 0,-2 0 0,1-1 0,-1-14 0,0 24 0,-1 1 0,0-1 0,0 0 0,0 1 0,0-1 0,0 0 0,1 1 0,-1-1 0,0 0 0,0 0 0,-1 1 0,1-1 0,0 0 0,0 1 0,0-1 0,0 0 0,-1 1 0,1-1 0,0 0 0,-1 1 0,1-1 0,0 0 0,-1 1 0,1-1 0,-1 1 0,1-1 0,-1 1 0,1-1 0,-1 1 0,1-1 0,-1 1 0,1 0 0,-1-1 0,0 1 0,1 0 0,-1-1 0,0 1 0,1 0 0,-1 0 0,0 0 0,1 0 0,-1-1 0,0 1 0,0 0 0,1 0 0,-1 0 0,0 0 0,1 1 0,-1-1 0,0 0 0,0 0 0,1 0 0,-1 1 0,0-1 0,1 0 0,-1 0 0,0 2 0,-3-1 0,1 2 0,-1-1 0,1 0 0,0 1 0,0-1 0,0 1 0,1 0 0,-1 0 0,-3 4 0,3-1 0,0-1 0,0 1 0,1-1 0,-1 1 0,1 0 0,1 0 0,-1 0 0,1 0 0,0 0 0,0 0 0,1 1 0,0 9 0,0-12 0,1-1 0,0 0 0,-1 0 0,1 0 0,0 0 0,0 0 0,1-1 0,-1 1 0,1 0 0,-1 0 0,1-1 0,0 1 0,0-1 0,0 0 0,0 1 0,1-1 0,-1 0 0,1 0 0,-1 0 0,1-1 0,0 1 0,-1-1 0,1 1 0,0-1 0,0 0 0,4 1 0,17 3-179,-1 0 0,1-2 0,0-1 1,44-2-1,-44 0-630,12-2-5960,-11-9-5290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3.163"/>
    </inkml:context>
    <inkml:brush xml:id="br0">
      <inkml:brushProperty name="width" value="0.025" units="cm"/>
      <inkml:brushProperty name="height" value="0.025" units="cm"/>
    </inkml:brush>
  </inkml:definitions>
  <inkml:trace contextRef="#ctx0" brushRef="#br0">234 146 19090,'-16'-6'2210,"-17"-5"-1311,5 2-226,0-1-1,0-2 0,0 0 0,-44-29 0,99 40 1106,67 7-384,153 6-818,352-61-1019,-545 42 533,59 2 1,-111 5-62,0-1 0,0 1 0,0 0 0,0 0 0,0 0 0,0 0 1,0 1-1,0-1 0,0 1 0,0-1 0,0 1 0,0-1 0,0 1 0,0 0 0,0 0 0,-1 0 0,1 0 0,0 1 0,-1-1 0,1 0 0,-1 0 0,1 1 0,-1-1 0,0 1 1,0 0-1,1-1 0,-1 1 0,0 0 0,0 0 0,-1-1 0,1 1 0,0 0 0,-1 0 0,1 0 0,-1 0 0,1 0 0,-1 0 0,0 0 0,0 0 0,0 0 0,0 0 0,0 0 1,-1 0-1,1 0 0,0 0 0,-1 0 0,-1 4 0,-2 6 227,0 0 0,0-1 0,-1 1 0,-1-1 0,0 0 0,-11 16 0,-148 165 178,8-11-334,151-172-65,-11 19-2462</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27.295"/>
    </inkml:context>
    <inkml:brush xml:id="br0">
      <inkml:brushProperty name="width" value="0.025" units="cm"/>
      <inkml:brushProperty name="height" value="0.025" units="cm"/>
    </inkml:brush>
  </inkml:definitions>
  <inkml:trace contextRef="#ctx0" brushRef="#br0">50 75 10858,'0'0'4997,"-49"-45"-2883,49 33-705,12 3 65,14 2-609,10 6-33,7 1-95,9 0-481,5 0-192,4 3-32,4 3-1345,-2-2-1666,-4-4-2370,-9 0-5253</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27.995"/>
    </inkml:context>
    <inkml:brush xml:id="br0">
      <inkml:brushProperty name="width" value="0.025" units="cm"/>
      <inkml:brushProperty name="height" value="0.025" units="cm"/>
    </inkml:brush>
  </inkml:definitions>
  <inkml:trace contextRef="#ctx0" brushRef="#br0">47 36 13485,'0'0'2114,"-9"3"192,-28 12-261,37-15-2019,0 0 0,0 0 1,0 0-1,0 0 1,0 0-1,0 0 1,1 0-1,-1 0 1,0 0-1,0 0 1,0 0-1,0 0 0,0 1 1,0-1-1,0 0 1,0 0-1,0 0 1,0 0-1,0 0 1,0 0-1,0 0 0,1 0 1,-1 0-1,0 0 1,0 1-1,0-1 1,0 0-1,0 0 1,0 0-1,0 0 1,0 0-1,0 0 0,0 0 1,0 0-1,0 1 1,0-1-1,0 0 1,0 0-1,0 0 1,0 0-1,0 0 1,0 0-1,-1 0 0,1 0 1,0 1-1,0-1 1,0 0-1,0 0 1,0 0-1,0 0 1,0 0-1,0 0 1,0 0-1,0 0 0,0 0 1,0 0-1,-1 0 1,1 0-1,0 0 1,0 0-1,0 0 1,0 0-1,0 1 0,0-1 1,0 0-1,0 0 1,-1 0-1,16 3 519,17 1 26,345 0 2701,357 14-2529,-707-16-738,31 2-227,0-2-1,92-8 1,-92-9 144,-56 15 109,0-1 0,0 1 1,0-1-1,0 0 0,0 0 1,0 0-1,-1 0 0,1 0 1,0 0-1,0 0 0,-1-1 0,1 1 1,-1 0-1,0-1 0,1 0 1,-1 1-1,0-1 0,0 0 1,0 0-1,0 1 0,0-1 1,0 0-1,0 0 0,0-3 0,-1 4 32,-1 0-1,1 0 0,0 0 0,-1-1 0,1 1 0,-1 0 1,1 0-1,-1 0 0,1 0 0,-1 0 0,0 1 0,1-1 0,-1 0 1,0 0-1,0 0 0,0 1 0,0-1 0,0 0 0,0 1 0,0-1 1,0 1-1,0-1 0,0 1 0,0-1 0,0 1 0,0 0 0,-2-1 1,-38-6 364,32 6-326,-91-7 635,-147 8-1,189 1-439,-295 24 601,274-14-734,0 4 1,-107 34 0,176-46-139,-32 13 84,40-16-113,1 1 0,-1 0 0,0 0 0,1 0 0,-1-1 0,1 1 1,-1 1-1,1-1 0,-1 0 0,1 0 0,0 0 0,0 1 0,-1-1 0,1 1 0,0-1 0,0 1 0,1-1 0,-2 4 0,2-5-7,0 1-1,0-1 1,0 1 0,0-1-1,0 1 1,0-1-1,1 0 1,-1 1 0,0-1-1,0 1 1,0-1 0,1 0-1,-1 1 1,0-1-1,1 0 1,-1 1 0,0-1-1,1 0 1,-1 0 0,0 1-1,1-1 1,-1 0 0,1 0-1,-1 0 1,0 1-1,1-1 1,-1 0 0,1 0-1,-1 0 1,1 0 0,-1 0-1,0 0 1,1 0-1,0 0 1,22 1-109,-16-1 61,100-5-1473,-1-5 0,139-30 0,-41 6-2771,-74 16-197,-16 5-2974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28.727"/>
    </inkml:context>
    <inkml:brush xml:id="br0">
      <inkml:brushProperty name="width" value="0.025" units="cm"/>
      <inkml:brushProperty name="height" value="0.025" units="cm"/>
    </inkml:brush>
  </inkml:definitions>
  <inkml:trace contextRef="#ctx0" brushRef="#br0">24 0 8712,'0'0'19277,"-3"14"-18465,-7 75 490,0 130 1,14-204-1312,5-16-1099,-7 0 805,-1-1-1,0 1 1,1 0-1,-1-1 1,0 0-1,0 1 1,1-1-1,-1 0 1,-1 1 0,1-1-1,0 0 1,0 0-1,0-2 1,2-25-4705,-2-6-2380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29.100"/>
    </inkml:context>
    <inkml:brush xml:id="br0">
      <inkml:brushProperty name="width" value="0.025" units="cm"/>
      <inkml:brushProperty name="height" value="0.025" units="cm"/>
    </inkml:brush>
  </inkml:definitions>
  <inkml:trace contextRef="#ctx0" brushRef="#br0">1 0 1281,'0'0'27130,"6"39"-31486,12-28-769,6-7-3331</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29.445"/>
    </inkml:context>
    <inkml:brush xml:id="br0">
      <inkml:brushProperty name="width" value="0.025" units="cm"/>
      <inkml:brushProperty name="height" value="0.025" units="cm"/>
    </inkml:brush>
  </inkml:definitions>
  <inkml:trace contextRef="#ctx0" brushRef="#br0">168 0 21749,'-9'6'2482,"-150"93"5429,169-105-8241,1 1 0,-1 0-1,1 1 1,0 1 0,0-1-1,0 2 1,0-1 0,0 2-1,1-1 1,-1 1 0,23 2-1,-30-1 339,0 1 0,0-1 0,-1 1-1,1 0 1,0 0 0,0 0 0,0 0-1,-1 1 1,1-1 0,-1 1 0,1 0-1,-1 0 1,0 0 0,1 1 0,-1-1-1,-1 1 1,1 0 0,0 0-1,-1 0 1,1 0 0,-1 0 0,0 0-1,0 1 1,0-1 0,0 1 0,-1 0-1,1-1 1,-1 1 0,0 0 0,0 0-1,-1 0 1,1 0 0,-1-1 0,1 1-1,-1 0 1,-1 0 0,1 0 0,-1 5-1,0-4 166,0 0-1,-1-1 0,1 1 1,-1 0-1,0 0 1,-1-1-1,1 1 0,-1-1 1,0 0-1,0 0 1,0 0-1,0 0 0,-1 0 1,1-1-1,-7 5 0,6-5-218,1 0-1,-1 0 1,0-1-1,1 1 1,-1-1-1,0 0 1,0-1-1,-1 1 1,1 0-1,0-1 0,-1 0 1,1 0-1,0-1 1,-1 1-1,1-1 1,-1 0-1,1 0 1,-6-1-1,-2-7-3530,6-10-3437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29.838"/>
    </inkml:context>
    <inkml:brush xml:id="br0">
      <inkml:brushProperty name="width" value="0.025" units="cm"/>
      <inkml:brushProperty name="height" value="0.025" units="cm"/>
    </inkml:brush>
  </inkml:definitions>
  <inkml:trace contextRef="#ctx0" brushRef="#br0">286 20 8648,'0'0'17232,"-8"-5"-15150,3 3-1961,0 0-1,0 0 1,0 0-1,0 0 0,0 1 1,0 0-1,0 0 0,0 0 1,0 0-1,-1 1 0,1 0 1,0 0-1,0 1 0,0-1 1,-1 1-1,1 0 1,0 1-1,0-1 0,0 1 1,0 0-1,-7 4 0,-4 3 34,1 0 0,0 2 0,1 0 0,-26 24 0,34-29-122,0 0 0,0 1 0,1 0 0,0 0 0,1 0 0,0 0 0,0 0 0,0 1 0,1 0 0,0 0-1,0 0 1,-2 15 0,5-20-60,0-1 0,0 0 0,0 1 0,0-1 0,0 0 0,1 1 0,-1-1-1,1 0 1,0 1 0,-1-1 0,1 0 0,0 0 0,0 0 0,1 0 0,-1 0 0,0 0-1,1 0 1,-1 0 0,1 0 0,-1-1 0,1 1 0,0-1 0,0 1 0,0-1-1,0 1 1,0-1 0,0 0 0,0 0 0,0 0 0,0 0 0,1-1 0,-1 1 0,0-1-1,0 1 1,1-1 0,4 0 0,7 2-679,1-1 0,-1-1 0,0 0 0,28-5 0,-27 2-636,-1 0 0,1-1 0,19-8 0,16-12-4997,11-12-7278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0.261"/>
    </inkml:context>
    <inkml:brush xml:id="br0">
      <inkml:brushProperty name="width" value="0.025" units="cm"/>
      <inkml:brushProperty name="height" value="0.025" units="cm"/>
    </inkml:brush>
  </inkml:definitions>
  <inkml:trace contextRef="#ctx0" brushRef="#br0">146 1 19731,'-8'3'1836,"-1"2"-1509,0 0 0,0 0-1,0 1 1,1 0 0,0 1 0,0 0-1,0 0 1,1 0 0,0 1 0,0 1-1,1-1 1,0 1 0,1 0 0,0 0-1,0 0 1,1 1 0,0 0 0,1 0-1,0 0 1,1 0 0,0 0 0,0 1-1,0 11 1,2-21-325,0 0 0,0 0 0,0 1 1,1-1-1,-1 0 0,0 0 0,0 0 0,1 0 0,-1 0 0,1 1 0,-1-1 0,1 0 0,-1 0 0,1 0 1,0 0-1,-1 0 0,1 0 0,0 0 0,0-1 0,0 1 0,-1 0 0,1 0 0,0-1 0,0 1 1,0 0-1,0-1 0,2 1 0,1 0 13,-1 0 1,1 0-1,0 0 1,-1-1-1,1 0 1,0 1-1,0-1 1,-1-1-1,6 0 1,2-1-58,0 0 0,1-1 0,-1 0 0,0-1 1,13-7-1,-8 2-161,-1-2 0,0 0 0,-1 0 0,0-1 0,12-16 1,-26 28 208,0 0 0,1 0 0,-1-1 0,0 1 0,0 0 0,0 0 0,0-1 0,0 1 0,0 0 0,1 0 0,-1-1 0,0 1 0,0 0 0,0 0 0,1 0 0,-1-1 0,0 1 0,0 0 0,0 0 0,1 0 1,-1 0-1,0 0 0,0 0 0,1-1 0,-1 1 0,0 0 0,1 0 0,-1 0 0,0 0 0,0 0 0,1 0 0,-1 0 0,0 0 0,0 0 0,1 0 0,-1 0 0,0 0 0,1 0 0,-1 1 0,0-1 0,0 0 0,1 0 0,-1 0 1,0 0-1,0 0 0,1 0 0,-1 1 0,0-1 0,0 0 0,0 0 0,1 0 0,-1 1 0,0-1 0,0 0 0,0 0 0,0 1 0,1-1 0,2 25 355,0 8 90,-3-32-428,0 0-1,1-1 0,-1 1 1,0 0-1,0 0 1,1 0-1,-1 0 0,0-1 1,1 1-1,-1 0 1,1 0-1,-1-1 0,1 1 1,-1 0-1,1-1 0,-1 1 1,1-1-1,0 1 1,-1 0-1,1-1 0,0 0 1,0 1-1,-1-1 0,1 1 1,0-1-1,1 1 1,5-2 12,1 1 1,0-1-1,-1 0 1,1 0-1,-1-1 1,1 0-1,-1-1 1,0 1-1,0-2 1,0 1-1,0-1 1,0 0-1,-1 0 1,0 0-1,9-9 1,-5 6-219,0 0 0,0 0 0,1 1 1,0 0-1,13-4 0,-24 10 165,1-1 1,0 1-1,0 0 0,-1 0 0,1-1 1,0 1-1,0 0 0,0 0 0,-1 0 1,1 0-1,0 0 0,0 0 0,0 0 1,0 0-1,-1 1 0,1-1 0,0 0 1,0 0-1,-1 1 0,1-1 0,0 0 0,0 1 1,-1-1-1,1 1 0,0-1 0,-1 1 1,1-1-1,-1 1 0,1-1 0,-1 1 1,1-1-1,-1 1 0,2 1 0,6 32-124,-8-32 151,0 1 0,0-1 0,0 1 0,0-1 0,1 1 0,-1-1 0,1 1 0,-1-1 0,1 0 0,0 1 0,0-1 0,0 0 0,0 1 0,0-1 0,1 0 0,-1 0 0,1 0 0,-1 0 0,1-1 0,0 1 0,0 0 0,0-1 0,0 1 0,0-1 0,3 3 0,1-4-39,-1 1-1,0-1 1,0 0 0,0 0 0,0-1 0,0 1 0,1-1 0,-1 0 0,0 0-1,0-1 1,-1 0 0,1 0 0,8-4 0,56-41-7730,-59 39 5270,19-14-6751</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0.636"/>
    </inkml:context>
    <inkml:brush xml:id="br0">
      <inkml:brushProperty name="width" value="0.025" units="cm"/>
      <inkml:brushProperty name="height" value="0.025" units="cm"/>
    </inkml:brush>
  </inkml:definitions>
  <inkml:trace contextRef="#ctx0" brushRef="#br0">37 27 14414,'0'0'4409,"-5"10"-1878,-1 3-1667,1-4 104,1-1-1,0 1 0,0 1 0,1-1 0,-3 12 0,6-21-937,0 1 0,1-1 0,-1 1 0,0-1-1,0 0 1,0 1 0,0-1 0,0 1 0,1-1 0,-1 0-1,0 1 1,0-1 0,1 0 0,-1 1 0,0-1 0,0 0-1,1 1 1,-1-1 0,0 0 0,1 1 0,-1-1 0,0 0-1,1 0 1,-1 0 0,1 1 0,-1-1 0,0 0 0,1 0-1,-1 0 1,1 0 0,-1 0 0,1 0 0,-1 0 0,0 0-1,1 0 1,-1 0 0,1 0 0,-1 0 0,1 0 0,-1 0-1,0 0 1,1 0 0,-1-1 0,1 1 0,-1 0 0,0 0-1,1 0 1,-1-1 0,0 1 0,1 0 0,-1 0 0,0-1-1,1 0 1,24-11 78,11-15-26,38-25-1216,-66 47 1081,-1 1 1,1 0-1,0 1 0,0 0 0,0 0 1,0 1-1,0-1 0,9 0 0,-15 4 71,-1-1 0,0 0 0,0 0 0,1 1-1,-1-1 1,0 1 0,0-1 0,0 1 0,0-1-1,0 1 1,1 0 0,-1-1 0,0 1 0,-1 0-1,1 0 1,0 0 0,0 0 0,0 0 0,0 0-1,-1 0 1,1 0 0,0 0 0,-1 0 0,1 0-1,-1 0 1,1 0 0,-1 1 0,0-1 0,1 0-1,-1 0 1,0 1 0,0-1 0,0 0 0,0 2-1,2 57 914,-2-39-616,0-20-298,0 0 1,0 0-1,0 0 1,1 0 0,-1 0-1,0 0 1,0 1-1,1-1 1,-1 0-1,0 0 1,1 0 0,-1 0-1,1-1 1,-1 1-1,1 0 1,0 0-1,-1 0 1,1 0-1,0 0 1,0-1 0,-1 1-1,1 0 1,0-1-1,0 1 1,0-1-1,1 2 1,0-2-80,0 0-1,0 0 1,0 0-1,0 0 1,0 0 0,0 0-1,-1 0 1,1 0 0,0-1-1,0 1 1,0-1-1,0 1 1,2-2 0,5-3-1457,0 0 1,0 0-1,0-1 1,9-8-1,9-9-5196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1.179"/>
    </inkml:context>
    <inkml:brush xml:id="br0">
      <inkml:brushProperty name="width" value="0.025" units="cm"/>
      <inkml:brushProperty name="height" value="0.025" units="cm"/>
    </inkml:brush>
  </inkml:definitions>
  <inkml:trace contextRef="#ctx0" brushRef="#br0">118 385 17745,'0'0'3379,"-9"6"-309,2-2-2554,-6 4 372,0 0 0,1 1 0,-18 15 0,27-21-863,0 0-1,0 0 0,1 0 0,-1 0 1,1 0-1,-1 0 0,1 1 0,0-1 0,1 1 1,-1-1-1,0 1 0,1 0 0,0 0 0,0 0 1,0-1-1,1 1 0,-1 0 0,1 0 1,0 0-1,0 0 0,0 5 0,1-8-26,0 0-1,0 0 1,0 1-1,0-1 1,0 0 0,0 0-1,0 0 1,0 0-1,0 0 1,0 0-1,0 0 1,1-1-1,-1 1 1,0 0-1,1-1 1,-1 1 0,1-1-1,-1 1 1,0-1-1,1 0 1,-1 0-1,1 1 1,-1-1-1,1 0 1,-1 0-1,1 0 1,1-1-1,45-5 3,-37 2-43,-1-1 1,1 0-1,-1-1 0,0 0 1,0-1-1,-1 0 0,1-1 1,-2 1-1,1-2 0,-1 1 1,13-19-1,-5 5 246,-2 0-1,0 0 1,-1-2 0,11-29 0,-16 21 577,-16 53-306,8-18-471,-1-1 1,1 0-1,-1 1 0,1-1 0,0 0 1,0 1-1,0-1 0,0 1 0,0-1 0,0 0 1,1 1-1,-1-1 0,1 0 0,0 1 1,0-1-1,0 0 0,0 0 0,0 0 0,0 0 1,0 0-1,1 0 0,-1 0 0,1 0 1,2 3-1,0-3 9,-1-1 0,1 1 0,-1-1 0,1 0 0,0 0 0,-1 0 0,1 0 0,0-1 0,0 0 0,-1 1 0,1-1 0,0-1-1,0 1 1,-1 0 0,6-2 0,1-1 10,0 0-1,0 0 0,-1-1 1,1-1-1,-1 0 0,0 0 1,0 0-1,-1-1 0,0-1 0,0 1 1,0-1-1,11-13 0,8-12-140,40-58-1,-48 62 125,0-1 0,-2-1 1,14-33-1,-54 113 96,7-16 51,-17 47 1,24-47 139,-11 69 1,18-86-229,1-1 1,1 1-1,0 0 0,1 0 1,1-1-1,4 22 1,-5-34-52,1-1 1,-1 1 0,1 0 0,0-1-1,0 0 1,0 1 0,1-1 0,-1 0-1,1 0 1,-1 0 0,1 0 0,5 4-1,-7-7-6,0 1-1,-1-1 1,1 0 0,-1 1-1,1-1 1,0 0-1,0 1 1,-1-1 0,1 0-1,0 0 1,-1 1-1,1-1 1,0 0 0,0 0-1,-1 0 1,1 0 0,0 0-1,0 0 1,-1 0-1,1-1 1,0 1 0,0 0-1,-1 0 1,1 0-1,1-1 1,-1 0-2,0-1 0,0 1-1,0 0 1,0-1 0,0 1 0,0 0 0,-1-1 0,1 1 0,-1-1-1,1 1 1,-1-1 0,1 0 0,-1 1 0,0-1 0,0 1 0,1-1-1,-2-2 1,2-7-174,-1 1 1,0-1-1,-1 1 0,0-1 0,-1 1 0,0-1 0,-1 1 0,0 0 0,-1 0 1,1 0-1,-2 1 0,-6-12 0,-4-2 237,-2 0 1,-1 2-1,-28-29 0,43 47-14,-24-33 1070,26 35-1105,1 1-1,-1-1 1,1 0-1,0 0 1,0 0 0,-1 0-1,1 0 1,0 0 0,0 0-1,0 0 1,0 0-1,0 0 1,0 0 0,0 0-1,0 1 1,1-1-1,-1 0 1,0 0 0,1 0-1,-1 0 1,0 0-1,1 0 1,-1 0 0,1 1-1,-1-1 1,1 0 0,0 0-1,-1 1 1,1-1-1,0 0 1,-1 1 0,1-1-1,0 1 1,0-1-1,-1 1 1,1-1 0,0 1-1,0 0 1,0-1 0,0 1-1,0 0 1,0 0-1,1-1 1,23-5-552,0 0 0,0 2-1,0 0 1,36 1 0,26-4-2929,-23-3-3895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1.977"/>
    </inkml:context>
    <inkml:brush xml:id="br0">
      <inkml:brushProperty name="width" value="0.025" units="cm"/>
      <inkml:brushProperty name="height" value="0.025" units="cm"/>
    </inkml:brush>
  </inkml:definitions>
  <inkml:trace contextRef="#ctx0" brushRef="#br0">1 0 6919,'0'0'19602,"2"14"-18102,3 24-499,-1 0 0,-3 0 0,-6 71 0,0 9-259,5-116-742,-1-1 0,1 0 0,0 0 1,0 1-1,0-1 0,1 0 0,-1 0 0,0 0 0,0 1 0,1-1 0,-1 0 1,0 0-1,1 0 0,-1 0 0,1 0 0,0 1 0,-1-1 0,1 0 0,0-1 1,0 1-1,0 0 0,-1 0 0,1 0 0,0 0 0,0-1 0,0 1 0,0 0 1,0-1-1,1 1 0,0 0 0,1 0 0,1-1 1,-1 0-1,0 0 0,0 0 1,1 0-1,-1-1 0,0 1 1,0-1-1,0 1 0,0-1 1,5-2-1,9-4-13,0-1-1,30-20 1,-32 17-40,-10 6-7,1 1 1,-1 0-1,1 0 0,0 1 1,0-1-1,0 1 1,1 1-1,-1-1 1,1 1-1,-1 0 1,1 0-1,11-1 1,-17 4 50,0 0 1,0-1-1,0 1 1,0 0-1,0 0 1,0-1 0,0 1-1,0 0 1,-1 0-1,1 0 1,0 0-1,-1 0 1,1 0 0,0 0-1,-1 0 1,0 0-1,1 1 1,-1-1-1,1 0 1,-1 0 0,0 0-1,0 1 1,0-1-1,0 0 1,0 2-1,1 39 151,-1-34-102,-1 0-17,2 1-1,-1-1 1,1 1-1,1-1 1,2 10 0,-4-17-36,0 0-1,1-1 1,-1 1 0,0 0 0,1 0 0,-1 0 0,0-1 0,1 1-1,-1 0 1,1-1 0,-1 1 0,1 0 0,0-1 0,-1 1 0,1-1-1,0 1 1,-1-1 0,1 1 0,0-1 0,0 1 0,-1-1 0,1 0 0,1 1-1,0-1-28,-1 0-1,1-1 0,0 1 0,-1-1 0,1 1 1,-1-1-1,0 0 0,1 1 0,-1-1 0,1 0 1,-1 0-1,0 0 0,0 0 0,1 0 0,-1 0 1,0 0-1,0 0 0,1-2 0,29-38-3069,9-31-10537,-24 40 10420,3-6 5869,-25 51 4834,0 3-3334,3-5-3133,0 0-1,0 0 0,1 0 0,0 20 1,2-30-987,0-1 1,0 1 0,1-1 0,-1 0 0,0 1 0,1-1-1,-1 1 1,1-1 0,-1 1 0,1-1 0,-1 0 0,0 1-1,1-1 1,-1 0 0,1 0 0,-1 1 0,1-1-1,0 0 1,-1 0 0,1 0 0,-1 0 0,1 0 0,-1 0-1,1 1 1,-1-1 0,1 0 0,0-1 0,-1 1 0,1 0-1,-1 0 1,1 0 0,-1 0 0,1 0 0,-1 0 0,1-1-1,-1 1 1,1 0 0,0-1 0,24-8 293,28-30-2735,-13 9-7121,-28 22 3242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3.784"/>
    </inkml:context>
    <inkml:brush xml:id="br0">
      <inkml:brushProperty name="width" value="0.025" units="cm"/>
      <inkml:brushProperty name="height" value="0.025" units="cm"/>
    </inkml:brush>
  </inkml:definitions>
  <inkml:trace contextRef="#ctx0" brushRef="#br0">0 750 16367,'0'0'2680,"9"-8"-2295,62-52 2549,118-131 0,45-98-955,-196 236-1861,52-95-1,-90 148-123,0 1 0,0-1 1,0 1-1,0-1 0,0 0 0,0 1 0,1-1 0,-1 1 1,0-1-1,0 0 0,0 1 0,1-1 0,-1 0 0,0 1 1,0-1-1,1 0 0,-1 1 0,0-1 0,1 0 1,-1 0-1,0 1 0,1-1 0,-1 0 0,1 0 0,-1 0 1,0 1-1,1-1 0,-1 0 0,1 0 0,-1 0 0,0 0 1,1 0-1,-1 0 0,1 0 0,-1 0 0,1 0 1,-1 0-1,0 0 0,1 0 0,-1 0 0,1 0 0,-1-1 1,0 1-1,1 0 0,-1 0 0,1 0 0,-1-1 0,0 1 1,1 0-1,-1 0 0,0-1 0,1 1 0,-1 0 1,0-1-1,0 1 0,1 0 0,-1-1 0,0 1 0,0 0 1,0-1-1,1 1 0,-1-1 0,0 0 0,10 49-390,-8-37 412,10 50 65,3-2-1,25 66 1,-29-97-794,2-1 0,20 32-1,-23-42-730,2-1 0,1 0 0,0 0 0,17 15 0,21 9-10177</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2.414"/>
    </inkml:context>
    <inkml:brush xml:id="br0">
      <inkml:brushProperty name="width" value="0.025" units="cm"/>
      <inkml:brushProperty name="height" value="0.025" units="cm"/>
    </inkml:brush>
  </inkml:definitions>
  <inkml:trace contextRef="#ctx0" brushRef="#br0">24 126 7527,'0'0'4532,"4"-9"-1163,0 1-2587,16-36 2138,-13 16 2864,-10 75-4420,-2 1 0,-17 73 0,-6 43 945,28-127-2076,1-36-224,-1-1 0,0 0 0,1 0 0,-1 0 0,0 0 0,1 0 0,-1 0 0,0 0 0,1 0 0,-1 0 0,0 0 0,1 0 0,-1 0 0,0 0-1,1 0 1,-1-1 0,0 1 0,0 0 0,1 0 0,-1 0 0,0 0 0,1 0 0,-1-1 0,0 1 0,0 0 0,0 0 0,1-1 0,-1 1 0,0 0 0,0 0 0,0-1 0,1 1 0,-1 0 0,0 0 0,0-1-1,0 1 1,0 0 0,0-1 0,0 1 0,0 0 0,1-1 0,-1 1 0,0 0 0,0-1 0,0 1 0,0-1 0,28-68 740,-23 54-700,12-30-49,-3 2 0,3-1 0,1 2 0,2 0 0,2 2 0,28-40 0,-48 78-11,-1 0 1,1-1-1,0 1 1,0 1-1,0-1 0,0 0 1,0 0-1,0 1 1,1-1-1,-1 1 1,0 0-1,1 0 0,-1 0 1,5-2-1,-6 3 7,-1 0 0,0 0 0,1 0 0,-1 0 1,1 0-1,-1 0 0,0 0 0,1 1 0,-1-1 0,1 0 0,-1 0 0,0 0 0,1 0 0,-1 1 0,0-1 0,1 0 0,-1 0 1,0 1-1,1-1 0,-1 0 0,0 0 0,1 1 0,-1-1 0,0 0 0,0 1 0,0-1 0,1 1 0,-1-1 0,0 0 0,0 1 1,0-1-1,0 1 0,-2 26-98,-1-20 81,-1 1 0,1-1 0,-1 0 0,0 0 0,-1 0 0,0-1 0,0 1-1,-7 6 1,-53 47 103,48-45-86,5-5 398,7-4-5705,25-20-5050,4-6 100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2.832"/>
    </inkml:context>
    <inkml:brush xml:id="br0">
      <inkml:brushProperty name="width" value="0.025" units="cm"/>
      <inkml:brushProperty name="height" value="0.025" units="cm"/>
    </inkml:brush>
  </inkml:definitions>
  <inkml:trace contextRef="#ctx0" brushRef="#br0">176 28 15855,'0'0'4495,"-5"11"-2264,-20 46 335,-42 99 1361,45-100-3361,2 1-1,-16 78 0,36-107-295,0-28-255,1 0 0,-1 0 0,1 0 0,-1-1 0,1 1 1,0 0-1,-1 0 0,1 0 0,-1 0 0,1-1 0,-1 1 1,0 0-1,1 0 0,-1-1 0,1 1 0,-1 0 0,1-1 1,-1 1-1,0 0 0,1-1 0,-1 1 0,0-1 0,1 1 0,-1-1 1,0 1-1,0-1 0,1 0 0,28-46 258,30-79-233,-40 80-231,2 0 0,2 2 0,2 0 0,2 2 0,37-45 1,-64 86 175,2-2-86,1 0 0,-1 1 0,1-1 0,-1 0-1,1 1 1,0-1 0,0 1 0,0 0 0,0 0-1,1 0 1,-1 0 0,0 1 0,1-1 0,-1 1-1,7-1 1,-9 3 85,0-1 1,0 1-1,-1 0 1,1 0-1,0 0 0,0 0 1,-1 0-1,1 1 0,-1-1 1,1 0-1,-1 0 1,1 0-1,-1 0 0,0 1 1,1-1-1,-1 0 0,0 0 1,0 1-1,0-1 0,0 0 1,0 0-1,0 1 1,-1-1-1,1 1 0,-4 38 199,0-25 62,-1-1 0,-1 0-1,0 0 1,-1-1 0,0 0 0,-1 0 0,-1-1 0,0 0 0,-1 0-1,0-1 1,0-1 0,-1 1 0,-1-2 0,-20 15 0,29-23-290,1 0 1,-1 0 0,1 0 0,-1 0 0,0 0-1,1 0 1,-1-1 0,0 0 0,0 1-1,0-1 1,-2 0 0,4 0-70,1 0 0,0 0 0,-1 0 0,1-1 0,0 1 0,-1 0 0,1 0 0,0 0 0,-1 0 0,1 0 0,0 0 0,-1-1 0,1 1 0,0 0 0,0 0 0,-1 0 0,1-1 0,0 1 0,0 0 0,-1 0 0,1-1 0,0 1 0,0 0 0,0-1 0,-1 1 1,1 0-1,0-1 0,0 1 0,0 0 0,0-1 0,0 1 0,0-1 0,10-17-6693,8 1-1072,4-3-3396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3.302"/>
    </inkml:context>
    <inkml:brush xml:id="br0">
      <inkml:brushProperty name="width" value="0.025" units="cm"/>
      <inkml:brushProperty name="height" value="0.025" units="cm"/>
    </inkml:brush>
  </inkml:definitions>
  <inkml:trace contextRef="#ctx0" brushRef="#br0">44 27 5669,'0'0'14766,"-7"8"-12214,6-7-2494,-27 38 2873,27-38-2855,0 0 0,1 0 0,-1 0 0,0 0 1,1 0-1,-1 0 0,1 0 0,-1 0 0,1 0 0,0 0 0,-1 0 0,1 0 0,0 0 0,0 0 0,0 0 0,0 1 0,0-1 0,0 0 0,0 0 0,0 0 0,0 0 0,1 0 0,-1 0 0,0 0 0,1 0 0,-1 0 0,1 0 0,-1 0 0,1 0 0,-1 0 0,1 0 0,0 0 0,0 0 0,-1 0 0,1-1 0,0 1 0,0 0 0,0-1 0,0 1 0,0 0 0,0-1 0,0 1 0,0-1 0,0 1 0,1-1 0,7 2-17,0 0 1,0-1-1,0 0 0,0-1 0,0 0 0,0 0 0,0-1 0,0 0 1,0 0-1,0-1 0,15-6 0,-20 7-26,0 0-1,0-1 0,0 0 1,1 0-1,-2 0 1,1 0-1,0-1 1,0 1-1,-1-1 1,1 0-1,-1 0 0,0-1 1,0 1-1,0-1 1,0 1-1,-1-1 1,0 0-1,1 0 1,-1 0-1,-1 0 0,1 0 1,-1 0-1,1-1 1,-1 1-1,1-5 1,-2 8-27,0 0 1,0 0-1,0 1 1,0-1 0,0 0-1,1 0 1,-1 1-1,0-1 1,-1 0 0,1 1-1,0-1 1,0 0-1,0 0 1,0 1 0,0-1-1,-1 0 1,1 1-1,0-1 1,-1 0-1,1 1 1,-1-1 0,1 0-1,0 1 1,-1-1-1,1 1 1,-1-1 0,0 1-1,1-1 1,-1 1-1,1-1 1,-1 1 0,0 0-1,1-1 1,-1 1-1,0 0 1,1 0 0,-1-1-1,0 1 1,1 0-1,-1 0 1,0 0-1,0 0 1,1 0 0,-1 0-1,0 0 1,0 0-1,1 0 1,-1 0 0,-1 1-1,-1-1-25,0 1 0,0 1-1,0-1 1,0 0 0,0 1 0,1-1-1,-1 1 1,0 0 0,1 0-1,-4 3 1,0 1 43,0 1 0,1 0 0,-1 0 0,2 0 0,-1 1 0,1 0 0,0 0 0,0 0 0,1 0 0,0 0 0,1 1 0,0-1 0,-2 15 0,4-22-13,0 0 0,0 0 0,0 0-1,0 0 1,0 0 0,0 0-1,1 0 1,-1 0 0,0 0 0,1 0-1,-1 0 1,0 0 0,1-1-1,-1 1 1,1 0 0,-1 0 0,1 0-1,0-1 1,-1 1 0,1 0-1,0-1 1,-1 1 0,1 0 0,0-1-1,0 1 1,0-1 0,1 1 0,32 4 222,-24-6-227,0 0 0,0 0 1,-1-1-1,1-1 0,10-3 1,17-12-523,-28 12 478,1 1-1,0 0 1,0 0 0,0 1-1,1 1 1,0 0 0,18-3 0,-28 6 60,-1 1 1,1 0-1,0 0 1,-1 0 0,1 0-1,-1 0 1,1 1-1,-1-1 1,0 0 0,1 0-1,-1 0 1,0 0-1,0 0 1,0 0 0,0 1-1,0-1 1,0 0-1,0 0 1,0 0 0,-1 2-1,1-1-2,0 0-1,0 0 1,0 1-1,0-1 1,0 0-1,0 0 1,1 0-1,-1 1 1,1-1-1,-1 0 0,1 0 1,0 0-1,2 3 1,-1-3-32,1-1 1,0 0 0,0 0-1,0 0 1,1-1-1,-1 1 1,0-1-1,0 1 1,0-1-1,0 0 1,0 0-1,1-1 1,-1 1 0,0-1-1,0 1 1,4-2-1,23-8-2924,-4 0-4386,-7 1-1422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4.562"/>
    </inkml:context>
    <inkml:brush xml:id="br0">
      <inkml:brushProperty name="width" value="0.025" units="cm"/>
      <inkml:brushProperty name="height" value="0.025" units="cm"/>
    </inkml:brush>
  </inkml:definitions>
  <inkml:trace contextRef="#ctx0" brushRef="#br0">134 65 7399,'3'-4'1500,"-1"0"0,0-1 0,0 1 0,0 0 0,-1-1-1,0 1 1,1-1 0,-1 1 0,0-9 0,-1 12-1368,0 1 0,0-1 1,0 1-1,0-1 0,0 1 0,0-1 1,0 1-1,0-1 0,-1 1 0,1-1 0,0 1 1,0 0-1,0-1 0,-1 1 0,1-1 0,0 1 1,-1 0-1,1-1 0,0 1 0,-1-1 0,1 1 1,0 0-1,-1 0 0,1-1 0,-1 1 0,1 0 1,0 0-1,-1-1 0,1 1 0,-1 0 0,1 0 1,-2 0-1,0 0-92,0 0 1,-1 0 0,1 1 0,0-1-1,0 1 1,0 0 0,-1 0-1,1 0 1,0 0 0,0 0-1,0 0 1,-2 2 0,-5 4 91,0 0 1,0 0-1,1 1 1,0 1-1,0-1 1,1 1-1,0 0 1,-8 13-1,11-14 16,0-1 0,0 0-1,1 1 1,0-1 0,0 1-1,1 0 1,0 0 0,0 0-1,1 0 1,0 1 0,0-1-1,1 10 1,0-17-135,0 0 0,1 0-1,-1 0 1,1-1 0,-1 1 0,1 0 0,-1-1-1,1 1 1,-1 0 0,1-1 0,0 1 0,-1-1-1,1 1 1,0-1 0,-1 1 0,1-1-1,0 1 1,0-1 0,-1 0 0,1 1 0,0-1-1,0 0 1,0 0 0,0 0 0,-1 1 0,1-1-1,0 0 1,0 0 0,0 0 0,0 0-1,0-1 1,-1 1 0,1 0 0,0 0 0,0 0-1,0-1 1,0 1 0,-1 0 0,1-1 0,0 1-1,0-1 1,0 0 0,37-18 617,-21 4-546,-1 0 0,0 0 0,-1-2 0,0 0 0,-2 0 0,0-1 0,17-33 1,-31 57-145,0-1 0,0 0 0,1 1 0,-1-1 0,1 0 0,0 1 0,2 7 0,-1 5-90,-1-12-29,0 0 0,0 1 0,1-1 0,0 0 0,0 1 1,1-1-1,0 0 0,0 0 0,0 0 0,0 0 0,5 5 1,-5-7-237,1-1 0,-1 1-1,1-1 1,0 0 0,0 0 0,1 0 0,-1-1 0,0 1 0,1-1 0,0 0 0,4 2 0,27 8-5569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7.092"/>
    </inkml:context>
    <inkml:brush xml:id="br0">
      <inkml:brushProperty name="width" value="0.025" units="cm"/>
      <inkml:brushProperty name="height" value="0.025" units="cm"/>
    </inkml:brush>
  </inkml:definitions>
  <inkml:trace contextRef="#ctx0" brushRef="#br0">66 0 14125,'-5'25'11293,"-5"15"-6284,1-10-4673,2 0 1,0 1 0,3 0 0,-2 35-1,6-65-328,1 0 0,-1 0 1,1 0-1,-1 0 0,1 0 0,0 0 0,0 0 0,-1-1 0,1 1 0,0 0 0,0 0 0,0-1 0,0 1 0,0 0 0,0-1 0,0 1 0,0-1 0,0 1 0,0-1 1,0 0-1,0 1 0,0-1 0,0 0 0,0 0 0,0 0 0,1 0 0,-1 0 0,0 0 0,0 0 0,0 0 0,0 0 0,2-1 0,42-6 250,-19 0-164,33-8-53,-56 14-54,0 1 0,1-1 1,-1 1-1,0 0 1,0 0-1,0 0 1,0 0-1,1 0 1,-1 1-1,0 0 0,0-1 1,0 1-1,0 0 1,4 3-1,-6-3 16,1 1 0,0 0 0,-1-1 0,0 1 0,1 0 0,-1 0 0,0 0 0,0 0 0,0 0 0,0 1-1,-1-1 1,1 0 0,0 0 0,-1 1 0,0-1 0,1 0 0,-1 0 0,0 1 0,0-1 0,0 0 0,-1 1 0,1-1 0,-1 0 0,0 3 0,0 0 7,0 0 0,0-1 0,-1 1 1,0-1-1,1 1 0,-1-1 1,-1 0-1,1 0 0,-1 0 1,-6 7-1,2-5-10,-1-1 0,0 0 0,-1 0 0,1-1 0,-1 0 0,0-1 0,0 1 0,0-2 0,0 1 0,0-2 0,-1 1 0,1-1 0,-1 0 0,1-1 0,-18-2 0,24 1 0,-1 0 0,1 0 0,0 0 0,0-1 0,0 1 0,0-1 0,1 0 0,-1 1 0,0-1 0,1-1 0,-1 1 0,1 0 0,0-1 0,0 1 0,0-1 0,0 0 0,-3-4 0,4 6 0,1 0 0,-1 0 0,0 0 0,0 0 0,1 0 0,-1 0 0,1-1 0,-1 1 0,1 0 0,-1 0 0,1 0 0,0-1 0,-1 1 0,1 0 0,0 0 0,0-1 0,0 1 0,0 0 0,0-1 0,0 1 0,0 0 0,1 0 0,-1-1 0,0 1 0,1 0 0,-1 0 0,1 0 0,-1 0 0,1-1 0,0 1 0,-1 0 0,1 0 0,0 0 0,0 0 0,0 0 0,0 1 0,0-1 0,0 0 0,0 0 0,0 0 0,0 1 0,0-1 0,0 1 0,2-1 0,7-2-1295,0 1 0,0 1-1,0 0 1,13 0 0,20-1-5356,-13-4-1650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7.529"/>
    </inkml:context>
    <inkml:brush xml:id="br0">
      <inkml:brushProperty name="width" value="0.025" units="cm"/>
      <inkml:brushProperty name="height" value="0.025" units="cm"/>
    </inkml:brush>
  </inkml:definitions>
  <inkml:trace contextRef="#ctx0" brushRef="#br0">56 95 14350,'0'0'9043,"-9"4"-6139,-26 13-710,24-6-868,16-4-598,17-2-417,-12-6-280,-1 0 0,0 0-1,-1-1 1,1 0 0,0-1 0,0 1 0,-1-2 0,0 1 0,1-2 0,10-6 0,-15 9-2,-1 0 0,1-1 0,-1 1 0,0-1 1,0 1-1,0-1 0,0 0 0,0 0 1,0-1-1,-1 1 0,0-1 0,0 1 1,0-1-1,0 0 0,0 1 0,-1-1 0,1 0 1,-1 0-1,0 0 0,0 0 0,-1 0 1,1-1-1,-1 1 0,0 0 0,0-5 1,-1 8-17,1 0 0,-1 1 0,1-1 0,-1 1 0,1-1 0,-1 0 0,1 1 0,-1-1 0,1 1 0,-1-1 0,0 1 0,1 0 0,-1-1 0,0 1 0,1 0 0,-1-1 0,0 1 0,0 0 0,1 0 0,-1 0 0,0-1 0,0 1 0,1 0 0,-1 0 0,0 0 0,0 0 0,1 0 0,-1 1 0,0-1 0,0 0 0,1 0 0,-1 0 0,0 1 0,0-1 0,1 0 0,-1 1 0,0-1 0,1 0 0,-1 1 0,-1 0 0,-28 18 265,14-1-278,2 0 0,-23 36 0,31-44 0,0 0 0,1 0 0,0 1 0,1 0 0,0 0 0,1 0 0,-3 18 0,6-28-28,0 0 1,0 0-1,0 0 0,0 0 1,0 0-1,1 0 1,-1 0-1,0-1 0,1 1 1,-1 0-1,1 0 0,-1 0 1,1 0-1,-1-1 0,1 1 1,0 0-1,-1 0 0,1-1 1,0 1-1,0-1 1,-1 1-1,1 0 0,0-1 1,0 0-1,0 1 0,0-1 1,0 1-1,-1-1 0,1 0 1,0 0-1,0 1 1,0-1-1,0 0 0,0 0 1,0 0-1,0 0 0,1 0 1,44-2-2549,-40 1 2011,7-1-1599,-1-1-1,1 0 0,-1 0 1,0-2-1,13-5 0,18-11-12750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8.200"/>
    </inkml:context>
    <inkml:brush xml:id="br0">
      <inkml:brushProperty name="width" value="0.025" units="cm"/>
      <inkml:brushProperty name="height" value="0.025" units="cm"/>
    </inkml:brush>
  </inkml:definitions>
  <inkml:trace contextRef="#ctx0" brushRef="#br0">261 1 9545,'0'0'10549,"-10"2"-7837,-8 3-1917,0 1 1,1 1 0,-1 1 0,1 0 0,1 1 0,-17 12 0,22-14-535,1 0 0,0 1-1,1 0 1,0 0 0,0 1 0,1 0 0,0 1 0,0 0 0,1 0-1,0 1 1,-5 11 0,11-20-250,1-1 0,-1 0 0,1 0 0,-1 1 0,1-1 0,-1 0 0,1 1 0,-1-1 0,1 0 0,0 1 0,0-1 0,0 0 0,0 1 0,0-1 0,0 0 0,0 1 0,0-1 0,1 1 0,-1-1 0,1 0 0,-1 0 0,1 1 0,-1-1 0,1 0 0,-1 0 0,1 1 0,0-1 0,0 0 0,0 0 0,0 0 0,0 0 0,0 0 0,0 0 0,0-1 0,0 1 0,0 0 0,0 0 0,1-1 0,-1 1 0,0-1 0,0 1 0,1-1 0,-1 1 0,0-1 0,1 0 0,-1 0 0,0 1 0,1-1 1,-1 0-1,1 0 0,-1-1 0,2 1 0,8 0-71,0-1 0,0 0 0,0-1 0,-1 0 0,18-6 0,-13 2-590,1-1-1,-1 0 1,-1-1-1,0-1 1,19-14 0,-27 19 518,-1 0 0,1-1 0,-1 0 0,0 0 1,-1 0-1,1 0 0,-1-1 0,0 0 1,0 0-1,-1 0 0,0 0 0,0 0 1,0-1-1,-1 1 0,3-11 0,-5 16 389,-7 15 186,3-5-384,-2 0 187,1 0 1,0 1-1,0 0 1,1 0-1,1 1 1,0-1-1,0 1 1,1-1-1,0 1 1,0 19-1,2-29-229,1 0 0,-1-1 0,1 1-1,-1 0 1,1 0 0,0 0 0,0-1-1,-1 1 1,1 0 0,0-1 0,0 1-1,0-1 1,0 1 0,0-1 0,-1 1-1,1-1 1,0 0 0,0 1 0,0-1-1,0 0 1,0 0 0,0 0 0,0 1-1,0-1 1,1 0 0,-1-1 0,0 1-1,0 0 1,0 0 0,0 0 0,0-1-1,0 1 1,1-1 0,38-11 251,-21 2-257,-2 0 0,0-2-1,0 0 1,-1-1 0,0 0-1,-1-1 1,-1-1 0,0 0-1,23-35 1,-36 49 32,-6 11 138,-1-2-6,1 1 1,0 0-1,1 0 0,0 0 0,0 0 0,1 1 0,1-1 0,-1 1 0,-1 16 0,5-25-164,-1 0-1,0-1 1,1 1-1,-1 0 1,1-1-1,-1 1 1,1-1 0,-1 1-1,1-1 1,-1 1-1,1-1 1,0 1-1,-1-1 1,1 0-1,0 1 1,-1-1-1,1 0 1,0 0-1,-1 1 1,1-1-1,0 0 1,-1 0-1,1 0 1,0 0-1,0 0 1,-1 0-1,1 0 1,0 0-1,0 0 1,-1 0-1,1-1 1,0 1-1,-1 0 1,1 0-1,0-1 1,-1 1-1,1 0 1,0-1-1,0 0 1,32-13 198,-13 0-264,-1-1 0,0 0 0,-1-2 0,-1 0-1,22-29 1,-70 126 386,28-71-327,0-1 0,0 1 0,1 1 0,0-1-1,1 0 1,-1 12 0,3-21-4,-1 1 0,0-1 0,1 1 0,-1-1 0,1 1 0,-1-1 0,0 0 0,1 1 0,-1-1 0,1 0 0,-1 1 0,1-1 0,-1 0 0,1 1 0,-1-1 0,1 0 0,0 0 0,-1 0 0,1 0 0,-1 1 0,1-1 0,-1 0 0,1 0 0,0 0 0,-1 0 0,1 0 0,-1 0 0,1-1 0,0 1 0,-1 0 0,1 0 0,-1 0 0,1 0 0,-1-1 0,2 1 0,22-8 0,-21 7-517,1-1-1,-1 0 1,0 1-1,0-1 1,0-1 0,0 1-1,0 0 1,-1-1-1,1 1 1,-1-1-1,1 0 1,2-4 0,-1-5-6978</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8.619"/>
    </inkml:context>
    <inkml:brush xml:id="br0">
      <inkml:brushProperty name="width" value="0.025" units="cm"/>
      <inkml:brushProperty name="height" value="0.025" units="cm"/>
    </inkml:brush>
  </inkml:definitions>
  <inkml:trace contextRef="#ctx0" brushRef="#br0">102 64 21588,'0'0'3209,"5"-9"-193,1 0-2254,-4 6-552,0 0-1,0 0 1,0 0-1,0 0 1,-1-1 0,1 1-1,-1-1 1,0 1 0,1-1-1,-2 1 1,2-6 0,-4 9-117,1 0 0,0 0 0,-1 0 0,1 0 0,-1 0 1,1 0-1,0 1 0,-1-1 0,1 0 0,0 1 0,-1-1 0,1 1 0,0-1 1,0 1-1,0 0 0,-1-1 0,0 2 0,-12 9-93,1-1 0,0 2 0,-14 15 0,23-23 0,0 0 0,1 1 0,-1-1 0,1 1 0,0 0 0,0 0 0,0 0 0,1 1 0,0-1 0,0 1 0,0-1 0,0 1 0,0 7 0,2-13-2,1 1 1,-1 0-1,1-1 1,-1 1-1,1 0 0,-1-1 1,1 1-1,-1-1 0,1 1 1,0 0-1,-1-1 1,1 0-1,0 1 0,-1-1 1,1 1-1,0-1 0,0 0 1,-1 0-1,1 1 1,0-1-1,0 0 0,0 0 1,-1 0-1,1 0 0,0 0 1,0 0-1,0 0 1,0 0-1,35 0-261,-26-1 50,35 0-1358,-22 0 1039,0 1 1,32 3-1,-54-3 569,0 0 0,1 0 0,-1 0 0,0 0 0,1 0 0,-1 1 1,0-1-1,0 0 0,1 0 0,-1 1 0,0-1 0,0 1 0,0-1 0,0 1 0,0 0 0,0-1 0,0 1 0,0 0 0,0 0 0,0 0 0,0-1 0,0 1 0,0 0 0,0 0 0,-1 0 0,1 1 0,0-1 0,-1 0 1,1 0-1,-1 0 0,1 0 0,-1 1 0,0-1 0,0 0 0,1 0 0,-1 1 0,0-1 0,0 0 0,0 0 0,0 1 0,0-1 0,-1 0 0,1 0 0,0 2 0,-2 1 116,0-1-1,1 1 0,-1-1 0,0 1 0,-1-1 1,1 0-1,0 0 0,-1 0 0,0 0 1,0-1-1,0 1 0,-6 4 0,-54 27-13,59-32-215,0-1-1,0 1 0,0-1 0,0 0 0,0 0 0,0 0 0,0 0 0,-1-1 0,1 0 0,0 0 1,0 0-1,0 0 0,-1 0 0,-6-3 0,10 3-170,0-1 0,1 0 0,-1 1 1,0-1-1,1 0 0,-1 0 0,1 1 0,-1-1 0,1 0 0,-1 0 0,1 0 1,-1 0-1,1 0 0,0 0 0,0 1 0,-1-1 0,1 0 0,0 0 1,0 0-1,0 0 0,0 0 0,0 0 0,0 0 0,0 0 0,1-1 0,-1-2-1144,0-17-6622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8.963"/>
    </inkml:context>
    <inkml:brush xml:id="br0">
      <inkml:brushProperty name="width" value="0.025" units="cm"/>
      <inkml:brushProperty name="height" value="0.025" units="cm"/>
    </inkml:brush>
  </inkml:definitions>
  <inkml:trace contextRef="#ctx0" brushRef="#br0">1 116 17328,'0'0'4276,"10"0"-21,10-2-3359,1-1 0,-1-1-1,0-1 1,24-9 0,-30 9-592,-1 0-1,1-1 1,-1-1 0,0 0-1,0-1 1,-1 0-1,17-14 1,-29 22-304,1-1 0,-1 1 0,0 0 0,1 0 0,-1 0 0,0-1 0,1 1 0,-1 0 0,0-1 0,0 1 0,1 0 0,-1 0 0,0-1 0,0 1 0,0 0 0,1-1 0,-1 1 0,0-1 0,0 1 0,0 0 0,0-1 0,0 1 0,0-1 0,0 1 0,0 0 0,0-1 0,0 1 0,0 0 0,0-1 0,0 1 0,0-1 0,0 1 0,0 0 0,0-1 0,0 1 0,0-1 0,-1 1 0,1 0 0,0-1 0,-1 1 0,-18-5 0,-27 8 0,36-1 0,1 2 0,-1-1 0,1 1 0,0 0 0,0 1 0,0 0 0,1 1 0,-1 0 0,-9 9 0,14-12 0,0 0 0,1 1 0,-1 0 0,0-1 0,1 1 0,0 1 0,0-1 0,0 0 0,1 1 0,-1 0 0,1-1 0,0 1 0,0 0 0,1 0 0,0 0 0,0 0 0,0 0 0,0 1 0,1 8 0,0-12-38,1 1 1,0-1-1,1 0 1,-1 0-1,0 1 1,1-1-1,-1 0 1,1 0-1,0 0 1,-1-1-1,1 1 1,0 0-1,0-1 1,0 1-1,1-1 1,-1 0-1,0 1 1,0-1-1,1 0 1,-1 0-1,1-1 1,-1 1-1,1 0 1,-1-1-1,1 0 1,-1 1-1,4-1 1,9 1-1141,0 1 1,0-2-1,17-1 1,7-4-8117</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39.848"/>
    </inkml:context>
    <inkml:brush xml:id="br0">
      <inkml:brushProperty name="width" value="0.025" units="cm"/>
      <inkml:brushProperty name="height" value="0.025" units="cm"/>
    </inkml:brush>
  </inkml:definitions>
  <inkml:trace contextRef="#ctx0" brushRef="#br0">243 297 10570,'0'0'16303,"-13"-7"-14439,5 2-1591,4 3-194,1 0-1,-1 0 1,1 0-1,-1 0 0,0 0 1,1 1-1,-1-1 1,0 1-1,0 0 1,0 1-1,0-1 1,0 1-1,0-1 1,0 1-1,0 0 1,-1 1-1,1-1 0,0 1 1,0 0-1,0 0 1,0 0-1,1 0 1,-7 3-1,-2 4 46,1-1 0,0 1 0,1 1-1,0 0 1,-17 19 0,22-22-69,1 0-1,-1 0 1,1 0 0,1 1-1,-1 0 1,1 0 0,0 0-1,1 0 1,0 0 0,0 0-1,-2 15 1,4-20-54,0-1 1,0 1-1,0-1 1,0 0-1,0 1 0,0-1 1,1 1-1,-1-1 1,1 0-1,-1 1 0,1-1 1,-1 0-1,1 1 1,0-1-1,-1 0 1,1 0-1,0 0 0,0 0 1,0 0-1,0 0 1,0 0-1,0 0 1,0 0-1,1 0 0,-1 0 1,0-1-1,0 1 1,1 0-1,-1-1 0,0 1 1,1-1-1,-1 0 1,0 1-1,1-1 1,-1 0-1,1 0 0,-1 0 1,1 0-1,-1 0 1,0 0-1,1 0 0,2-1 1,6 0 29,0-1-1,0 0 1,0 0 0,0-1 0,10-4-1,9-7-27,0-1 0,-1-1-1,-1-2 1,-1 0 0,0-2-1,-1-1 1,-1-1 0,-2-1-1,0-1 1,-1-1 0,-1-1-1,-2 0 1,22-42 0,-34 53 18,-1 2-19,-7 22-447,-1 3 402,-5 14 36,1 0-1,2 1 1,0 0-1,0 31 1,5-56 15,-1 0-1,1 0 1,0 0-1,0 0 1,0 0-1,1 0 1,-1 0-1,0 0 1,1 0 0,-1 0-1,1 0 1,0-1-1,0 1 1,-1 0-1,1 0 1,0-1 0,0 1-1,1 0 1,-1-1-1,0 1 1,1-1-1,-1 1 1,0-1-1,1 0 1,0 0 0,-1 0-1,1 0 1,0 0-1,-1 0 1,1 0-1,0 0 1,0-1 0,0 1-1,0-1 1,0 1-1,0-1 1,0 0-1,0 1 1,0-1-1,0 0 1,0-1 0,0 1-1,0 0 1,0-1-1,-1 1 1,1-1-1,4-1 1,4-1 33,1 0 1,-1-1-1,1-1 1,-1 0-1,-1 0 0,1-1 1,12-9-1,1-5-41,0-1 0,-1-1 0,26-36 0,-39 47 0,0-2 0,-1 1 0,0-1 0,-1 0 0,-1-1 0,0 0 0,0 0 0,-2 0 0,4-17 0,-10 19 0,-8 20 0,-9 21 0,6 2 0,1 0 0,1 1 0,2 0 0,2 1 0,0 0 0,3 0 0,0 0 0,2 36 0,2-61 0,0-1 0,0 0 0,1 0 0,0 0 0,1 0 0,-1 0 0,2 0 0,2 8 0,-4-13 0,0 0 0,1 1 0,-1-1 0,1 0 0,-1 0 0,1 0 0,0 0 0,0-1 0,-1 1 0,1 0 0,1-1 0,-1 1 0,0-1 0,0 0 0,0 0 0,1 0 0,-1 0 0,0 0 0,1 0 0,-1-1 0,1 1 0,-1-1 0,1 1 0,0-1 0,-1 0 0,3 0 0,-3-1 0,0 1 0,-1-1 0,1 1 0,0-1 0,-1 0 0,1 0 0,-1 0 0,0 0 0,1 0 0,-1 0 0,0 0 0,1 0 0,-1 0 0,0-1 0,0 1 0,0 0 0,0-1 0,0 1 0,0-1 0,-1 1 0,1-1 0,0 0 0,-1 1 0,1-1 0,-1 0 0,0 1 0,1-1 0,-1 0 0,0 1 0,0-1 0,0 0 0,-1-2 0,2-5 0,-1 0 0,-1 0 0,1 0 0,-2 0 0,-2-13 0,-3 6 0,-1-1 0,-1 1 0,0 0 0,-1 1 0,0 0 0,-1 1 0,-1 0 0,-24-22 0,-23-30 0,59 66 1,-1 0-1,1-1 1,0 1 0,0 0 0,0 0-1,-1-1 1,1 1 0,0 0-1,0-1 1,0 1 0,-1 0 0,1 0-1,0-1 1,0 1 0,0 0 0,0-1-1,0 1 1,0 0 0,0-1-1,0 1 1,0 0 0,0-1 0,0 1-1,0 0 1,0-1 0,0 1-1,0 0 1,0-1 0,0 1 0,0 0-1,0-1 1,1 1 0,-1 0-1,0-1 1,0 1 0,0 0 0,1 0-1,-1-1 1,0 1 0,0 0-1,1 0 1,-1-1 0,0 1 0,0 0-1,1 0 1,-1 0 0,0 0 0,1-1-1,-1 1 1,28-4 35,34 9-396,37 6-5470,-42-10-736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5.145"/>
    </inkml:context>
    <inkml:brush xml:id="br0">
      <inkml:brushProperty name="width" value="0.025" units="cm"/>
      <inkml:brushProperty name="height" value="0.025" units="cm"/>
    </inkml:brush>
  </inkml:definitions>
  <inkml:trace contextRef="#ctx0" brushRef="#br0">12 147 1121,'0'0'2461,"-1"-9"-69,0 7-1860,-8-44 2191,9 44-2079,0 0 1,0 0 0,0 0 0,0 0-1,0-1 1,0 1 0,0 0-1,0 0 1,1 0 0,0 0 0,1-4-1,-2 6-573,0-1 1,0 1-1,1 0 0,-1-1 0,0 1 0,0 0 0,1 0 0,-1-1 0,0 1 0,1 0 1,-1 0-1,0 0 0,1-1 0,-1 1 0,0 0 0,1 0 0,-1 0 0,1 0 0,-1 0 1,0 0-1,1 0 0,-1 0 0,0 0 0,1 0 0,-1 0 0,1 0 0,-1 0 0,0 0 1,1 0-1,-1 0 0,1 0 0,-1 1 0,0-1 0,1 0 0,-1 0 0,0 0 0,1 1 1,-1-1-1,0 0 0,0 0 0,1 1 0,-1-1 0,0 0 0,1 1 0,10 16 1032,2 19-51,-1 1-1,-2 0 1,-2 0 0,4 41-1,5 158 353,-15-206-1323,0 195 2513,-8-432-1852,4-143-1164,3 331 366,1 0 0,0 1 0,2-1 0,0 1 0,1 0 0,1 0 0,0 0 0,2 1 0,14-26 0,-21 41 43,0 1 0,0-1-1,0 0 1,0 0 0,1 0 0,-1 1 0,1-1 0,-1 0 0,1 1 0,0-1 0,-1 1 0,1 0-1,0 0 1,0 0 0,0 0 0,0 0 0,0 0 0,0 0 0,0 0 0,1 1 0,-1-1 0,0 1-1,0 0 1,0 0 0,1 0 0,-1 0 0,0 0 0,0 0 0,0 0 0,1 1 0,-1-1 0,0 1-1,0 0 1,0-1 0,0 1 0,0 0 0,0 0 0,2 2 0,0 0 12,-1 0 0,1 0 0,-1 1 0,0-1 0,-1 1 0,1 0 0,0 0 0,-1 0 0,0 0 0,0 0 0,0 0 0,-1 1 0,1-1 0,-1 1 0,0-1 0,0 1 0,0 7 0,-2-3 101,0-1 0,0 1-1,-1-1 1,0 1-1,-1-1 1,0 0 0,0 0-1,0 0 1,-1 0 0,-1-1-1,1 1 1,-1-1 0,0 0-1,-1 0 1,1-1 0,-9 8-1,-5 4 101,-1-1-1,-1-1 0,0 0 0,-26 13 1,42-26-178,0 0 1,-1 0-1,1-1 1,-1 1-1,1-1 1,-1 0 0,0-1-1,-6 2 1,11-3-37,1 0 1,0 0 0,-1 0 0,1 0-1,0-1 1,-1 1 0,1 0-1,0 0 1,-1 0 0,1 0 0,-1 0-1,1 0 1,0 0 0,0-1 0,-1 1-1,1 0 1,0 0 0,-1-1 0,1 1-1,0 0 1,0 0 0,-1-1-1,1 1 1,0 0 0,0-1 0,-1 1-1,1 0 1,0-1 0,0 1 0,0 0-1,0-1 1,0 1 0,0 0-1,-1-1 1,1 1 0,0 0 0,0-1-1,0 1 1,0 0 0,0-1 0,0 1-1,1-1 1,-1 1 0,0 0 0,0-1-1,6-19-1110,5 1-1482,1 0-1,19-25 1,-19 28 303,36-46-8352</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1.201"/>
    </inkml:context>
    <inkml:brush xml:id="br0">
      <inkml:brushProperty name="width" value="0.025" units="cm"/>
      <inkml:brushProperty name="height" value="0.025" units="cm"/>
    </inkml:brush>
  </inkml:definitions>
  <inkml:trace contextRef="#ctx0" brushRef="#br0">75 0 11435,'-5'19'11961,"-4"17"-5682,-44 201-3203,46-190-3060,8-42-16,5-10 0,5-8 0,-3-4 0,0-1 0,-2 0 0,0 0 0,-1 0 0,0-1 0,-2 0 0,0 1 0,-1-1 0,-1-35 0,-3 46 0,-1 15 0,-3 16 0,5-16 0,1 0 0,0 0 0,0 0 0,1 0 0,-1 0 0,2 0 0,-1 0 0,1 0 0,0 0 0,0-1 0,1 1 0,0-1 0,5 9 0,-5-11 0,0-1 0,1 1 0,-1-1 0,1 1 0,0-1 0,0 0 0,0-1 0,1 1 0,-1-1 0,1 1 0,-1-2 0,1 1 0,0 0 0,-1-1 0,1 0 0,0 0 0,0 0 0,0-1 0,9 1 0,-5-2 0,0 0 0,0 0 0,0 0 0,0-1 0,0-1 0,-1 1 0,1-2 0,-1 1 0,0-1 0,0 0 0,0-1 0,0 1 0,-1-2 0,0 1 0,12-13 0,-11 11 0,-1 0 0,0-1 0,0 0 0,-1-1 0,0 1 0,-1-1 0,0 0 0,0-1 0,-1 1 0,0-1 0,0 0 0,-1 0 0,2-16 0,-5 26 0,0 0 0,0 0 0,0 0 0,-1 0 0,1 0 0,0 0 0,0 0 0,0 0 0,0 0 0,-1 0 0,1 0 0,0 0 0,0 0 0,0 0 0,0 0 0,-1 0 0,1 0 0,0 0 0,0 0 0,0 0 0,0 0 0,0 0 0,-1 0 0,1-1 0,0 1 0,0 0 0,0 0 0,0 0 0,0 0 0,0 0 0,-1 0 0,1 0 0,0-1 0,0 1 0,0 0 0,0 0 0,0 0 0,0 0 0,0 0 0,0-1 0,0 1 0,0 0 0,0 0 0,0 0 0,0 0 0,0-1 0,0 1 0,0 0 0,0 0 0,0 0 0,0 0 0,0-1 0,0 1 0,0 0 0,0 0 0,0 0 0,0 0 0,0-1 0,0 1 0,0 0 0,0 0 0,0 0 0,1 0 0,-1 0 0,0-1 0,-6 8 0,-6 12 0,1 1 0,1-1 0,1 2 0,1-1 0,1 1 0,0 0 0,2 1 0,1 0 0,0 0 0,-1 33 0,5-54 0,0 1 0,0-1 0,0 1 0,0-1 0,1 1 0,-1-1 0,0 1 0,1-1 0,-1 1 0,1-1 0,-1 0 0,1 1 0,0-1 0,-1 0 0,1 1 0,0-1 0,0 0 0,0 0 0,0 0 0,0 0 0,0 0 0,1 0 0,-1 0 0,0 0 0,2 0 0,0 1 0,0-1 0,0 0 0,0-1 0,0 1 0,1 0 0,-1-1 0,0 0 0,0 0 0,1 0 0,-1 0 0,4-1 0,3-1 0,-1 0 0,0 0 0,0-1 0,-1 0 0,1 0 0,0-1 0,14-9 0,-14 6 0,0 0 0,-1-1 0,0 1 0,0-2 0,-1 1 0,0-1 0,0 0 0,-1 0 0,0-1 0,-1 0 0,0 0 0,-1 0 0,0-1 0,3-12 0,-7 23 0,0 0 0,0 0 0,0 0 0,0 0 0,-1 1 0,1-1 0,0 0 0,0 0 0,0 0 0,-1 0 0,1 0 0,0 0 0,0 0 0,0 0 0,0 0 0,-1-1 0,1 1 0,0 0 0,0 0 0,0 0 0,0 0 0,-1 0 0,1 0 0,0 0 0,0 0 0,0 0 0,0 0 0,0-1 0,-1 1 0,1 0 0,0 0 0,0 0 0,0 0 0,0 0 0,0-1 0,0 1 0,0 0 0,0 0 0,0 0 0,0 0 0,-1-1 0,1 1 0,0 0 0,0 0 0,0 0 0,0 0 0,0-1 0,0 1 0,0 0 0,0 0 0,1 0 0,-1-1 0,0 1 0,-9 10 0,4-1 0,1 1 0,0 0 0,0 0 0,1 0 0,1 0 0,0 0 0,0 1 0,1-1 0,0 1 0,0-1 0,1 1 0,1-1 0,2 15 0,-2-24-25,0 1 1,-1-1-1,1 0 1,0 0-1,0 0 0,0 1 1,0-1-1,0 0 1,1 0-1,-1 0 0,0 0 1,0-1-1,1 1 1,-1 0-1,1-1 0,-1 1 1,0 0-1,1-1 1,-1 0-1,1 1 0,-1-1 1,4 0-1,33 1-3231,-33-3-5627</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1.946"/>
    </inkml:context>
    <inkml:brush xml:id="br0">
      <inkml:brushProperty name="width" value="0.025" units="cm"/>
      <inkml:brushProperty name="height" value="0.025" units="cm"/>
    </inkml:brush>
  </inkml:definitions>
  <inkml:trace contextRef="#ctx0" brushRef="#br0">246 105 15567,'0'-3'606,"0"0"-1,0 0 1,-1-1 0,1 1 0,-1 0-1,0 0 1,0 0 0,0 0 0,0 0 0,-1 0-1,1 0 1,-1 1 0,0-1 0,0 0 0,0 1-1,0-1 1,-4-3 0,0 2-54,1 0-1,-1 0 1,0 0 0,-1 0-1,1 1 1,0 0 0,-13-3-1,1 1-257,0 1-1,0 1 0,0 1 1,0 0-1,-28 2 0,45 0-294,0 0 0,0 0 0,0 0 0,1 0 0,-1 0-1,0 0 1,0 0 0,0 0 0,0 1 0,0-1 0,0 0 0,0 1-1,1-1 1,-1 1 0,0-1 0,0 1 0,1-1 0,-1 1 0,0 0 0,0-1-1,1 1 1,-1 0 0,1-1 0,-1 1 0,1 0 0,-1 0 0,1 0-1,-1-1 1,1 1 0,0 0 0,-1 0 0,1 0 0,0 0 0,0 0 0,0 0-1,0 0 1,0 0 0,0-1 0,0 1 0,0 0 0,0 0 0,0 2 0,1-1-2,-1 0 1,1 1 0,0-1-1,0 0 1,0 1 0,0-1-1,0 0 1,0 0 0,1 0 0,-1 0-1,1 0 1,-1 0 0,1 0-1,0-1 1,2 3 0,12 5-18,1-1-1,-1-1 1,24 7 0,44 19-806,-79-30 778,0 0 0,0 0-1,0 1 1,0-1 0,0 1 0,-1 0 0,1 0 0,-1 1 0,0-1 0,-1 1 0,6 8 0,-7-9 73,1 0 0,-1 0 1,-1 0-1,1 0 0,-1 0 0,0 0 1,1 1-1,-2-1 0,1 0 1,-1 1-1,1-1 0,-1 0 0,0 1 1,-1-1-1,1 1 0,-1-1 0,0 0 1,0 1-1,0-1 0,0 0 1,-1 0-1,0 0 0,0 0 0,0 0 1,0 0-1,-1-1 0,1 1 0,-1-1 1,0 1-1,0-1 0,0 0 1,-7 4-1,3-1 28,0-2 1,0 1 0,-1-1-1,0 0 1,0 0 0,0-1-1,0 0 1,-1-1 0,1 0-1,-1 0 1,1-1-1,-1 0 1,0 0 0,1-1-1,-15-2 1,21 2-107,1 0 1,0 0-1,0 0 0,0 0 1,-1-1-1,1 1 1,0-1-1,0 1 0,0-1 1,0 1-1,0-1 0,0 1 1,0-1-1,0 0 0,0 0 1,0 0-1,0 1 0,0-1 1,1 0-1,-1 0 1,0 0-1,1 0 0,-1 0 1,0 0-1,0-2 0,1 0-221,-1 1 0,1-1 0,0 0 0,0 1-1,0-1 1,0 0 0,0 0 0,0 1 0,1-1-1,-1 0 1,2-2 0,1-5-1217,1 0 0,1 0 1,0 0-1,10-16 0,17-18-4685</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3.090"/>
    </inkml:context>
    <inkml:brush xml:id="br0">
      <inkml:brushProperty name="width" value="0.025" units="cm"/>
      <inkml:brushProperty name="height" value="0.025" units="cm"/>
    </inkml:brush>
  </inkml:definitions>
  <inkml:trace contextRef="#ctx0" brushRef="#br0">54 83 15727,'0'0'14184,"-4"15"-13031,-11 43-727,3 1 0,2 1-1,-2 70 1,11-113-426,5 54 0,-4-67 0,1 0 0,-1 0 0,1 0 0,1-1 0,-1 1 0,0 0 0,1-1 0,0 1 0,0 0 0,0-1 0,0 0 0,1 0 0,-1 1 0,5 3 0,-6-6 0,-1-1 0,1 1 0,-1-1 0,1 0 0,-1 1 0,1-1 0,-1 1 0,1-1 0,-1 0 0,1 0 0,-1 1 0,1-1 0,0 0 0,-1 0 0,1 0 0,-1 1 0,1-1 0,0 0 0,-1 0 0,1 0 0,-1 0 0,1 0 0,0 0 0,-1 0 0,1-1 0,0 1 0,-1 0 0,1 0 0,0-1 0,8-17 0,-7-33 0,-2 45 0,-1-6 0,0 0 0,-1 1 0,0-1 0,-1 0 0,0 1 0,-1 0 0,0 0 0,-1 0 0,0 0 0,0 1 0,-9-11 0,41 25-4150,0-2 1,47 0-1,-67-2 3534,0-1 1,0 0 0,1 0-1,-1 0 1,0-1-1,0 0 1,0 0-1,11-6 1,-13 6 703,-1-1-1,1 0 1,-1 0 0,0 0 0,0 0 0,0-1-1,6-7 1,-21 18 7198,-28 23-4530,33-24-2219,2-3-256,1 0 0,0 0 0,0 1 0,0-1 0,0 0 0,1 1 0,-1 0 0,1 0 0,0-1 0,0 1 0,1 1 0,-3 6 0,38-9 109,15-1-411,-1 3-1,61 11 1,-106-15 72,-1 0 0,0-1 0,1 1 0,-1 0 0,0-1 0,0 0 0,1 1 0,-1-1 1,0 0-1,0 0 0,0 0 0,0-1 0,0 1 0,0 0 0,0-1 0,0 1 0,0-1 0,-1 0 0,1 1 0,-1-1 0,1 0 0,-1 0 0,0 0 0,2-2 0,26-54-1156,-18 26-1714,13-59 0,-17 60 768,1 1 0,14-33 0,-17 51 2321,0 1 0,2 0 0,-1 0-1,17-20 1,-23 32-212,0-1-1,0 0 1,0 0-1,0 0 1,0 0-1,0 0 0,0 0 1,0 0-1,0 1 1,0-1-1,0 0 1,0 0-1,0 0 1,0 0-1,1 0 1,-1 0-1,0 0 1,0 0-1,0 1 1,0-1-1,0 0 1,0 0-1,0 0 1,0 0-1,1 0 1,-1 0-1,0 0 1,0 0-1,0 0 1,0 0-1,0 0 1,0 0-1,1 0 1,-1 0-1,0 0 1,0 0-1,0 0 1,0 0-1,0 0 1,0 0-1,1 0 1,-1 0-1,0 0 1,0 0-1,0 0 1,0 0-1,0 0 1,0 0-1,0 0 1,0-1-1,1 1 1,-1 0-1,0 0 1,0 0-1,0 0 1,0 0-1,0 0 1,0 0-1,0 0 1,0-1-1,0 1 1,0 0-1,0 0 1,-2 18 1193,-8 23 43,2-10-748,1-1 1,1 1 0,1 0 0,2 0 0,1 1-1,4 45 1,-1-72-545,-1 0 0,2 0 0,-1 0 0,0 0 0,1 0 0,0-1 0,0 1 0,5 6 0,-7-10 6,1 0 1,-1 0-1,0-1 1,1 1-1,-1 0 1,1 0-1,0-1 1,-1 1-1,1 0 1,-1-1-1,1 1 1,0-1-1,-1 1 1,1-1-1,0 1 1,0-1-1,-1 0 1,1 1-1,0-1 1,0 0-1,0 1 1,-1-1-1,1 0 1,0 0-1,0 0 1,0 0-1,0 0 1,0 0-1,-1 0 1,1 0-1,0 0 1,0 0-1,0-1 1,0 1-1,-1 0 1,1 0-1,0-1 1,0 1-1,0-1 1,-1 1-1,1-1 1,0 1-1,-1-1 1,1 1-1,0-1 1,-1 1-1,1-1 1,-1 0-1,1 1 1,-1-1-1,1 0 1,-1 0-1,1 1 1,-1-1-1,0 0 1,1-1-1,5-9 205,-1 0 0,0 0 0,0 0 0,-1-1 0,0 1 0,-1-1 0,-1 0 0,0 0 0,0 0 1,-1-13-1,-2 21-112,-2 10-76,-2 13-50,5-17 25,0 0 0,0 1 0,1-1 0,-1 0 0,1 1 0,-1-1 0,1 0 0,0 0 0,0 0 0,0 0 0,0 1 0,0-1 0,0 0 0,1-1 0,-1 1 0,1 0 0,-1 0 0,1-1 0,3 4 0,-1-2 0,1-1 0,0 1 0,-1-1 0,1 1 0,0-1 0,0-1 0,0 1 0,9 1 0,-2-1 0,-1-1 0,0 0 0,1-1 0,-1 0 0,1-1 0,-1 0 0,23-6 0,31-21 0,-53 21 0,-1 1 0,1 1 0,1 0 0,-1 1 0,1 0 0,21-3 0,-33 7 0,0 0 0,-1 0 0,1 0 0,0 0 0,-1 1 0,1-1 0,0 0 0,-1 1 0,1-1 0,0 0 0,-1 1 0,1-1 0,-1 1 0,1-1 0,0 1 0,-1-1 0,0 1 0,1-1 0,-1 1 0,1-1 0,-1 1 0,0 0 0,1-1 0,-1 1 0,0 0 0,1-1 0,-1 1 0,0 0 0,0 0 0,0 0 0,6 33 0,0-3 0,-5-28-4,1 0-1,1-1 1,-1 1-1,0 0 1,1-1-1,-1 1 1,1-1-1,0 0 1,0 0-1,0 0 1,0 0-1,0-1 1,0 1-1,0-1 1,1 0 0,-1 0-1,0 0 1,1 0-1,-1-1 1,1 1-1,-1-1 1,1 0-1,-1 0 1,1 0-1,-1 0 1,1-1-1,-1 1 1,6-3 0,5 0-134,0 0 0,0-1 0,-1-1 1,1 0-1,21-13 0,10-12-3509,-9-9-4279,-20 12 532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3.487"/>
    </inkml:context>
    <inkml:brush xml:id="br0">
      <inkml:brushProperty name="width" value="0.025" units="cm"/>
      <inkml:brushProperty name="height" value="0.025" units="cm"/>
    </inkml:brush>
  </inkml:definitions>
  <inkml:trace contextRef="#ctx0" brushRef="#br0">4 0 12908,'4'0'486,"0"1"0,0-1-1,0 1 1,0 0 0,0 0 0,-1 0-1,1 1 1,0-1 0,-1 1 0,1 0-1,-1 0 1,0 0 0,0 0 0,4 4-1,1 2-350,0-1 0,-1 2 0,0-1 0,0 1 0,5 9 0,9 19-1361,28 74 1,-41-92 1880,-2-4-176,-1-1 0,0 1 0,-1 0 0,0 0 0,-2 0 0,0 1 0,0-1 0,-1 1 0,-3 29 1,1-39-207,0 0 1,-1 1-1,1-1 1,-1 0-1,0 0 1,-1 0-1,0 0 1,0 0-1,0-1 1,0 0 0,-1 1-1,0-1 1,0 0-1,-1-1 1,1 1-1,-1-1 1,0 0-1,0 0 1,0 0 0,-1-1-1,1 0 1,-1 0-1,0 0 1,0 0-1,0-1 1,-9 2-1,10-3-173,-1 1 0,1-1 0,-1 0 0,1 0 0,-1-1 0,0 0 0,1 0 0,-1 0 0,-7-2 0,11 2-86,0-1-1,0 1 1,0-1 0,0 0-1,0 0 1,0 0 0,1 0-1,-1 0 1,0-1 0,1 1-1,-1 0 1,1-1 0,-1 1-1,1-1 1,-1 0 0,1 1 0,0-1-1,0 0 1,0 0 0,0 0-1,0 0 1,1 0 0,-1 0-1,0 0 1,1 0 0,0 0-1,-1-3 1,0-7-52,0-1 0,1 1 0,0 0 0,1-1 0,0 1 0,1 0 0,1 0 0,0 0 0,0 0 0,1 0 0,0 1 0,1 0 0,1 0 1,0 0-1,0 0 0,1 1 0,14-16 0,-3 6-216,1 1 1,1 1-1,0 1 0,1 0 1,1 2-1,1 1 1,26-14-1,-10 7-4908,-16 4-1783,1-6-9369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4.175"/>
    </inkml:context>
    <inkml:brush xml:id="br0">
      <inkml:brushProperty name="width" value="0.025" units="cm"/>
      <inkml:brushProperty name="height" value="0.025" units="cm"/>
    </inkml:brush>
  </inkml:definitions>
  <inkml:trace contextRef="#ctx0" brushRef="#br0">93 1 14958,'-3'9'4965,"-45"165"2581,31-89-5634,-7 112 1,63-259-440,14-39-1466,85-148-62,-137 246 26,1 0 0,-1 0 0,1 1 0,0-1 0,-1 0 0,1 1 1,0 0-1,0-1 0,1 1 0,-1 0 0,0 0 0,1 0 0,0 1 0,-1-1 0,1 0 0,0 1 0,-1 0 0,1 0 1,0 0-1,0 0 0,0 0 0,0 0 0,6 0 0,-8 2 15,-1-1-1,1 0 1,-1 1 0,1-1 0,-1 0-1,1 1 1,-1-1 0,1 1 0,-1-1-1,1 1 1,-1-1 0,0 1 0,1-1-1,-1 1 1,0-1 0,0 1 0,1 0 0,-1-1-1,0 1 1,0 0 0,0-1 0,0 1-1,0-1 1,0 1 0,0 0 0,0-1-1,0 1 1,0 0 0,0-1 0,0 1-1,0 0 1,0-1 0,-1 1 0,1-1-1,0 1 1,0-1 0,-1 1 0,1 0-1,-1 0 1,-13 28-436,-1-16 610,-1-1 1,0-1-1,-1 0 0,0-2 0,0 1 0,-1-2 0,-1-1 1,1 0-1,-1-1 0,-30 5 0,38-11-350,10-4-335,24-13-1276,38-16-2981,29 1-5441,-43 17 4138</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5.048"/>
    </inkml:context>
    <inkml:brush xml:id="br0">
      <inkml:brushProperty name="width" value="0.025" units="cm"/>
      <inkml:brushProperty name="height" value="0.025" units="cm"/>
    </inkml:brush>
  </inkml:definitions>
  <inkml:trace contextRef="#ctx0" brushRef="#br0">114 352 6246,'0'0'23953,"-9"1"-23504,3 0-448,0 1 1,0 0 0,1-1-1,-1 2 1,1-1-1,-1 1 1,1 0 0,0 0-1,0 0 1,0 0 0,1 1-1,-1 0 1,1 0-1,0 1 1,0-1 0,0 1-1,1-1 1,0 1 0,0 0-1,0 1 1,0-1-1,-2 7 1,6-11 24,-1-1 0,0 0 0,1 0 0,-1 0 0,1 0 1,-1 1-1,1-1 0,-1 0 0,1 0 0,-1 0 0,0 0 0,1 0 0,-1 0 0,1 0 0,-1 0 0,1 0 0,-1 0 1,1-1-1,-1 1 0,1 0 0,-1 0 0,0 0 0,1-1 0,-1 1 0,1 0 0,-1 0 0,0-1 0,1 1 1,-1 0-1,0-1 0,1 1 0,-1 0 0,1-1 0,18-12 96,45-38-69,-67 54-38,1 0-1,-1 0 1,0 0-1,1 0 1,0 0-1,0 1 0,0-1 1,0 1-1,0-1 1,1 1-1,-1 0 1,1 0-1,0 0 1,0-1-1,1 1 0,-1 6 1,2-9 5,0 0 1,0 0-1,0-1 0,0 1 1,1 0-1,-1-1 0,0 1 1,0-1-1,1 1 0,-1-1 0,0 0 1,1 0-1,-1 1 0,0-1 1,1 0-1,-1 0 0,0 0 1,1 0-1,-1 0 0,0-1 1,3 0-1,33-5 307,-26 2-327,-1-1 0,1-1 0,-1 0 0,0 0 0,16-15 0,-22 18 0,0 0 0,0 0 0,-1-1 0,1 1 0,-1-1 0,0 0 0,0 0 0,0 0 0,-1 0 0,0-1 0,1 1 0,-1-1 0,-1 1 0,1-1 0,-1 0 0,2-6 0,-3 10-2,-1 1 1,1 0-1,0 0 0,0 0 0,0 0 1,0-1-1,0 1 0,0 0 0,0 0 1,-1 0-1,1 0 0,0 0 0,0 0 1,0-1-1,0 1 0,-1 0 1,1 0-1,0 0 0,0 0 0,0 0 1,-1 0-1,1 0 0,0 0 0,0 0 1,0 0-1,0 0 0,-1 0 0,1 0 1,0 0-1,0 0 0,0 0 1,-1 0-1,1 0 0,0 0 0,0 0 1,0 0-1,-1 0 0,1 0 0,0 0 1,0 1-1,0-1 0,0 0 0,-1 0 1,1 0-1,0 0 0,0 0 0,0 1 1,0-1-1,0 0 0,0 0 1,0 0-1,-1 0 0,1 1 0,0-1 1,0 0-1,0 0 0,0 0 0,0 0 1,0 1-1,-9 8-150,6-5 120,1 1 0,0 0 0,0 0 0,0 0 0,0 0 0,1 0 0,-1 0 0,1 0-1,1 0 1,-1 0 0,1 7 0,2-11 48,0 0 0,0-1-1,1 1 1,-1-1 0,0 1-1,1-1 1,-1 0 0,0 1-1,1-1 1,-1 0 0,1-1-1,-1 1 1,0 0 0,4-2-1,48-18 53,-39 11-1164,-1 1 0,0-2 0,19-16 0,-17 12 124,0-1 0,-2-1 0,0-1 0,0 0 0,10-19 0,-7 5 1008,-2-1 1,17-49-1,-9 19 4697,-99 216-3166,46-99-159,-26 68 0,52-114-1309,1 1 0,1 0 0,-1 0 0,2 0 0,-1 0 1,1 14-1,3-24-57,0-1 0,-1 1 1,1-1-1,0 1 0,-1-1 1,1 0-1,0 0 1,-1 0-1,1 0 0,-1 0 1,1 0-1,-1 0 0,0 0 1,2-3-1,-1-1-2696,-12 1-10163,2 1 4778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5.910"/>
    </inkml:context>
    <inkml:brush xml:id="br0">
      <inkml:brushProperty name="width" value="0.025" units="cm"/>
      <inkml:brushProperty name="height" value="0.025" units="cm"/>
    </inkml:brush>
  </inkml:definitions>
  <inkml:trace contextRef="#ctx0" brushRef="#br0">68 218 8616,'0'0'23585,"-3"13"-23062,-21 51-470,-16 48-63,40-112 10,0 0 0,0 0 0,0 1 0,0-1 0,0 0 0,-1 1 0,1-1 0,0 0 0,0 1 0,0-1 0,0 0 0,0 1 0,0-1 0,0 0 0,0 1 0,0-1 0,0 0 0,0 1 0,0-1 0,1 0 0,-1 1 0,0-1 0,0 0 0,0 1 0,0-1 0,1 0 0,-1 0 0,0 1 0,0-1 0,0 0 0,1 0 0,-1 1 0,0-1 0,0 0 0,1 0 0,-1 0 0,0 1 0,1-1 0,-1 0 0,0 0 0,1 0 0,-1 0 0,0 0 0,1 0 0,-1 0 0,0 1 0,1-1 0,22-7 0,22-19 0,81-75 0,-95 75 0,-31 25 0,0 1 0,0 0 0,1 0 0,-1 0 0,0 0 0,0 0 0,0 0 0,0-1 0,0 1 0,0 0 0,0 0 0,0 0 0,0 0 0,0 0 0,0 0 0,1 0 0,-1 0 0,0 0 0,0-1 0,0 1 0,0 0 0,0 0 0,0 0 0,1 0 0,-1 0 0,0 0 0,0 0 0,0 0 0,0 0 0,0 0 0,1 0 0,-1 0 0,0 0 0,0 0 0,0 0 0,0 0 0,0 0 0,0 0 0,1 0 0,-1 0 0,0 0 0,0 0 0,0 1 0,0-1 0,0 0 0,0 0 0,0 0 0,1 0 0,-1 0 0,0 0 0,0 0 0,0 0 0,0 0 0,0 1 0,0-1 0,0 0 0,0 0 0,0 0 0,-1 12 0,-7 11 0,4-13 0,0 0 0,0 0 0,0 0 0,1 0 0,1 0 0,0 0 0,0 1 0,1-1 0,1 1 0,0 11 0,0-21 0,0 0 0,1 0 0,-1 0 0,1 0 0,-1-1 0,1 1 0,-1 0 0,1 0 0,0-1 0,-1 1 0,1 0 0,0-1 0,0 1 0,-1-1 0,1 1 0,0-1 0,0 1 0,0-1 0,0 0 0,0 1 0,0-1 0,-1 0 0,1 0 0,0 0 0,0 0 0,0 1 0,0-1 0,0 0 0,0-1 0,0 1 0,0 0 0,0 0 0,0 0 0,0 0 0,0-1 0,1 0 0,38-13 0,-14-3 0,1-2 0,-2-1 0,-1 0 0,0-2 0,39-47 0,-29 25 0,-1-2 0,39-75 0,-53 84-39,-31 54-38,-34 57 49,30-47 57,2 0 0,1 1 0,-12 36 0,20-48-26,1 0 1,1 0-1,0 0 1,1 0-1,1 0 1,1 1 0,2 29-1,5-21-3,-7-25 0,0 1 0,0-1 0,1 1 0,-1 0 0,0-1 0,0 1 0,0-1 0,1 1 0,-1-1 0,0 1 0,1-1 0,-1 1 0,1-1 0,-1 1 0,0-1 0,1 0 0,-1 1 0,1-1 0,-1 0 0,1 1 0,-1-1 0,1 0 0,-1 1 0,1-1 0,0 0 0,-1 0 0,1 0 0,-1 0 0,1 0 0,0 0 0,-1 1 0,1-1 0,-1 0 0,1-1 0,0 1 0,0 0 0,0-4 0,0 0 0,-1 0 0,0 0 0,1 0 0,-1-1 0,-1 1 0,1 0 0,0 0 0,-1 0 0,-1-5 0,-6-8-143,1 0 1,-2 0-1,-18-27 0,17 31 52,1-1 1,1 0-1,1-1 0,0 0 0,-8-24 0,15 38 104,0 1 0,0-1-1,0 0 1,1 1 0,-1-1 0,0 0-1,0 1 1,1-1 0,-1 1-1,0-1 1,0 1 0,1-1 0,-1 0-1,1 1 1,-1-1 0,0 1-1,1 0 1,-1-1 0,1 1 0,-1-1-1,1 1 1,0 0 0,-1-1-1,1 1 1,-1 0 0,1 0 0,0-1-1,-1 1 1,1 0 0,-1 0-1,1 0 1,0 0 0,-1 0 0,1 0-1,0 0 1,-1 0 0,1 0 0,1 0-1,37 0 529,-26 1-462,123 2-2118,-133-3 1183,2-1-853,-5-4-4673,-5-11-3580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6.266"/>
    </inkml:context>
    <inkml:brush xml:id="br0">
      <inkml:brushProperty name="width" value="0.025" units="cm"/>
      <inkml:brushProperty name="height" value="0.025" units="cm"/>
    </inkml:brush>
  </inkml:definitions>
  <inkml:trace contextRef="#ctx0" brushRef="#br0">1 1 24856,'0'0'5028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7.006"/>
    </inkml:context>
    <inkml:brush xml:id="br0">
      <inkml:brushProperty name="width" value="0.025" units="cm"/>
      <inkml:brushProperty name="height" value="0.025" units="cm"/>
    </inkml:brush>
  </inkml:definitions>
  <inkml:trace contextRef="#ctx0" brushRef="#br0">1 0 19827,'0'0'8744,"-1"9"-8707,1 32 109,2 0 0,2 0 0,2-1 0,15 58 0,-3-10-934,-19-80-5061,-6-22 2740,-1 0-41,-11-13-4131</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7.327"/>
    </inkml:context>
    <inkml:brush xml:id="br0">
      <inkml:brushProperty name="width" value="0.025" units="cm"/>
      <inkml:brushProperty name="height" value="0.025" units="cm"/>
    </inkml:brush>
  </inkml:definitions>
  <inkml:trace contextRef="#ctx0" brushRef="#br0">0 34 16432,'0'0'10922,"64"-14"-9673,-15 14-544,11-1-417,9-7-64,3 1-192,5 4-800,-5 3-2243,-13 0-1698,-12 0-3747</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5.830"/>
    </inkml:context>
    <inkml:brush xml:id="br0">
      <inkml:brushProperty name="width" value="0.025" units="cm"/>
      <inkml:brushProperty name="height" value="0.025" units="cm"/>
    </inkml:brush>
  </inkml:definitions>
  <inkml:trace contextRef="#ctx0" brushRef="#br0">175 1 19571,'0'0'4174,"8"12"-2925,-1 3-931,-1 0 0,0 0 1,-1 1-1,-1-1 0,-1 1 0,0 0 0,-1 1 0,0-1 0,-1 0 0,-1 0 0,-4 31 0,-12 76 195,-47 184-1,59-288-636,3-12-44,0 0 0,0-1 0,-1 1-1,0-1 1,0 1 0,0-1-1,-1 0 1,0 0 0,0 0 0,0 0-1,-1-1 1,-7 10 0,10-15 32,0 1 0,1-1 0,-1 0 0,0 0 0,0 0 0,1 0 0,-1 0 0,0 0 0,0 0 1,1 0-1,-1 0 0,0 0 0,1 0 0,-1 0 0,0 0 0,0 0 0,1-1 0,-1 1 0,0 0 0,1-1 1,-1 1-1,0 0 0,1-1 0,-1 1 0,1-1 0,-1 1 0,1-1 0,-1 1 0,1-1 0,-1 1 0,1-1 0,-1 0 1,1 1-1,0-1 0,-1 0 0,1 1 0,0-1 0,-1 0 0,1 1 0,0-2 0,-12-32-3350,11 31 3064,-23-92-5105,5-5 3517,7-1 3577,8 2 3634,4 97-5048,0 1 0,0-1 0,0 0 1,1 1-1,-1-1 0,1 1 0,-1-1 0,1 0 0,0 1 0,-1 0 1,1-1-1,0 1 0,0-1 0,0 1 0,0 0 0,0 0 0,0-1 1,1 1-1,-1 0 0,0 0 0,0 0 0,1 0 0,-1 1 1,1-1-1,-1 0 0,1 1 0,-1-1 0,1 0 0,-1 1 0,1 0 1,0-1-1,-1 1 0,1 0 0,0 0 0,-1 0 0,1 0 0,-1 0 1,1 0-1,0 1 0,1 0 0,10 0 417,0 1-1,0 0 1,23 8-1,107 42 941,-16-6-2273,-44-22-3235,-44-16-3433</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7.682"/>
    </inkml:context>
    <inkml:brush xml:id="br0">
      <inkml:brushProperty name="width" value="0.025" units="cm"/>
      <inkml:brushProperty name="height" value="0.025" units="cm"/>
    </inkml:brush>
  </inkml:definitions>
  <inkml:trace contextRef="#ctx0" brushRef="#br0">0 1 14478,'0'11'4361,"0"501"9567,0-508-13928,0 1 0,0-1 0,1 0 0,-1 1 0,1-1 0,0 0 0,0 0 0,3 7 0,-3-10 0,0 0 0,-1 0 0,1-1 0,0 1 0,-1 0 0,1 0 0,0 0 0,0-1 0,0 1 0,0 0 0,0-1 0,0 1 0,0-1 0,0 1 0,0-1 0,0 1 0,0-1 0,0 0 0,0 1 0,0-1 0,0 0 0,0 0 0,0 0 0,1 0 0,-1 0 0,0 0 0,0 0 0,0 0 0,0-1 0,0 1 0,0 0 0,0-1 0,0 1 0,0-1 0,0 1 0,0-1 0,0 1 0,1-2 0,4-1 0,0-1 0,0-1 0,-1 1 0,0-1 0,0 0 0,0 0 0,0 0 0,5-9 0,33-53 0,-34 51 0,45-90 0,-52 145 0,-3-19-171,1 42-1692,0-59 1689,0-1-1,0 0 1,1 0-1,-1 0 0,0 0 1,1 0-1,0 0 1,-1 0-1,1 0 1,0 0-1,0 0 1,0 0-1,0 0 1,0-1-1,1 1 0,-1 0 1,0-1-1,1 1 1,-1-1-1,1 1 1,0-1-1,2 2 1,7-2-7615</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8.884"/>
    </inkml:context>
    <inkml:brush xml:id="br0">
      <inkml:brushProperty name="width" value="0.025" units="cm"/>
      <inkml:brushProperty name="height" value="0.025" units="cm"/>
    </inkml:brush>
  </inkml:definitions>
  <inkml:trace contextRef="#ctx0" brushRef="#br0">128 147 9705,'0'0'5702,"5"-11"-2270,-1 2-2899,1-3 717,0 0-1,0-1 0,-1 1 0,-1-1 1,0 0-1,2-21 0,-5 33-1190,0 1-1,0-1 0,0 0 0,0 1 1,0-1-1,0 0 0,0 1 1,-1-1-1,1 0 0,0 1 1,0-1-1,0 0 0,-1 1 1,1-1-1,0 1 0,-1-1 0,1 0 1,-1 1-1,1-1 0,-1 1 1,1-1-1,-1 1 0,1-1 1,-1 1-1,1 0 0,-1-1 0,1 1 1,-1 0-1,0-1 0,1 1 1,-1 0-1,-1-1 0,-27 5 773,21-1-738,1 0-1,0 0 1,0 1-1,0 0 1,-10 9-1,9-6-49,2 0 1,-1 1-1,1-1 0,0 2 1,1-1-1,0 1 0,0-1 0,1 1 1,0 1-1,1-1 0,0 0 1,0 1-1,1 0 0,0-1 1,1 1-1,0 0 0,1 14 0,-1-23-44,1 0-1,0 1 0,1-1 1,-1 0-1,0 1 0,0-1 0,0 0 1,1 0-1,-1 1 0,1-1 0,-1 0 1,1 0-1,0 1 0,-1-1 0,1 0 1,0 0-1,0 0 0,0 0 1,-1 0-1,1 0 0,0 0 0,0 0 1,1-1-1,-1 1 0,0 0 0,0-1 1,2 2-1,0-2-5,0 1-1,-1-1 1,1 0-1,0 1 1,0-1-1,0-1 1,0 1-1,0 0 1,0-1-1,0 1 1,5-3 0,3-1 19,-1 0 0,0-1 0,0 0 1,0 0-1,14-12 0,-11 5 71,0 0 1,-1 0-1,19-26 0,-27 32-59,0 0 0,0 0 1,0-1-1,-1 1 1,0-1-1,-1 0 0,1 0 1,-1 0-1,0 0 0,-1 0 1,1-12-1,-4 17-24,-5 10 0,-3 9 0,3 3-28,2 1 0,0-1-1,1 1 1,1 0 0,1-1 0,0 26-1,2-45-33,0-1-1,1 1 1,-1-1-1,0 1 1,0 0-1,0-1 1,0 1-1,0-1 1,1 1-1,-1 0 1,0-1-1,0 1 1,1-1-1,-1 1 1,0-1-1,1 1 1,-1-1-1,1 1 1,-1-1-1,1 0 1,-1 1-1,1-1 1,-1 1-1,1-1 1,-1 0-1,1 0 1,-1 1-1,1-1 1,-1 0-1,2 0 1,22 0-2523,21-17-5352,-21 3 991</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9.396"/>
    </inkml:context>
    <inkml:brush xml:id="br0">
      <inkml:brushProperty name="width" value="0.025" units="cm"/>
      <inkml:brushProperty name="height" value="0.025" units="cm"/>
    </inkml:brush>
  </inkml:definitions>
  <inkml:trace contextRef="#ctx0" brushRef="#br0">0 261 7976,'0'0'1227,"3"-12"-138,33-123 2895,-15 54 1737,-12 48 4220,-12 135-9607,-1-2-4784,4-99 4323,0-1-1,0 0 1,0 0 0,0 0 0,0 1-1,0-1 1,0 0 0,0 0 0,0 1-1,0-1 1,0 0 0,0 0 0,0 1 0,0-1-1,0 0 1,0 0 0,0 0 0,0 1-1,0-1 1,0 0 0,0 0 0,0 1-1,0-1 1,0 0 0,1 0 0,-1 0-1,0 0 1,0 1 0,0-1 0,0 0 0,0 0-1,1 0 1,-1 0 0,0 1 0,0-1-1,0 0 1,1 0 0,-1 0 0,0 0-1,0 0 1,1 0 0,-1 0 0,0 0 0,0 0-1,0 0 1,1 0 0,-1 0 0,0 0-1,0 0 1,1 0 0,-1 0 0,0 0-1,0 0 1,1 0 0,-1 0 0,0 0 0,0 0-1,0 0 1,1-1 0,11-3-5922</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49.725"/>
    </inkml:context>
    <inkml:brush xml:id="br0">
      <inkml:brushProperty name="width" value="0.025" units="cm"/>
      <inkml:brushProperty name="height" value="0.025" units="cm"/>
    </inkml:brush>
  </inkml:definitions>
  <inkml:trace contextRef="#ctx0" brushRef="#br0">34 1 8296,'0'0'19506,"-10"55"-19538,4-14 64,-1 3-352,1 2-577,2-5-416,4-4-705,0-7-961,0-12-896,10-13-2692</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0.084"/>
    </inkml:context>
    <inkml:brush xml:id="br0">
      <inkml:brushProperty name="width" value="0.025" units="cm"/>
      <inkml:brushProperty name="height" value="0.025" units="cm"/>
    </inkml:brush>
  </inkml:definitions>
  <inkml:trace contextRef="#ctx0" brushRef="#br0">70 1 12588,'0'0'9048,"-2"11"-7937,-62 531 6347,64-541-7454,-2 27 76,1 0 1,3 32-1,-2-59-108,-1 0 0,1-1 0,0 1-1,1 0 1,-1 0 0,0 0 0,0 0 0,0-1 0,0 1-1,1 0 1,-1 0 0,0 0 0,1-1 0,-1 1 0,1 0-1,-1 0 1,1-1 0,-1 1 0,1 0 0,-1-1 0,1 1-1,-1-1 1,1 1 0,0-1 0,0 1 0,-1-1 0,1 1-1,0-1 1,0 0 0,-1 1 0,1-1 0,0 0 0,0 0-1,0 1 1,-1-1 0,1 0 0,0 0 0,0 0 0,1 0-1,0-1-193,0 1-1,0-1 1,0 0-1,0 0 1,0 1-1,0-1 1,0 0-1,0-1 1,-1 1-1,1 0 1,0 0-1,-1-1 1,1 1-1,-1-1 1,2-2-1,5-9-3220,-1 1 0,11-29-1,-3 4-8978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0.415"/>
    </inkml:context>
    <inkml:brush xml:id="br0">
      <inkml:brushProperty name="width" value="0.025" units="cm"/>
      <inkml:brushProperty name="height" value="0.025" units="cm"/>
    </inkml:brush>
  </inkml:definitions>
  <inkml:trace contextRef="#ctx0" brushRef="#br0">84 23 8840,'0'0'14857,"-4"8"-13528,0 0-749,-1 1-1,0-1 0,0 0 0,-1-1 0,-11 12 1,12-13-316,1 0 1,0 1 0,0-1-1,0 1 1,1 0 0,0 0-1,1 0 1,-4 12 0,5-15-226,1-1 0,-1 0 0,1 1 1,0-1-1,-1 1 0,2 0 0,-1-1 1,0 1-1,2 4 0,-2-6-35,1-1 1,-1 0-1,1 1 0,-1-1 1,1 0-1,0 0 0,0 0 1,-1 0-1,1 0 0,0 0 1,0 0-1,0 0 0,0 0 1,0 0-1,0 0 0,1 0 1,-1-1-1,0 1 0,0 0 1,0-1-1,1 1 0,-1-1 1,0 0-1,2 1 0,5-1-16,-1 1-1,0-2 1,0 1-1,1-1 1,-1 0-1,0 0 1,0-1 0,0 0-1,0-1 1,-1 1-1,1-1 1,0 0-1,-1-1 1,0 0-1,0 0 1,0 0-1,0-1 1,-1 1-1,0-1 1,0-1-1,6-7 1,-4 6 14,-1-1 1,0 0-1,0 0 1,-1 0-1,0-1 1,0 1-1,-1-1 1,0 0-1,-1 0 1,0-1-1,0 1 1,-1-1-1,-1 0 1,1 1-1,-1-17 0,-14 30-236,7 3 224,1 0 0,0 0 0,0 1 0,1 0 0,0 0 1,0 0-1,1 0 0,-3 10 0,-1 5 153,1-1 1,-2 24-1,7-43-93,1 0 0,-1 0 0,1 0 0,0 0 0,0 1 0,1-1 0,-1 0 0,1 0 0,0 4 0,0-6-33,-1-1 1,0 1 0,1 0 0,-1-1 0,1 1-1,-1 0 1,0-1 0,1 1 0,-1-1 0,1 1 0,0 0-1,-1-1 1,1 1 0,-1-1 0,1 0 0,0 1-1,0-1 1,-1 1 0,1-1 0,0 0 0,-1 0-1,1 1 1,0-1 0,1 0 0,2 0 9,0-1 1,0 0-1,-1 0 1,1 0 0,0 0-1,0 0 1,0-1-1,-1 0 1,1 0-1,-1 0 1,0 0-1,7-5 1,26-25-772,-28 24-485,0 0 0,1 1 1,19-13-1,-21 18-1087,-7 2 1962,1 0 1,-1 0-1,0 0 0,0 0 1,1 1-1,-1-1 0,0 0 1,1 0-1,-1 0 1,0 1-1,0-1 0,0 0 1,1 1-1,-1-1 1,0 0-1,0 0 0,0 1 1,1-1-1,-1 0 1,0 1-1,0-1 0,0 0 1,0 1-1,0-1 0,0 0 1,0 1-1,0-1 1,0 0-1,0 1 0,0-1 1,0 0-1,0 1 1,0-1-1,0 0 0,0 1 1,0-1-1,-1 1 1,1 12-7239</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0.742"/>
    </inkml:context>
    <inkml:brush xml:id="br0">
      <inkml:brushProperty name="width" value="0.025" units="cm"/>
      <inkml:brushProperty name="height" value="0.025" units="cm"/>
    </inkml:brush>
  </inkml:definitions>
  <inkml:trace contextRef="#ctx0" brushRef="#br0">0 43 6598,'0'0'3684,"9"-6"53,1-3-2376,26-18 4004,-39 34-1523,-4 12-3237,2-5-413,0-4-5,1 0 1,1 0-1,-1 1 1,1 0-1,1-1 1,0 1-1,1 0 1,0 12-1,1-23-174,0 1 0,0-1 0,1 0 0,-1 1-1,0-1 1,0 1 0,1-1 0,-1 0 0,0 1 0,1-1 0,-1 0 0,1 1 0,-1-1 0,0 0 0,1 1-1,-1-1 1,1 0 0,-1 0 0,1 0 0,-1 0 0,1 1 0,-1-1 0,1 0 0,-1 0 0,1 0 0,-1 0-1,1 0 1,-1 0 0,1 0 0,-1 0 0,1 0 0,-1-1 0,1 1 0,0 0 0,20-5 213,1-5-1204,0-2 0,-1 0 0,24-19 0,-5 3-5814,-13 11-1989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1.101"/>
    </inkml:context>
    <inkml:brush xml:id="br0">
      <inkml:brushProperty name="width" value="0.025" units="cm"/>
      <inkml:brushProperty name="height" value="0.025" units="cm"/>
    </inkml:brush>
  </inkml:definitions>
  <inkml:trace contextRef="#ctx0" brushRef="#br0">1 262 11435,'0'0'10933,"0"1"-10952,0-1 0,0 1 1,0 0-1,0-1 0,0 1 1,0-1-1,1 1 0,-1-1 1,0 1-1,0-1 0,1 1 1,-1-1-1,0 1 0,1-1 1,-1 1-1,1-1 0,-1 1 1,0-1-1,1 1 0,-1-1 0,1 0 1,-1 1-1,1-1 0,-1 0 1,1 0-1,-1 1 0,1-1 1,0 0-1,0 0 0,2 0-79,1-1 0,-1 0 0,0 1 0,0-2 0,1 1 0,-1 0 0,0-1 0,0 1 0,0-1 0,0 0 0,0 0 0,-1 0 0,4-3 0,37-35-484,-31 25 981,0 1-1,-1-2 0,17-32 1,20-56 5787,-41 88-4671,-31 102-616,17-55-773,5-23-126,-4 13 293,1 1 1,0-1-1,2 0 1,1 1 0,1 42-1,1-62-338,0-1-1,1 1 0,-1-1 0,1 1 1,-1-1-1,1 0 0,-1 1 1,1-1-1,0 0 0,0 0 1,0 1-1,0-1 0,0 0 0,0 0 1,0 0-1,0 0 0,0 0 1,0-1-1,1 1 0,-1 0 1,0 0-1,1-1 0,-1 1 1,0-1-1,1 1 0,-1-1 0,1 0 1,-1 1-1,1-1 0,-1 0 1,1 0-1,-1 0 0,1 0 1,-1 0-1,0 0 0,1-1 0,-1 1 1,1 0-1,-1-1 0,3 0 1,1 0-1000,1-1 1,-1 0 0,1 0 0,-1 0 0,1-1-1,-1 1 1,0-1 0,0 0 0,5-6 0,11-12-6115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1.429"/>
    </inkml:context>
    <inkml:brush xml:id="br0">
      <inkml:brushProperty name="width" value="0.025" units="cm"/>
      <inkml:brushProperty name="height" value="0.025" units="cm"/>
    </inkml:brush>
  </inkml:definitions>
  <inkml:trace contextRef="#ctx0" brushRef="#br0">44 168 14510,'0'0'7014,"-35"65"-5476,29-45-97,3 1-576,3-1-417,0 3 1,0-3-97,6-2-192,2-3-192,2-6-833,1-7-672,-1-2-513,1-6-865,-1-14-1601,3-7-3940</inkml:trace>
  <inkml:trace contextRef="#ctx0" brushRef="#br0" timeOffset="1">137 0 19250,'0'0'10282,"23"3"-27322</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1.786"/>
    </inkml:context>
    <inkml:brush xml:id="br0">
      <inkml:brushProperty name="width" value="0.025" units="cm"/>
      <inkml:brushProperty name="height" value="0.025" units="cm"/>
    </inkml:brush>
  </inkml:definitions>
  <inkml:trace contextRef="#ctx0" brushRef="#br0">170 1 18866,'0'0'5931,"-11"3"-4138,2 0-1633,-72 27 1967,76-28-1977,-1 0 0,1 1 0,0 0-1,0 0 1,0 0 0,0 1-1,1 0 1,-1-1 0,1 2-1,0-1 1,0 0 0,0 1 0,-3 6-1,7-11-154,0 0 1,0 0-1,0 1 0,0-1 0,0 0 0,0 1 0,-1-1 1,1 0-1,0 1 0,0-1 0,0 0 0,0 0 0,1 1 1,-1-1-1,0 0 0,0 1 0,0-1 0,0 0 1,0 1-1,0-1 0,0 0 0,0 0 0,1 1 0,-1-1 1,0 0-1,0 0 0,0 1 0,1-1 0,-1 0 0,0 0 1,0 0-1,1 1 0,-1-1 0,0 0 0,1 0 0,16 5-353,31-4-776,-34-1 521,4 1-196,-4-1 324,0 0 1,0 0-1,0 2 1,0 0 0,0 0-1,0 1 1,-1 1-1,1 0 1,20 11-1,-32-15 511,-1 1 0,0 0 0,1-1 0,-1 1-1,0 0 1,1 0 0,-1 0 0,0 0-1,0 0 1,0 0 0,0 0 0,0 1-1,0-1 1,0 0 0,0 0 0,-1 1-1,1-1 1,0 1 0,-1-1 0,1 0 0,-1 1-1,0-1 1,1 1 0,-1-1 0,0 1-1,0 2 1,-1-2 107,0 0 0,0 0 1,0 0-1,0 0 0,0 0 0,0 0 0,-1 0 0,1-1 1,-1 1-1,0 0 0,1-1 0,-1 0 0,0 1 1,0-1-1,-3 2 0,-10 5 422,0-1 0,-1 0 0,-23 6 1,39-13-564,-76 18-813,26-13-5549,35-5-1995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1.510"/>
    </inkml:context>
    <inkml:brush xml:id="br0">
      <inkml:brushProperty name="width" value="0.025" units="cm"/>
      <inkml:brushProperty name="height" value="0.025" units="cm"/>
    </inkml:brush>
  </inkml:definitions>
  <inkml:trace contextRef="#ctx0" brushRef="#br0">70 109 9929,'0'0'2995,"-10"-4"-123,-1 1-1964,7 3-597,0-1 0,0 0 0,1-1 0,-1 1 0,0-1 0,1 1 0,-1-1 0,1 0 0,-1 0-1,1-1 1,-5-3 0,8 6-234,0 0 0,0-1 0,0 1 0,0 0 0,0 0 0,0-1 0,0 1 0,0 0 0,0 0 0,0-1 0,0 1 0,0 0 0,0 0 0,0-1 0,0 1 0,0 0 0,0 0 0,0-1 0,0 1-1,0 0 1,0 0 0,0-1 0,0 1 0,0 0 0,1 0 0,-1-1 0,0 1 0,0 0 0,0 0 0,0 0 0,1-1 0,-1 1 0,0 0 0,0 0 0,0 0 0,1 0 0,-1 0 0,0-1 0,0 1 0,1 0 0,-1 0 0,0 0-1,0 0 1,1 0 0,-1 0 0,0 0 0,0 0 0,1 0 0,-1 0 0,0 0 0,0 0 0,1 0 0,-1 0 0,0 0 0,0 0 0,1 0 0,-1 1 0,1-1 0,18-2 90,-19 2-33,364-14 3215,175-33-5027,-474 41-442,-44 6-8193,-47-1 1852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6.451"/>
    </inkml:context>
    <inkml:brush xml:id="br0">
      <inkml:brushProperty name="width" value="0.025" units="cm"/>
      <inkml:brushProperty name="height" value="0.025" units="cm"/>
    </inkml:brush>
  </inkml:definitions>
  <inkml:trace contextRef="#ctx0" brushRef="#br0">0 2187 15855,'0'0'2685,"12"-6"-1596,6-4-456,0 0 0,-1-2-1,0 0 1,-1-1 0,22-23-1,81-95 2252,-94 102-2661,630-740 2189,-18-14-4808,-593 727 2211,34-44 130,93-90 1,-163 182 100,-7 6-40,1 0 0,-1 1 1,0-1-1,1 0 1,-1 1-1,1-1 1,0 1-1,0 0 0,-1 0 1,1 0-1,0-1 1,0 2-1,0-1 1,0 0-1,0 0 1,3 0-1,-7 8-252,-17 24-639,-1-2-1,-38 42 0,-19 8-6098,39-45-2043</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3.345"/>
    </inkml:context>
    <inkml:brush xml:id="br0">
      <inkml:brushProperty name="width" value="0.025" units="cm"/>
      <inkml:brushProperty name="height" value="0.025" units="cm"/>
    </inkml:brush>
  </inkml:definitions>
  <inkml:trace contextRef="#ctx0" brushRef="#br0">70 122 20019,'-3'1'237,"0"0"1,-1-1-1,1 2 0,0-1 0,0 0 1,0 1-1,0-1 0,1 1 1,-1 0-1,0 0 0,1 0 1,-1 0-1,1 0 0,-1 1 1,1-1-1,0 1 0,0-1 1,1 1-1,-1 0 0,0 0 0,1 0 1,-1 0-1,1 0 0,0 0 1,-1 5-1,0-3-166,1 0-1,-1 0 1,1 0 0,0 0 0,0 0-1,1 0 1,0 0 0,0 0-1,0 0 1,0 0 0,1 0 0,-1 0-1,1 0 1,1 0 0,-1 0 0,4 7-1,-3-9-30,0-1-1,1 0 0,-1 0 1,1 0-1,-1 0 1,1-1-1,0 1 0,0-1 1,0 0-1,0 1 0,0-1 1,0 0-1,0-1 1,0 1-1,0-1 0,0 1 1,0-1-1,1 0 0,-1 0 1,0 0-1,0 0 1,0-1-1,5-1 0,2 1 152,1-2-1,0 1 0,-1-1 1,0-1-1,16-7 1,-11 2-89,0 0 0,-1-1 0,0 0 0,14-14 0,-23 20-45,-1-1 1,1 1-1,-1-1 1,-1 0-1,1 1 1,-1-2 0,0 1-1,0 0 1,0-1-1,-1 1 1,1-1-1,-1 0 1,-1 0-1,1 1 1,0-9-1,-2 14-41,0 0-1,0-1 0,0 1 0,1 0 1,-1-1-1,0 1 0,0-1 1,0 1-1,0 0 0,0-1 0,0 1 1,0-1-1,0 1 0,0 0 1,0-1-1,0 1 0,-1-1 0,1 1 1,0 0-1,0-1 0,0 1 1,0-1-1,-1 1 0,1 0 0,0-1 1,0 1-1,-1 0 0,1 0 1,0-1-1,-1 1 0,1 0 0,0 0 1,-1-1-1,1 1 0,0 0 0,-1 0 1,1 0-1,0-1 0,-1 1 1,0 0-1,-14 11 89,-13 26-130,22-27 66,1 0 0,0 1 0,1 0 0,0 0 0,0 0 0,2 0 0,-1 0 0,1 1 0,1-1 0,0 1 0,1 12 0,0-23-33,0 1-1,0-1 0,0 0 1,0 0-1,0 1 0,1-1 1,-1 0-1,0 0 0,1 0 1,-1 0-1,1 0 0,0 1 1,-1-1-1,1 0 0,0 0 1,-1 0-1,1 0 0,0-1 1,0 1-1,0 0 0,0 0 1,0 0-1,0-1 0,0 1 1,0-1-1,0 1 0,1 0 1,1 0 11,0-1 1,0 1-1,0-1 1,0 0 0,0 0-1,0 0 1,0 0-1,0-1 1,0 1 0,0-1-1,3-1 1,4-1 26,0-1 0,0 0 1,0-1-1,-1 0 1,13-9-1,-16 9-45,1 0 0,-1 0 0,1-1 0,-2 0 0,1 0 0,-1-1 0,0 0 0,0 1 0,-1-2 0,1 1 0,-2 0 0,1-1 0,-1 0 0,0 0 0,-1 0 0,0 0 0,0 0 0,0-12 0,-1 19 0,-1 1 0,0 0 0,0-1 0,0 1 0,-1-1 0,1 1 0,0-1 0,0 1 0,0-1 0,0 1 0,0-1 0,0 1 0,-1 0 0,1-1 0,0 1 0,0-1 0,-1 1 0,1 0 0,0-1 0,-1 1 0,1 0 0,0-1 0,-1 1 0,1 0 0,0 0 0,-1-1 0,1 1 0,-1 0 0,1 0 0,0 0 0,-1-1 0,1 1 0,-1 0 0,1 0 0,-1 0 0,1 0 0,-1 0 0,1 0 0,-1 0 0,1 0 0,0 0 0,-1 0 0,1 0 0,-1 0 0,1 0 0,-1 1 0,1-1 0,-1 0 0,1 0 0,0 0 0,-1 1 0,1-1 0,-1 0 0,1 0 0,-1 1 0,-22 18 0,20-13 0,0 0 0,1 0 0,0 1 0,0-1 0,0 1 0,0 0 0,1-1 0,0 13 0,0-17 0,1 0 0,0 0 0,0-1 0,0 1 0,0 0 0,1 0 0,-1 0 0,0 0 0,1 0 0,0 0 0,-1-1 0,1 1 0,0 0 0,0-1 0,0 1 0,0 0 0,0-1 0,0 1 0,0-1 0,1 1 0,-1-1 0,0 0 0,1 0 0,-1 1 0,1-1 0,-1 0 0,1 0 0,0-1 0,0 1 0,-1 0 0,1 0 0,0-1 0,0 1 0,2-1 0,7 1 0,-1-2 0,0 1 0,0-1 0,0-1 0,0 0 0,0 0 0,-1-1 0,1 0 0,-1-1 0,1 0 0,-1-1 0,0 0 0,-1 0 0,1 0 0,-1-1 0,0-1 0,-1 1 0,1-1 0,-1-1 0,-1 1 0,1-1 0,-1 0 0,-1-1 0,1 0 0,7-18 0,-8 8 0,-13 24 0,-13 23 0,18-21 0,0-1 0,0 1 0,0 0 0,0 0 0,1 0 0,1 1 0,-1-1 0,1 0 0,0 10 0,1-16-8,0-1 1,0 1-1,0 0 0,0-1 1,0 1-1,1 0 1,-1-1-1,0 1 0,0 0 1,1-1-1,-1 1 0,0-1 1,1 1-1,-1-1 0,0 1 1,1-1-1,-1 1 0,1-1 1,-1 1-1,1-1 1,-1 1-1,1-1 0,-1 0 1,1 1-1,0-1 0,-1 0 1,1 0-1,-1 1 0,2-1 1,25 2-621,26-15-1462,-38 4 399,-1-1-1,0 0 1,0-1-1,0 0 1,-2-1 0,1 0-1,-2-1 1,0-1-1,0 0 1,-1 0-1,-1-1 1,12-26-1,1-3-4634</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3.968"/>
    </inkml:context>
    <inkml:brush xml:id="br0">
      <inkml:brushProperty name="width" value="0.025" units="cm"/>
      <inkml:brushProperty name="height" value="0.025" units="cm"/>
    </inkml:brush>
  </inkml:definitions>
  <inkml:trace contextRef="#ctx0" brushRef="#br0">118 115 5637,'0'0'18300,"-6"11"-17221,-63 122 1335,61-116-2103,1 0 0,1 1 0,1 0 0,0 0 0,1 0 0,-3 35 0,7-52-293,0 0 1,0 0 0,0 0 0,0 0 0,0 0-1,0 0 1,1 0 0,-1 0 0,0 0 0,1 0 0,-1 0-1,0 0 1,1 0 0,-1 0 0,1 0 0,0 0-1,-1 0 1,1 0 0,0 0 0,-1-1 0,1 1-1,0 0 1,0-1 0,0 1 0,-1 0 0,3 0-1,0 0 39,-1-1 0,0 1-1,1-1 1,-1 1 0,1-1-1,-1 0 1,1 0-1,-1 0 1,1-1 0,-1 1-1,4-1 1,3-2 62,1 0 0,-1 0 0,-1-1-1,1 0 1,11-7 0,5-6-144,-1-1-1,0-1 1,-2 0-1,0-2 0,-1-1 1,-2-1-1,0 0 1,-1-2-1,-2 0 1,0 0-1,-2-2 1,-1 0-1,11-30 0,-23 51-32,1 1-1,-1-1 0,-1 1 0,1-1 0,-1 1 0,0-1 0,-1-9 0,1 14 49,0 1 0,0-1-1,0 1 1,0-1 0,0 0-1,0 1 1,0-1 0,-1 1-1,1-1 1,0 1 0,-1-1-1,1 1 1,0-1 0,-1 1-1,1-1 1,0 1 0,-1-1-1,1 1 1,-1-1 0,1 1 0,-1 0-1,1-1 1,-1 1 0,1 0-1,-1 0 1,1-1 0,-1 1-1,0 0 1,-1 0-1,1 0 1,-1 1-1,1-1 1,-1 1-1,0-1 1,1 1-1,-1 0 0,1 0 1,0-1-1,-1 1 1,1 0-1,0 0 1,0 0-1,-1 1 0,1-1 1,-1 2-1,-7 8 58,0 0-1,0 1 1,1 0 0,1 0-1,0 1 1,1 0-1,1 1 1,0-1-1,0 1 1,-3 18 0,1 1 274,2 1 1,1 0 0,0 43-1,4-75-306,0 0 1,0 0-1,0 1 0,0-1 0,1 0 0,-1 0 0,0 0 1,1 0-1,0 0 0,-1 0 0,1 0 0,0 0 0,0 0 0,0 0 1,0 0-1,1-1 0,-1 1 0,0 0 0,1-1 0,-1 1 1,1-1-1,-1 1 0,1-1 0,0 0 0,0 0 0,0 1 1,2 0-1,-1-1 5,1-1 0,-1 1 0,1 0 1,-1-1-1,1 0 0,-1 0 0,1 0 1,-1 0-1,1-1 0,-1 1 0,1-1 1,-1 0-1,1 0 0,-1 0 0,0 0 1,6-4-1,1-1-20,-1 0 0,1-1 0,-1 0 0,0-1 0,-1 0 0,0 0 0,0-1 0,12-18 0,-15 20 0,0-1 0,0 1 0,-1-1 0,0 1 0,-1-1 0,0 0 0,0-1 0,-1 1 0,0 0 0,0-1 0,-1 0 0,1-13 0,-2 21-2,-1 0-1,1 1 1,0-1-1,-1 0 1,1 0-1,-1 1 1,1-1-1,-1 0 1,1 1-1,-1-1 1,0 1-1,1-1 1,-1 1-1,0-1 1,0 1-1,1-1 1,-1 1-1,0 0 1,0-1-1,1 1 1,-1 0-1,0 0 1,0-1 0,0 1-1,0 0 1,0 0-1,1 0 1,-1 0-1,0 0 1,0 0-1,0 0 1,0 0-1,0 1 1,1-1-1,-1 0 1,0 1-1,0-1 1,0 0-1,1 1 1,-1-1-1,-1 1 1,-36 17-310,20-5 251,1 0 0,0 2 0,1 0 1,0 0-1,1 2 0,1 0 1,-19 29-1,33-45 54,-1 0 1,1 0-1,-1 0 1,1 0-1,-1 0 1,1 0-1,0 0 1,0 0 0,-1 0-1,1 0 1,0 0-1,0 0 1,0 0-1,0 0 1,0 0-1,1 1 1,-1-1-1,0 0 1,0 0-1,1 0 1,-1 0-1,0 0 1,1 0-1,-1-1 1,1 1-1,0 0 1,-1 0-1,1 0 1,0 0 0,-1 0-1,1-1 1,0 1-1,0 0 1,0-1-1,-1 1 1,1-1-1,0 1 1,0-1-1,0 1 1,2 0-1,51 13-349,-31-10 236,36 19 119,-55-22-9,0 1 0,0-1-1,-1 1 1,1 1 0,-1-1 0,0 0-1,0 1 1,1 0 0,-2-1 0,1 1-1,0 0 1,0 1 0,2 3 0,-4 0-1807,-2-4-2388,-4-2-2879</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4.324"/>
    </inkml:context>
    <inkml:brush xml:id="br0">
      <inkml:brushProperty name="width" value="0.025" units="cm"/>
      <inkml:brushProperty name="height" value="0.025" units="cm"/>
    </inkml:brush>
  </inkml:definitions>
  <inkml:trace contextRef="#ctx0" brushRef="#br0">0 0 22389,'0'0'3812,"56"0"-3011,-22 4-801,3 5-1730,0-2-3683,-4-4-11275</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4.714"/>
    </inkml:context>
    <inkml:brush xml:id="br0">
      <inkml:brushProperty name="width" value="0.025" units="cm"/>
      <inkml:brushProperty name="height" value="0.025" units="cm"/>
    </inkml:brush>
  </inkml:definitions>
  <inkml:trace contextRef="#ctx0" brushRef="#br0">270 1 5573,'0'0'16811,"-6"12"-14783,-108 197 2367,86-165-4063,-1 0 1,-63 68-1,101-121-8669,25-29 1209,-9 2-1766</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5.058"/>
    </inkml:context>
    <inkml:brush xml:id="br0">
      <inkml:brushProperty name="width" value="0.025" units="cm"/>
      <inkml:brushProperty name="height" value="0.025" units="cm"/>
    </inkml:brush>
  </inkml:definitions>
  <inkml:trace contextRef="#ctx0" brushRef="#br0">176 0 13164,'0'0'9161,"-6"71"-8392,6-25 32,0 8 512,0 2-288,5-2-288,8-5-321,-1-5-288,1-11 0,-1-6-1217,-4-9-544,-5-6-97,-3-8-608,-11-4-11756</inkml:trace>
  <inkml:trace contextRef="#ctx0" brushRef="#br0" timeOffset="1">0 195 16303,'0'0'8937,"72"-14"-8393,-32 14-319,6 4-225,-1 2-1089,-2 0-1698,-4-4-1986,-9-2-6693</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5.399"/>
    </inkml:context>
    <inkml:brush xml:id="br0">
      <inkml:brushProperty name="width" value="0.025" units="cm"/>
      <inkml:brushProperty name="height" value="0.025" units="cm"/>
    </inkml:brush>
  </inkml:definitions>
  <inkml:trace contextRef="#ctx0" brushRef="#br0">349 0 17873,'0'0'1959,"-13"1"278,3 0-1943,-1 0 0,1 1 0,0 0 0,0 1 0,0 0 0,0 1 0,0 0 0,0 0 0,1 1 0,0 0 0,-14 11 1,-10 12 663,-47 48 1,68-63-592,1 1 1,0 0-1,1 0 1,0 1-1,1 1 1,-11 25-1,19-39-353,0 1 1,0-1-1,0 0 0,0 1 0,0-1 1,1 1-1,-1-1 0,1 1 1,0-1-1,-1 1 0,1-1 0,0 1 1,1-1-1,-1 1 0,0-1 0,1 1 1,-1-1-1,1 0 0,0 1 0,0-1 1,0 1-1,0-1 0,0 0 0,0 0 1,1 0-1,-1 0 0,1 0 1,0 0-1,-1 0 0,1 0 0,0-1 1,0 1-1,0-1 0,0 1 0,0-1 1,1 0-1,-1 0 0,0 0 0,1 0 1,-1 0-1,3 1 0,12 2-238,-1-1-1,1-1 1,0 0-1,0-1 0,17-1 1,-21 0-176,100-1-7415,-65-4 240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5.744"/>
    </inkml:context>
    <inkml:brush xml:id="br0">
      <inkml:brushProperty name="width" value="0.025" units="cm"/>
      <inkml:brushProperty name="height" value="0.025" units="cm"/>
    </inkml:brush>
  </inkml:definitions>
  <inkml:trace contextRef="#ctx0" brushRef="#br0">146 0 15855,'0'0'10287,"-7"8"-9860,-11 18 151,0 1 0,2 0 0,1 1 0,-16 42-1,23-50-293,0 1-1,2 0 1,1 0-1,0 0 1,2 0-1,0 1 1,1 38-1,2-56-282,0-1 0,1 0 0,0 0 0,0 0 0,0 0 0,0 0 0,1 0 0,-1 0 1,1 0-1,-1 0 0,1 0 0,0-1 0,0 1 0,0-1 0,1 0 0,-1 1 0,0-1 0,1 0 0,0 0 0,-1 0 0,1-1 0,0 1 0,0-1 0,0 1 0,0-1 0,0 0 1,0 0-1,0-1 0,4 1 0,10 3-549,1-2 1,-1-1 0,1 0 0,18-2-1,-28 1 61,53-8-4963,-22-7-1411,5-11-7664</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6.117"/>
    </inkml:context>
    <inkml:brush xml:id="br0">
      <inkml:brushProperty name="width" value="0.025" units="cm"/>
      <inkml:brushProperty name="height" value="0.025" units="cm"/>
    </inkml:brush>
  </inkml:definitions>
  <inkml:trace contextRef="#ctx0" brushRef="#br0">144 26 17489,'0'0'8173,"-9"0"-5440,5 0-2645,0 0-1,0 0 1,0 1 0,0 0-1,0-1 1,1 1 0,-1 1-1,0-1 1,0 1 0,1-1-1,-1 1 1,1 0 0,-1 0-1,1 1 1,0-1 0,0 1-1,0-1 1,0 1 0,0 0-1,1 0 1,-1 0 0,1 1-1,0-1 1,0 1 0,-2 4-1,-6 9 229,1 0 0,-9 26 0,16-37-214,-1 1 0,2-1-1,-1 1 1,1 0 0,0-1-1,0 1 1,1 0-1,0 0 1,0 0 0,1 7-1,0-12-100,-1-1 0,0 0 0,0 0 0,1 0 0,-1 0 0,0-1 1,1 1-1,-1 0 0,1 0 0,0 0 0,-1 0 0,1 0 0,0 0 0,-1-1 0,1 1 0,0 0 0,0-1 0,-1 1 0,1 0 0,0-1 0,0 1 0,0-1 0,0 1 0,0-1 0,2 1 0,-1-1 0,1 0-1,-1 1 1,1-1-1,0 0 1,-1-1 0,1 1-1,0 0 1,-1-1-1,1 0 1,2 0 0,3-2-2,-1 0-1,0 0 1,0-1 0,0 0 0,12-9 0,-11 6 1,0-1 0,-1 1 0,0-1 0,0-1 0,-1 1 0,0-1 0,-1-1 0,0 1 0,0 0 0,-1-1 0,0 0 0,-1 0 0,0-1 0,0 1 0,-1 0 0,-1-1 0,0 0 0,0-15 0,-1 25-12,0 0 1,0-1-1,0 1 1,0 0-1,0-1 0,0 1 1,0 0-1,0-1 1,-1 1-1,1 0 0,-1 0 1,1-1-1,-1 1 0,1 0 1,-1 0-1,0 0 1,0 0-1,0-1 0,1 1 1,-1 0-1,0 0 1,0 1-1,0-1 0,0 0 1,0 0-1,-1 0 1,1 1-1,0-1 0,0 1 1,0-1-1,-1 1 0,1-1 1,0 1-1,-1 0 1,1-1-1,0 1 0,-1 0 1,1 0-1,-2 0 1,1 0-43,-1 1 0,1-1 1,0 1-1,-1 0 0,1 0 1,0 0-1,0 0 1,0 0-1,0 0 0,0 0 1,0 1-1,0-1 1,0 1-1,1-1 0,-1 1 1,0 0-1,1-1 0,-1 1 1,1 0-1,0 0 1,0 0-1,-1 3 0,-8 32-3248,10-35 2755,0 0 0,-1 0 0,1-1 0,0 1 0,0 0 0,0 0 0,0 0 0,0 0 0,0 0 0,1 0 0,-1-1 0,1 1 0,-1 0 0,1 0 0,0 0 0,-1-1 0,3 4 0,10-2-7445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6.444"/>
    </inkml:context>
    <inkml:brush xml:id="br0">
      <inkml:brushProperty name="width" value="0.025" units="cm"/>
      <inkml:brushProperty name="height" value="0.025" units="cm"/>
    </inkml:brush>
  </inkml:definitions>
  <inkml:trace contextRef="#ctx0" brushRef="#br0">330 1 18353,'0'0'7693,"0"13"-6652,0-13-1036,0 45 1197,-1 0 1,-3 0 0,-13 64-1,7-77-1189,-2-1-1,-1 0 0,-2-1 0,-1-1 1,-1 0-1,-1-1 0,-2-1 1,0-1-1,-2-1 0,-1-1 1,-1-1-1,-33 26 0,35-38-4581,4-9-4891</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8.362"/>
    </inkml:context>
    <inkml:brush xml:id="br0">
      <inkml:brushProperty name="width" value="0.025" units="cm"/>
      <inkml:brushProperty name="height" value="0.025" units="cm"/>
    </inkml:brush>
  </inkml:definitions>
  <inkml:trace contextRef="#ctx0" brushRef="#br0">7 17 16111,'0'0'179,"0"0"0,-1 0-1,1 0 1,0 0 0,-1 0 0,1 0-1,0 0 1,0 0 0,-1 0-1,1-1 1,0 1 0,0 0 0,-1 0-1,1 0 1,0 0 0,0-1-1,-1 1 1,1 0 0,0 0 0,0-1-1,0 1 1,0 0 0,-1 0-1,1-1 1,0 1 0,0 0 0,0-1-1,0 1 1,0 0 0,0 0-1,0-1 1,0 1 0,0 0 0,0-1-1,0 1 1,0 0 0,0 0-1,0-1 1,0 1 0,0 0 0,0-1-1,0 1 1,0 0 0,0-1 0,1 1-1,-1 0 1,0 0 0,0-1-1,0 1 1,0 0 0,1 0 0,-1 0-1,0-1 1,0 1 0,1 0-1,-1 0 1,0 0 0,0-1 0,1 1-1,-1 0 1,0 0 0,1 0-1,32-4 2201,46 11-2564,-44-1 281,42 13 0,-66-16-88,0 1 0,0 0 0,-1 1 0,0 0 0,0 1 0,0 0 0,17 14 0,-25-19 2,0 1 1,0 0-1,0-1 0,-1 1 0,1 0 0,0 0 0,-1 0 1,0 0-1,1 0 0,-1 0 0,0 1 0,0-1 0,0 0 1,0 1-1,-1-1 0,1 0 0,-1 1 0,1-1 0,-1 5 1,0-5 15,-1 0 0,0 1 0,1-1 0,-1 0 0,0 0 0,0 0 1,-1 0-1,1-1 0,0 1 0,0 0 0,-1 0 0,1-1 1,-1 1-1,0-1 0,1 1 0,-1-1 0,-3 2 0,-9 4 156,0 0 0,-1-1 0,1 0-1,-29 6 1,34-10-137,-22 6 131,-55 16 537,79-21-670,1-1 0,0 1 0,-1 0 0,1 1 0,0-1 0,1 1 0,-1 1 0,1-1 0,-9 9 0,13-12-92,0 0 1,0 0-1,0-1 0,1 1 0,-1 0 1,0 0-1,1 0 0,-1 0 1,1 0-1,-1 0 0,1 0 0,-1 0 1,1 0-1,0 0 0,0 0 1,-1 0-1,1 1 0,0-1 0,0 0 1,0 0-1,0 0 0,0 0 1,0 0-1,1 0 0,-1 0 0,0 0 1,0 1-1,1 0 0,1 0-183,-1-1-1,1 0 1,-1 1 0,1-1-1,0 0 1,-1 0-1,1 0 1,0 0-1,0 0 1,0-1-1,-1 1 1,1 0 0,0-1-1,3 1 1,7 1-1940,1-1 0,-1 0 1,23-1-1,8-5-6695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6.810"/>
    </inkml:context>
    <inkml:brush xml:id="br0">
      <inkml:brushProperty name="width" value="0.025" units="cm"/>
      <inkml:brushProperty name="height" value="0.025" units="cm"/>
    </inkml:brush>
  </inkml:definitions>
  <inkml:trace contextRef="#ctx0" brushRef="#br0">1 0 13261</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8.843"/>
    </inkml:context>
    <inkml:brush xml:id="br0">
      <inkml:brushProperty name="width" value="0.025" units="cm"/>
      <inkml:brushProperty name="height" value="0.025" units="cm"/>
    </inkml:brush>
  </inkml:definitions>
  <inkml:trace contextRef="#ctx0" brushRef="#br0">116 1 14862,'0'0'2643,"-8"13"-818,-7 17 76,2 1-1,1 0 1,1 1-1,-12 61 1,10-11 66,-7 141 0,49-289-1967,-10 5-142,45-117-1133,-54 155 1116,0 1 0,2 1 0,0 0 1,1 0-1,25-28 0,-34 44 176,0 0 1,0 1-1,1-1 1,0 1-1,-1 0 0,1 0 1,1 1-1,-1 0 1,0-1-1,1 2 1,0-1-1,0 1 0,-1-1 1,9 0-1,-16 15 143,-9 0-122,-1 0 0,0-1-1,0-1 1,-2 1 0,1-2-1,-1 0 1,-23 11 0,4-1 7,-10 4 25,28-15-62,0 1 0,0 0 0,-24 19 0,39-28-80,0 0 0,0 0 0,0 0 1,0 1-1,-1-1 0,1 0 0,0 0 0,0 0 0,0 0 1,0 0-1,0 0 0,0 0 0,-1 1 0,1-1 0,0 0 1,0 0-1,0 0 0,0 0 0,0 0 0,0 1 0,0-1 1,0 0-1,0 0 0,0 0 0,0 0 0,0 1 0,0-1 1,0 0-1,0 0 0,0 0 0,0 0 0,0 0 0,0 1 1,0-1-1,0 0 0,0 0 0,0 0 0,0 0 0,0 0 1,1 1-1,-1-1 0,0 0 0,0 0 0,0 0 0,0 0 1,0 0-1,0 0 0,0 1 0,1-1 0,-1 0 0,0 0 1,0 0-1,0 0 0,0 0 0,0 0 0,1 0 0,-1 0 1,0 0-1,0 0 0,17 2-2773,21-5-3068,5-8-3702</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9.312"/>
    </inkml:context>
    <inkml:brush xml:id="br0">
      <inkml:brushProperty name="width" value="0.025" units="cm"/>
      <inkml:brushProperty name="height" value="0.025" units="cm"/>
    </inkml:brush>
  </inkml:definitions>
  <inkml:trace contextRef="#ctx0" brushRef="#br0">84 0 10922,'0'0'14457,"-8"10"-12722,-39 63 739,43-65-2224,0 1 0,0-1 0,0 1 0,1 0 0,1 1 0,0-1 0,0 0 0,-1 16 0,3-24-241,0 0 0,0 0-1,0 0 1,0 0 0,0 0-1,0 0 1,0 0 0,0 0 0,1 0-1,-1 0 1,0 0 0,1 0-1,-1 0 1,1 0 0,-1 0 0,1 0-1,-1 0 1,1-1 0,-1 1-1,1 0 1,0 0 0,0-1 0,-1 1-1,1 0 1,0-1 0,0 1-1,0-1 1,1 2 0,1-2 10,-1 0-1,0 1 1,0-1 0,1 0 0,-1 0 0,0 0-1,1 0 1,-1-1 0,0 1 0,0-1-1,1 1 1,2-2 0,4-2 36,0 0 0,-1 0 0,1-1 0,-1 0 0,10-8 1,-5 1-40,0 0 1,-2-1 0,1 0 0,-2-1 0,18-29 0,-37 58-17,-32 67 0,38-76 0,1 0 0,0 0 0,0 0 0,0 0 0,1 1 0,0-1 0,0 0 0,0 1 0,1-1 0,0 1 0,0-1 0,2 8 0,-1-13 0,0 0 0,0 0 0,0 0 0,1 0 0,-1-1 0,0 1 0,1 0 0,-1-1 0,0 1 0,1-1 0,-1 1 0,0-1 0,1 0 0,-1 0 0,1 1 0,-1-1 0,1 0 0,-1 0 0,1 0 0,-1-1 0,0 1 0,1 0 0,1-1 0,37-7 0,-23-1 0,-1 0 0,0-2 0,-1 0 0,0 0 0,0-2 0,-1 0 0,-1 0 0,19-26 0,-32 41-3,-1 0 1,1-1-1,0 1 0,-1 0 1,1 0-1,0-1 0,0 1 1,0 0-1,0 0 0,0 0 1,0-1-1,1 1 0,-1 0 1,1 2-1,-1-4-38,0 1 0,1-1 0,-1 1 1,0 0-1,0-1 0,0 1 0,1-1 0,-1 1 0,0 0 1,0-1-1,1 1 0,-1-1 0,0 1 0,1-1 0,-1 1 1,1-1-1,-1 1 0,1-1 0,-1 0 0,1 1 0,-1-1 1,1 0-1,-1 1 0,1-1 0,-1 0 0,1 0 0,0 1 0,-1-1 1,1 0-1,-1 0 0,1 0 0,0 0 0,-1 0 0,1 0 1,0 0-1,-1 0 0,1 0 0,0 0 0,-1 0 0,1 0 1,-1 0-1,1-1 0,0 1 0,-1 0 0,1 0 0,-1-1 1,1 1-1,-1 0 0,2-2 0,13-14-7951,4-8-9224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0:59.984"/>
    </inkml:context>
    <inkml:brush xml:id="br0">
      <inkml:brushProperty name="width" value="0.025" units="cm"/>
      <inkml:brushProperty name="height" value="0.025" units="cm"/>
    </inkml:brush>
  </inkml:definitions>
  <inkml:trace contextRef="#ctx0" brushRef="#br0">1 0 7591,'0'0'19683,"0"10"-19368,1 35 111,2 0 0,2 0 1,2 0-1,2-1 0,2 0 1,25 62-1,-14-76 58,-15-22-3654,-13-17-10143,-13-11 1109</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0.323"/>
    </inkml:context>
    <inkml:brush xml:id="br0">
      <inkml:brushProperty name="width" value="0.025" units="cm"/>
      <inkml:brushProperty name="height" value="0.025" units="cm"/>
    </inkml:brush>
  </inkml:definitions>
  <inkml:trace contextRef="#ctx0" brushRef="#br0">27 78 6726,'0'0'11243,"-24"-50"-8841,22 34 289,2 7-257,12 6-1345,16 3-704,8 0-97,9 0-224,9 3-192,6 6-1250,2 0-1152,-5-3-1826,-3-1-2499,-9-3-3907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0.657"/>
    </inkml:context>
    <inkml:brush xml:id="br0">
      <inkml:brushProperty name="width" value="0.025" units="cm"/>
      <inkml:brushProperty name="height" value="0.025" units="cm"/>
    </inkml:brush>
  </inkml:definitions>
  <inkml:trace contextRef="#ctx0" brushRef="#br0">85 70 6054,'0'0'12929,"6"-10"-9539,16-30-619,-16 23-212,-12 14-1051,-12 15-968,7 1-352,1 0 1,1 0-1,0 0 1,1 2-1,0-1 1,1 1-1,1 0 1,0 0-1,1 0 1,1 1-1,0 0 1,1 0-1,1 0 1,1 0-1,0 26 1,1-40-189,0-1 0,0 1 0,1-1 0,-1 1 0,0-1 0,1 1 0,-1-1 0,1 1 0,-1-1 0,1 1 0,0-1 0,0 0 0,0 1 0,-1-1 0,1 0 0,0 0 0,1 0 0,-1 1 0,0-1 0,0 0 0,0 0 0,1-1 0,-1 1 0,0 0 0,3 1 0,0-2 0,-1 1 0,0 0 0,1-1 0,-1 0 0,1 0 0,-1 0 0,1 0 0,-1 0 0,1-1 0,-1 0 0,5-1 0,2-1 0,0-1 0,0 0 0,0-1 0,-1 0 0,1 0 0,15-12 0,-19 10 0,1 1 0,-1-1 0,0 0 0,0-1 0,-1 0 0,0 0 0,-1 0 0,0 0 0,0-1 0,0 1 0,-1-1 0,-1 0 0,3-10 0,-5 16 0,1 0 0,-1-1 0,0 1 0,0-1 0,0 1 0,0 0 0,-1-1 0,1 1 0,-1 0 0,0-1 0,0 1 0,0 0 0,0 0 0,0 0 0,-1 0 0,0 0 0,1 0 0,-1 0 0,0 0 0,-1 1 0,1-1 0,0 1 0,-1-1 0,1 1 0,-1 0 0,0 0 0,0 0 0,1 0 0,-1 1 0,-1-1 0,1 1 0,0 0 0,0 0 0,0 0 0,-1 0 0,1 0 0,0 1 0,-4-1 0,2 0-688,0 1 0,1-1 0,-1 1-1,0 0 1,1 0 0,-1 0 0,0 1 0,1 0 0,-1-1-1,-8 4 1,2 4-5771</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1.433"/>
    </inkml:context>
    <inkml:brush xml:id="br0">
      <inkml:brushProperty name="width" value="0.025" units="cm"/>
      <inkml:brushProperty name="height" value="0.025" units="cm"/>
    </inkml:brush>
  </inkml:definitions>
  <inkml:trace contextRef="#ctx0" brushRef="#br0">211 43 11371,'0'-2'322,"-1"0"0,0-1 0,1 1 1,-1 0-1,0 0 0,-1 0 0,1 0 0,0 0 0,-1 0 1,1 0-1,-1 0 0,1 0 0,-1 1 0,0-1 1,0 1-1,0-1 0,0 1 0,0 0 0,0-1 1,0 1-1,0 0 0,-1 1 0,1-1 0,0 0 1,0 1-1,-1-1 0,-4 0 0,0 2-244,1 0 0,-1 0-1,0 1 1,1 0 0,-1 0 0,1 1-1,-1-1 1,-9 7 0,1-1 2126,0-2 0,-32 10-1,36-15 107,9-5-580,35-22-1694,-21 20-371,-12 12-2734,-18 13-7647,7-13 1417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3.546"/>
    </inkml:context>
    <inkml:brush xml:id="br0">
      <inkml:brushProperty name="width" value="0.025" units="cm"/>
      <inkml:brushProperty name="height" value="0.025" units="cm"/>
    </inkml:brush>
  </inkml:definitions>
  <inkml:trace contextRef="#ctx0" brushRef="#br0">216 150 12844,'5'-9'1936,"0"-1"-1,-1 1 1,0-1-1,-1 0 0,0 0 1,0 0-1,-1-1 1,2-14-1,-7 24-1833,0 1 0,1 0 0,-1 0 0,0-1 0,1 1 0,-1 1 0,0-1 0,1 0 0,-5 2 0,-15 7-4,2 1 0,-1 1 0,1 0 0,1 2 0,0 0 0,1 2 1,-29 28-1,44-40-54,-1 1 0,1 0 0,0-1 0,0 1 1,1 0-1,-1 0 0,1 0 0,0 1 0,-3 6 0,5-10-38,-1 0 0,1 0 0,0 1 0,0-1 0,0 0 0,0 0 0,0 0 0,0 0 0,0 1 0,0-1 0,0 0 0,1 0 0,-1 0 0,0 0 0,1 0 0,-1 1 0,1-1 0,-1 0 0,1 0 0,-1 0 0,1 0 0,0-1 0,0 1 0,-1 0 0,1 0 0,0 0 0,0 0 0,0-1 0,0 1 0,0 0 0,0-1 0,0 1 0,0-1 0,0 1 0,0-1 0,0 0 0,1 1 0,-1-1 0,0 0 0,0 0 0,0 0 0,2 0 0,14 2-6,0 0 0,0-2 0,0 0 0,0-1 0,-1 0 0,1-2 0,0 0 0,-1-1 0,1 0 0,-1-1 0,0-1 0,-1-1 0,1 0 0,-1-1 0,-1-1 0,0 0 0,0-1 0,-1 0 0,0-1 0,0-1 0,18-22 0,-29 32 0,0 0 0,0 0 0,-1 0 0,1-1 0,-1 1 0,1 0 0,-1-1 0,0 1 0,0-1 0,0 1 0,0-1 0,0 0 0,-1 1 0,1-1 0,-1 0 0,0 1 0,0-1 0,0 0 0,0 0 0,0 1 0,-1-1 0,1 0 0,-2-4 0,0 4 0,0 1 0,0-1 0,0 0 0,-1 1 0,1-1 0,-1 1 0,1 0 0,-1 0 0,0 0 0,0 0 0,0 1 0,0-1 0,0 1 0,0-1 0,0 1 0,-4-1 0,-8-1 0,1-1 0,-1 2 0,0 0 0,0 1 0,0 0 0,-1 1 0,-19 3 0,30-2-139,0 0-1,1 1 1,-1-1 0,1 1-1,0 0 1,-1 0 0,1 0-1,0 0 1,0 1 0,0 0-1,1-1 1,-1 2 0,1-1-1,-7 7 1,8-7-170,0 0 0,-1 1-1,1-1 1,0 1 0,1 0 0,-1 0 0,1-1 0,0 1-1,0 0 1,0 0 0,0 0 0,1 0 0,-1 1-1,1-1 1,0 0 0,0 0 0,1 5 0,6 11-7667</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4.367"/>
    </inkml:context>
    <inkml:brush xml:id="br0">
      <inkml:brushProperty name="width" value="0.025" units="cm"/>
      <inkml:brushProperty name="height" value="0.025" units="cm"/>
    </inkml:brush>
  </inkml:definitions>
  <inkml:trace contextRef="#ctx0" brushRef="#br0">74 136 9929,'0'0'4992,"-11"7"-2563,-31 21-459,40-27-1825,1 0 0,-1 0 0,1 0 0,0 0 0,-1 0 0,1 1 0,0-1 0,0 1 0,0-1 0,0 0 0,0 1 0,0 0 0,1-1 0,-1 1 0,0-1 0,1 1 0,-1 0 0,1 0 0,-1-1 0,1 1 0,0 0 0,0 0 1,0-1-1,0 1 0,0 0 0,0 0 0,1-1 0,-1 1 0,0 0 0,1-1 0,0 1 0,-1 0 0,2 2 0,0-1 54,0 0 1,0 0 0,1 0-1,-1 0 1,1-1-1,-1 1 1,1-1-1,0 0 1,0 0-1,0 0 1,0 0-1,0 0 1,4 1-1,2 0-22,1-1 0,-1-1 0,1 1-1,-1-1 1,1-1 0,0 0 0,0 0-1,-1-1 1,1 0 0,0-1 0,-1 0-1,0-1 1,1 1 0,-1-2 0,0 1-1,0-2 1,12-6 0,-8 3 54,1-1 0,-1 0 0,-1 0 0,1-1 0,-2-1 0,1 0 0,-2-1 0,1 0 0,-2-1 0,10-14 0,-16 22-231,-1 0 0,1-1 0,-1 1 0,0-1 0,-1 1 0,1-1 0,-1 0 0,0 1 0,0-1 0,0-9 0,-2 13 0,1 0 0,0 1 0,0-1 0,-1 1 0,1-1 0,-1 1 0,1-1 0,-1 1 0,0 0 0,1-1 0,-1 1 0,0 0 0,0-1 0,0 1 0,0 0 0,0 0 0,0 0 0,-1 0 0,1 0 0,0 0 0,0 0 0,-1 0 0,1 1 0,0-1 0,-1 0 0,1 1 0,-1-1 0,1 1 0,-1-1 0,1 1 0,-1 0 0,0 0 0,1 0 0,-1 0 0,1 0 0,-1 0 0,1 0 0,-1 0 0,1 1 0,-1-1 0,1 0 0,-4 2 0,-3 1 0,0 0 0,0 0 0,0 1 0,0 0 0,0 1 0,1 0 0,0 0 0,0 0 0,0 1 0,1 0 0,0 0 0,0 1 0,0-1 0,-6 12 0,-8 10 0,2 2 0,-18 38 0,30-57 0,1 0 0,1 0 0,0 1 0,-5 22 0,8-32 0,1 0 0,0 0 0,-1 0 0,1 0 0,0 0 0,0-1 0,0 1 0,0 0 0,0 0 0,0 0 0,0 0 0,1 0 0,-1 0 0,1 0 0,0 0 0,-1-1 0,1 1 0,0 0 0,0 0 0,0-1 0,0 1 0,0-1 0,1 1 0,-1-1 0,0 1 0,1-1 0,-1 0 0,1 0 0,-1 1 0,1-1 0,0 0 0,-1 0 0,1-1 0,0 1 0,0 0 0,-1-1 0,1 1 0,3 0 0,7 0-448,-1 0 1,1 0-1,0-1 0,20-2 1,-14-2-1047,0 0 1,0 0 0,0-2 0,0-1 0,-1 0-1,0-1 1,30-19 0,3-8-5687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4.719"/>
    </inkml:context>
    <inkml:brush xml:id="br0">
      <inkml:brushProperty name="width" value="0.025" units="cm"/>
      <inkml:brushProperty name="height" value="0.025" units="cm"/>
    </inkml:brush>
  </inkml:definitions>
  <inkml:trace contextRef="#ctx0" brushRef="#br0">284 21 6983,'0'0'16591,"-6"54"-15277,-14-20 31,-8 4-256,-4 2-481,-4 0-159,-2-3-1,2-5-127,6-7-161,5-11-320,7-10-1186,9-4-896,3-12-1441,6-15-2435,0-12-5093</inkml:trace>
  <inkml:trace contextRef="#ctx0" brushRef="#br0" timeOffset="1">120 1 17521,'0'0'5765,"47"49"-5092,-29-17 159,0 6-255,3-3-417,0 1-64,4-6-832,3-10-1667,-2-8-1761,2-12-2146,0-3-3587</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5.099"/>
    </inkml:context>
    <inkml:brush xml:id="br0">
      <inkml:brushProperty name="width" value="0.025" units="cm"/>
      <inkml:brushProperty name="height" value="0.025" units="cm"/>
    </inkml:brush>
  </inkml:definitions>
  <inkml:trace contextRef="#ctx0" brushRef="#br0">124 0 14894,'0'0'1949,"-5"11"-273,-6 17-341,1 0 0,2 1 1,-9 49-1,-8 107 3362,18-122-3348,1 84-506,6-140-816,11-57 259,-2 19-225,2-29 112,27-108-694,-31 141 243,2 1 1,1 0 0,1 1-1,17-28 1,-5 21 141,-22 31 120,0 0 1,0 0-1,0 0 0,0 0 1,0 0-1,1 0 0,-1 0 1,0 0-1,1 1 0,-1-1 1,1 0-1,-1 1 1,1-1-1,-1 1 0,1 0 1,-1-1-1,1 1 0,-1 0 1,1 0-1,3 0 0,-5 1 9,1-1-1,-1 1 1,0-1-1,1 1 1,-1 0-1,0-1 0,1 1 1,-1-1-1,0 1 1,0 0-1,0 0 1,1-1-1,-1 1 1,0 0-1,0-1 0,0 1 1,0 0-1,0-1 1,0 1-1,0 0 1,-1-1-1,1 1 1,0 0-1,0-1 1,0 1-1,-1 0 0,1-1 1,-1 2-1,-8 20 14,-8-2 282,-2-1 0,0-1-1,0 0 1,-2-2 0,-29 19 0,-13 11-131,56-39-4324,14-10 305,15-10-3126,5-9-7500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7.154"/>
    </inkml:context>
    <inkml:brush xml:id="br0">
      <inkml:brushProperty name="width" value="0.025" units="cm"/>
      <inkml:brushProperty name="height" value="0.025" units="cm"/>
    </inkml:brush>
  </inkml:definitions>
  <inkml:trace contextRef="#ctx0" brushRef="#br0">0 0 16624,'0'0'5413,"7"8"-5013,4 4-137,0-1 0,1 0 1,0-1-1,1 0 0,19 11 0,86 44 697,-55-31-680,441 279 174,138 72-417,-400-272 14,107 55 64,-342-164-346,32 16 378,-38-19-388,0 0-1,1-1 1,-1 1 0,0 0-1,1-1 1,-1 1 0,1-1 0,-1 0-1,1 1 1,-1-1 0,1 0 0,-1 0-1,0 0 1,1 0 0,-1 0-1,1-1 1,-1 1 0,1 0 0,-1 0-1,1-1 1,1 0 0,-1-11-6859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5.574"/>
    </inkml:context>
    <inkml:brush xml:id="br0">
      <inkml:brushProperty name="width" value="0.025" units="cm"/>
      <inkml:brushProperty name="height" value="0.025" units="cm"/>
    </inkml:brush>
  </inkml:definitions>
  <inkml:trace contextRef="#ctx0" brushRef="#br0">19 125 12876,'0'0'10175,"9"6"-9006,-5-3-1026,0-1 1,0 1-1,0 0 0,0-1 0,1 0 0,-1 0 1,1 0-1,0-1 0,0 1 0,-1-1 1,1 0-1,0-1 0,0 1 0,0-1 0,0 0 1,0 0-1,0 0 0,0-1 0,0 0 0,0 0 1,-1 0-1,7-3 0,2-2 275,0-1 0,0 0 0,-1-1 0,17-14 0,-25 19-322,0 0-1,-1 0 0,0 0 0,1 0 0,-1-1 0,0 1 0,-1-1 0,1 0 0,-1 0 0,0 0 0,1 0 0,-2 0 1,1 0-1,0-1 0,-1 1 0,0-1 0,0 1 0,0-6 0,-1 9-69,-1-1-1,0 1 1,1 0-1,-1 0 1,0 0-1,0 0 1,0 0-1,0 0 1,0 0-1,0 0 1,0 0 0,0 0-1,0 1 1,0-1-1,0 0 1,-1 1-1,1-1 1,0 1-1,0-1 1,-1 1-1,1-1 1,0 1-1,-1 0 1,1 0 0,-1 0-1,1 0 1,0 0-1,-1 0 1,1 0-1,0 0 1,-2 1-1,-49 6 60,42-3-65,-1 1 0,1 0 0,-1 1 0,1 0 0,1 0 0,-1 1 0,1 0 0,1 1-1,-1 0 1,1 0 0,-7 10 0,9-10-3,0 0-1,0 0 1,0 0-1,1 1 1,1 0-1,0 0 1,0 0-1,0 1 1,1-1-1,1 1 1,0 0-1,-2 20 1,4-28-91,0 0 0,0 0 0,1 0 0,-1 0 0,1 0 1,0 0-1,-1 0 0,1 0 0,0-1 0,0 1 0,0 0 0,0 0 0,1-1 0,-1 1 0,0-1 1,1 1-1,-1-1 0,1 1 0,-1-1 0,1 0 0,0 0 0,-1 0 0,1 0 0,0 0 0,0 0 1,0 0-1,0-1 0,0 1 0,0-1 0,0 1 0,0-1 0,3 1 0,9 0-1207,1 1 0,0-2 0,22-1 0,-18 0-285,22-2-6068,2-6-4654</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7.374"/>
    </inkml:context>
    <inkml:brush xml:id="br0">
      <inkml:brushProperty name="width" value="0.025" units="cm"/>
      <inkml:brushProperty name="height" value="0.025" units="cm"/>
    </inkml:brush>
  </inkml:definitions>
  <inkml:trace contextRef="#ctx0" brushRef="#br0">268 33 11819,'0'-1'509,"0"-1"0,0 1-1,0 0 1,0-1 0,0 1-1,0-1 1,0 1 0,0 0 0,-1-1-1,1 1 1,-1 0 0,1-1-1,-1 1 1,1 0 0,-1 0-1,1-1 1,-1 1 0,0 0 0,-1-2-1,-1 2-258,1 0-1,0 1 1,-1-1-1,1 0 1,-1 1-1,1-1 1,-1 1-1,1 0 1,-1 0 0,-4 1-1,-5-1-39,0 2 0,0 0 1,0 0-1,1 1 0,-1 0 0,1 1 0,-1 1 1,1-1-1,1 2 0,-1 0 0,-9 7 0,14-9-52,-1 0 1,2 0-1,-1 1 0,1-1 0,-1 2 0,1-1 0,1 0 1,-1 1-1,1 0 0,0 0 0,0 0 0,1 1 0,-1-1 0,2 1 1,-1 0-1,1 0 0,0 0 0,0 0 0,-1 11 0,3-17-138,0 0-1,0 0 0,0 0 1,0 0-1,1 0 0,-1 0 1,0 0-1,1 1 0,-1-1 1,0 0-1,1 0 0,-1 0 0,1 0 1,0 0-1,-1-1 0,1 1 1,0 0-1,-1 0 0,1 0 1,0 0-1,0-1 0,0 1 1,0 0-1,0-1 0,0 1 0,1 0 1,1 0 12,1 0 0,-1 0 0,1 0 0,0 0 0,-1 0 0,1-1 0,0 0 0,4 0 0,5-1 29,-1 0 1,1-1-1,-1 0 0,14-5 0,-8 1-38,-1-1 0,-1-1 0,1 0 0,-1-2-1,16-11 1,-25 16-31,-1 0-1,1 0 0,-1-1 1,0 0-1,0 0 0,-1 0 1,1-1-1,-1 0 0,-1 0 1,0 0-1,0-1 0,0 1 1,3-11-1,-7 17 6,1 1-1,-1 0 0,0 0 1,0 0-1,0-1 1,0 1-1,0 0 0,1 0 1,-1-1-1,0 1 0,0 0 1,0 0-1,0-1 1,0 1-1,0 0 0,0-1 1,0 1-1,0 0 1,0 0-1,0-1 0,0 1 1,0 0-1,0 0 1,0-1-1,0 1 0,-1 0 1,1-1-1,0 1 1,0 0-1,0 0 0,0 0 1,0-1-1,-1 1 0,1 0 1,0 0-1,0 0 1,0-1-1,-1 1 0,1 0 1,0 0-1,0 0 1,0 0-1,-1-1 0,1 1 1,0 0-1,-1 0 0,-13 8-38,-14 19 185,21-17-58,0-1 1,1 1-1,0 0 0,1 1 1,0 0-1,1-1 1,0 1-1,1 1 1,0-1-1,-3 19 0,6-29-81,0 0 0,0-1 0,1 1 0,-1 0 0,0 0-1,0 0 1,0 0 0,1-1 0,-1 1 0,0 0 0,1 0-1,-1 0 1,0-1 0,1 1 0,-1 0 0,1-1 0,-1 1-1,1 0 1,0-1 0,-1 1 0,1-1 0,0 1 0,-1-1-1,1 1 1,0-1 0,-1 1 0,2-1 0,28 3 107,-22-4-86,1-1-1,-1 1 1,1-2-1,14-5 1,10-11-25,-1 0 0,48-39 0,-61 43 0,-18 15 0,-1 0 0,0 0 0,0-1 0,1 1 0,-1 0 0,0 0 0,0 0 0,1 0 0,-1 0 0,0 0 0,0 0 0,1 0 0,-1 0 0,0-1 0,0 1 0,1 0 0,-1 0 0,0 0 0,1 0 0,-1 1 0,0-1 0,0 0 0,1 0 0,-1 0 0,0 0 0,0 0 0,1 0 0,-1 0 0,0 0 0,0 1 0,1-1 0,-1 0 0,0 0 0,0 0 0,1 0 0,-1 1 0,0-1 0,0 0 0,0 0 0,0 1 0,0-1 0,1 0 0,-1 0 0,0 1 0,0-1 0,0 0 0,0 0 0,0 1 0,0-1 0,0 0 0,0 0 0,0 1 0,0-1 0,0 0 0,0 1 0,0-1 0,0 0 0,0 0 0,0 1 0,0-1 0,0 0 0,0 0 0,0 1 0,-1-1 0,1 0 0,0 1 0,-2 18 0,2-18 0,-7 26 0,-2 23 0,9-49 0,1-1 0,-1 1 0,1-1 0,0 1 0,-1-1 0,1 0 0,0 1 0,-1-1 0,1 0 0,0 1 0,-1-1 0,1 0 0,0 0 0,-1 0 0,1 0 0,0 1 0,0-1 0,-1 0 0,1 0 0,0 0 0,0-1 0,-1 1 0,1 0 0,0 0 0,-1 0 0,1 0 0,0-1 0,0 1 0,0-1 0,25-6 0,17-18 0,-35 19 0,1 1 0,0 0 0,0 0 0,0 1 0,0 0 0,1 0 0,16-3 0,-26 7 0,1 1 0,-1-1 0,0 0 0,1 0 0,-1 1 0,0-1 0,1 0 0,-1 1 0,0-1 0,0 1 0,1-1 0,-1 0 0,0 1 0,0-1 0,0 1 0,1-1 0,-1 1 0,0-1 0,0 0 0,0 1 0,0-1 0,0 1 0,0-1 0,0 1 0,0-1 0,0 1 0,0-1 0,0 0 0,-1 1 0,1-1 0,0 1 0,0-1 0,0 1 0,0-1 0,-1 0 0,1 1 0,-6 17 0,-1-4-378,3-6-819,0 0 0,0-1 0,-1 1 0,-8 10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8.271"/>
    </inkml:context>
    <inkml:brush xml:id="br0">
      <inkml:brushProperty name="width" value="0.025" units="cm"/>
      <inkml:brushProperty name="height" value="0.025" units="cm"/>
    </inkml:brush>
  </inkml:definitions>
  <inkml:trace contextRef="#ctx0" brushRef="#br0">80 167 3203,'-8'1'4468,"-34"6"7345,41-7-11566,0 1-1,0-1 1,0 1-1,0-1 1,0 1-1,0 0 1,0-1-1,0 1 1,0 0-1,0 0 1,0 0-1,0 0 1,1 0-1,-1 0 0,0 0 1,1 0-1,-1 0 1,0 0-1,1 0 1,0 0-1,-1 1 1,1-1-1,0 0 1,-1 0-1,1 1 1,0-1-1,0 0 1,0 0-1,0 2 1,1-2-135,-1 0 1,0 0 0,1 0 0,-1-1-1,1 1 1,0 0 0,-1 0-1,1-1 1,0 1 0,-1 0 0,1-1-1,0 1 1,-1 0 0,1-1-1,0 1 1,0-1 0,0 0 0,0 1-1,0-1 1,0 0 0,-1 1-1,1-1 1,0 0 0,0 0 0,0 0-1,0 0 1,0 0 0,2 0-1,34 0 1111,-33 0-974,8-2-174,0 0-1,0-1 0,0 0 1,-1 0-1,1-2 0,-1 1 1,0-2-1,0 1 1,-1-2-1,18-12 0,-17 11-37,1-1 0,-1-1-1,-1 0 1,0 0-1,0-1 1,-1 0 0,-1-1-1,14-23 1,-21 34-37,-1 0 0,1 0 0,-1 1 0,1-1 0,0 0 0,-1 0 0,0 0 0,1 0 0,-1 0 0,0 0 0,1 0 0,-1 0 0,0 0 0,0 0 0,0 0 0,0 0 0,0 0 0,0-1 0,0 1 0,0 0 0,0 0 0,-1 0 0,1 0 0,0 0 0,-1 0 0,1 0 0,-1 0 0,1 1 0,-1-1 0,1 0 0,-1 0 0,0 0 0,1 0 0,-1 1 0,0-1 0,0 0 0,1 0 0,-1 1 0,0-1 0,0 1 0,0-1 0,0 1 0,0-1 0,0 1 0,0 0 0,-2-1 0,-5 0 0,0 0 0,-1 0 0,1 1 0,0 0 0,-10 2 0,2-1 0,1-1 0,1 2 0,-1 0 0,1 1 0,-1 0 0,1 1 0,0 1 0,0 0 0,-15 9 0,23-11 0,0 0 0,1 0 0,-1 0 0,1 1 0,0 0 0,0 0 0,0 1 0,0-1 0,1 1 0,0 0 0,0 0 0,0 1 0,0-1 0,1 1 0,0 0 0,0 0 0,1 0 0,0 0 0,0 0 0,-2 11 0,4-13 0,0 0 0,0 0 0,1 0 0,-1 0 0,1 0 0,0-1 0,0 1 0,1 0 0,-1 0 0,1-1 0,0 1 0,0-1 0,0 1 0,0-1 0,1 0 0,-1 0 0,1 0 0,0 0 0,0-1 0,0 1 0,0-1 0,0 1 0,0-1 0,1 0 0,-1 0 0,1-1 0,-1 1 0,5 0 0,11 6 0,0-2 0,0 0 0,1-2 0,24 4 0,27-1-2345,0-6-3899,-35-4-3040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9.087"/>
    </inkml:context>
    <inkml:brush xml:id="br0">
      <inkml:brushProperty name="width" value="0.025" units="cm"/>
      <inkml:brushProperty name="height" value="0.025" units="cm"/>
    </inkml:brush>
  </inkml:definitions>
  <inkml:trace contextRef="#ctx0" brushRef="#br0">244 54 15631,'0'0'7415,"2"-8"-4255,-1 3-2875,-1 3-108,1 0-1,-1 0 1,0 0-1,1 0 1,-1-1 0,0 1-1,0 0 1,0 0 0,-1 0-1,1 0 1,-1-4 0,0 5-114,0 0 0,0 0 0,0 0 0,0 1 1,0-1-1,0 0 0,0 0 0,-1 1 0,1-1 0,0 0 1,0 1-1,-1 0 0,1-1 0,0 1 0,0-1 1,-1 1-1,1 0 0,0 0 0,-1 0 0,1 0 1,-1 0-1,1 0 0,0 0 0,-1 1 0,1-1 0,-2 1 1,-10 1 10,0 1 0,1 1 0,-1 0 0,1 1 0,0 0 1,1 1-1,-13 8 0,2-1 333,0 2 0,-30 28 1,51-43-401,1 1 0,0-1 0,-1 0 1,1 0-1,0 0 0,0 0 0,-1 1 1,1-1-1,0 0 0,0 0 0,-1 1 1,1-1-1,0 0 0,0 0 0,0 1 1,-1-1-1,1 0 0,0 1 0,0-1 1,0 0-1,0 1 0,0-1 0,0 0 0,-1 1 1,1-1-1,0 0 0,0 1 0,0-1 1,0 0-1,0 1 0,1-1 0,-1 0 1,0 1-1,0-1 0,0 0 0,0 1 1,0-1-1,0 0 0,0 1 0,1-1 0,-1 0 1,0 0-1,0 1 0,0-1 0,1 0 1,-1 1-1,24 5 104,45-6-393,-56 0 102,17-2-132,32-1 82,-59 3 218,1 0 1,0 0 0,-1 1 0,1-1-1,-1 1 1,1 0 0,-1 0 0,1 0-1,-1 1 1,0-1 0,1 1 0,3 2-1,-6-3 28,1 0-1,-1 0 0,0 1 1,0-1-1,0 1 0,1-1 1,-1 1-1,-1-1 0,1 1 1,0 0-1,0-1 0,0 1 1,-1 0-1,1 0 0,-1-1 1,0 1-1,1 0 0,-1 0 1,0 0-1,0 0 0,0-1 1,0 1-1,0 0 0,-1 0 1,1 0-1,-1-1 0,1 1 1,-1 0-1,1 0 0,-1-1 1,0 1-1,0 0 0,0-1 1,0 1-1,0-1 0,0 1 1,0-1-1,-1 0 0,1 1 1,0-1-1,-1 0 0,-1 1 1,-7 7 119,-1-1 0,0 0 0,0 0 0,-16 7 0,-76 30-135,141-51-5152,-24 1 2320,0-1 0,-1 0 0,14-10 0,12-10-7690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9.424"/>
    </inkml:context>
    <inkml:brush xml:id="br0">
      <inkml:brushProperty name="width" value="0.025" units="cm"/>
      <inkml:brushProperty name="height" value="0.025" units="cm"/>
    </inkml:brush>
  </inkml:definitions>
  <inkml:trace contextRef="#ctx0" brushRef="#br0">97 0 15182,'0'0'10997,"-4"9"-9470,-56 132 1340,53-121-2501,0 1-1,2 0 1,0 1 0,2-1-1,-2 33 1,5-54-387,0 1 0,0-1 0,0 0 0,0 1 0,0-1 0,0 1 0,0-1 0,0 1 0,0-1 0,0 1 0,0-1 0,0 0 0,0 1 0,0-1 0,1 1 0,-1-1 0,0 0-1,0 1 1,0-1 0,1 1 0,-1-1 0,0 0 0,1 1 0,-1-1 0,0 0 0,1 0 0,-1 1 0,0-1 0,1 0 0,-1 0 0,0 1 0,1-1 0,-1 0 0,1 0 0,-1 0 0,1 0 0,-1 0 0,1 1 0,20-9-2020,15-23-3191,-13-2-272,-2-7-1783</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09.763"/>
    </inkml:context>
    <inkml:brush xml:id="br0">
      <inkml:brushProperty name="width" value="0.025" units="cm"/>
      <inkml:brushProperty name="height" value="0.025" units="cm"/>
    </inkml:brush>
  </inkml:definitions>
  <inkml:trace contextRef="#ctx0" brushRef="#br0">64 1 19442,'0'0'9674,"-48"14"-9514,38 4-128,6 1-32,2 1-961,2-3-1890,0-5-2242,3-4-3331</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0.113"/>
    </inkml:context>
    <inkml:brush xml:id="br0">
      <inkml:brushProperty name="width" value="0.025" units="cm"/>
      <inkml:brushProperty name="height" value="0.025" units="cm"/>
    </inkml:brush>
  </inkml:definitions>
  <inkml:trace contextRef="#ctx0" brushRef="#br0">20 0 769,'0'0'22896,"5"10"-20846,17 34-374,-21-40-1569,-1 0 0,1 1 0,-1-1-1,0 0 1,0 1 0,0-1 0,-1 1 0,1-1-1,-1 0 1,0 0 0,-1 1 0,1-1 0,-1 0-1,1 0 1,-1 0 0,0 0 0,-1-1 0,1 1-1,-1-1 1,-2 4 0,-15 31 1328,19-37-1423,1 0 0,0-1-1,0 1 1,-1 0 0,1-1-1,0 1 1,0 0 0,0 0-1,0-1 1,0 1 0,0 0-1,0-1 1,0 1 0,0 0-1,0-1 1,1 1-1,-1 0 1,0 0 0,0-1-1,1 1 1,-1-1 0,0 1-1,1 0 1,-1-1 0,1 1-1,-1-1 1,0 1 0,1-1-1,-1 1 1,1-1 0,0 1-1,-1-1 1,1 1 0,-1-1-1,1 0 1,0 1 0,-1-1-1,2 0 1,1 1 50,1-1 1,-1 1-1,1-1 1,-1 0-1,1 0 1,-1 0-1,1-1 1,5-1-1,5-1 109,-1-1-1,0 0 0,21-11 0,-23 9-170,0-1 0,-1-1 0,18-15 0,-25 20 0,0 1 0,0-1 0,0 0 0,-1-1 0,0 1 0,1 0 0,-1-1 0,-1 1 0,1-1 0,0 0 0,-1 0 0,0 1 0,0-1 0,0 0 0,0 0 0,0-5 0,-3 16 0,2-6 0,-1 0 0,1 0 0,-1 0 0,1 0 0,0 0 0,0 0 0,-1 0 0,1 0 0,0-1 0,0 1 0,0 0 0,0 0 0,0 0 0,0 0 0,0 0 0,0 0 0,1 0 0,-1 0 0,0 0 0,0 0 0,1 0 0,-1 0 0,1 0 0,-1 0 0,1 0 0,-1-1 0,1 1 0,0 0 0,-1 0 0,1-1 0,0 1 0,0 0 0,0 0 0,5 2 0,-1 0 0,1-1 0,0 0 0,0 0 0,0 0 0,0-1 0,0 1 0,0-2 0,1 1 0,9-1 0,65-3 0,-70 2 0,0 0 0,-1-1 0,1-1 0,0 1 0,-1-2 0,0 1 0,1-2 0,-2 1 0,1-1 0,0-1 0,15-11 0,-25 17 0,1-1 0,-1 1 0,1 0 0,-1 0 0,0-1 0,1 1 0,-1 0 0,0-1 0,0 1 0,1 0 0,-1-1 0,0 1 0,0-1 0,0 1 0,1 0 0,-1-1 0,0 1 0,0-1 0,0 1 0,0-1 0,0 1 0,0-1 0,0 1 0,0 0 0,0-1 0,0 1 0,0-1 0,0 1 0,0-1 0,0 1 0,0 0 0,0-1 0,-1 1 0,1-1 0,0 1 0,0-1 0,-1 1 0,1 0 0,0-1 0,0 1 0,-1 0 0,1-1 0,0 1 0,-1 0 0,1 0 0,0-1 0,-1 1 0,1 0 0,-1 0 0,1-1 0,0 1 0,-1 0 0,1 0 0,-1 0 0,1 0 0,-1 0 0,1 0 0,-1 0 0,1 0 0,0 0 0,-1 0 0,1 0 0,-1 0 0,1 0 0,-1 0 0,0 0 0,-38-1 0,34 1 0,-1 1 0,0 0 0,0 0 0,-1 1 0,1-1 0,0 1 0,0 1 0,0-1 0,1 1 0,-1 0 0,1 0 0,-1 1 0,-4 4 0,7-6 0,1-1 0,0 1 0,0 0 0,-1 0 0,1 0 0,1 1 0,-1-1 0,0 0 0,1 1 0,-1-1 0,1 1 0,-1-1 0,1 1 0,0 0 0,0-1 0,1 1 0,-1 0 0,0 0 0,1 0 0,0 0 0,0-1 0,0 1 0,0 0 0,0 0 0,0 0 0,1 0 0,-1 0 0,1 0 0,1 3 0,0-3-81,-1-1 0,1 0 0,-1 0 0,1 0 1,0 0-1,-1 0 0,1-1 0,0 1 0,0-1 0,1 1 0,-1-1 0,0 1 0,0-1 0,1 0 1,-1 0-1,0 0 0,1-1 0,2 2 0,32 3-3993,3-4-5081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0.899"/>
    </inkml:context>
    <inkml:brush xml:id="br0">
      <inkml:brushProperty name="width" value="0.025" units="cm"/>
      <inkml:brushProperty name="height" value="0.025" units="cm"/>
    </inkml:brush>
  </inkml:definitions>
  <inkml:trace contextRef="#ctx0" brushRef="#br0">49 1 14253,'0'0'14323,"2"10"-13992,-1 18 58,-1 0-1,-1 1 1,-1-1-1,-2 0 1,-13 50-1,8-39 122,2 0-1,-4 69 1,11-108-510,0 1 0,0-1 0,0 0 0,0 0 0,0 0 0,0 0 0,0 1 0,0-1 0,0 0 0,0 0 0,0 0 0,0 1 0,0-1 0,0 0 0,0 0 0,0 0 0,0 1 0,0-1 0,0 0 0,0 0 0,0 0 0,0 1 0,0-1 0,0 0 0,0 0 0,1 0 0,-1 0 0,0 1 0,0-1 0,0 0 0,0 0 0,0 0 0,1 0 0,-1 0 0,0 0 0,0 1 0,0-1 0,0 0 0,1 0 0,-1 0 0,0 0 0,0 0 0,0 0 0,1 0 0,-1 0 0,0 0 0,0 0 0,0 0 0,1 0 0,-1 0 0,0 0 0,0 0 0,0 0 0,1 0 0,-1 0 0,0 0 0,0 0 0,0 0 0,1 0 0,-1-1 0,0 1 0,0 0 0,0 0 0,17-17 0,12-26 0,-18 16 0,-2-1 0,-1 0 0,-1 0 0,-1 0 0,-1-1 0,-2 1 0,-1-1 0,-2-38 0,-3 57 0,-3 15 0,-3 17 0,8-16-27,0 0-1,0-1 1,1 1 0,0 0-1,0 0 1,0 0-1,1 0 1,0 0 0,0 0-1,0 0 1,1 0 0,0-1-1,3 7 1,-3-9 5,0 0 0,1 0 0,-1 0-1,1 0 1,0-1 0,0 1 0,0-1 0,0 0 0,0 0 0,1 0-1,-1 0 1,1-1 0,-1 1 0,1-1 0,0 0 0,-1 0 0,1 0-1,0-1 1,0 1 0,-1-1 0,8 0 0,-3 0-1,-1-1 1,1 0-1,-1 0 0,1 0 1,-1-1-1,1 0 1,-1-1-1,0 0 1,0 0-1,0 0 0,0-1 1,-1 0-1,1 0 1,-1-1-1,0 1 0,-1-1 1,1-1-1,-1 1 1,0-1-1,0 0 1,0 0-1,-1-1 0,0 1 1,-1-1-1,5-10 1,-7 16 96,-22 41 22,11-22-74,5-8 30,-1 0 1,2 0-1,-1 0 0,1 0 0,1 1 0,0 0 0,0 0 0,0 11 1,3-21-43,0-1 1,0 0-1,1 1 1,-1-1-1,0 0 1,1 1 0,-1-1-1,1 0 1,-1 1-1,0-1 1,1 0 0,-1 0-1,1 1 1,-1-1-1,0 0 1,1 0-1,-1 0 1,1 0 0,-1 0-1,1 0 1,-1 1-1,1-1 1,-1 0-1,1 0 1,-1 0 0,1-1-1,-1 1 1,1 0-1,-1 0 1,1 0 0,-1 0-1,0 0 1,1 0-1,-1-1 1,1 1-1,-1 0 1,1 0 0,-1-1-1,0 1 1,1-1-1,21-9 352,-13 4-362,-1-1 0,1 1 0,-1-2 0,-1 1 0,1-1 0,-1 0 0,0 0 0,-1-1 0,0 0 0,0 0 0,-1-1 0,0 1 0,-1-1 0,0 0 0,-1 0 0,0-1 0,0 1 0,-1-1 0,0 1 0,-1-1 0,-1 0 0,0-11 0,36 20 0,37 7-586,-53-3-688,0 0 1,0-1-1,38-4 1,-30-4-7653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1.894"/>
    </inkml:context>
    <inkml:brush xml:id="br0">
      <inkml:brushProperty name="width" value="0.025" units="cm"/>
      <inkml:brushProperty name="height" value="0.025" units="cm"/>
    </inkml:brush>
  </inkml:definitions>
  <inkml:trace contextRef="#ctx0" brushRef="#br0">6 1 11435,'0'0'17216,"0"13"-16986,-5 324 3095,5-336-3319,0 0-1,0 0 0,0 0 0,0 0 1,0 0-1,0 0 0,0 0 0,0 0 1,0 0-1,0-1 0,0 1 0,0 0 1,1 0-1,-1 0 0,0 0 0,1 0 1,-1 0-1,1-1 0,-1 1 0,1 0 1,-1 0-1,1-1 0,0 1 0,-1 0 1,1-1-1,0 1 0,-1-1 0,1 1 1,0-1-1,0 1 0,-1-1 0,3 1 1,-1-1 7,0 0 0,0 0 0,1-1 0,-1 1 0,0-1 0,0 1 0,0-1 0,0 0 0,0 0 0,0 0 1,0 0-1,0 0 0,2-2 0,6-5 38,0 0 0,0-1 0,15-18 0,-15 12-51,0-1 0,-1 0 0,-1 0 0,0-1 0,-2 0 0,0-1 0,0 1 0,-2-1 0,0 0 0,-1-1 0,-1 1 0,-1 0 0,-1-1 0,-2-26 0,-2 31 0,-5 16 0,-5 22 0,10-7 0,1-1 0,0 0 0,1 1 0,0 0 0,2 33 0,0-46 0,1-1 0,-1 1 0,0 0 0,1-1 0,0 1 0,0 0 0,0-1 0,0 1 0,1-1 0,-1 1 0,1-1 0,0 0 0,0 0 0,0 0 0,1 0 0,-1 0 0,1 0 0,-1-1 0,1 1 0,0-1 0,0 1 0,0-1 0,0 0 0,0 0 0,1-1 0,-1 1 0,1-1 0,-1 0 0,1 1 0,-1-2 0,1 1 0,5 1 0,-1-2 0,0 0 0,0-1 0,0 1 0,-1-1 0,1-1 0,0 0 0,-1 0 0,0 0 0,1-1 0,-1 0 0,11-6 0,-13 6 0,-1 1 0,1-1 0,-1 0 0,0-1 0,0 1 0,0-1 0,0 0 0,-1 0 0,0 0 0,1 0 0,-1 0 0,-1-1 0,1 1 0,-1-1 0,0 0 0,0 0 0,0 0 0,1-5 0,-3 10 0,0 0 0,0-1 0,0 1 0,0 0 0,1 0 0,-1 0 0,0-1 0,0 1 0,0 0 0,0 0 0,0-1 0,0 1 0,0 0 0,0 0 0,0 0 0,0-1 0,0 1 0,0 0 0,0 0 0,0-1 0,0 1 0,0 0 0,0 0 0,0 0 0,-1-1 0,1 1 0,0 0 0,0 0 0,0 0 0,0-1 0,0 1 0,0 0 0,-1 0 0,1 0 0,0 0 0,0-1 0,0 1 0,-1 0 0,1 0 0,0 0 0,0 0 0,0 0 0,-1 0 0,1 0 0,0 0 0,0 0 0,0 0 0,-1 0 0,1-1 0,0 1 0,-15 9 0,-9 16 0,23-23 0,0-1 0,0 1 0,0 0 0,0 0 0,0 0 0,0 0 0,1 0 0,-1 0 0,1 0 0,-1 1 0,1-1 0,0 0 0,0 0 0,0 0 0,0 0 0,0 0 0,1 0 0,-1 1 0,0-1 0,1 0 0,0 0 0,1 4 0,0-4 0,0 0 0,0 0 0,0 1 0,0-1 0,1 0 0,-1-1 0,1 1 0,-1 0 0,1-1 0,-1 0 0,1 1 0,0-1 0,0 0 0,4 1 0,3 0 0,-1 0 0,1-1 0,0 0 0,0 0 0,-1-1 0,1 0 0,0-1 0,0 0 0,12-3 0,-17 2 0,-1 0 0,0 0 0,0 0 0,0-1 0,-1 1 0,1-1 0,0 0 0,-1 0 0,0 0 0,1-1 0,-1 1 0,3-7 0,-4 8 0,0-1 0,0 1 0,-1-1 0,1 1 0,-1-1 0,0 0 0,0 0 0,0 0 0,0 0 0,-1 0 0,1 0 0,-1 0 0,0 0 0,1 0 0,-1 0 0,-1 0 0,1 0 0,0 0 0,-1 0 0,0-3 0,0 5 0,1 0 0,0 0 0,-1-1 0,1 1 0,-1 0 0,0 0 0,1 0 0,-1 0 0,0 0 0,0 0 0,1 0 0,-1 1 0,0-1 0,0 0 0,0 0 0,0 0 0,0 1 0,0-1 0,0 1 0,-1-1 0,1 1 0,0-1 0,0 1 0,0 0 0,0-1 0,-1 1 0,1 0 0,0 0 0,0 0 0,-1 0 0,1 0 0,0 0 0,0 0 0,0 1 0,-1-1 0,1 0 0,0 1 0,0-1 0,0 0 0,0 1 0,-2 1 0,0-1 0,0 1 0,-1 0 0,2 0 0,-1 1 0,0-1 0,0 1 0,1-1 0,-1 1 0,1 0 0,0 0 0,-1 0 0,-1 5 0,1-2-98,1 0 1,0 0-1,0 0 1,0 1-1,1-1 1,0 1-1,1-1 1,-1 0-1,1 1 1,0-1-1,1 1 1,1 9-1,-1-13-71,0 1 0,0-1-1,0 0 1,1 0 0,-1 0 0,1 1 0,0-2-1,0 1 1,0 0 0,0 0 0,0-1-1,1 1 1,-1-1 0,1 1 0,0-1-1,0 0 1,-1 0 0,1-1 0,1 1 0,-1 0-1,0-1 1,0 0 0,0 0 0,6 1-1,17 2-7015</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3.121"/>
    </inkml:context>
    <inkml:brush xml:id="br0">
      <inkml:brushProperty name="width" value="0.025" units="cm"/>
      <inkml:brushProperty name="height" value="0.025" units="cm"/>
    </inkml:brush>
  </inkml:definitions>
  <inkml:trace contextRef="#ctx0" brushRef="#br0">58 0 16464,'-2'1'224,"-1"1"0,1-1 1,-1 0-1,1 1 0,0 0 1,0-1-1,0 1 0,0 0 1,0 0-1,0 0 0,0 0 1,1 0-1,-1 1 0,1-1 1,-1 0-1,1 1 0,0-1 1,0 1-1,0 0 0,0-1 1,0 4-1,-12 62 1980,12-62-2024,0 1-46,-1 4 324,0 1-1,1-1 1,1 1-1,0-1 1,2 18-1,-1-27-356,-1 0 0,0-1 0,1 1 0,-1 0 0,1 0 0,0-1 0,0 1 0,-1-1 0,1 1 0,0-1 0,1 1 0,-1-1 0,0 1 0,0-1 0,0 0 0,1 0 0,-1 1 0,1-1 0,-1 0 0,1 0 0,-1 0 0,1-1 0,0 1 0,-1 0 0,1-1 0,0 1 0,-1-1 0,1 1 0,0-1 0,0 0 0,0 0 0,-1 0 0,1 0 0,0 0 0,0 0 0,0 0 0,-1-1 0,1 1 0,0-1 0,0 1 0,-1-1 0,4-1 0,3-1-1,0 0-1,-1-1 1,1 0-1,-1 0 0,0-1 1,0 0-1,-1 0 1,1 0-1,-1-1 1,0 0-1,7-10 0,-1 0 44,0 0-1,-1-1 0,14-31 0,-23 105-265,-4-30 132,1-18 2,0 0-1,0 0 0,0 0 1,1 0-1,1 0 0,0 1 1,0-1-1,1 0 0,0 0 1,4 12-1,-5-20-10,0 1 0,0-1 0,0 1 0,0-1 0,0 0 0,1 1 0,-1-1 0,1 0 0,-1 0 0,1 0 0,-1 0 0,1 0 0,-1 0 0,1-1 0,0 1 0,-1 0 0,1-1 0,0 1 0,0-1 0,-1 0 0,1 1 0,0-1 0,0 0 0,0 0 0,0 0 0,-1-1 0,1 1 0,0 0 0,0-1 0,-1 1 0,1-1 0,0 1 0,0-1 0,-1 0 0,1 0 0,-1 0 0,1 0 0,-1 0 0,2-1 0,4-3 0,-1 1 0,-1-1 0,1 0 0,-1 0 0,0-1 0,0 0 0,8-12 0,-10 13-117,-1 0-1,0 0 1,-1 0 0,1 0 0,-1-1-1,0 1 1,0 0 0,0-1 0,-1 1-1,0-1 1,0 1 0,0-1 0,-1 1-1,0 0 1,0-1 0,0 1-1,-1 0 1,0 0 0,0-1 0,0 1-1,0 1 1,-1-1 0,0 0 0,0 1-1,0-1 1,0 1 0,-1 0 0,0 0-1,-5-4 1,35 31-11617,-17-16 10450,0-1 1,0-1-1,0 0 0,1 0 0,0-1 0,0 0 0,0-1 0,0 0 1,12 2-1,4-3 2542,0-2 3943,-7-9 2659,-16 8-3097,-7 13-3398,2-8-1692,-8 19 1279,7-17-354,0 0-1,1 1 1,0-1-1,0 1 1,-3 12-1,6-18-583,-1 0 0,0-1-1,1 1 1,-1-1 0,0 1-1,1-1 1,-1 1-1,1-1 1,-1 1 0,1-1-1,-1 1 1,1-1 0,-1 0-1,1 1 1,-1-1-1,1 0 1,0 1 0,-1-1-1,1 0 1,-1 0 0,1 0-1,0 1 1,-1-1-1,1 0 1,0 0 0,-1 0-1,1 0 1,0 0 0,-1 0-1,2-1 1,26 1 13,-24-1-7,5 1-187,-1-1 1,0-1-1,1 1 0,-1-1 0,0-1 1,0 0-1,12-5 0,-18 7 196,1 0 1,-1-1-1,0 1 0,0 0 0,0-1 1,0 1-1,0-1 0,0 0 0,0 0 1,-1 1-1,1-1 0,0 0 0,-1-1 1,0 1-1,1 0 0,-1 0 0,0-1 1,0 1-1,0 0 0,-1-1 0,1 1 1,-1-1-1,1 1 0,-1-1 0,0 1 1,0-1-1,0 1 0,0-5 0,0 6-32,0 1 0,-1-1 0,1 1 0,0-1 0,0 1 0,0-1 0,0 1 0,-1-1-1,1 1 1,0-1 0,0 1 0,-1 0 0,1-1 0,0 1 0,-1-1 0,1 1 0,0 0-1,-1-1 1,1 1 0,-1 0 0,1-1 0,-1 1 0,1 0 0,-1 0 0,1-1 0,-1 1-1,1 0 1,-1 0 0,1 0 0,-1 0 0,1 0 0,-1 0 0,1 0 0,-1 0 0,1 0-1,-1 0 1,1 0 0,-1 0 0,1 0 0,-1 0 0,1 0 0,-1 0 0,1 1 0,-1-1-1,1 0 1,-1 0 0,1 1 0,-1-1 0,1 0 0,0 1 0,-1-1 0,1 0 0,-1 1-1,1-1 1,0 0 0,-1 1 0,1 0 0,-1-1-87,1 1-1,-1-1 1,1 1-1,-1-1 1,1 0-1,0 1 1,-1-1-1,1 1 1,0-1-1,-1 1 1,1 0-1,0-1 1,-1 1-1,1-1 1,0 1-1,0-1 1,0 1-1,0 0 1,0-1-1,0 1 1,0-1-1,0 1 1,0 0-1,0-1 1,0 1 0,0-1-1,0 1 1,0 0-1,0-1 1,1 1-1,-1-1 1,0 1-1,0-1 1,1 1-1,-1 0 1,0-1-1,1 0 1,-1 1-1,1-1 1,-1 1-1,0-1 1,1 1-1,-1-1 1,1 0-1,-1 1 1,1-1-1,-1 0 1,1 1-1,0-1 1,-1 0-1,1 0 1,-1 0-1,1 0 1,0 1 0,3 0-360,0-1 0,1 1 1,-1-1-1,0 0 0,0 0 1,1 0-1,-1 0 0,0-1 1,0 1-1,0-1 0,0 0 1,0-1-1,0 1 1,0-1-1,0 1 0,0-1 1,0 0-1,4-4 0,2-1-660,0-1 0,-1 0 0,0-1 0,0 0 0,7-10 0,5-9-1762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8.805"/>
    </inkml:context>
    <inkml:brush xml:id="br0">
      <inkml:brushProperty name="width" value="0.025" units="cm"/>
      <inkml:brushProperty name="height" value="0.025" units="cm"/>
    </inkml:brush>
  </inkml:definitions>
  <inkml:trace contextRef="#ctx0" brushRef="#br0">339 55 16143,'0'-2'167,"1"0"0,-1 0 0,0 0 0,-1 0-1,1 0 1,0 0 0,0 0 0,-1-1 0,0 1-1,1 0 1,-1 0 0,0 1 0,0-1 0,0 0-1,0 0 1,0 0 0,0 0 0,-1 1 0,1-1 0,0 1-1,-1-1 1,1 1 0,-1-1 0,0 1 0,0 0-1,1 0 1,-1 0 0,0 0 0,0 0 0,0 0-1,0 1 1,0-1 0,0 0 0,0 1 0,0 0 0,0-1-1,0 1 1,-1 0 0,1 0 0,0 0 0,0 1-1,0-1 1,-4 1 0,-3 1-56,1 0 0,-1 0 0,0 1 0,1 0 1,-1 1-1,1-1 0,0 2 0,1-1 0,-11 9 0,2 0-104,0 1 0,1 1 1,1 1-1,1 0 0,-16 24 0,24-32-15,0 0 0,0 0 0,1 1 0,0 0 0,1 0 0,-1 0 0,2 0 0,-1 0 0,1 1 0,1-1 0,0 1 0,0-1 0,2 19 0,-1-26-7,1 0 1,0 0 0,0 0 0,0 0 0,0 0 0,0 0 0,0-1-1,1 1 1,-1 0 0,0-1 0,1 1 0,0-1 0,-1 1 0,1-1-1,0 0 1,0 0 0,-1 0 0,1 0 0,0 0 0,0 0 0,0 0-1,0-1 1,1 1 0,-1-1 0,0 1 0,0-1 0,2 0 0,69 3 65,-56-3 11,-5 0-57,0 0 0,-1 1-1,1 0 1,0 1 0,0 1 0,-1 0 0,14 5 0,-22-7 20,-1 0-1,0 0 1,0 1-1,1-1 1,-1 1-1,0-1 1,0 1-1,-1 0 1,1 0-1,0 0 1,0 0-1,-1 0 1,1 0-1,-1 0 1,0 1-1,1 1 1,-1 0 70,0-1 0,0 1 0,-1-1 0,0 1 0,0-1-1,0 1 1,0-1 0,0 0 0,-1 1 0,1-1 0,-1 1 0,0-1 0,0 0 0,0 1 0,-3 3 0,-1 3 179,-1 0 1,0-1 0,-1 1-1,0-1 1,-1-1 0,1 1-1,-2-2 1,1 1 0,-1-1-1,-12 8 1,-8 4 143,-1-2 1,-36 16-1,-17-1-290,83-32-236,0 0-1,-1 0 1,1-1-1,0 2 1,-1-1-1,1 0 1,-1 0-1,1 0 1,0 0-1,-1 0 1,1 0-1,0 0 1,-1 0 0,1 0-1,0 1 1,-1-1-1,1 0 1,0 0-1,-1 0 1,1 1-1,0-1 1,0 0-1,-1 1 1,1-1 0,0 0-1,0 0 1,0 1-1,-1-1 1,1 0-1,0 1 1,0-1-1,0 0 1,0 1-1,0-1 1,0 1-1,-1-1 1,1 0 0,0 1-1,0-1 1,0 0-1,0 1 1,0-1-1,1 1 1,-1-1-1,0 0 1,0 1-1,0-1 1,0 0 0,0 1-1,1-1 1,15 10-7328,5-2 160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3.458"/>
    </inkml:context>
    <inkml:brush xml:id="br0">
      <inkml:brushProperty name="width" value="0.025" units="cm"/>
      <inkml:brushProperty name="height" value="0.025" units="cm"/>
    </inkml:brush>
  </inkml:definitions>
  <inkml:trace contextRef="#ctx0" brushRef="#br0">65 0 10154,'0'0'13661,"-7"13"-12653,-2 7-365,1 1-1,0 0 1,1 1-1,2-1 0,-4 27 1,-2 180 2266,11-226-2923,0 0 0,0 0-1,0-1 1,0 1 0,1 0 0,-1-1 0,1 1-1,-1-1 1,1 1 0,-1 0 0,1-1-1,0 1 1,1 1 0,17 8-3590,-17-11 2996,0 0 0,0 0 0,1 0 0,-1 0 0,0-1 0,0 1 0,0 0 0,1-1 0,-1 0 0,0 1 0,0-1 0,0 0 0,0 0 0,0 0 1,0-1-1,0 1 0,-1 0 0,1-1 0,0 1 0,1-2 0,14-16-7522</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3.797"/>
    </inkml:context>
    <inkml:brush xml:id="br0">
      <inkml:brushProperty name="width" value="0.025" units="cm"/>
      <inkml:brushProperty name="height" value="0.025" units="cm"/>
    </inkml:brush>
  </inkml:definitions>
  <inkml:trace contextRef="#ctx0" brushRef="#br0">129 157 9033,'0'0'16960,"-10"5"-16469,0 1-274,-1 1 1,1 0-1,0 0 1,1 1 0,-14 15-1,18-17-40,0-1 0,1 1-1,0 0 1,0 0 0,0 0 0,1 1 0,0-1-1,0 1 1,0 0 0,1 0 0,0 0-1,-2 13 1,4-19-171,1 0 0,-1 0-1,0 0 1,0 0 0,1 0 0,-1 0-1,1 0 1,-1 0 0,1 0 0,-1 0-1,1 0 1,0 0 0,-1 0 0,1 0-1,0 0 1,0-1 0,-1 1 0,1 0-1,0-1 1,0 1 0,0 0 0,0-1-1,0 1 1,0-1 0,0 0 0,0 1-1,0-1 1,0 0 0,0 0 0,1 1-1,-1-1 1,0 0 0,0 0 0,0 0-1,0 0 1,0-1 0,0 1 0,0 0-1,2-1 1,48-9 191,-34 3-188,-1-1 0,0-1-1,-1 0 1,0-1-1,0 0 1,-1-2 0,17-16-1,-10 6 38,0-1-1,-2 0 1,25-41-1,-20 17 29,-22 44-63,-1 0 0,0 0 0,0 0 0,0 0 0,-1 0 0,1 0 1,-1 0-1,1 0 0,-1 0 0,0 0 0,0-1 0,-1 1 1,0-6-1,0 9-9,1-1 1,0 1 0,-1 0-1,1-1 1,-1 1 0,1-1-1,-1 1 1,1 0 0,-1-1 0,1 1-1,-1 0 1,1 0 0,-1-1-1,1 1 1,-1 0 0,1 0-1,-1 0 1,1 0 0,-1-1-1,0 1 1,1 0 0,-1 0 0,1 0-1,-1 0 1,0 1 0,1-1-1,-1 0 1,1 0 0,-1 0-1,0 0 1,1 1 0,-1-1-1,1 0 1,-2 1 0,-18 11-1,12-2 35,0 0 1,0 1-1,1 0 0,0 0 1,1 1-1,0 0 1,-4 14-1,7-18 21,0 1 0,0-1 1,1 1-1,0 0 0,1 0 0,0 0 1,0-1-1,1 1 0,0 0 1,1 0-1,2 13 0,-2-20-100,-1 0-1,1 0 1,0 0 0,1 0-1,-1 0 1,0 0-1,0-1 1,1 1 0,-1 0-1,1-1 1,-1 1 0,1-1-1,0 0 1,0 1 0,0-1-1,0 0 1,0 0-1,0 0 1,0 0 0,0-1-1,0 1 1,0 0 0,2 0-1,5 0-1395,-1 0-1,0 0 0,0-1 0,16 0 1,11-4-7995</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5.548"/>
    </inkml:context>
    <inkml:brush xml:id="br0">
      <inkml:brushProperty name="width" value="0.025" units="cm"/>
      <inkml:brushProperty name="height" value="0.025" units="cm"/>
    </inkml:brush>
  </inkml:definitions>
  <inkml:trace contextRef="#ctx0" brushRef="#br0">9 235 7015,'0'0'20686,"-1"10"-20184,0-4-384,-2 18 142,0 0 0,2 1 0,4 45 0,-3-69-224,1 0 1,-1 0-1,0 0 1,1 0-1,-1 0 0,0 0 1,1 0-1,0 0 1,-1 0-1,1 0 0,-1-1 1,1 1-1,0 0 1,-1 0-1,1-1 0,0 1 1,0 0-1,0-1 1,0 1-1,-1-1 0,1 1 1,0-1-1,0 1 1,0-1-1,0 0 0,0 0 1,0 1-1,0-1 1,0 0-1,0 0 0,0 0 1,0 0-1,0 0 1,0 0-1,0 0 0,1 0 1,-1-1-1,-1 1 1,1 0-1,0-1 0,0 1 1,2-1-1,3-2 200,-1 1 0,1-1-1,-1 0 1,0 0-1,9-6 1,42-48 82,-43 42-282,1 0 1,25-20-1,-33 37-71,-3 11-45,-3 21-61,0-28 141,-1 17 58,1-16-44,-1 0 1,1 0 0,0 0 0,0 0 0,1 0-1,0 0 1,3 10 0,-4-16-14,1 0 1,0 0-1,-1 0 1,1 0-1,0-1 1,0 1-1,0 0 0,0 0 1,0-1-1,0 1 1,0-1-1,0 1 1,0-1-1,0 1 1,0-1-1,0 1 1,0-1-1,0 0 0,0 0 1,0 1-1,1-1 1,-1 0-1,0 0 1,0 0-1,0 0 1,0-1-1,0 1 0,1 0 1,-1 0-1,0-1 1,0 1-1,0 0 1,0-1-1,0 1 1,1-2-1,37-21 27,-16 2-163,-1 0 0,34-46-1,-59 82-5061,3-12 4778,1 0 0,-1 0 0,0 0 0,1 0 0,0 0 0,0-1 0,0 1 0,0 0 0,0-1 0,0 1 0,1-1 0,3 5 0,-2-4 208,1-2 1,0 1-1,0 0 1,0-1-1,0 0 1,0 0-1,0 0 1,0 0-1,0-1 1,0 1-1,0-1 1,0 0-1,0 0 1,1-1-1,-1 1 1,0-1-1,0 0 1,0 0-1,0 0 1,0-1-1,-1 1 1,8-5-1,-5 3 472,0-1 0,0 0 0,0 0-1,0 0 1,-1-1 0,0 0-1,0 0 1,0 0 0,-1 0-1,0-1 1,0 0 0,6-12 0,-14 40 5927,-7 81-4513,11-103-1666,0 0 1,0 1-1,0-1 1,0 0-1,0 0 1,0 0-1,0 1 1,0-1-1,0 0 1,0 0-1,0 0 0,0 0 1,0 1-1,0-1 1,1 0-1,-1 0 1,0 0-1,0 0 1,0 1-1,0-1 1,0 0-1,0 0 1,0 0-1,1 0 0,-1 0 1,0 0-1,0 1 1,0-1-1,0 0 1,1 0-1,-1 0 1,0 0-1,0 0 1,0 0-1,0 0 1,1 0-1,-1 0 0,0 0 1,0 0-1,0 0 1,1 0-1,-1 0 1,0 0-1,0 0 1,0 0-1,1 0 1,12-6 196,8-10-334,-17 12 39,0 0 0,-1-1 0,1 1-1,-1-1 1,0 0 0,-1 0 0,1 0 0,-1 0-1,0-1 1,0 1 0,0-1 0,-1 1 0,0-1 0,0 1-1,0-1 1,-1-8 0,0 13 9,30 1-234,-23 1 320,0 0 0,0-1 0,0 0 0,0 0 0,0-1 0,0 0 0,0 0 0,0-1 0,0 1 0,-1-2-1,1 1 1,-1-1 0,1 0 0,-1 0 0,10-7 0,-2-1 252,0-1 0,-1 0 0,-1 0 1,0-2-1,0 1 0,13-23 0,-19 26-84,0 0 0,0-1 0,-1 1 0,-1-1 0,0 0 0,0 0 0,-1-1 0,-1 1 0,0-1 0,1-20 0,-19 60-617,3-4 568,2 1 1,1 1-1,1-1 1,1 1-1,1 1 1,1 0-1,-2 37 0,7-63-114,1 0 0,0 0 0,0 1 0,0-1 0,0 0 0,0 0 0,1 0 0,-1 1 0,0-1 0,0 0-1,1 0 1,-1 0 0,1 0 0,-1 1 0,1-1 0,0 0 0,-1 0 0,1 0 0,0 0 0,0 0 0,-1-1-1,1 1 1,0 0 0,0 0 0,0 0 0,0-1 0,0 1 0,2 0 0,0 0 32,-1-1 0,1 1 0,0-1 0,-1 0 0,1 0 0,0 0 1,-1-1-1,1 1 0,-1-1 0,1 1 0,-1-1 0,5-2 0,2-1 68,0 0-1,0-1 0,-1 1 1,0-2-1,0 1 1,12-12-1,-14 10-110,0 1 0,-1-1 0,0 0 0,0 0 0,-1 0 0,0-1 0,0 0 0,-1 1 0,0-1 0,0-1 0,-1 1 0,0 0 0,1-10 0,-3 18-7,0 0 0,0 0-1,0 1 1,-1-1 0,1 0 0,0 0-1,0 0 1,0 0 0,-1 0 0,1 0 0,0 0-1,0 0 1,0 0 0,-1 0 0,1 1 0,0-1-1,0 0 1,-1 0 0,1 0 0,0-1-1,0 1 1,0 0 0,-1 0 0,1 0 0,0 0-1,0 0 1,-1 0 0,1 0 0,0 0-1,0 0 1,0 0 0,-1-1 0,1 1 0,0 0-1,0 0 1,0 0 0,0 0 0,0-1-1,-1 1 1,1 0 0,0 0 0,0 0 0,0-1-1,0 1 1,0 0 0,0 0 0,0 0 0,0-1-1,0 1 1,-1 0 0,1 0 0,0 0-1,0-1 1,0 1 0,0 0 0,0 0 0,1-1-1,-1 1 1,0 0 0,0 0 0,0-1-1,0 1 1,0 0 0,-9 10-855,-10 19-2839,1 0 10,-15 37 1,33-66 3562,0 1 1,0-1 0,1 1-1,-1-1 1,0 1 0,0-1 0,1 1-1,-1-1 1,0 1 0,1-1-1,-1 1 1,1-1 0,-1 0 0,1 1-1,-1-1 1,1 0 0,-1 1-1,1-1 1,-1 0 0,1 0 0,-1 1-1,1-1 1,-1 0 0,1 0-1,-1 0 1,1 0 0,0 0 0,-1 0-1,1 0 1,-1 0 0,1 0-1,-1 0 1,2 0 0,-1 0 334,1 0 1,-1 0-1,1 0 1,-1 0-1,1 0 0,-1 1 1,0-1-1,1 1 1,-1-1-1,1 1 1,-1-1-1,0 1 0,1 0 1,-1-1-1,0 1 1,0 0-1,0 0 1,0 0-1,0 0 0,0 0 1,0 0-1,0 0 1,0 1-1,0-1 1,0 0-1,-1 1 0,1-1 1,0 0-1,0 3 1,-1-4-177,0 1 1,0-1-1,-1 0 1,1 1-1,0-1 1,0 0-1,0 1 1,0-1 0,1 0-1,-1 1 1,0-1-1,0 0 1,0 1-1,0-1 1,0 0-1,0 1 1,0-1-1,1 0 1,-1 1-1,0-1 1,0 0 0,0 0-1,1 1 1,-1-1-1,0 0 1,0 0-1,1 1 1,-1-1-1,0 0 1,0 0-1,1 0 1,-1 0-1,0 1 1,1-1-1,-1 0 1,0 0 0,1 0-1,-1 0 1,0 0-1,1 0 1,-1 0-1,0 0 1,1 0-1,-1 0 1,0 0-1,1 0 1,-1 0-1,0 0 1,1 0 0,-1 0-1,0 0 1,1-1-1,-1 1 1,0 0-1,1 0 1,25-16-1699,-9 4-3470,-4 7-4698,-12 3 9141,-1-1 59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6.147"/>
    </inkml:context>
    <inkml:brush xml:id="br0">
      <inkml:brushProperty name="width" value="0.025" units="cm"/>
      <inkml:brushProperty name="height" value="0.025" units="cm"/>
    </inkml:brush>
  </inkml:definitions>
  <inkml:trace contextRef="#ctx0" brushRef="#br0">0 302 10314,'22'1'9610,"3"1"-5046,14-5-2630,-37 3-1787,-1 0 1,1-1-1,-1 1 1,1 0-1,0-1 1,-1 1-1,0-1 1,1 1-1,-1-1 0,1 0 1,-1 0-1,0 0 1,1 0-1,-1 0 1,0 0-1,0 0 1,0 0-1,0 0 1,0 0-1,0 0 1,0-1-1,0 1 1,0-1-1,-1 1 1,1 0-1,0-1 0,-1 1 1,1-1-1,-1 1 1,0-1-1,0 1 1,1-4-1,-2 4-110,1 1-1,-1-1 1,1 0-1,-1 1 1,0-1-1,1 0 1,-1 1-1,0-1 1,0 1-1,1-1 1,-1 1-1,0-1 1,0 1-1,0 0 1,1-1-1,-1 1 1,0 0-1,0 0 1,0-1-1,0 1 1,0 0-1,0 0 1,0 0-1,0 0 1,1 0-1,-1 0 1,0 1-1,0-1 1,0 0-1,0 0 1,0 1-1,0-1 1,1 0-1,-2 1 1,-33 11-103,31-9 59,1 1 1,-1-1-1,1 1 0,-1 0 0,1 0 1,0 0-1,1 0 0,-1 0 0,1 1 1,0-1-1,0 1 0,0 0 0,0-1 1,1 1-1,0 0 0,0 0 0,0 0 1,0 6-1,2-10 4,-1 0 1,1 0-1,-1 0 0,1 0 1,-1 0-1,1 0 0,0 0 1,-1 0-1,1 0 1,0 0-1,0 0 0,-1 0 1,1-1-1,0 1 0,0 0 1,0-1-1,0 1 0,0-1 1,0 1-1,0-1 1,0 1-1,1-1 0,-1 0 1,0 1-1,0-1 0,0 0 1,0 0-1,0 0 0,1 0 1,-1 0-1,0 0 1,2-1-1,42-2-1,-29-1-45,0 0 1,-1-1-1,0-1 0,0-1 1,0 0-1,-1 0 0,0-2 1,0 0-1,15-14 0,-3 2-71,-2-2 1,-1 0-1,32-41 0,-46 53 66,0-1-1,-1 0 1,0-1-1,0 1 1,-2-2-1,1 1 1,-2-1-1,0 1 1,6-25-1,-11 38 47,0 0 0,0 0 0,0-1 0,0 1 0,0 0 0,0 0 0,1-1 0,-1 1 0,0 0 0,0 0 0,0-1-1,0 1 1,0 0 0,0 0 0,0-1 0,0 1 0,0 0 0,0 0 0,0-1 0,0 1 0,-1 0 0,1 0 0,0-1 0,0 1-1,0 0 1,0 0 0,0-1 0,0 1 0,0 0 0,-1 0 0,1 0 0,0-1 0,0 1 0,0 0 0,-1 0 0,1 0-1,0 0 1,0 0 0,0-1 0,-1 1 0,1 0 0,0 0 0,0 0 0,-1 0 0,1 0 0,0 0 0,0 0 0,-1 0 0,-13 10-55,-12 20 137,8-5 86,1 1 0,-25 54 0,36-67-102,2-1 0,-1 1 1,1 0-1,1 1 0,0-1 0,1 0 1,1 1-1,0-1 0,1 19 0,1-30-130,-1 1 0,1 0 0,0 0 0,0 0-1,0-1 1,0 1 0,0-1 0,1 1-1,-1-1 1,1 1 0,0-1 0,0 0-1,0 1 1,0-1 0,0 0 0,0 0 0,0-1-1,0 1 1,1 0 0,-1-1 0,1 0-1,0 1 1,-1-1 0,1 0 0,0 0 0,0 0-1,-1-1 1,1 1 0,0-1 0,0 0-1,0 1 1,0-1 0,5-1 0,-7 1-62,-1 0 1,1-1-1,-1 1 0,1 0 1,-1 0-1,0-1 1,1 1-1,-1-1 0,1 1 1,-1 0-1,0-1 1,1 1-1,-1-1 0,1 1 1,-1-1-1,0 1 1,0-1-1,1 1 0,-1-1 1,0 1-1,0-1 1,0 1-1,0-1 0,0 1 1,1-1-1,-1 1 1,0-1-1,0 0 0,0 1 1,-1-1-1,1 1 1,0-1-1,0 1 0,0-1 1,0 1-1,0-1 1,-1 1-1,1-1 0,0 1 1,0-1-1,-1 0 0,-10-26-2123,-12-7 2824,-50-54 0,36 44 3408,37 44-3854,0 0 0,-1 0 0,1-1 0,-1 1 0,1 0 0,0-1 0,0 1 0,-1 0 0,1-1 0,0 1 0,-1 0 0,1-1 0,0 1 0,0-1 0,0 1 0,0-1 1,-1 1-1,1 0 0,0-1 0,0 1 0,0-1 0,0 1 0,0-1 0,0 1 0,0-1 0,0 1 0,0 0 0,0-1 0,0 1 0,1-1 0,-1 1 0,0-1 0,0 1 0,0 0 0,0-1 0,1 1 0,-1-1 0,0 1 0,0 0 0,1-1 1,-1 1-1,0 0 0,1-1 0,-1 1 0,1-1 0,28-4 982,38 11-1592,1 9-1157,-15-2-2587,3-6-4948,-10-6-5964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7.402"/>
    </inkml:context>
    <inkml:brush xml:id="br0">
      <inkml:brushProperty name="width" value="0.025" units="cm"/>
      <inkml:brushProperty name="height" value="0.025" units="cm"/>
    </inkml:brush>
  </inkml:definitions>
  <inkml:trace contextRef="#ctx0" brushRef="#br0">41 0 15150,'-8'14'2027,"2"0"0,0 0-1,-6 21 1,10-26-1394,-1 1 1,2 0-1,0-1 0,0 1 1,0 0-1,2 12 0,-1-20-601,0-1 0,0 1 0,1 0 0,-1-1 0,1 1 0,-1-1 0,1 1 0,-1-1-1,1 1 1,0-1 0,0 1 0,0-1 0,0 0 0,0 1 0,0-1 0,0 0 0,0 0 0,0 0 0,1 0 0,-1 0-1,0 0 1,1 0 0,2 1 0,0-1-1,0 1 0,0-1 0,0-1 0,0 1 0,0 0 1,0-1-1,0 0 0,0 0 0,7-1 0,0-1 3,0 0-1,0 0 1,-1-1 0,1 0 0,-1-1 0,16-8-1,-16 6-31,0 0 0,0-1 0,-1 0 0,0-1 0,0 0 0,-1 0 0,0-1 0,0 0 0,-1 0 0,10-19 0,-17 33-53,-1 0 1,1 0 0,-1 0-1,1 0 1,1 0-1,0 8 1,1 7 99,-2 3-40,1 0 0,5 33 0,-4-48-533,-1-1 1,1 0 0,0 0 0,1 0 0,0 0-1,0 0 1,0 0 0,1-1 0,0 1 0,0-1-1,10 10 1,8-2-5611,3-10-3859</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1:17.831"/>
    </inkml:context>
    <inkml:brush xml:id="br0">
      <inkml:brushProperty name="width" value="0.025" units="cm"/>
      <inkml:brushProperty name="height" value="0.025" units="cm"/>
    </inkml:brush>
  </inkml:definitions>
  <inkml:trace contextRef="#ctx0" brushRef="#br0">3 0 21556,'0'0'7004,"0"11"-5584,-1 11-927,0-5-118,0-1-1,1 1 0,3 20 1,-3-34-347,0-1 0,0 1 1,1 0-1,-1-1 1,1 1-1,0 0 1,0-1-1,0 1 1,0-1-1,0 1 0,0-1 1,1 1-1,-1-1 1,1 0-1,0 0 1,0 0-1,0 0 1,0 0-1,0 0 0,0 0 1,0-1-1,0 1 1,1-1-1,-1 0 1,1 1-1,-1-1 1,4 1-1,2-1-60,1-1-1,0 0 1,-1 0 0,1-1-1,0 0 1,-1 0 0,1-1-1,-1 0 1,0 0 0,1-1-1,-1 0 1,0-1 0,-1 0-1,1 0 1,-1 0 0,0-1-1,9-8 1,-12 14-256,-5 7 178,-4 7 12,-33 80-626,29-63-2337,2 0-3836,4-12-5974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03.950"/>
    </inkml:context>
    <inkml:brush xml:id="br0">
      <inkml:brushProperty name="width" value="0.025" units="cm"/>
      <inkml:brushProperty name="height" value="0.025" units="cm"/>
    </inkml:brush>
  </inkml:definitions>
  <inkml:trace contextRef="#ctx0" brushRef="#br0">1361 13535 12043,'0'0'8937,"-6"8"-9466,-30 43-1499,36-51 2015,1 0 0,-1 0 1,0 0-1,0 0 0,1 0 0,-1 0 1,0 0-1,0 0 0,1 0 1,-1 0-1,0 0 0,0 0 0,0 0 1,1 0-1,-1 0 0,0 0 0,0 0 1,1 0-1,-1 0 0,0 0 1,0 0-1,0 0 0,1 1 0,-1-1 1,0 0-1,0 0 0,0 0 0,1 0 1,-1 0-1,0 1 0,0-1 1,0 0-1,0 0 0,0 0 0,1 1 1,-1-1-1,0 0 0,0 0 1,0 1-1,0-1 0,0 0 0,0 0 1,0 1-1,0-1 0,0 0 0,0 0 1,0 0-1,0 1 0,0-1 1,0 0-1,0 0 0,0 1 0,0-1 1,0 0-1,0 0 0,0 1 0,-1-1 1,1 0-1,0 0 0,0 0 1,0 1-1,0-1 0,0 0 0,-1 0 1,1 0-1,0 0 0,0 1 1,-1-1-1,19-8 506,-14 2-442,1 0 0,-1 0 0,0 0 0,0-1 0,-1 0 0,0 1 0,0-1 0,0 0 0,-1 0-1,0-1 1,1-11 0,2-14-36,-1-43-1,-3 48-13,-1-167 967,-42-330 1,41 517-931,-43-1025 417,31 400-397,-15 115 1009,-17-602 711,63 39-1735,2-25 264,-31 759-209,-67-409-1,17 424-493,-176-545 0,-214-285-441,449 1159 836,-265-659-351,231 553 120,6-1-1,4-1 0,4-1 1,-7-142-1,24 170 364,4-1 0,3 1 0,4-1-1,4 2 1,39-159 0,-18 149 161,4 2-1,3 1 1,5 1-1,3 3 1,62-85-1,-18 45-192,6 5-1,162-160 1,-185 209-108,4 3 1,164-113 0,-202 157 72,2 2 0,1 1 0,1 2-1,0 3 1,2 1 0,0 2 0,0 2 0,82-11-1,-59 18 54,1 4-1,104 10 0,134 35 89,-176-22-215,208 9 0,-307-30-239,55-2-3607,-86 1 3602,-1 0 0,1-1 0,-1 1 0,1-1 0,-1 1 0,1-1 0,-1 1 0,1-1 0,-1 1 0,0-1 0,1 1 0,-1-1 0,0 1 0,1-1 0,-1 0 0,0 1 0,0-1 0,1 0 0,-1 1 0,0-1 0,0 0 0,0 1 0,0-1 0,0 0 0,0 0 0,0 0 0,-1-29-4228,1 20 2369,1-27-2899</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04.295"/>
    </inkml:context>
    <inkml:brush xml:id="br0">
      <inkml:brushProperty name="width" value="0.025" units="cm"/>
      <inkml:brushProperty name="height" value="0.025" units="cm"/>
    </inkml:brush>
  </inkml:definitions>
  <inkml:trace contextRef="#ctx0" brushRef="#br0">0 59 15759,'10'-5'4207,"20"-6"-4099,0 1 0,0 1 1,1 2-1,0 1 0,1 1 1,-1 2-1,1 1 1,0 1-1,44 6 0,-68-5-67,-1 1-1,0 1 1,0-1 0,-1 1-1,1 1 1,0-1 0,-1 1-1,1 0 1,-1 0-1,0 1 1,0 0 0,0 0-1,0 0 1,-1 1-1,0 0 1,0 0 0,0 0-1,-1 1 1,1-1-1,-1 1 1,-1 0 0,1 1-1,-1-1 1,0 0 0,0 1-1,-1 0 1,0 0-1,2 8 1,-1 1 63,-1 1 0,-1-1-1,0 1 1,-1 0 0,0 0 0,-2-1 0,0 1 0,-1 0-1,0-1 1,-2 0 0,-6 18 0,-11 19-85,-3-1-1,-2 0 1,-55 76 0,-53 42-4114,65-95-1745</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05.245"/>
    </inkml:context>
    <inkml:brush xml:id="br0">
      <inkml:brushProperty name="width" value="0.025" units="cm"/>
      <inkml:brushProperty name="height" value="0.025" units="cm"/>
    </inkml:brush>
  </inkml:definitions>
  <inkml:trace contextRef="#ctx0" brushRef="#br0">952 266 7944,'-79'-3'7153,"2"4"-3893,56 1-3023,0 1 0,1 0 0,-1 2 0,1 0 0,-29 12 0,9 2-207,0 1 0,1 3 1,2 1-1,0 1 0,2 3 0,0 0 1,3 3-1,0 0 0,2 2 1,1 1-1,-38 60 0,41-52 154,1 1 0,2 1 0,2 1 0,2 1 0,2 1-1,2 0 1,2 1 0,2 1 0,3 0 0,-4 59 0,12-81-136,0 0 0,2 0 0,1 0 1,1-1-1,1 1 0,1-1 0,2 0 0,0 0 0,2-1 1,15 28-1,-15-35-48,1 0 1,0-1 0,2 0-1,0-1 1,1 0 0,0-1-1,1 0 1,1-2 0,1 0-1,-1 0 1,2-2 0,0 0-1,32 14 1,-29-17-3,-1 0 1,1-2-1,0-1 0,1 0 0,-1-2 0,1 0 1,0-2-1,-1 0 0,43-5 0,-33 0 124,-2-2 1,1-1-1,-1-2 0,0-1 0,0-1 0,38-21 0,-9-3 201,-1-2-1,-2-3 0,-2-2 0,-1-3 1,76-85-1,-74 70-104,-4-2 0,-2-3 0,-3-1 0,70-141 1,-95 164-168,-2 0 1,-2-2-1,-2 1 1,-2-2 0,-2 0-1,-1 0 1,-3-1-1,-2 0 1,-4-84 0,-2 110 18,-1-1 0,-1 0 0,-1 1 0,0 0 1,-2 0-1,0 1 0,-2 0 0,0 0 0,-1 1 1,-14-20-1,14 25 2,-1 1 0,0 0 0,-1 0 1,0 1-1,-1 1 0,-1 0 0,1 1 0,-2 0 1,1 1-1,-1 1 0,-1 0 0,1 1 0,-22-7 1,16 8-76,0 1 1,-1 1 0,1 1-1,-1 0 1,0 2 0,0 0-1,0 2 1,0 0 0,-27 6-1,19 0-70,-1 1 0,2 2-1,0 0 1,0 2 0,-49 28-1,28-8-846,0 1 0,-52 49 0,-75 82-6063,100-85-945</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18.712"/>
    </inkml:context>
    <inkml:brush xml:id="br0">
      <inkml:brushProperty name="width" value="0.025" units="cm"/>
      <inkml:brushProperty name="height" value="0.025" units="cm"/>
    </inkml:brush>
  </inkml:definitions>
  <inkml:trace contextRef="#ctx0" brushRef="#br0">649 131 16271,'-41'21'51,"1"3"-1,1 1 0,1 1 0,1 3 1,2 1-1,1 1 0,1 2 0,2 2 0,1 0 1,2 2-1,2 1 0,1 1 0,2 2 1,-20 47-1,14-19 305,4 1 0,2 1 0,4 1 1,3 1-1,3 1 0,3 0 0,3 0 1,4 78-1,3-120-331,2 1 1,1-1 0,2 1-1,1-1 1,1-1-1,2 1 1,1-1-1,16 33 1,-20-51-17,1 0 0,0-1 0,1-1 1,0 1-1,1-1 0,0 0 0,1-1 0,0 0 0,0-1 0,1 0 1,1-1-1,-1 0 0,1 0 0,1-2 0,-1 1 0,1-1 0,0-1 1,1-1-1,-1 0 0,1 0 0,17 1 0,-2-2 127,0-2 0,0-1 0,1-2 0,-2 0 0,1-2 1,0-1-1,-1-2 0,0 0 0,0-2 0,-1-1 0,0-2 0,40-22 0,-2-5 192,-2-3 0,-3-2 0,94-89 0,-57 41 191,165-209 0,-209 229-402,-3-1 0,-4-3 0,72-161 0,-104 204-32,-3-1-1,0-1 1,-2 1-1,-2-1 0,-1-1 1,-1 1-1,-2-1 1,-4-70-1,0 92 26,-1 0 1,0 0-1,-1 0 0,-1 0 1,0 1-1,-1-1 0,0 1 1,-1 0-1,-1 1 0,0 0 1,0 0-1,-1 0 0,-1 1 0,0 0 1,0 0-1,-1 1 0,0 1 1,-1 0-1,0 0 0,-1 1 1,0 0-1,0 1 0,0 0 1,-1 1-1,-15-5 0,3 4-4,0 0-1,-1 2 1,1 1-1,-1 1 1,0 1 0,0 1-1,0 2 1,1 0-1,-1 2 1,0 1-1,1 0 1,0 2 0,-30 12-1,-10 6-27,1 3 0,2 3 0,-102 65 1,52-21-148,3 5 1,-174 164-1,280-240 31,-10 9-516,0 1 0,0 0 0,1 1 0,1 1 1,-15 24-1,22-19-3684,9-17-2386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39.738"/>
    </inkml:context>
    <inkml:brush xml:id="br0">
      <inkml:brushProperty name="width" value="0.025" units="cm"/>
      <inkml:brushProperty name="height" value="0.025" units="cm"/>
    </inkml:brush>
  </inkml:definitions>
  <inkml:trace contextRef="#ctx0" brushRef="#br0">0 9 12844,'4'-8'9225,"-4"14"-6471,5 21-1248,-1 7-321,2 7-544,2 7-449,-1-2-128,4-3-128,-2-6-641,0-7-736,-3-7-673,-2-11-673,-4-8-320,-4-4-1729,-17-11-3588</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15.477"/>
    </inkml:context>
    <inkml:brush xml:id="br0">
      <inkml:brushProperty name="width" value="0.025" units="cm"/>
      <inkml:brushProperty name="height" value="0.025" units="cm"/>
    </inkml:brush>
  </inkml:definitions>
  <inkml:trace contextRef="#ctx0" brushRef="#br0">441 31 7175,'0'0'11760,"-12"-6"-9496,6 3-2067,-1-1 0,-1 1-1,1 0 1,0 0 0,-1 1 0,1 0 0,-1 0 0,0 1 0,1 0 0,-1 1 0,0-1-1,0 1 1,0 1 0,0 0 0,1 0 0,-14 3 0,-1 5 194,0 0-1,1 2 1,0 0-1,1 1 1,-32 25 0,39-27-298,2 0 0,-1 0 1,1 1-1,1 1 1,0 0-1,0 0 0,2 1 1,-1 0-1,-11 25 1,19-36-120,0 0 0,0 0 0,1 0 0,-1 1 0,0-1 0,1 0 0,-1 0 0,1 0 0,0 1 0,0-1 0,0 0 0,0 0 0,0 1 0,0-1 0,0 0 0,1 0 0,-1 0 0,1 1 0,0-1 0,0 0 0,-1 0 0,1 0 0,1 0 0,-1 0 0,0 0 0,0-1 0,1 1 0,-1 0 0,1 0 0,-1-1 0,1 1 0,0-1 0,0 0 0,0 1 0,-1-1 0,1 0 0,0 0 0,4 1 0,7 2-207,0 0-1,0-1 1,0-1 0,0 0 0,18 0-1,-18-1 304,32 2-85,-14-2-15,0 1 1,0 2-1,58 15 1,-86-18 29,-1 0 0,0-1 0,0 1 0,0 0 0,1 0 1,-1 0-1,0 0 0,0 0 0,0 1 0,-1-1 0,1 0 1,0 1-1,0 0 0,-1-1 0,1 1 0,-1 0 1,0 0-1,1 0 0,-1 0 0,0 0 0,0 0 0,0 0 1,0 0-1,-1 1 0,1-1 0,0 3 0,-1-2 116,-1-1 1,1 1-1,-1 0 0,1-1 1,-1 1-1,0 0 0,0-1 0,0 1 1,-1-1-1,1 0 0,0 1 0,-1-1 1,0 0-1,1 0 0,-1 0 0,0 0 1,0 0-1,0 0 0,0-1 1,-1 1-1,-3 2 0,-15 8 500,0-1 1,0-1-1,-1-1 1,0-1-1,-1-1 0,-29 5 1,11-5-470,-1-1 0,-69 0 1,110-6-204,1 0 1,0 1 0,-1-1 0,1 0 0,-1 0 0,1 0 0,-1 0 0,1 0-1,-1 0 1,1 0 0,-1 0 0,1-1 0,0 1 0,-1 0 0,1 0 0,-1 0 0,1 0-1,-1 0 1,1-1 0,0 1 0,-1 0 0,1 0 0,0-1 0,-1 1 0,1 0-1,0-1 1,-1 1 0,1 0 0,0-1 0,0 1 0,-1-1 0,1 0 0,7-12-2140,24-12-1671,70-26-5535,-35 22 2216</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16.370"/>
    </inkml:context>
    <inkml:brush xml:id="br0">
      <inkml:brushProperty name="width" value="0.025" units="cm"/>
      <inkml:brushProperty name="height" value="0.025" units="cm"/>
    </inkml:brush>
  </inkml:definitions>
  <inkml:trace contextRef="#ctx0" brushRef="#br0">161 409 10378,'0'0'17937,"-11"-5"-16565,6 3-1270,4 1-81,-1 0 0,0 0 0,0 0 0,1 0 1,-1 0-1,0 0 0,0 0 0,0 1 0,0-1 1,0 1-1,0-1 0,0 1 0,-1 0 0,1 0 1,0 0-1,0 0 0,0 0 0,0 0 0,0 1 1,0-1-1,0 1 0,0-1 0,0 1 0,0 0 1,0 0-1,0 0 0,0 0 0,1 0 0,-1 0 1,0 0-1,1 1 0,-1-1 0,1 1 0,-1-1 1,1 1-1,0-1 0,-2 4 0,-9 13 94,1 1-1,2 1 0,-1-1 1,-6 26-1,12-34-103,1 0 1,0-1 0,1 1-1,1 0 1,0 0 0,0 0-1,1 0 1,0 0-1,1 0 1,3 15 0,-3-23-3,0-1 1,0 1-1,0 0 1,0-1-1,1 1 1,0-1-1,-1 1 1,1-1-1,0 0 1,0 1-1,0-1 0,0 0 1,1-1-1,-1 1 1,0 0-1,1-1 1,-1 1-1,1-1 1,0 0-1,-1 0 1,1 0-1,0 0 1,0 0-1,0 0 1,0-1-1,0 0 1,0 1-1,0-1 1,-1 0-1,1 0 1,0-1-1,4 0 1,0 1 32,0-1 1,0-1-1,1 1 0,-1-1 1,0 0-1,0-1 1,-1 0-1,1 0 0,0 0 1,-1-1-1,12-8 1,-9 2-12,0-1 0,-1 0 0,0 0 0,-1 0 0,0-1 0,-1 0 0,0-1 0,-1 0 0,0 1 0,-1-1 0,0-1 0,-1 1 0,-1-1 0,0 1 0,-1-1 0,0 1 0,-1-1 0,-1 0 0,0 1 0,-3-15 0,4 27-31,0 1 0,0-1 0,0 0 0,0 0 0,0 0 0,0 1 0,0-1 0,-1 0 0,1 0 0,0 1 0,0-1 0,-1 0 0,1 0 0,0 1 0,-1-1 0,1 0 0,-1 1 0,1-1 0,-1 1 0,1-1 0,-1 0 0,0 1 0,1-1 0,-1 1 0,1 0 0,-1-1 0,0 1 0,0-1 0,1 1 0,-1 0 0,0 0 0,0-1 0,1 1 0,-1 0 0,0 0 0,0 0 0,1 0 0,-1 0 0,0 0 0,0 0 0,0 0 0,1 0 0,-1 0 0,0 0 0,0 1 0,1-1 0,-2 0 0,0 2 0,0-1 0,0 1 0,0-1 0,0 1 0,0 0 0,0-1 0,0 1 0,1 0 0,-1 0 0,1 0 0,-1 1 0,1-1 0,-1 2 0,0 0 0,1-1 0,-1 1 0,1 0 0,0-1 0,0 1 0,0 0 0,1 0 0,-1-1 0,1 1 0,0 0 0,0 0 0,0 0 0,0 0 0,2 5 0,-1-7 0,0-1 0,0 1 0,1-1 0,-1 1 0,0-1 0,1 1 0,-1-1 0,1 0 0,-1 0 0,1 0 0,0 0 0,-1 0 0,1 0 0,0 0 0,0 0 0,0-1 0,0 1 0,-1-1 0,1 1 0,0-1 0,0 0 0,0 0 0,0 0 0,0 0 0,0 0 0,0 0 0,0 0 0,0-1 0,2 0 0,7-1-59,-1 0 0,0-1 0,1 0 0,-1-1-1,-1 0 1,1-1 0,-1 0 0,1-1 0,-2 1 0,1-2 0,0 1 0,-1-1 0,7-9 0,6-6-148,0-1 0,-2 0 0,22-37 0,-18 22 240,28-60 1,-44 82-24,-1 1 1,0-1-1,-2 0 0,0 0 1,0-1-1,-2 1 0,1-21 1,-2 36-14,-1 1-1,0 0 1,-1 0 0,1-1 0,0 1 0,0 0 0,0 0 0,0 0 0,0-1 0,0 1 0,0 0 0,0 0 0,0 0-1,0-1 1,0 1 0,-1 0 0,1 0 0,0 0 0,0 0 0,0-1 0,0 1 0,0 0 0,-1 0 0,1 0 0,0 0 0,0 0-1,0 0 1,-1-1 0,1 1 0,0 0 0,0 0 0,0 0 0,-1 0 0,1 0 0,0 0 0,0 0 0,0 0 0,-1 0 0,1 0-1,0 0 1,0 0 0,-1 0 0,1 0 0,0 0 0,0 0 0,0 0 0,-1 1 0,1-1 0,0 0 0,0 0 0,0 0 0,0 0-1,-1 0 1,1 0 0,0 1 0,0-1 0,0 0 0,0 0 0,-1 0 0,1 0 0,0 1 0,0-1 0,0 0 0,0 0 0,0 0-1,0 1 1,0-1 0,0 0 0,0 1 0,-13 13-192,-6 16 247,1 0 1,1 1 0,2 1 0,-19 59 0,26-65 18,1 0 1,1 0-1,2 1 0,0-1 0,2 1 1,3 50-1,-1-73-61,0 1 0,1-1 0,-1 0 0,1 0-1,0 0 1,1 0 0,-1 0 0,1 0 0,0 0 0,0-1 0,0 1 0,0-1 0,0 1 0,1-1 0,0 0-1,-1 1 1,1-2 0,1 1 0,-1 0 0,0-1 0,1 1 0,-1-1 0,1 0 0,-1 0 0,1 0 0,0-1-1,0 1 1,0-1 0,5 1 0,-2-1 18,-1 0 0,1-1-1,0 1 1,0-2 0,-1 1-1,1-1 1,0 0 0,-1 0-1,1-1 1,-1 0 0,0 0-1,1 0 1,-1-1 0,0 0-1,0 0 1,0-1 0,8-7-1,1-1 2,-2-1-1,1 0 1,-2-2-1,0 1 1,0-1-1,-2-1 1,0 0-1,-1-1 1,0 1-1,-1-2 1,9-32-1,-17 37-12,-7 14-12,-10 20-8,8-3 4,0 1 0,-9 25 0,16-38 0,0 0 0,0 0 0,1 0 0,0 0 0,0 0 0,0 0 0,1 0 0,0 0 0,0 0 0,0 1 0,1-1 0,2 8 0,-2-13 0,0 1 0,0-1 0,0 1 0,0-1 0,0 1 0,1-1 0,-1 0 0,1 0 0,-1 0 0,0 0 0,1 0 0,0 0 0,-1 0 0,1 0 0,0 0 0,-1-1 0,1 1 0,0-1 0,0 1 0,-1-1 0,1 0 0,0 0 0,0 0 0,2 0 0,47-3 0,-37 0 0,1-1 0,-1-1 0,-1 0 0,1 0 0,-1-2 0,0 1 0,0-2 0,-1 0 0,0 0 0,0-1 0,11-11 0,-14 11 0,1 0 0,-1 0 0,-1-1 0,0-1 0,0 1 0,-1-1 0,0 0 0,-1-1 0,-1 1 0,1-1 0,-2-1 0,6-21 0,-10 25-21,-5 9-29,-3 9-44,-1 3 106,1 1 1,0 0 0,1 1-1,1 0 1,0 0 0,1 0 0,0 1-1,1 0 1,1 0 0,1 0 0,0 0-1,0 27 1,2-40-13,0-1 0,0 1 0,1-1 0,-1 1 0,1-1 0,-1 1 0,1-1 0,-1 0 0,1 1 0,-1-1 0,1 0 0,0 1 0,0-1 0,0 0 0,0 0 0,0 0 0,0 0 0,0 0 0,0 0 0,0 0 0,1 0 0,-1 0 0,3 0 0,-1 1 0,1-1 0,-1 0 0,1-1 0,0 1 0,-1 0 0,1-1 0,0 0 0,0 0 0,5-1 0,2 0 0,-1-1 0,1-1 0,0 1 0,-1-2 0,19-8 0,-17 5-528,0 0 1,0 0-1,-1-2 1,-1 1-1,1-1 1,-1-1-1,-1 0 0,0 0 1,0-1-1,-1 0 1,-1-1-1,12-22 1,-6 4-1763,-2 0 1,-2-1-1,0 0 1,5-45 0,-1 2-8906</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16.857"/>
    </inkml:context>
    <inkml:brush xml:id="br0">
      <inkml:brushProperty name="width" value="0.025" units="cm"/>
      <inkml:brushProperty name="height" value="0.025" units="cm"/>
    </inkml:brush>
  </inkml:definitions>
  <inkml:trace contextRef="#ctx0" brushRef="#br0">54 0 15791,'-2'9'2210,"-12"40"-16,2 0 0,3 1-1,-7 98 1,15-115-1976,2 0-1,1-1 1,2 1 0,1-1 0,2 1-1,0-2 1,18 44 0,-24-73-292,24 56 787,-25-58-692,1 0-1,-1 0 1,0 0-1,0-1 1,0 1-1,0 0 1,0 0-1,0 0 1,0 0-1,0 0 1,1 0-1,-1 0 1,0-1-1,0 1 1,0 0 0,0 0-1,0 0 1,1 0-1,-1 0 1,0 0-1,0 0 1,0 0-1,0 0 1,0 0-1,1 0 1,-1 0-1,0 0 1,0 0-1,0 0 1,0 0 0,1 0-1,-1 0 1,0 0-1,0 0 1,0 0-1,0 0 1,1 0-1,-1 0 1,0 0-1,0 0 1,0 1-1,0-1 1,0 0-1,0 0 1,1 0 0,-1 0-1,0 0 1,0 0-1,0 0 1,0 1-1,0-1 1,0 0-1,0 0 1,0 0-1,0 0 1,0 0-1,0 1 1,1-1-1,-1 0 1,0 0-1,0 0 1,0 0 0,0 1-1,0-1 1,0 0-1,0 0 1,-1 0-1,-1-35 1286,-4-12-1555,-2 1 0,-29-90 0,29 123-21,6 18-150,2-3 404,0 0 1,1 0 0,-1 0 0,1 0-1,-1 0 1,1 0 0,0 0 0,0 0 0,0 0-1,0-1 1,0 1 0,0 0 0,0-1-1,0 1 1,2 1 0,4 1 27,0 0-1,0 0 1,0-1-1,0 0 1,0 0 0,1-1-1,0 0 1,-1 0 0,1-1-1,0 0 1,0 0 0,8-1-1,1 0 40,0 0 0,-1-2 0,1 0 0,27-6 0,-31 3-29,0 1 1,0-2 0,-1 1 0,0-2-1,0 0 1,0 0 0,19-16 0,-26 18-3,1 0 1,-1 0 0,0 0-1,0-1 1,-1 0 0,1 0 0,-1 0-1,-1 0 1,1 0 0,-1-1-1,0 0 1,-1 0 0,1 0-1,-1 0 1,-1 0 0,2-9-1,-3 16-14,0 0-1,0-1 0,-1 1 1,1 0-1,0 0 0,0-1 1,0 1-1,0 0 0,-1 0 1,1-1-1,0 1 0,0 0 1,-1 0-1,1 0 1,0-1-1,0 1 0,-1 0 1,1 0-1,0 0 0,-1 0 1,1 0-1,0 0 0,0-1 1,-1 1-1,1 0 0,0 0 1,-1 0-1,1 0 0,0 0 1,-1 0-1,1 0 0,0 0 1,-1 1-1,1-1 0,0 0 1,0 0-1,-1 0 0,1 0 1,0 0-1,-1 0 0,1 1 1,0-1-1,0 0 0,-1 0 1,1 0-1,0 1 0,0-1 1,0 0-1,-1 0 0,1 1 1,0-1-1,0 0 0,-1 1 1,-9 10 121,0 1 1,0 1-1,1 0 1,1 0-1,0 0 1,1 1-1,0 1 1,-8 25-1,12-29-98,-1 0-1,2 1 1,-1-1-1,2 1 1,-2 17-1,3-27-26,0 0-1,0 1 0,0-1 0,0 1 1,1-1-1,-1 0 0,1 1 1,-1-1-1,1 0 0,0 0 1,0 1-1,0-1 0,0 0 0,0 0 1,0 0-1,1 0 0,-1 0 1,1 0-1,-1-1 0,1 1 0,0 0 1,0-1-1,-1 1 0,1-1 1,0 0-1,1 1 0,-1-1 1,0 0-1,0 0 0,0-1 0,1 1 1,3 1-1,1-1-70,-1 0 1,1-1-1,-1 1 0,1-1 0,-1 0 1,1-1-1,-1 1 0,1-2 0,-1 1 1,0 0-1,0-1 0,1 0 0,-1-1 1,0 1-1,-1-1 0,1 0 1,0-1-1,-1 0 0,0 1 0,0-1 1,0-1-1,0 1 0,7-10 0,-5 4-210,-1 0-1,0 0 0,-1 0 1,0-1-1,-1 1 1,0-1-1,0-1 0,-1 1 1,0 0-1,-1-1 0,-1 1 1,1-20-1,-3-25-4818,-7-4-1815</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17.219"/>
    </inkml:context>
    <inkml:brush xml:id="br0">
      <inkml:brushProperty name="width" value="0.025" units="cm"/>
      <inkml:brushProperty name="height" value="0.025" units="cm"/>
    </inkml:brush>
  </inkml:definitions>
  <inkml:trace contextRef="#ctx0" brushRef="#br0">10 1 15214,'0'0'12684,"-10"50"-12588,31-33-96,1 2-2146,4-2-1761,-2-3-1891,1 2-4451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17.563"/>
    </inkml:context>
    <inkml:brush xml:id="br0">
      <inkml:brushProperty name="width" value="0.025" units="cm"/>
      <inkml:brushProperty name="height" value="0.025" units="cm"/>
    </inkml:brush>
  </inkml:definitions>
  <inkml:trace contextRef="#ctx0" brushRef="#br0">100 1 15407,'0'0'7772,"-6"11"-4937,-15 19-1176,-26 41 507,43-65-2127,1 0 0,0 0-1,0 0 1,0 1 0,1 0-1,0-1 1,0 1 0,1 0-1,-2 7 1,4-13-39,-1 0 0,0-1 0,0 1 0,0 0 0,0 0 0,1-1 0,-1 1 0,0 0 0,0-1 0,1 1 0,-1 0 0,1-1 0,-1 1 0,1-1 0,-1 1 0,1 0 0,-1-1 0,1 1 0,-1-1 0,1 0 0,0 1 0,-1-1 0,1 1 0,0-1 0,-1 0 0,1 0 0,0 1 0,0-1 0,32 4-99,29-12-656,24-14-377,-64 15 1748,-1 1 0,1 1-1,0 1 1,0 1 0,42-1-1,-61 5-575,0-1-1,-1 1 0,1 0 0,-1 0 1,1 0-1,-1 0 0,1 0 0,-1 0 1,0 1-1,1-1 0,-1 1 1,0-1-1,2 3 0,-2-1-15,1-1-1,-1 0 1,1-1-1,-1 1 1,1 0 0,0-1-1,0 1 1,-1-1-1,1 0 1,0 0-1,6 1 1,12-1-52,0-2 0,0 0 0,-1-1 0,1-1-1,-1-1 1,0-1 0,0-1 0,28-12 0,-22 8-20,0 2 1,1 0-1,54-7 1,-79 15 49,-1 0 0,0 0 0,1 0 0,-1-1 0,0 1 0,1 1 0,-1-1 0,1 0 0,-1 0-1,0 0 1,1 1 0,-1-1 0,0 0 0,0 1 0,1 0 0,-1-1 0,0 1 0,0 0 0,0-1 0,0 1 0,0 0 0,0 0 0,0 0 0,0 0 0,0 0 0,0 0 0,0 0 0,1 2 0,-1 2 91,0-1 1,0 0 0,0 0 0,-1 1 0,1-1 0,-1 0 0,-1 7-1,1-6-169,0-1-1,0 1 0,0-1 1,1 1-1,-1 0 0,1-1 1,2 5-1,-3-7-67,1-1 0,0 0 0,-1 0 1,1 1-1,0-1 0,0 0 0,0 0 0,0 0 1,0 0-1,0 0 0,0-1 0,1 1 0,-1 0 0,0 0 1,0-1-1,1 1 0,-1-1 0,0 1 0,1-1 1,-1 0-1,1 1 0,-1-1 0,0 0 0,1 0 0,-1 0 1,1 0-1,2 0 0,20-1-8040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24.650"/>
    </inkml:context>
    <inkml:brush xml:id="br0">
      <inkml:brushProperty name="width" value="0.025" units="cm"/>
      <inkml:brushProperty name="height" value="0.025" units="cm"/>
    </inkml:brush>
  </inkml:definitions>
  <inkml:trace contextRef="#ctx0" brushRef="#br0">69 32 22581,'10'-4'967,"6"-2"-522,-1 0 1,1 2 0,0 0-1,27-3 1,-39 7-350,0 0-1,1 0 0,-1 0 1,0 0-1,0 1 1,1-1-1,-1 1 1,0 0-1,0 1 0,0-1 1,6 4-1,-8-4-71,0 1 0,0-1-1,0 1 1,0 0 0,0 0-1,0 0 1,-1 0-1,1 0 1,-1 0 0,1 1-1,-1-1 1,0 0 0,0 1-1,0-1 1,0 1 0,-1-1-1,1 1 1,0-1 0,-1 1-1,0 5 1,0 0 139,0 1 0,-1 0 1,0-1-1,-1 1 0,0-1 0,0 1 0,0-1 0,-1 0 1,-1 0-1,-7 13 0,-7 10 637,-28 35 1,28-41-466,-22 28 95,-31 45 366,64-87-740,0 0 0,1 1 0,0 0 0,1 1 0,1-1 0,-5 21 0,8-30-56,1 0 0,-1-1 1,1 1-1,0 0 0,0 0 0,0-1 1,0 1-1,1 0 0,-1 0 0,1-1 1,-1 1-1,1-1 0,0 1 0,0 0 1,0-1-1,1 0 0,-1 1 0,1-1 1,-1 0-1,1 0 0,0 1 0,-1-1 1,1-1-1,0 1 0,0 0 0,1 0 1,-1-1-1,0 1 0,0-1 0,1 0 1,4 2-1,7 2-59,0 0-1,1-1 1,0-1 0,26 2 0,-11-1-198,-16-2-142,71 16-3243,-34 5-3185,-23-2-1843</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24.994"/>
    </inkml:context>
    <inkml:brush xml:id="br0">
      <inkml:brushProperty name="width" value="0.025" units="cm"/>
      <inkml:brushProperty name="height" value="0.025" units="cm"/>
    </inkml:brush>
  </inkml:definitions>
  <inkml:trace contextRef="#ctx0" brushRef="#br0">0 81 18514,'0'0'13324,"65"-31"-14669,-46 9-5894,-4-5-11210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25.852"/>
    </inkml:context>
    <inkml:brush xml:id="br0">
      <inkml:brushProperty name="width" value="0.025" units="cm"/>
      <inkml:brushProperty name="height" value="0.025" units="cm"/>
    </inkml:brush>
  </inkml:definitions>
  <inkml:trace contextRef="#ctx0" brushRef="#br0">3 0 11147,'0'0'16148,"-1"11"-15176,0 9-550,0-1 0,4 35 0,-3-46-373,1 0 0,1 0 0,-1 0 0,1 1 0,1-1 0,0-1-1,0 1 1,0 0 0,1-1 0,8 13 0,-11-19-30,1 0 1,-1 1-1,1-1 0,-1 0 1,1 0-1,0 0 0,-1 0 0,1 0 1,0 0-1,0-1 0,0 1 1,0 0-1,0-1 0,-1 0 1,1 1-1,0-1 0,0 0 0,0 0 1,0 0-1,0 0 0,0 0 1,0-1-1,0 1 0,0-1 0,0 1 1,0-1-1,0 0 0,-1 1 1,1-1-1,0 0 0,0 0 0,-1 0 1,1-1-1,-1 1 0,2-2 1,9-6 229,0 0 1,-2-2-1,16-17 0,-16 18-190,19-25 90,-22 26-131,0 0 0,1 0 0,-1 0 0,2 1-1,-1 0 1,1 1 0,1 0 0,17-11 0,-27 18-15,1 0 0,0 0 0,0 0 1,0 0-1,0-1 0,0 1 0,0 0 1,0 0-1,0 1 0,0-1 0,-1 0 1,1 0-1,0 0 0,0 1 0,0-1 1,0 0-1,0 1 0,-1-1 0,1 1 0,0-1 1,0 1-1,0-1 0,-1 1 0,1-1 1,0 1-1,-1 0 0,1-1 0,-1 1 1,1 0-1,-1 0 0,1-1 0,-1 1 1,1 0-1,-1 0 0,0 0 0,1 0 0,-1 0 1,0 0-1,0-1 0,0 3 0,8 45 344,-7-36-250,0-1-76,0 3-12,1-1 0,1 1-1,0-1 1,0 0 0,7 16 0,-9-28-10,0 0 1,-1 1-1,1-1 1,0 0 0,0 1-1,0-1 1,0 0 0,0 0-1,0 0 1,0 0 0,0 0-1,0 0 1,1 0-1,-1 0 1,0 0 0,1 0-1,-1-1 1,1 1 0,-1-1-1,0 1 1,3 0 0,-1-2-1,0 1 1,-1 0 0,1-1-1,0 0 1,-1 0-1,1 0 1,-1 0 0,1 0-1,-1 0 1,0 0 0,1-1-1,-1 0 1,0 1-1,0-1 1,0 0 0,0 0-1,2-2 1,20-23 0,30-41 0,13-15 0,-66 81 0,0 1 1,0 0-1,0-1 0,0 1 0,0 0 1,1 0-1,-1 0 0,0 0 0,1 0 1,-1 0-1,1 0 0,-1 0 1,1 1-1,-1-1 0,1 0 0,0 1 1,-1 0-1,4-1 0,-4 1 0,0 1 1,0-1-1,-1 1 0,1-1 0,0 1 0,-1-1 1,1 1-1,0-1 0,-1 1 0,1 0 1,-1 0-1,1-1 0,-1 1 0,1 0 0,-1 0 1,1-1-1,-1 1 0,0 0 0,1 0 1,-1 0-1,0 0 0,0 0 0,0-1 0,0 3 1,1 10-13,0 0 1,-2 0-1,-2 19 1,3-29 3,-1 2-196,-8 60-1505,-4-27-8026</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26.195"/>
    </inkml:context>
    <inkml:brush xml:id="br0">
      <inkml:brushProperty name="width" value="0.025" units="cm"/>
      <inkml:brushProperty name="height" value="0.025" units="cm"/>
    </inkml:brush>
  </inkml:definitions>
  <inkml:trace contextRef="#ctx0" brushRef="#br0">19 1 19506,'0'0'4036,"-18"55"-4901,17-32-4195,1-2-9802</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27.072"/>
    </inkml:context>
    <inkml:brush xml:id="br0">
      <inkml:brushProperty name="width" value="0.025" units="cm"/>
      <inkml:brushProperty name="height" value="0.025" units="cm"/>
    </inkml:brush>
  </inkml:definitions>
  <inkml:trace contextRef="#ctx0" brushRef="#br0">139 154 14414,'0'0'4842,"0"-9"-2082,0 6-2781,1-2 456,-1 1 0,0-1 0,0 0 0,-1 0 0,1 0 0,-1 0 0,-3-8 0,3 11-263,0 1 0,0-1 0,0 0-1,0 1 1,0-1 0,0 1 0,-1-1-1,1 1 1,-1 0 0,1-1 0,-1 1-1,1 0 1,-1 0 0,0 0 0,0 0-1,1 0 1,-1 1 0,0-1 0,0 0 0,0 1-1,0 0 1,0-1 0,0 1 0,0 0-1,0 0 1,0 0 0,-2 0 0,1 0-135,-1 1 1,1-1 0,0 1-1,-1 0 1,1-1 0,0 2-1,0-1 1,0 0 0,0 0-1,0 1 1,0 0 0,0 0-1,0-1 1,1 2-1,-1-1 1,1 0 0,-1 0-1,1 1 1,0-1 0,0 1-1,0 0 1,0 0 0,1 0-1,-1 0 1,1 0 0,-1 0-1,1 0 1,-1 6 0,-2 6 16,1 0 1,0 0 0,1 1-1,1-1 1,0 16 0,1-31-49,0 1 1,0 0 0,0 0-1,0 0 1,0-1-1,0 1 1,1 0 0,-1 0-1,0 0 1,0-1 0,0 1-1,1 0 1,-1 0 0,0-1-1,1 1 1,-1 0-1,1-1 1,-1 1 0,1 0-1,-1-1 1,1 1 0,-1-1-1,1 1 1,0-1 0,-1 1-1,1-1 1,0 1-1,-1-1 1,1 0 0,0 1-1,0-1 1,-1 0 0,1 1-1,0-1 1,0 0 0,0 0-1,-1 0 1,1 0-1,0 0 1,0 0 0,0 0-1,-1 0 1,1 0 0,0 0-1,0-1 1,0 1-1,-1 0 1,1 0 0,0-1-1,0 1 1,-1-1 0,1 1-1,0-1 1,5-2 74,0 1 0,0-1 0,-1-1-1,0 1 1,9-8 0,24-27 22,34-44 0,2-2-90,-72 81-13,0 1 0,0 0 0,0 0 0,0 0 0,1 0 0,-1 0 0,1 1 0,-1-1 0,1 1 0,0-1 0,-1 1 0,1 0 0,4-1 0,-6 2 0,1 0 0,-1 1 0,0-1 0,0 0 0,0 0 0,0 1 0,1-1 0,-1 1 0,0-1 0,0 1 0,0 0 0,0-1 0,0 1 0,0 0 0,0 0 0,0 0 0,-1 0 0,1-1 0,0 1 0,0 0 0,-1 1 0,1-1 0,-1 0 0,1 0 0,-1 0 0,1 0 0,-1 0 0,1 0 0,-1 1 0,0-1 0,0 0 0,0 2 0,23 123 0,-2-6 0,-21-119 0,0 0 0,0 0 0,0 0 0,1 0 0,-1 0 0,0 0 0,1 0 0,-1 0 0,1 0 0,-1 0 0,1 0 0,0 0 0,-1 0 0,1 0 0,0 0 0,0-1 0,-1 1 0,2 1 0,-1-2 0,-1 0 0,1 0 0,-1 0 0,1 0 0,-1 0 0,1 0 0,-1 0 0,1 0 0,-1-1 0,1 1 0,-1 0 0,1 0 0,-1 0 0,1 0 0,-1-1 0,1 1 0,-1 0 0,1-1 0,-1 1 0,0 0 0,1-1 0,-1 1 0,1 0 0,-1-1 0,1 0 0,17-33 0,-13 18 0,-1 0 0,0 0 0,-2-1 0,0 1 0,0 0 0,-2-1 0,0 0 0,-1 1 0,0 0 0,-2-1 0,-5-23 0,0 29 31,5 18 1,8 22-346,-3-26-95,0-1 0,1 1 0,0-1 0,-1 1 0,1-1 0,0 0 0,0 0 0,0 0 1,0-1-1,1 1 0,-1-1 0,0 1 0,1-1 0,-1 0 0,1-1 0,-1 1 0,1-1 0,5 1 0,2 0-1423,-1-1-1,1 0 1,-1-1-1,1 0 1,12-4 0,19-10-8685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0.115"/>
    </inkml:context>
    <inkml:brush xml:id="br0">
      <inkml:brushProperty name="width" value="0.025" units="cm"/>
      <inkml:brushProperty name="height" value="0.025" units="cm"/>
    </inkml:brush>
  </inkml:definitions>
  <inkml:trace contextRef="#ctx0" brushRef="#br0">1 137 17072,'0'0'7250,"12"-10"-5681,-10 7-1473,9-7 245,0 1-1,1 0 0,0 1 1,0 0-1,1 1 0,0 0 1,16-5-1,7-1-205,0 3-1,1 0 1,0 3 0,1 1 0,-1 2 0,1 1-1,47 3 1,-79 0-135,1 1 0,0 0-1,-1 1 1,1-1 0,-1 1-1,1 0 1,-1 1 0,0 0 0,0 0-1,0 0 1,0 0 0,0 1-1,-1 0 1,0 0 0,0 1 0,0-1-1,0 1 1,-1 0 0,0 1-1,0-1 1,0 1 0,0 0 0,2 6-1,-3-4 115,0 0-1,0 1 0,-1 0 1,0-1-1,0 1 1,-1 0-1,0 0 0,-1-1 1,0 1-1,0 0 0,-1 0 1,0 0-1,-1-1 1,0 1-1,0 0 0,-1-1 1,-5 11-1,0-3-74,-1-1 1,-1-1-1,0 1 1,-1-2-1,-1 1 0,0-1 1,0-1-1,-2 0 0,1-1 1,-1-1-1,-1 0 1,0-1-1,-1 0 0,1-1 1,-1-1-1,-1-1 0,0 0 1,1-1-1,-2-1 1,1 0-1,0-1 0,-1-1 1,-20-1-1,35-1-261,0 0 0,0 0 1,1 0-1,-1 0 0,0-1 0,1 0 1,-1 1-1,1-1 0,-1 0 0,1 0 1,-1 0-1,1-1 0,-1 1 0,1 0 0,0-1 1,0 0-1,0 1 0,0-1 0,0 0 1,0 0-1,0 0 0,1 0 0,-1-1 0,1 1 1,-1 0-1,1-1 0,0 1 0,0-1 1,0 1-1,0-1 0,1 1 0,-1-1 1,1 0-1,-1-4 0,-2-31-6974</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27.699"/>
    </inkml:context>
    <inkml:brush xml:id="br0">
      <inkml:brushProperty name="width" value="0.025" units="cm"/>
      <inkml:brushProperty name="height" value="0.025" units="cm"/>
    </inkml:brush>
  </inkml:definitions>
  <inkml:trace contextRef="#ctx0" brushRef="#br0">135 96 20948,'0'0'2514,"-12"7"-426,4-2-1895,0 0 1,0 0-1,0 1 1,0 0 0,1 1-1,0 0 1,0 0-1,1 0 1,0 1 0,0 0-1,1 0 1,0 0-1,1 1 1,-5 10 0,5-8 13,0-1 1,1 1-1,0 1 1,1-1 0,0 0-1,0 1 1,1-1-1,2 22 1,-1-32-201,0 0 0,0 1 0,1-1 0,-1 0-1,0 0 1,1 1 0,-1-1 0,1 0 0,-1 0 0,1 0 0,0 0 0,0 1-1,-1-1 1,1 0 0,0 0 0,0-1 0,0 1 0,0 0 0,0 0 0,0 0 0,0-1-1,0 1 1,0 0 0,1-1 0,-1 1 0,0-1 0,0 1 0,1-1 0,-1 0-1,0 0 1,0 1 0,1-1 0,-1 0 0,0 0 0,1 0 0,-1 0 0,0-1 0,1 1-1,-1 0 1,0 0 0,0-1 0,1 1 0,0-1 0,4-1 39,-1 0 1,0 0-1,1-1 1,-1 1-1,0-1 0,0 0 1,0 0-1,6-7 1,4-7 7,-1 0-1,0-1 1,-2-1 0,0 0 0,-1 0 0,-1-1 0,9-24 0,-8 14 30,-1 0 1,-1-1-1,5-40 0,-24 141 26,1-16 3,-3 88 1,12-140-108,0 0 0,0 0 0,-1 0 0,1-1 1,1 1-1,-1 0 0,0 0 0,0 0 0,1 0 0,-1 0 1,1-1-1,0 1 0,-1 0 0,1 0 0,0-1 0,0 1 0,0 0 1,0-1-1,0 1 0,1-1 0,-1 1 0,0-1 0,1 0 1,-1 0-1,1 1 0,-1-1 0,1 0 0,-1 0 0,1-1 1,0 1-1,0 0 0,-1 0 0,1-1 0,0 1 0,0-1 1,0 0-1,0 1 0,0-1 0,0 0 0,0 0 0,-1 0 0,1-1 1,0 1-1,0 0 0,0-1 0,0 1 0,0-1 0,-1 1 1,1-1-1,0 0 0,2-1 0,5-4-12,1 0 0,-1 0-1,-1-1 1,1 0 0,-1 0 0,-1-1-1,1 0 1,-1-1 0,-1 0 0,1 0 0,-2 0-1,1-1 1,-1 1 0,0-1 0,-1-1-1,-1 1 1,4-14 0,-7 24 6,0 0 0,0 0 0,0 0 0,0 0 0,0 0 1,-1 0-1,1 0 0,0 0 0,0 0 0,0 0 0,0 0 0,0 0 0,0 0 0,0 0 0,0 0 1,0 0-1,0 0 0,-1-1 0,1 1 0,0 0 0,0 0 0,0 0 0,0 0 0,0 0 0,0 0 1,0 0-1,0 0 0,0 0 0,0 0 0,0 0 0,0 0 0,0 0 0,0 0 0,0-1 0,-1 1 1,1 0-1,0 0 0,0 0 0,0 0 0,0 0 0,0 0 0,0 0 0,0 0 0,0 0 1,0-1-1,0 1 0,0 0 0,0 0 0,-8 14-28,-8 20 24,14-30 25,1 1 0,-1 0-1,1-1 1,0 1-1,0 0 1,0 0 0,1 0-1,0 0 1,0 0 0,1 8-1,-1-12-13,0 0 0,1 0 0,-1 0 0,0 0 0,1 0 0,-1 0 0,1 0 0,0 0-1,-1-1 1,1 1 0,0 0 0,-1 0 0,1-1 0,0 1 0,0-1 0,0 1 0,-1 0 0,1-1 0,0 1 0,2 0 0,0-1-1,0 1-1,0-1 1,-1 0 0,1 1 0,0-1 0,0-1 0,0 1 0,0 0 0,-1-1 0,6-1 0,70-28-6,-70 25 0,1 1 0,0 0 0,0 1 0,0 0 0,14-3 0,-28 4 0,0 0 0,1-1 0,-1 0 0,0 0 0,1 0 0,0 0 0,0-1 0,0 1 0,0-1 0,-6-8 0,-29-45 0,38 56 0,0 0-1,0 0 1,0 0 0,0-1 0,1 1-1,-1 0 1,0-1 0,1 1 0,-1-1-1,1 1 1,-1-1 0,1 1 0,0-1-1,0 1 1,0-1 0,-1 1 0,2-1-1,-1 1 1,0-1 0,0 1 0,0-1-1,1 1 1,-1 0 0,0-1 0,1 1-1,0-1 1,-1 1 0,1 0 0,0-1-1,0 1 1,-1 0 0,1 0 0,0-1-1,0 1 1,1 0 0,-1 0 0,0 0-1,0 0 1,0 1 0,1-1 0,-1 0-1,0 0 1,1 1 0,1-2 0,8-1-124,0 1 0,1 0 1,-1 0-1,0 1 1,13 0-1,4-1-639,29-6-4010,6-4-3736</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28.614"/>
    </inkml:context>
    <inkml:brush xml:id="br0">
      <inkml:brushProperty name="width" value="0.025" units="cm"/>
      <inkml:brushProperty name="height" value="0.025" units="cm"/>
    </inkml:brush>
  </inkml:definitions>
  <inkml:trace contextRef="#ctx0" brushRef="#br0">108 1 16464,'0'0'11472,"3"10"-9871,9 40-1025,-3 0 0,4 78-1,11 64 255,-13-164-1989,-9-25 84,-10-15 5,-1 0-250,0 0-1,-2 0 1,-18-16 0,-42-30 251,27 24 1541,44 33-442,0 1-1,0 0 0,0 0 1,0 0-1,0-1 0,0 1 0,0 0 1,0 0-1,0 0 0,0-1 1,0 1-1,0 0 0,0 0 0,0 0 1,0 0-1,0-1 0,0 1 1,1 0-1,-1 0 0,0 0 1,0 0-1,0-1 0,0 1 0,0 0 1,1 0-1,-1 0 0,0 0 1,0 0-1,0 0 0,0 0 0,1-1 1,-1 1-1,0 0 0,0 0 1,0 0-1,0 0 0,1 0 1,-1 0-1,0 0 0,0 0 0,0 0 1,1 0-1,-1 0 0,0 0 1,0 0-1,0 0 0,1 0 0,-1 0 1,0 0-1,0 1 0,0-1 1,0 0-1,1 0 0,25-2 716,29 0 46,-9 2-1182,1-3 0,66-13 0,-81 9-2620,0-1-1,36-15 1,-35 5 2612,-33 17 753,1 0 0,0 0 0,0 0-1,-1 0 1,1 0 0,0 0 0,-1 0 0,1 0 0,-1 0-1,1 0 1,-1 0 0,0 0 0,1 0 0,-1 0-1,0-1 1,0-1 0,0 3-235,0-1 1,0 1 0,-1-1-1,1 1 1,0 0-1,-1-1 1,1 1-1,0 0 1,-1-1-1,1 1 1,-1 0 0,1-1-1,0 1 1,-1 0-1,1 0 1,-1 0-1,1-1 1,-1 1-1,1 0 1,-1 0-1,1 0 1,-1 0 0,1 0-1,-1 0 1,1 0-1,-1 0 1,1 0-1,-1 0 1,1 0-1,-1 0 1,1 0 0,0 1-1,-1-1 1,1 0-1,-1 0 1,1 0-1,-1 1 1,1-1-1,-1 0 1,1 0-1,0 1 1,-1 0 0,-22 12 761,16-3-602,0 0 1,2 0-1,-1 1 1,1-1 0,1 1-1,0 0 1,0 0-1,1 1 1,1-1 0,0 1-1,0-1 1,1 1-1,0 0 1,1-1 0,4 25-1,-4-35-270,0 0-1,0 1 1,0-1-1,1 1 0,-1-1 1,1 0-1,-1 1 1,1-1-1,-1 0 1,1 0-1,0 1 1,0-1-1,0 0 0,-1 0 1,1 0-1,0 0 1,0 0-1,1 0 1,-1 0-1,0 0 1,0-1-1,0 1 0,1 0 1,1 0-1,-1 0 14,1-1-1,-1 0 0,1 0 1,-1 1-1,1-1 0,-1-1 1,1 1-1,-1 0 0,1-1 1,-1 1-1,0-1 0,5-1 1,0-2 21,1 1 0,-1-1 0,0 0 0,-1 0 0,1-1 0,-1 0 0,10-9 0,-9 7-43,-1-1 0,0 1 0,0-1 0,-1-1 0,0 1 0,-1-1 0,1 1 0,-2-1 0,1-1 0,-1 1 0,-1 0 0,1-1 0,-2 0 0,1 1 0,-1-1 0,-1 0 0,-1-14 0,0 22 2,0 0 0,0 0 1,0 0-1,0 0 0,-1 0 0,1 0 0,-1 0 1,0 1-1,1-1 0,-1 0 0,0 1 0,0 0 0,0-1 1,0 1-1,0 0 0,0 0 0,-1 0 0,1 0 1,0 1-1,0-1 0,-1 1 0,1-1 0,0 1 1,-5 0-1,-2-2-48,1 2 1,0-1-1,-1 1 0,1 1 1,-15 1-1,21-1-223,0 0 1,0-1-1,0 1 0,0 0 1,1 0-1,-1 0 0,0 0 1,0 0-1,1 1 1,-1-1-1,1 1 0,-1-1 1,-1 2-1,-5 14-9593,8-8-4355</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29.353"/>
    </inkml:context>
    <inkml:brush xml:id="br0">
      <inkml:brushProperty name="width" value="0.025" units="cm"/>
      <inkml:brushProperty name="height" value="0.025" units="cm"/>
    </inkml:brush>
  </inkml:definitions>
  <inkml:trace contextRef="#ctx0" brushRef="#br0">245 59 16656,'0'-3'576,"0"1"0,1-1 0,-2 1 1,1 0-1,0-1 0,0 1 0,-1-1 1,1 1-1,-1 0 0,0-1 0,0 1 1,0 0-1,0 0 0,0 0 0,0 0 1,0 0-1,-1 0 0,1 0 0,-4-3 1,2 3-361,0 1 1,0-1 0,-1 1-1,1 0 1,-1 0-1,1 0 1,0 0 0,-1 1-1,1-1 1,-1 1 0,1 0-1,-1 0 1,-4 1 0,0 0-187,1 0 0,-1 0 0,1 1 1,0 0-1,0 1 0,0-1 0,0 1 1,0 1-1,1-1 0,-1 1 1,1 0-1,0 1 0,0-1 0,0 1 1,1 1-1,0-1 0,-8 11 0,7-8 27,0 0 1,1 1-1,0 0 0,0 0 0,1 0 0,0 0 0,1 1 0,0-1 0,0 1 0,1 0 0,0 0 0,0 17 0,2-24-47,0-1 0,0 1 0,0-1 0,1 0 0,-1 1 0,1-1 0,-1 1 0,1-1 0,0 0 0,0 0-1,0 1 1,0-1 0,1 0 0,-1 0 0,0 0 0,1 0 0,0-1 0,-1 1 0,1 0 0,3 2 0,-1-2 1,0 1 1,0-1-1,1 0 0,-1 0 1,1-1-1,-1 1 1,1-1-1,0 0 0,9 1 1,0-1-268,0-1 0,0-1 0,0 0 1,0 0-1,0-2 0,21-5 0,-13 0-2627,-1-1 1,36-20-1,-15 3-4895</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29.911"/>
    </inkml:context>
    <inkml:brush xml:id="br0">
      <inkml:brushProperty name="width" value="0.025" units="cm"/>
      <inkml:brushProperty name="height" value="0.025" units="cm"/>
    </inkml:brush>
  </inkml:definitions>
  <inkml:trace contextRef="#ctx0" brushRef="#br0">102 107 18546,'0'0'7361,"-8"3"-4894,1 0-2183,0 0 1,1 0 0,-1 0 0,1 1 0,0 0-1,0 0 1,0 1 0,-6 6 0,9-8-259,0 0 0,1 0 0,-1 1 0,0-1 0,1 1 0,0-1 0,0 1 0,0 0 1,0 0-1,1 0 0,0 0 0,-1 0 0,1 0 0,1 0 0,-1 0 0,1 1 0,-1-1 0,2 6 0,-1-9-9,1-1-1,-1 0 1,1 1-1,-1-1 1,1 0-1,-1 0 1,1 0-1,0 1 0,-1-1 1,1 0-1,-1 0 1,1 0-1,0 0 1,-1 0-1,1 0 1,0 0-1,-1 0 0,1 0 1,-1 0-1,1-1 1,0 1-1,-1 0 1,1 0-1,-1 0 1,1-1-1,-1 1 0,1 0 1,-1-1-1,2 0 1,19-9 413,28-27-9,21-15-603,-64 49 165,-1-1-1,1 1 0,0 1 0,0-1 0,0 1 0,1 0 0,-1 0 0,1 1 0,-1 0 1,9-1-1,-13 3 28,-1 0 1,1-1 0,0 1 0,-1 0 0,1 0-1,-1 0 1,1 0 0,-1 0 0,0 1 0,1-1-1,-1 0 1,0 1 0,0-1 0,0 1 0,0-1-1,0 1 1,1 2 0,0-2 6,-1 1 1,1-1-1,0 0 1,-1 1-1,1-1 0,0 0 1,0 0-1,1 0 1,3 2-1,-2-2-17,0-1 0,1 0 0,-1 0 0,0-1 0,1 1 0,-1-1 0,1 0 0,-1 0 0,0-1 0,1 1 0,-1-1 0,1 0 0,-1 0 0,0 0 0,0-1 0,0 1 0,5-4 0,10-5 0,0 0 0,22-18 0,-13 8 0,-3 4-6,-15 8-14,1 1 0,0 0 0,0 1 0,0 0 0,1 0 0,0 2 0,21-7 1,-32 11 18,-1 0 0,1 0 0,0 0 0,0 0 1,0 0-1,0 0 0,-1 0 0,1 0 0,0 0 1,0 0-1,0 0 0,0 1 0,-1-1 0,1 0 1,0 1-1,0-1 0,-1 1 0,1-1 0,0 1 1,-1-1-1,1 1 0,0-1 0,-1 1 0,1-1 1,-1 1-1,1 0 0,-1-1 0,1 1 0,-1 0 1,1 0-1,-1 0 0,1 3 7,0-1 0,0 0 0,0 1 0,-1-1 0,0 1-1,1-1 1,-1 1 0,-1 4 0,-15 70 128,14-72-130,2-6-4,0 0 0,0 0 0,0 0 0,0 1 0,0-1 0,0 0 0,0 0 0,0 0 0,0 0 0,0 0 0,0 1 0,0-1 0,0 0 0,0 0 0,0 0 0,0 0 0,0 0 0,0 1 0,0-1 0,0 0 0,0 0 0,0 0 0,0 0 0,0 0 0,0 1 0,0-1 0,0 0 0,1 0 0,-1 0 0,0 0 0,0 0 0,0 0 0,0 0 0,0 0 0,0 1 0,0-1 0,0 0 0,1 0 0,-1 0 0,0 0 0,0 0 0,0 0 0,0 0 0,0 0 0,1 0 0,-1 0 0,0 0 0,0 0 0,0 0 0,0 0 0,0 0 0,1 0 0,-1 0 0,0 0 0,0 0 0,0 0 0,0 0 0,0 0 0,1 0 0,-1 0 0,0 0 0,0 0 0,0 0 0,0 0 0,0-1 0,8-2 0,51-54 0,-50 47 0,0 1 0,0-1 0,1 1 0,0 1 0,0 0 0,1 1 0,19-11 0,-29 18-2,0-1 1,-1 1-1,1 0 0,0 0 1,0-1-1,0 1 0,0 0 1,0 0-1,0 0 0,0 0 1,-1 0-1,1 0 0,0 1 1,0-1-1,0 0 0,0 0 1,0 0-1,0 1 0,-1-1 1,1 1-1,0-1 0,0 1 1,-1-1-1,1 1 0,0-1 1,0 1-1,-1-1 0,1 1 1,-1 0-1,1-1 0,-1 1 1,1 0-1,-1 0 0,1-1 1,-1 1-1,1 0 0,-1 0 1,0 0-1,0 0 0,1 0 1,-1-1-1,0 1 0,0 0 1,0 0-1,0 0 0,0 1 1,1 57-114,-1-40 100,0-17-1,0 0 0,0 0 1,0 0-1,0 0 0,1 0 1,-1 0-1,1 0 0,0 0 1,-1 0-1,1 0 1,0 0-1,0 0 0,0-1 1,0 1-1,0 0 0,1-1 1,1 3-1,13 0-2546,5-16-3728,-4-2-1280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0.301"/>
    </inkml:context>
    <inkml:brush xml:id="br0">
      <inkml:brushProperty name="width" value="0.025" units="cm"/>
      <inkml:brushProperty name="height" value="0.025" units="cm"/>
    </inkml:brush>
  </inkml:definitions>
  <inkml:trace contextRef="#ctx0" brushRef="#br0">1 120 13164,'0'0'17409,"12"3"-15551,-6-1-1843,-1-1 0,1 0 1,0 0-1,0 0 0,0-1 0,0 0 1,0 0-1,0 0 0,0-1 1,0 0-1,-1 0 0,1 0 0,0-1 1,-1 0-1,1 0 0,-1-1 1,1 1-1,-1-1 0,0 0 0,0 0 1,8-8-1,-8 8-15,-1 0 0,0-1 0,0 1 0,0-1 0,-1 0 0,1 0 0,-1 0 0,0-1 0,0 1 0,0-1 0,-1 1 0,1-1 0,-1 0 0,0 0 0,-1 0 0,2-9 0,-3 13 0,0 0 0,-1 1 0,1-1 0,-1 0 0,1 0 0,-1 1 0,0-1 0,1 0 0,-1 1 0,0-1 0,0 1 0,1-1 0,-1 1 0,0-1 0,0 1 0,0-1 0,1 1 0,-1 0 0,0 0 0,0-1 0,0 1 0,0 0 0,0 0 0,0 0 0,0 0 0,0 0 0,1 0 0,-1 0 0,0 0 0,0 0 0,0 1 0,0-1 0,0 0 0,-1 1 0,-36 9 0,29-6 0,1 2 0,-1-1 0,1 2 0,0-1 0,0 1 0,1 0 0,0 0 0,0 1 0,1 0 0,0 0 0,0 0 0,1 1 0,0 0 0,0 0 0,1 1 0,1-1 0,-1 1 0,2 0 0,-1 0 0,-1 14 0,4-23-71,0 1-1,0-1 1,0 0-1,1 1 1,-1-1 0,0 0-1,1 0 1,-1 0-1,0 1 1,1-1 0,-1 0-1,1 0 1,0 0-1,-1 0 1,1 0 0,0 0-1,0 0 1,0 0-1,0 0 1,0 0 0,0 0-1,0-1 1,0 1-1,0 0 1,0-1 0,0 1-1,0-1 1,0 1-1,1-1 1,-1 1 0,2-1-1,45 2-6345,-13-5-3811</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1.127"/>
    </inkml:context>
    <inkml:brush xml:id="br0">
      <inkml:brushProperty name="width" value="0.025" units="cm"/>
      <inkml:brushProperty name="height" value="0.025" units="cm"/>
    </inkml:brush>
  </inkml:definitions>
  <inkml:trace contextRef="#ctx0" brushRef="#br0">64 1 12588,'0'0'12908,"-5"9"-11258,-5 12-1041,2 0 0,1 0 0,0 0 1,1 1-1,2 0 0,-3 23 0,-2 146 700,8-189-1306,1-1 0,0 1 0,0 0 0,0 0 0,1 0 0,-1 0 0,0 0 0,1 0 0,-1-1 0,1 1 0,-1 0 0,1 0 0,0-1 0,0 1 0,1 2 0,-1-3-3,0-1 1,-1 0-1,1 1 1,-1-1-1,1 0 0,0 0 1,-1 0-1,1 1 1,-1-1-1,1 0 1,0 0-1,-1 0 0,1 0 1,0 0-1,-1 0 1,1 0-1,0 0 0,-1-1 1,1 1-1,0 0 1,-1 0-1,1 0 1,-1-1-1,1 1 0,0 0 1,-1-1-1,1 1 1,0-1-1,4-3-1,0 0-1,0-1 1,-1 0-1,0 1 1,1-2-1,-2 1 1,6-8-1,2-7 2,-1-1 0,-1 0 0,0-1 0,-2 0 0,0 0 0,-2 0 0,-1-1 0,0 0 0,-2 0 0,0-23 0,-5 32-27,-3 18-35,-6 24-68,10-19 115,0 0-1,1 0 1,0 0-1,0 1 1,1-1 0,1 0-1,-1 0 1,1 0-1,4 16 1,-3-22 16,-1 0-1,0 0 1,1 0 0,-1-1 0,1 1 0,0 0 0,0-1-1,0 1 1,0-1 0,0 0 0,1 1 0,-1-1-1,1 0 1,-1-1 0,1 1 0,0 0 0,-1-1 0,1 0-1,0 1 1,0-1 0,0 0 0,0 0 0,1-1-1,-1 1 1,0-1 0,0 0 0,0 1 0,1-1 0,-1-1-1,0 1 1,4-1 0,4-1 13,0-1 1,0 0-1,0 0 0,0-1 0,-1 0 1,0-1-1,0 0 0,0-1 0,0 0 1,-1-1-1,0 1 0,9-10 1,-9 8-2,-1 0 0,0-1 1,0 0-1,0 0 1,-1-1-1,0 1 1,-1-2-1,0 1 1,-1-1-1,0 0 1,4-16-1,-7 17-13,-5 8 0,-2 8 0,5-6 0,-10 17 0,1 0 0,1 0 0,0 1 0,1 0 0,1 0 0,1 1 0,1-1 0,0 1 0,2 0 0,0 0 0,1 1 0,0-1 0,4 27 0,-2-44 0,-1 0 0,0 0 0,1 0 0,-1 0 0,1 0 0,-1 0 0,1 0 0,0 0 0,0-1 0,0 1 0,0 0 0,0 0 0,0-1 0,0 1 0,1-1 0,-1 1 0,1-1 0,-1 1 0,1-1 0,0 0 0,-1 0 0,4 2 0,-1-2 0,-1 0 0,0 0 0,1-1 0,-1 1 0,1-1 0,-1 0 0,1 0 0,-1 0 0,1 0 0,-1-1 0,0 0 0,6-1 0,2-1 0,0-1 0,0-1 0,0 0 0,-1 0 0,0-1 0,19-14 0,-21 13 0,0 1 0,0-1 0,-1-1 0,1 1 0,-2-1 0,1 0 0,-1-1 0,-1 0 0,1 0 0,-1 0 0,-1 0 0,0-1 0,0 0 0,-1 0 0,0 0 0,-1 0 0,2-18 0,-4 28 0,1-1 0,-1 0 0,0 1 0,0-1 0,0 0 0,0 0 0,0 1 0,0-1 0,0 0 0,-1 1 0,1-1 0,0 0 0,0 1 0,0-1 0,-1 0 0,1 1 0,0-1 0,-1 0 0,1 1 0,0-1 0,-1 1 0,1-1 0,-1 1 0,1-1 0,-1 1 0,1-1 0,-1 1 0,0 0 0,1-1 0,-1 1 0,1 0 0,-1-1 0,0 1 0,1 0 0,-1 0 0,0-1 0,1 1 0,-1 0 0,0 0 0,0 0 0,1 0 0,-1 0 0,0 0 0,1 0 0,-1 0 0,0 0 0,1 1 0,-1-1 0,0 0 0,1 0 0,-1 1 0,0-1 0,1 0 0,-1 1 0,0-1 0,-3 2 0,0 0 0,0 1 0,1-1 0,-1 0 0,1 1 0,0 0 0,0 0 0,-4 4 0,2-1 0,1 2 0,0-1 0,0 0 0,0 1 0,1-1 0,0 1 0,-2 11 0,4-17 0,1 0 0,-1 0 0,1-1 0,-1 1 0,1 0 0,0 0 0,0 0 0,0 0 0,0 0 0,0 0 0,0 0 0,0 0 0,1 0 0,-1 0 0,1-1 0,-1 1 0,1 0 0,0 0 0,0 0 0,0-1 0,0 1 0,0 0 0,0-1 0,0 1 0,1-1 0,-1 0 0,0 1 0,1-1 0,-1 0 0,1 0 0,0 0 0,-1 0 0,1 0 0,0 0 0,-1 0 0,4 1 0,7 0-336,0 0 1,0 0-1,0-1 1,0-1-1,0 0 1,21-2-1,-21 0-1184,0 0 0,0-1 0,19-8 0,19-11-11864</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2.027"/>
    </inkml:context>
    <inkml:brush xml:id="br0">
      <inkml:brushProperty name="width" value="0.025" units="cm"/>
      <inkml:brushProperty name="height" value="0.025" units="cm"/>
    </inkml:brush>
  </inkml:definitions>
  <inkml:trace contextRef="#ctx0" brushRef="#br0">214 113 11851,'2'-3'861,"-1"0"0,0-1 0,0 1 0,0 0 0,0-1 1,0 0-1,-1 1 0,1-1 0,-1 1 0,0-1 0,0 1 0,-1-1 0,1 1 0,-2-7 0,1 9-572,1 0 1,-1 0-1,0 0 1,0 0-1,0 0 1,0 0-1,1 1 1,-1-1-1,0 0 1,0 0-1,-1 1 1,1-1-1,0 1 1,0-1-1,0 1 1,-1-1-1,-33-3 708,28 5-946,0 0 0,0 0 0,1 0-1,-1 1 1,1 0 0,-1 0 0,1 1 0,0 0 0,0 0-1,0 0 1,0 1 0,0 0 0,1 0 0,0 0-1,-1 1 1,2-1 0,-1 1 0,1 1 0,-1-1 0,1 1-1,1-1 1,-4 8 0,1-4 14,1 1 1,1 0-1,0 0 0,0 0 0,1 1 0,0-1 1,0 1-1,2 0 0,-1 0 0,1 0 0,1 0 1,0 0-1,2 13 0,-1-22-65,0 1 0,0-1 0,0 1 0,0-1 0,0 0 0,1 1 0,0-1 0,-1 0 0,1 0 0,0 0 0,0 0 0,0-1 0,0 1 0,0 0 0,0-1 0,1 1 0,-1-1 0,0 0 0,1 0 0,-1 0 0,1 0 0,-1 0 0,1 0 0,0-1 0,-1 0 0,1 1 0,0-1 0,-1 0 0,1 0 0,4-1 0,8 1 0,0-1 0,0 0 0,0-1 0,17-5 0,-9 1 0,0-2 0,0 0 0,0-1 0,35-22 0,-48 26 0,0-2 0,-1 1 0,1-2 0,-1 1 0,-1-1 0,1 0 0,-1-1 0,-1 0 0,0-1 0,0 1 0,10-19 0,-16 25 0,0 0 0,0 0 0,1 0 0,-2 1 0,1-1 0,0 0 0,-1 0 0,1 0 0,-1 0 0,0 0 0,0-1 0,0 1 0,0 0 0,-1 0 0,1 0 0,-1 0 0,0 0 0,0 1 0,0-1 0,0 0 0,0 0 0,-3-3 0,1 1 0,-1 1 0,0 1 0,0-1 0,0 0 0,0 1 0,0 0 0,-1 0 0,0 0 0,1 1 0,-1-1 0,-9-2 0,-8-2 0,0 2 0,0 0 0,-1 1 0,-45-1 0,59 5 8,0 0 0,-1 0 1,1 1-1,0 0 0,-13 4 0,21-5-10,-1 1-1,1-1 1,0 1 0,0-1-1,-1 1 1,1-1-1,0 1 1,0 0-1,0 0 1,0 0-1,0 0 1,0 0-1,0-1 1,0 2-1,0-1 1,1 0-1,-1 0 1,0 0-1,0 2 1,0-1-8,1-1 0,0 1 0,0 0 1,0 0-1,0 0 0,1-1 0,-1 1 0,0 0 0,1 0 0,-1-1 0,1 1 0,0 0 1,-1-1-1,1 1 0,0 0 0,0-1 0,0 1 0,0-1 0,2 2 0,2 2-696,1 0 0,0 0 0,0-1-1,0 1 1,0-2 0,1 1-1,-1-1 1,1 0 0,0 0-1,0 0 1,0-1 0,10 2-1,24 4-6120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3.090"/>
    </inkml:context>
    <inkml:brush xml:id="br0">
      <inkml:brushProperty name="width" value="0.025" units="cm"/>
      <inkml:brushProperty name="height" value="0.025" units="cm"/>
    </inkml:brush>
  </inkml:definitions>
  <inkml:trace contextRef="#ctx0" brushRef="#br0">14 1 24759,'0'0'4602,"-1"10"-3550,-7 62-660,4 0 1,3 1-1,4-1 0,2 0 1,23 110-1,-22-268-392,-6-90 0,5 179 0,0 0 0,0 0 0,0-1 0,0 1 0,1-1 0,-1 0 0,1 0 0,-1-1 0,1 0 0,10 1 0,-7-1 0,0-2 0,0 1 0,0-1 0,-1-1 0,1 1 0,-1-2 0,1 1 0,-1-1 0,0 0 0,1-1 0,-2 0 0,1 0 0,0-1 0,-1 0 0,0 0 0,0-1 0,-1 0 0,1 0 0,-1 0 0,0-1 0,-1 0 0,0 0 0,0 0 0,0-1 0,-1 0 0,0 1 0,-1-2 0,0 1 0,3-9 0,-3 7 0,0 1 0,0-1 0,-1 0 0,0 1 0,-1-1 0,0 0 0,-1 0 0,0 0 0,0 0 0,-3-12 0,3 21 0,0 1 0,0-1 0,-1 1 0,1-1 0,0 1 0,0 0 0,-1-1 0,1 1 0,0-1 0,-1 1 0,1 0 0,-1-1 0,1 1 0,0 0 0,-1-1 0,1 1 0,-1 0 0,1 0 0,-1-1 0,1 1 0,-1 0 0,1 0 0,-1 0 0,1 0 0,-1 0 0,1 0 0,-1 0 0,1 0 0,-1 0 0,1 0 0,-1 0 0,1 0 0,-1 0 0,1 0 0,-1 0 0,1 0 0,-1 1 0,1-1 0,-1 0 0,1 0 0,-1 1 0,1-1 0,-1 0 0,1 0 0,0 1 0,-1-1 0,1 1 0,0-1 0,-1 1 0,-19 19 0,10-3 0,0 1 0,1 0 0,0 1 0,2 0 0,0 1 0,1-1 0,1 1 0,1 0 0,1 1 0,-1 32 0,3-50 0,1-1 0,0 1 0,0-1 0,1 1 0,-1-1 0,0 1 0,1-1 0,0 1 0,-1-1 0,1 0 0,0 1 0,0-1 0,0 0 0,0 0 0,1 0 0,-1 0 0,1 0 0,-1 0 0,1 0 0,0 0 0,0 0 0,-1-1 0,5 3 0,-2-2 0,0-1 0,0 1 0,0-1 0,0 0 0,0 0 0,0-1 0,0 1 0,1-1 0,-1 0 0,0 0 0,0 0 0,8-2 0,5-2 0,-1 0 0,0-1 0,0-1 0,0 0 0,0-1 0,13-9 0,-28 15 0,-1 1 0,1-1 0,-1 1 0,1 0 0,-1-1 0,0 1 0,1 0 0,-1-1 0,1 1 0,-1 0 0,1 0 0,0 0 0,-1-1 0,1 1 0,-1 0 0,1 0 0,-1 0 0,1 0 0,0 0 0,-1 0 0,1 0 0,-1 0 0,1 0 0,-1 0 0,1 0 0,0 1 0,-1-1 0,1 0 0,-1 0 0,1 0 0,-1 1 0,1 0 0,5 18 0,-6-17 0,0 0 0,0 0 0,0-1 0,0 1 0,0 0 0,1 0 0,-1 0 0,1 0 0,-1 0 0,1-1 0,0 1 0,0 0 0,0-1 0,0 1 0,0 0 0,0-1 0,0 1 0,0-1 0,1 0 0,-1 1 0,1-1 0,-1 0 0,1 0 0,2 2 0,5-1 0,0-1 0,0 1 0,0-2 0,-1 1 0,1-1 0,0-1 0,0 1 0,0-1 0,0-1 0,0 0 0,-1 0 0,1-1 0,-1 0 0,15-7 0,-13 5 0,-1 1 0,0-2 0,0 1 0,0-1 0,0-1 0,-1 0 0,0 0 0,-1 0 0,1-1 0,-1 0 0,-1 0 0,7-12 0,-12 20 0,-1-1 0,1 0 0,-1 1 0,1-1 0,-1 0 0,0 1 0,1-1 0,-1 0 0,0 0 0,1 1 0,-1-1 0,0 0 0,0 0 0,0 0 0,0 1 0,0-1 0,0 0 0,0 0 0,0 0 0,0 1 0,0-1 0,0 0 0,0 0 0,-1 0 0,1 1 0,0-1 0,-1 0 0,1 1 0,0-1 0,-1 0 0,1 1 0,-1-1 0,1 0 0,-1 1 0,1-1 0,-1 1 0,0-1 0,1 1 0,-1-1 0,0 1 0,1-1 0,-1 1 0,0 0 0,0-1 0,1 1 0,-1 0 0,0 0 0,0-1 0,1 1 0,-1 0 0,0 0 0,0 0 0,0 0 0,1 0 0,-1 0 0,0 0 0,0 0 0,0 1 0,1-1 0,-1 0 0,-1 1 0,-4 0 0,1-1 0,-1 1 0,1 1 0,-1-1 0,1 1 0,0 0 0,-10 5 0,10-4 0,0 1 0,1 0 0,0 0 0,0 0 0,0 1 0,0-1 0,0 1 0,1 0 0,0 0 0,0 0 0,1 0 0,-4 8 0,6-11 0,-1 0 0,1 0 0,-1 0 0,1 0 0,0 0 0,0 0 0,0 0 0,0 0 0,0 0 0,0 0 0,1 0 0,-1 0 0,0 0 0,1 0 0,0 0 0,0 0 0,-1-1 0,1 1 0,0 0 0,0 0 0,0-1 0,1 1 0,-1 0 0,0-1 0,1 1 0,-1-1 0,1 0 0,-1 1 0,1-1 0,0 0 0,-1 0 0,1 0 0,0 0 0,0-1 0,0 1 0,0 0 0,0-1 0,2 1 0,8 3-331,1-1 0,-1-1 0,23 2 0,15-3-4345,-3-1-7261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4.385"/>
    </inkml:context>
    <inkml:brush xml:id="br0">
      <inkml:brushProperty name="width" value="0.025" units="cm"/>
      <inkml:brushProperty name="height" value="0.025" units="cm"/>
    </inkml:brush>
  </inkml:definitions>
  <inkml:trace contextRef="#ctx0" brushRef="#br0">1 1 17969,'0'0'9049,"0"11"-7950,-1 76 316,4 134 609,-1-189-1828,1-1-1,3 0 1,0 0 0,2-1-1,11 31 1,-17-55-194,1 0 0,0 1 1,0-1-1,1 0 1,0-1-1,0 1 1,0-1-1,1 1 0,-1-1 1,1 0-1,0-1 1,1 1-1,-1-1 0,1 0 1,0-1-1,0 1 1,11 3-1,-9-4-4,0-1-1,0 0 0,0-1 1,1 0-1,-1 0 1,1-1-1,-1 0 1,0-1-1,1 1 1,-1-2-1,1 1 1,-1-1-1,0 0 1,10-5-1,-7 3-654,0-1 0,0 0 0,0-1 0,-1 0 0,17-13 0,-21 13-995,0 0 0,0 0 0,0 0 0,-1 0 1,7-10-1,4-13-8165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5.493"/>
    </inkml:context>
    <inkml:brush xml:id="br0">
      <inkml:brushProperty name="width" value="0.025" units="cm"/>
      <inkml:brushProperty name="height" value="0.025" units="cm"/>
    </inkml:brush>
  </inkml:definitions>
  <inkml:trace contextRef="#ctx0" brushRef="#br0">66 252 20403,'0'0'2830,"-8"8"-353,2-4-2228,1 1 0,0 0 0,1 1 0,-1-1 1,1 1-1,0 0 0,1 0 0,-1 0 1,1 1-1,0-1 0,1 1 0,0 0 0,0 0 1,0 0-1,1 0 0,0 0 0,0 0 0,1 0 1,0 0-1,0 0 0,2 11 0,-2-16-223,1 0 1,-1 0-1,1 0 0,0 0 0,0 0 0,0 0 0,0 0 1,0 0-1,0-1 0,1 1 0,-1 0 0,1-1 0,-1 1 0,1-1 1,-1 1-1,1-1 0,0 0 0,0 0 0,-1 1 0,1-2 1,0 1-1,0 0 0,0 0 0,0 0 0,1-1 0,-1 1 1,0-1-1,0 0 0,3 1 0,-2-1 1,1 0 1,-1 0-1,1 0 0,-1 0 0,1-1 1,-1 0-1,1 1 0,-1-1 1,0 0-1,0 0 0,1-1 0,-1 1 1,0-1-1,0 0 0,0 1 1,0-1-1,4-4 0,0-3-5,-1-1-1,0 1 1,0-1 0,0 0-1,-2 0 1,1-1 0,-1 0-1,-1 1 1,1-1-1,-2-1 1,0 1 0,1-22-1,4-8-3,-7 41-23,0 0 1,0-1-1,0 1 0,0 0 0,1-1 1,-1 1-1,0 0 0,0-1 1,0 1-1,1 0 0,-1 0 1,0-1-1,1 1 0,-1 0 0,0 0 1,0-1-1,1 1 0,-1 0 1,1 0-1,-1 0 0,0 0 0,1 0 1,-1-1-1,0 1 0,1 0 1,-1 0-1,0 0 0,1 0 1,-1 0-1,1 0 0,-1 0 0,0 0 1,1 0-1,-1 1 0,0-1 1,1 0-1,-1 0 0,1 0 1,-1 0-1,0 0 0,1 1 0,-1-1 1,0 0-1,0 0 0,1 0 1,-1 1-1,0-1 0,1 0 0,-1 1 1,0-1-1,0 0 0,0 1 1,1-1-1,-1 0 0,0 1 1,0-1-1,0 0 0,0 1 0,17 18-304,-9-8 172,0-1 1,1 0 0,14 13 0,-20-20 88,1-1 0,-1 1 1,1-1-1,0 0 0,-1 0 1,1 0-1,0-1 0,0 1 1,1-1-1,-1 0 1,0 0-1,0 0 0,1-1 1,5 1-1,-8-1 33,0 0 0,0 1-1,1 0 1,-1-1 0,0 1 0,0 0 0,0 0 0,0 0 0,0 0-1,0 1 1,0-1 0,3 3 0,-5-2 9,1-1 1,0 0-1,0 0 1,0 0-1,0-1 1,0 1-1,0 0 0,0 0 1,0 0-1,0-1 1,1 1-1,-1 0 0,0-1 1,0 0-1,1 1 1,-1-1-1,0 1 1,0-1-1,1 0 0,-1 0 1,0 0-1,1 0 1,-1 0-1,1 0 0,-1 0 1,0 0-1,1-1 1,-1 1-1,0 0 0,0-1 1,1 1-1,-1-1 1,0 0-1,0 1 1,0-1-1,0 0 0,0 0 1,1 1-1,-1-1 1,-1 0-1,1 0 0,0 0 1,0 0-1,0-1 1,0 0-1,4-5 51,0 0 0,0-1-1,-1 0 1,0 0 0,-1 0 0,0 0-1,0-1 1,0 1 0,-1-1 0,-1 0 0,0 1-1,1-15 1,-2 23-28,0-1 1,0 1-1,0 0 0,0-1 0,0 1 1,0 0-1,0 0 0,0-1 0,0 1 1,0 0-1,-1 0 0,1-1 1,0 1-1,0 0 0,0 0 0,0 0 1,0-1-1,-1 1 0,1 0 1,0 0-1,0 0 0,0-1 0,-1 1 1,1 0-1,0 0 0,0 0 0,-1 0 1,1 0-1,0-1 0,0 1 1,-1 0-1,1 0 0,0 0 0,0 0 1,-1 0-1,1 0 0,0 0 0,0 0 1,-1 0-1,1 0 0,0 0 1,0 0-1,-1 0 0,1 0 0,0 0 1,0 1-1,-1-1 0,1 0 0,0 0 1,0 0-1,-1 0 0,1 0 1,0 1-1,-13 11 166,11-8-161,0 0 0,1 1 0,0-1 0,0 1 0,0 0 0,1-1 0,-1 1 0,1 0 0,0-1 0,0 1 0,1 0-1,0-1 1,0 1 0,2 6 0,-2-9-12,0 1-1,0-1 0,0 0 0,0 0 0,1 0 0,-1 0 0,1 0 0,-1-1 0,1 1 1,0 0-1,0-1 0,0 1 0,-1-1 0,2 0 0,-1 0 0,0 1 0,0-1 1,0 0-1,0-1 0,1 1 0,-1 0 0,0-1 0,1 1 0,-1-1 0,1 0 1,-1 0-1,0 0 0,1 0 0,2-1 0,3 0-9,-1-1 0,1 0 0,-1 0 0,0-1 0,0 0 0,0 0 0,0-1 0,-1 0 0,1 0 0,-1 0 0,0-1 0,7-7 0,-6 5 0,0 0 0,0 0 0,0-1 0,-1 0 0,0 0 0,-1 0 0,0-1 0,0 0 0,3-10 0,-4-2 0,-3 21 0,-1 0 0,0 0 0,0-1 0,0 1 0,0 0 0,0-1 0,0 1 0,0 0 0,0-1 0,0 1 0,0 0 0,0-1 0,0 1 0,0 0 0,0-1 0,0 1 0,0 0 0,0-1 0,0 1 0,0 0 0,-1-1 0,1 1 0,0 0 0,0-1 0,0 1 0,0 0 0,-1 0 0,1-1 0,0 1 0,0 0 0,-1 0 0,1-1 0,0 1 0,-1 0 0,1 0 0,0 0 0,0 0 0,-1-1 0,1 1 0,0 0 0,-1 0 0,1 0 0,0 0 0,-1 0 0,1 0 0,-1 0 0,0 0 0,1 1 0,-1-1 0,1 1 0,-1-1 0,1 0 0,-1 1 0,1-1 0,-1 1 0,1 0 0,0-1 0,-1 1 0,1-1 0,0 1 0,-1-1 0,1 1 0,0 0 0,0-1 0,0 1 0,-1 0 0,1-1 0,0 1 0,0 0 0,0-1 0,0 1 0,0 0 0,0-1 0,0 1 0,1 0 0,-1-1 0,0 1 0,0 0 0,0-1 0,1 1 0,-1-1 0,0 1 0,1 0 0,-1 0 0,1 1 0,0-1 0,-1 1 0,1-1 0,0 1 0,0-1 0,0 1 0,0-1 0,0 1 0,0-1 0,0 0 0,0 1 0,1-1 0,1 2 0,5-2 0,-1 0 0,1 0 0,-1 0 0,1-1 0,0 0 0,-1-1 0,1 1 0,-1-1 0,1-1 0,-1 0 0,0 0 0,1 0 0,-1-1 0,0 0 0,12-7 0,-11 5 0,0 1 0,-1-1 0,0-1 0,0 1 0,0-1 0,0 0 0,-1-1 0,0 1 0,-1-1 0,1 0 0,-1-1 0,-1 1 0,5-11 0,-8 18 0,-1-1 0,1 0 0,-1 0 0,1 0 0,-1 0 0,0 0 0,1 0 0,-1 0 0,0 0 0,0 0 0,0 0 0,0 0 0,0 0 0,0 0 0,0 0 0,0 0 0,0 0 0,-1 0 0,1 1 0,0-1 0,0 0 0,-1 0 0,1 0 0,-1 0 0,1 0 0,-1-1 0,0 2 0,0 0 0,0 0 0,1 0 0,-1 0 0,0 0 0,0 0 0,0 0 0,1 0 0,-1 0 0,0 0 0,0 1 0,1-1 0,-1 0 0,0 0 0,1 1 0,-1-1 0,0 1 0,1-1 0,-1 0 0,0 1 0,1-1 0,-1 1 0,1-1 0,-1 1 0,1 0 0,-1-1 0,1 1 0,0-1 0,-1 1 0,1 0 0,0 0 0,-1 0 0,-6 10 0,0 1 0,1 0 0,-8 19 0,13-27 0,-1 0 0,1 0 0,0 0 0,0 1 0,0-1 0,0 0 0,1 0 0,0 0 0,0 1 0,0-1 0,0 0 0,1 1 0,0-1 0,-1 0 0,3 6 0,0-7-10,-1-1-1,1 1 1,-1-1 0,1 1-1,0-1 1,0 0 0,0 0 0,0 0-1,0 0 1,1 0 0,-1-1-1,0 0 1,1 0 0,-1 0-1,1 0 1,-1 0 0,7 0-1,-6 0 2,0 0-1,0-1 1,0 1-1,0-1 1,0 0 0,0-1-1,0 1 1,0 0-1,0-1 1,0 0-1,0 0 1,0 0-1,0-1 1,-1 1-1,1-1 1,3-2-1,-3 0 20,1 1 0,-2-2 0,1 1 0,0 0 0,-1-1-1,0 1 1,0-1 0,0 0 0,0 0 0,-1 0 0,0-1 0,0 1 0,0 0 0,-1-1 0,0 1 0,0-1 0,0 0-1,-1 1 1,0-1 0,0 0 0,0 1 0,-1-1 0,0 0 0,0 1 0,0-1 0,0 1 0,-1 0 0,0-1 0,-1 1-1,1 0 1,-1 0 0,0 0 0,0 0 0,-6-6 0,9 11-10,0 0 0,0-1 1,0 1-1,-1 0 0,1 0 0,0 0 0,0-1 0,0 1 1,-1 0-1,1 0 0,0 0 0,0-1 0,0 1 0,0 0 1,0-1-1,0 1 0,0 0 0,0 0 0,-1-1 0,1 1 1,0 0-1,0 0 0,0-1 0,0 1 0,0 0 0,1-1 1,-1 1-1,0 0 0,0 0 0,0-1 0,0 1 1,0 0-1,0 0 0,0-1 0,0 1 0,1 0 0,-1 0 1,0-1-1,0 1 0,0 0 0,0 0 0,1 0 0,-1-1 1,0 1-1,0 0 0,1 0 0,-1 0 0,0 0 0,23-7 13,43 3-53,-47 3-32,10-1-2477,49-10 0,-23-3-5555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0.753"/>
    </inkml:context>
    <inkml:brush xml:id="br0">
      <inkml:brushProperty name="width" value="0.025" units="cm"/>
      <inkml:brushProperty name="height" value="0.025" units="cm"/>
    </inkml:brush>
  </inkml:definitions>
  <inkml:trace contextRef="#ctx0" brushRef="#br0">0 0 17424,'0'0'4453,"0"54"-4357,6-18 0,5 11-32,4 6-64,0 5-160,4 1-1282,2 3-896,-1-3-961,-1 2-1505</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6.277"/>
    </inkml:context>
    <inkml:brush xml:id="br0">
      <inkml:brushProperty name="width" value="0.025" units="cm"/>
      <inkml:brushProperty name="height" value="0.025" units="cm"/>
    </inkml:brush>
  </inkml:definitions>
  <inkml:trace contextRef="#ctx0" brushRef="#br0">1 5 16688,'0'0'227,"0"0"0,1-1 0,-1 1 0,0 0-1,1-1 1,-1 1 0,0 0 0,1 0 0,-1-1 0,0 1 0,1 0 0,-1 0 0,1 0 0,-1-1 0,1 1 0,-1 0 0,1 0 0,-1 0 0,1 0 0,-1 0 0,0 0-1,1 0 1,-1 0 0,1 0 0,-1 0 0,1 0 0,-1 0 0,1 0 0,-1 1 0,1-1 0,10 14 1997,1 26-1552,-11-37-17,8 51 448,-2-1-1,-2 1 1,-4 63 0,2 14-21,-2-127-1082,-1 0 0,1 0 0,-1 0 0,1 0 0,0 0 0,1 0 0,-1 0 0,1 0 0,0-1 0,2 5 0,-4-7 0,1-1 0,-1 1 0,1 0 0,-1-1 0,1 1 0,0-1 0,-1 1 0,1-1 0,-1 1 0,1-1 0,0 0 0,0 1 0,-1-1 0,1 0 0,0 1 0,0-1 0,-1 0 0,1 0 0,0 0 0,0 0 0,-1 0 0,3 0 0,-2 0 0,1-1 0,0 1 0,-1-1 0,1 0 0,-1 0 0,1 1 0,-1-1 0,1 0 0,-1-1 0,0 1 0,1 0 0,-1 0 0,0 0 0,0-1 0,1-1 0,13-17 0,-2-1 0,0-1 0,-1 0 0,-2-1 0,0 0 0,12-43 0,26-154 0,-44 193 0,6-6 7,-10 33-8,0-1 0,0 1 1,0-1-1,0 1 1,0-1-1,0 1 1,0-1-1,1 1 0,-1-1 1,0 1-1,0-1 1,1 1-1,-1-1 0,0 1 1,0-1-1,1 1 1,-1-1-1,1 1 0,-1 0 1,0-1-1,1 1 1,-1 0-1,1-1 0,-1 1 1,1 0-1,-1-1 1,1 1-1,-1 0 0,1 0 1,-1 0-1,1 0 1,-1 0-1,1-1 0,-1 1 1,1 0-1,-1 0 1,1 0-1,-1 0 0,1 0 1,-1 1-1,1-1 1,0 0-1,-1 0 0,1 0 1,-1 0-1,1 0 1,-1 1-1,0-1 1,1 0-1,-1 1 0,1-1 1,-1 0-1,1 1 1,-1-1-1,1 1 0,0 1-10,0 0-1,1 1 0,-1-1 0,-1 0 0,1 1 0,0-1 1,0 1-1,-1-1 0,0 1 0,1-1 0,-1 1 1,0 0-1,0-1 0,0 1 0,-1-1 0,1 1 1,-1-1-1,1 1 0,-3 4 0,1-1 10,0 1 0,0-1 0,-1 0 0,0 0 0,-1 0 0,-6 8-1,-4 3 52,-1 0 0,-27 21 0,35-32-36,0-1 0,1 0 0,-2-1 1,1 1-1,0-2 0,-1 1 0,0-1 0,0 0 0,-16 4 0,23-7-36,1 0 0,-1 0 0,1 0 0,0 0 0,-1 0 0,1 0 0,0 1 0,-1-1 0,1 0 1,-1 0-1,1 0 0,0 0 0,-1-1 0,1 1 0,-1 0 0,1 0 0,0 0 0,-1 0 0,1 0 0,-1 0 0,1-1 0,0 1 0,-1 0 0,1 0 0,0 0 0,0-1 0,-1 1 0,1 0 0,0-1 0,-1 1 1,1 0-1,0-1 0,0 1 0,0 0 0,-1-1 0,1 1 0,0 0 0,0-1 0,0 1 0,0 0 0,0-1 0,0 1 0,-1-1 0,1 1 0,0 0 0,0-1 0,0 1 0,0-1 0,1 1 0,-1 0 1,0-1-1,0 1 0,0-1 0,0 1 0,0 0 0,0-1 0,1 1 0,-1 0 0,0-1 0,0 1 0,0 0 0,1-1 0,-1 1 0,0 0 0,1-1 0,17-23-3101,49-30-5935,-25 23 2226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6.695"/>
    </inkml:context>
    <inkml:brush xml:id="br0">
      <inkml:brushProperty name="width" value="0.025" units="cm"/>
      <inkml:brushProperty name="height" value="0.025" units="cm"/>
    </inkml:brush>
  </inkml:definitions>
  <inkml:trace contextRef="#ctx0" brushRef="#br0">1 108 11115,'0'0'13436,"0"8"-11690,0 85 2316,1-92-4052,-1-1-1,0 1 1,0 0-1,0-1 0,1 1 1,-1-1-1,0 1 1,1-1-1,-1 1 0,1-1 1,-1 1-1,0-1 1,1 0-1,-1 1 0,1-1 1,-1 1-1,1-1 1,-1 0-1,1 0 0,-1 1 1,1-1-1,0 0 1,-1 0-1,1 0 0,-1 1 1,1-1-1,0 0 1,-1 0-1,1 0 1,-1 0-1,1 0 0,0 0 1,-1 0-1,1 0 1,0-1-1,-1 1 0,1 0 1,-1 0-1,1 0 1,-1-1-1,1 1 0,-1 0 1,1-1-1,-1 1 1,2-1-1,24-16 247,22-46-61,-45 57-188,1 0-1,-1 0 1,0 0 0,-1 0-1,1 0 1,-1-1 0,-1 1-1,1-1 1,0-11 0,-2 17-29,-3 17-58,-1 1 170,1 1 0,1-1 0,1 0 0,0 1 0,3 30-1,-2-47-76,0 0 0,0 0 0,0 0 0,1 0 0,-1 0-1,0 0 1,1 0 0,-1 0 0,0 0 0,1 0 0,-1 0-1,1 0 1,-1 0 0,1-1 0,0 1 0,-1 0 0,1 0 0,0-1-1,-1 1 1,1 0 0,0-1 0,0 1 0,0-1 0,0 1-1,-1-1 1,1 1 0,0-1 0,0 0 0,0 1 0,0-1-1,0 0 1,0 0 0,0 0 0,0 0 0,0 0 0,0 0 0,0 0-1,0 0 1,0 0 0,0 0 0,0 0 0,0-1 0,0 1-1,1-1 1,2 0 31,0-1 1,0 0-1,0 0 0,0 0 0,-1 0 0,1 0 0,-1-1 1,1 0-1,3-4 0,6-10-332,-1 0-1,0 0 1,-2-2 0,0 1 0,-1-1-1,0-1 1,-2 1 0,10-41 0,-34 139-605,-1 3-1052,13-26-8366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7.041"/>
    </inkml:context>
    <inkml:brush xml:id="br0">
      <inkml:brushProperty name="width" value="0.025" units="cm"/>
      <inkml:brushProperty name="height" value="0.025" units="cm"/>
    </inkml:brush>
  </inkml:definitions>
  <inkml:trace contextRef="#ctx0" brushRef="#br0">1 0 3555,'0'0'26233,"20"61"-31326,-4-47-1281,-3 0-4676</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7.381"/>
    </inkml:context>
    <inkml:brush xml:id="br0">
      <inkml:brushProperty name="width" value="0.025" units="cm"/>
      <inkml:brushProperty name="height" value="0.025" units="cm"/>
    </inkml:brush>
  </inkml:definitions>
  <inkml:trace contextRef="#ctx0" brushRef="#br0">180 0 16752,'0'0'10986,"-12"3"-9528,2-1-1312,1 1 1,0 0 0,0 0 0,0 1 0,0 0-1,0 0 1,1 1 0,0 0 0,0 1 0,0 0-1,1 0 1,0 1 0,0 0 0,0 0 0,-10 15 0,13-15-82,1-1 0,0 1 1,-1 0-1,2 1 0,-1-1 1,1 0-1,1 1 1,-1-1-1,1 1 0,0 8 1,1-13-51,0-1-1,0 1 1,0-1 0,0 1 0,1-1 0,-1 1-1,1-1 1,0 0 0,0 1 0,0-1 0,0 0-1,0 1 1,0-1 0,1 0 0,-1 0 0,0 0-1,1 0 1,0 0 0,0-1 0,-1 1 0,1 0-1,0-1 1,0 1 0,0-1 0,1 0 0,-1 0-1,0 0 1,0 0 0,1 0 0,-1 0 0,1-1-1,-1 1 1,5 0 0,6 0-545,0 0 0,1 0-1,-1-1 1,21-3 0,-16 0-742,1-1-1,-1-1 1,0 0 0,0-1-1,-1-1 1,0-1 0,0 0-1,-1-1 1,19-14-1,-18 9-4620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7.724"/>
    </inkml:context>
    <inkml:brush xml:id="br0">
      <inkml:brushProperty name="width" value="0.025" units="cm"/>
      <inkml:brushProperty name="height" value="0.025" units="cm"/>
    </inkml:brush>
  </inkml:definitions>
  <inkml:trace contextRef="#ctx0" brushRef="#br0">32 64 16784,'0'0'9935,"3"8"-9476,-1-5-441,-1 0 0,0-1 0,1 1 1,0-1-1,0 1 0,0-1 0,0 0 1,0 0-1,0 1 0,0-2 0,1 1 1,-1 0-1,1 0 0,-1-1 0,1 1 1,0-1-1,-1 0 0,1 0 0,0 0 1,0 0-1,0-1 0,0 1 0,0-1 1,0 1-1,0-1 0,0 0 0,0 0 1,0-1-1,0 1 0,0 0 0,0-1 1,0 0-1,-1 0 0,1 0 0,0 0 1,0 0-1,-1-1 0,1 1 0,0-1 1,-1 1-1,0-1 0,4-3 0,36-34 516,-39 36-330,-1 0 0,1 0-1,-1 0 1,0 0 0,0 0-1,0 0 1,-1-1 0,1 1-1,-1-1 1,1 1 0,-1-1-1,1-6 1,-4 9-123,0 0-1,0 1 1,0-1-1,0 0 0,0 1 1,0-1-1,0 1 1,0 0-1,0 0 1,0-1-1,0 1 1,0 1-1,0-1 1,0 0-1,-3 1 1,3-1-29,-8 2-33,0 1 0,0-1 0,0 2 0,1-1 0,-1 1 0,1 1 0,0 0 0,0 0 0,0 1 1,-12 10-1,16-12-16,0 0 1,0 0 0,1 0 0,0 0 0,0 1 0,0 0 0,0 0 0,1 0-1,-1 0 1,2 0 0,-1 1 0,0-1 0,1 1 0,0 0 0,0-1-1,1 1 1,-1 0 0,0 12 0,3-16-4,-1-1 0,0 1 0,1-1 0,-1 0 0,1 1 0,0-1 0,-1 0 0,1 1 0,0-1 0,0 0 0,0 0 0,0 0 0,0 0 0,0 0 0,0 0 0,0 0 0,0 0 0,0 0 0,0-1 0,1 1 0,-1 0 0,0-1 0,1 1 0,-1-1 0,0 1 0,1-1 0,-1 0 0,1 1 0,1-1 0,50 3 0,-41-3 0,15 1-20,1 0-823,0-1-1,0-2 0,0 0 0,31-8 0,-15-3-7153</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8.349"/>
    </inkml:context>
    <inkml:brush xml:id="br0">
      <inkml:brushProperty name="width" value="0.025" units="cm"/>
      <inkml:brushProperty name="height" value="0.025" units="cm"/>
    </inkml:brush>
  </inkml:definitions>
  <inkml:trace contextRef="#ctx0" brushRef="#br0">10 113 18770,'0'0'5157,"-3"9"-3054,1-6-1952,1 1-1,0-1 1,0 0 0,1 1 0,-1-1 0,0 1-1,1-1 1,0 1 0,0-1 0,1 6-1,-1-7-71,1-1 0,0 1 0,0 0 0,0 0 0,0 0 0,0 0 0,1-1 0,-1 1 0,0-1-1,1 1 1,-1-1 0,1 1 0,-1-1 0,1 0 0,0 0 0,0 0 0,0 0 0,-1 0 0,1 0 0,0 0 0,0 0-1,0-1 1,0 1 0,0-1 0,4 1 0,3 0 6,0 0-1,1 0 1,-1-1 0,0 0-1,0 0 1,0-1-1,0 0 1,0-1-1,0 0 1,0 0 0,0-1-1,0 0 1,-1-1-1,14-7 1,-18 8-27,1 1 1,-1-1-1,0 0 1,0 0-1,0-1 0,-1 1 1,1-1-1,-1 0 1,0 0-1,0 0 1,0 0-1,-1-1 0,1 1 1,-1-1-1,0 1 1,0-1-1,-1 0 0,1 0 1,-1 0-1,0 0 1,-1 0-1,1 0 0,-1 0 1,0 0-1,0 0 1,-1 0-1,1 0 1,-2-7-1,1 10-56,1 0 0,-1 0 0,0 0 0,1 0 0,-1 0 0,0 0 0,0 0 0,0 0 0,0 1-1,-1-1 1,1 0 0,0 1 0,-1-1 0,1 0 0,-1 1 0,1 0 0,-1-1 0,0 1 0,0 0 0,0 0 0,1 0 0,-1 0 0,0 0 0,0 1 0,0-1 0,-1 0 0,1 1 0,0 0 0,0-1 0,0 1-1,0 0 1,0 0 0,0 0 0,-1 0 0,1 1 0,0-1 0,0 1 0,0-1 0,0 1 0,-4 1 0,-1 1-3,0-1-1,0 1 1,0 1-1,1-1 1,-1 1-1,1 0 1,0 1-1,0-1 1,0 1-1,-7 8 1,4-1 1,1-1 0,0 2 0,1-1 0,1 1 0,0 0 0,0 1 0,1-1 0,1 1 0,0 0 0,1 0 0,1 1 0,0-1 0,0 18 0,2-30-55,0 1 1,1-1-1,-1 0 1,0 0-1,1 1 1,-1-1-1,1 0 1,0 0-1,0 0 1,0 0-1,0 0 1,0 0-1,0 0 1,0 0-1,1 0 1,-1 0-1,1-1 1,-1 1-1,1-1 1,0 1-1,3 2 1,-1-3-205,-1 1 1,1 0 0,0-1-1,0 0 1,0 0 0,1 0 0,-1 0-1,0-1 1,0 0 0,0 0 0,5 0-1,3-1-730,-1 0 0,0-1 0,0-1-1,0 0 1,0 0 0,0-1 0,-1 0-1,12-8 1,20-17-10024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39.925"/>
    </inkml:context>
    <inkml:brush xml:id="br0">
      <inkml:brushProperty name="width" value="0.025" units="cm"/>
      <inkml:brushProperty name="height" value="0.025" units="cm"/>
    </inkml:brush>
  </inkml:definitions>
  <inkml:trace contextRef="#ctx0" brushRef="#br0">159 23 20467,'0'0'3342,"-4"11"-1815,0-1-1261,-1 1 237,0 1 0,1-1-1,0 1 1,1 0 0,0 0-1,-1 18 1,40-46-1928,-30 13 1319,0 0 0,-1-1 0,1 0-1,-1 0 1,0 0 0,0-1 0,0 0 0,-1 0 0,0 0 0,5-7 0,-7 8 489,0 0 0,0 0-1,-1 0 1,1 0 0,-1 0-1,0-1 1,0 1 0,0 0-1,-1-1 1,1-5-1,-3 10-370,0 1 0,0 0 0,1 0-1,-1 0 1,0 0 0,1 0 0,-1 0-1,0 0 1,1 0 0,0 1 0,-1-1-1,1 0 1,0 1 0,-2 1 0,-1 23 947,3-17-342,1-22-341,0 12-276,0 0 0,0 0 0,0 1 0,0-1 0,0 0 0,0 0 0,0 0 0,0 0 0,-1 0 0,1 0 0,0 0 0,0 0 0,-1 1 0,1-1 0,-1 0 0,1 0 0,-1 0 0,1 1 0,-1-1 0,1 0 0,-1 0 0,1 1 0,-1-1 0,0 1 0,0-1 0,1 1 0,-1-1 0,0 1 0,-1-2 0,0 2 0,0 0 0,0 0 0,0 0 0,0 0 0,0 0 0,0 0 0,0 1 0,0-1 0,0 1 0,0-1 0,0 1 0,0 0 0,-2 1 0,-4 1 0,1 2 0,-1-1 0,1 1 0,0 0 0,-11 11 0,-44 59 0,56-67 0,0 1 0,1-1 0,0 1 0,0 0 0,1 0 0,0 1 0,-3 14 0,7-24 0,0 1 0,0 0 0,0-1 0,0 1 0,0 0 0,0-1 0,0 1 0,1-1 0,-1 1 0,0 0 0,0-1 0,0 1 0,1-1 0,-1 1 0,0 0 0,1-1 0,-1 1 0,1-1 0,-1 1 0,1-1 0,-1 0 0,1 1 0,-1-1 0,1 1 0,-1-1 0,1 0 0,-1 1 0,1-1 0,0 0 0,-1 0 0,1 1 0,-1-1 0,1 0 0,0 0 0,-1 0 0,1 0 0,0 0 0,-1 0 0,1 0 0,0 0 0,-1 0 0,1 0 0,-1 0 0,1-1 0,0 1 0,-1 0 0,1 0 0,0-1 0,36-9 0,-21 1 0,-1 0 0,1 0 0,-2-1 0,0-1 0,0-1 0,-1 0 0,0-1 0,-1 0 0,-1-1 0,0 0 0,0-1 0,-2 0 0,15-31 0,-30 109 0,-72 170 0,81-230 0,6-10 0,7-11 0,-12 13-15,4-4-158,0-1 0,-1 0 1,0 0-1,-1-1 0,8-18 0,-42 125-104,-10-7 742,20-50-33,-20 63 0,38-101-432,-1 1 0,1 0 0,-1-1 0,1 1 0,0 0 0,-1-1 0,1 1 0,0 0 0,0 0 0,0-1 0,0 1 0,1 0 0,-1-1 0,0 1 0,1 0 0,0 2 0,0-4 0,-1 1 0,1-1 0,-1 1 0,1-1 0,-1 0 0,1 1 0,-1-1 0,1 1 0,0-1 0,-1 0 0,1 0 0,0 1 0,-1-1 0,1 0 0,0 0 0,-1 0 0,1 0 0,0 0 0,-1 0 0,1 0 0,0 0 0,-1 0 0,1 0 0,0 0 0,-1 0 0,2-1 0,3 0 0,0-1 0,-1 0 0,1-1 0,-1 1 0,0-1 0,1 0 0,-1 0 0,0 0 0,4-5 0,9-12 0,0 0 0,-1-2 0,-2 0 0,23-46 0,37-108 0,-34 75 0,16-36-48,-68 166 55,1-1 0,2 2 0,1-1-1,2 1 1,0 0 0,-1 44 0,7-74-7,0 1 0,0 0 0,0 0 0,0 0 0,0 0 0,0-1 0,0 1 0,0 0 0,0 0 0,1 0 0,-1-1 0,0 1 0,0 0 0,1 0 0,-1-1 0,1 1 0,-1 0 0,1 0 0,-1-1 0,1 1 0,-1-1 0,1 1 0,0 0 0,-1-1 0,1 1 0,0-1 0,-1 1 0,2-1 0,-1 1 0,1-1 0,0 0 0,-1 0 0,1 0 0,0 0 0,-1 0 0,1 0 0,-1 0 0,1-1 0,0 1 0,-1 0 0,1-1 0,2-1 0,2 0 0,0-2 0,1 1 0,-1-1 0,0 0 0,10-9 0,2-7 0,0 0 0,-2-2 0,0 0 0,-1 0 0,-2-1 0,0-1 0,9-26 0,-50 156 0,28-106 0,0 1 0,0-1 0,0 0 0,0 1 0,0-1 0,-1 0 0,1 1 0,0-1 0,0 0 0,0 1 0,0-1 0,0 0 0,0 1 0,0-1 0,0 1 0,0-1 0,0 0 0,0 1 0,0-1 0,1 0 0,-1 1 0,0-1 0,0 0 0,0 1 0,0-1 0,1 0 0,-1 0 0,0 1 0,0-1 0,0 0 0,1 1 0,-1-1 0,0 0 0,0 0 0,1 0 0,-1 1 0,0-1 0,1 0 0,-1 0 0,0 0 0,1 0 0,-1 0 0,1 1 0,18-9 0,17-20 0,-24 16 0,-1 0 0,0-1 0,-1 0 0,11-17 0,-33 97 0,10-59 10,-5 36 72,7-43-100,0 1 1,0-1 0,0 1-1,0-1 1,0 0-1,0 1 1,1-1-1,-1 0 1,0 1-1,1-1 1,-1 0 0,1 0-1,-1 1 1,1-1-1,0 0 1,-1 0-1,1 0 1,0 0-1,0 1 1,0-1 0,0 0-1,0-1 1,0 1-1,0 0 1,0 0-1,2 1 1,7 2-2999,-2-1-4864</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0.671"/>
    </inkml:context>
    <inkml:brush xml:id="br0">
      <inkml:brushProperty name="width" value="0.025" units="cm"/>
      <inkml:brushProperty name="height" value="0.025" units="cm"/>
    </inkml:brush>
  </inkml:definitions>
  <inkml:trace contextRef="#ctx0" brushRef="#br0">70 0 20179,'0'1'3825,"-4"12"-2413,1-4-957,-45 142 3117,44-133-3505,0-1 1,1 1 0,1 0-1,1 0 1,0 0 0,4 32-1,-3-49-58,1 1 0,-1 0 0,0-1 0,1 1 0,-1 0 0,1 0 0,-1-1-1,1 1 1,0-1 0,0 1 0,0-1 0,0 1 0,0-1 0,0 0 0,0 1 0,1-1 0,-1 0-1,0 0 1,1 0 0,-1 0 0,0 0 0,1 0 0,0 0 0,1 0 0,0 0 19,1 0 1,0 0-1,0-1 1,-1 1-1,1-1 1,0 0-1,0 0 1,-1-1-1,1 1 1,6-2-1,2-1 27,0-1 1,-1 0-1,0-1 1,0 0-1,0-1 0,10-6 1,-2-4 60,-1 0 1,0-1-1,25-32 1,-30 35 180,-17 58 429,0-29-672,1-6-11,1 0-1,0 1 1,0-1 0,1 0-1,0 1 1,0-1 0,1 1-1,2 15 1,-2-25-43,1 1 0,-1 0 0,1-1 0,-1 1 0,1 0 0,-1-1 0,1 1 0,-1-1 0,1 1 0,0-1 0,-1 1 0,1-1 0,0 1 0,0-1 0,-1 0 0,1 1 0,0-1 0,0 0 0,-1 0 0,1 0 0,0 1 0,0-1 0,0 0 0,-1 0 0,1 0 0,0 0 0,0 0 0,0 0 0,-1-1 0,1 1 0,0 0 0,0 0 0,0-1 0,0 1 0,28-12 0,-21 7-357,0 0 0,-1-1 0,1 0 0,-1 0 0,0 0 0,-1-1-1,0 0 1,11-15 0</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1.034"/>
    </inkml:context>
    <inkml:brush xml:id="br0">
      <inkml:brushProperty name="width" value="0.025" units="cm"/>
      <inkml:brushProperty name="height" value="0.025" units="cm"/>
    </inkml:brush>
  </inkml:definitions>
  <inkml:trace contextRef="#ctx0" brushRef="#br0">6 49 21268,'0'0'9673,"-6"-48"-8424,6 55-1601,0 7-737,7 1-1537,1 1-2179,1-1-2274,2-5-7815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1.390"/>
    </inkml:context>
    <inkml:brush xml:id="br0">
      <inkml:brushProperty name="width" value="0.025" units="cm"/>
      <inkml:brushProperty name="height" value="0.025" units="cm"/>
    </inkml:brush>
  </inkml:definitions>
  <inkml:trace contextRef="#ctx0" brushRef="#br0">63 0 11851,'0'0'13421,"-3"11"-11537,-7 31-765,2 0-1,2 1 1,-1 68-1,7-110-1105,0 1 1,0-1-1,0 1 1,0-1-1,0 1 1,1-1-1,-1 1 1,0-1-1,1 1 0,-1-1 1,1 0-1,-1 1 1,1-1-1,0 0 1,0 1-1,-1-1 1,1 0-1,0 0 0,0 0 1,0 0-1,0 0 1,1 0-1,-1 0 1,0 0-1,0 0 1,1 0-1,-1-1 0,0 1 1,1 0-1,-1-1 1,0 1-1,1-1 1,-1 0-1,1 1 1,-1-1-1,2 0 0,8 0-124,-1 0-1,0-1 1,0 0-1,18-5 1,-21 4-171,1 0 0,-1 1 0,0 0 0,1 0 1,14 1-1,-20 1 308,-1-1 0,1 1 0,0 0 0,0 0 0,-1 0 0,1 0-1,0 0 1,-1 1 0,1-1 0,-1 0 0,0 1 0,1-1 0,-1 1 0,0 0 0,0-1 0,0 1 0,0 0 0,0-1 0,0 1 0,-1 0 0,1 0-1,0 0 1,-1 0 0,0 0 0,1 0 0,-1 0 0,0 0 0,0 0 0,0 0 0,0 0 0,-1 0 0,1 0 0,0 0 0,-1 1 0,0 3 134,0-1 1,0 0-1,0 1 1,-1-1 0,0 0-1,0 0 1,0 0-1,0 0 1,-1 0-1,0-1 1,-5 8 0,-1-5-152,0 0 1,0 0-1,0-1 1,-1 0-1,0-1 1,-15 7-1,19-10-10,1 0 0,-1 0 0,0 0 1,0-1-1,-1 0 0,1 0 0,0 0 0,0-1 0,0 0 0,-1 0 0,1 0 0,0-1 0,-7-1 0,12 1-151,0 1 0,0-1 1,0 1-1,0-1 0,0 0 0,0 1 0,0-1 1,0 0-1,0 0 0,0 1 0,1-1 0,-1 0 1,0 0-1,1 0 0,-1 0 0,0 0 0,1 0 1,-1 0-1,1 0 0,-1 0 0,1 0 0,0-1 1,0 1-1,-1 0 0,1 0 0,0 0 0,0 0 1,0-1-1,0 1 0,0 0 0,0 0 0,1 0 1,-1 0-1,0-1 0,1 1 0,-1 0 0,0 0 1,1 0-1,-1 0 0,1 0 0,0 0 0,1-2 0,1-2-1339,0-1-1,0 1 0,1 0 0,0 0 0,0 0 0,8-7 0,17-9-7353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1.095"/>
    </inkml:context>
    <inkml:brush xml:id="br0">
      <inkml:brushProperty name="width" value="0.025" units="cm"/>
      <inkml:brushProperty name="height" value="0.025" units="cm"/>
    </inkml:brush>
  </inkml:definitions>
  <inkml:trace contextRef="#ctx0" brushRef="#br0">9 0 14734,'0'0'3555,"-8"53"-1665,8-47-449,0-4-608,5-2-673,4-3-448,-2-11-2146,-5-4-2883</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1.732"/>
    </inkml:context>
    <inkml:brush xml:id="br0">
      <inkml:brushProperty name="width" value="0.025" units="cm"/>
      <inkml:brushProperty name="height" value="0.025" units="cm"/>
    </inkml:brush>
  </inkml:definitions>
  <inkml:trace contextRef="#ctx0" brushRef="#br0">1 7 11435,'0'0'20216,"1"11"-19869,-1 2-255,0-3-19,0 1 0,1-1 0,0 0 0,0-1 0,1 1 0,4 13 1,-5-22-71,-1 0 0,1 1 1,0-1-1,0 0 0,0 1 1,1-1-1,-1 0 0,0 0 1,0 0-1,1 0 1,-1 0-1,0 0 0,1-1 1,-1 1-1,1 0 0,-1-1 1,1 1-1,0-1 0,-1 1 1,1-1-1,-1 0 1,1 0-1,0 1 0,-1-1 1,1-1-1,0 1 0,-1 0 1,1 0-1,-1 0 0,1-1 1,0 1-1,-1-1 0,1 1 1,-1-1-1,2-1 1,8-2 6,0-2 1,0 1 0,15-11 0,-21 12-10,17-11-1,-15 10 0,0-1 0,1 1 0,0 0 0,0 0 0,0 1 0,1 0 0,0 0 0,0 1 0,-1 1 0,15-4 0,-21 7 0,-1-1 0,0 1 0,0-1 0,0 1 0,1-1 0,-1 1 0,0-1 0,0 1 0,0 0 0,0 0 0,0 0 0,0 0 0,0-1 0,-1 1 0,1 0 0,0 0 0,0 1 0,-1-1 0,1 0 0,0 0 0,-1 0 0,0 0 0,1 1 0,-1-1 0,1 0 0,-1 2 0,0-1 0,1-1 0,-1 1 0,1 0 0,-1-1 0,1 1 0,0 0 0,-1-1 0,1 1 0,0-1 0,0 0 0,0 1 0,0-1 0,1 0 0,-1 1 0,0-1 0,0 0 0,1 0 0,-1 0 0,1 0 0,-1 0 0,1-1 0,-1 1 0,1 0 0,1 0 0,10-1 0,-1-1 0,1-1 0,-1 0 0,0 0 0,0-1 0,0 0 0,0-1 0,0-1 0,-1 0 0,12-7 0,57-20 0,-64 28 0,1 0 0,-1 2 0,21-2 0,-34 4 0,0-1 0,-1 1 0,1 0 0,0 0 0,0 0 0,0 0 0,0 1 0,0-1 0,0 1 0,-1 0 0,1 0 0,0 0 0,-1 0 0,1 0 0,0 1 0,-1-1 0,1 1 0,-1-1 0,0 1 0,0 0 0,1 0 0,-1 0 0,0 0 0,-1 0 0,1 1 0,2 2 0,-4-3-247,1 0-1,-1 0 1,1 0 0,0 0 0,0-1-1,0 1 1,0 0 0,0-1 0,1 1-1,-1 0 1,0-1 0,1 0 0,-1 1-1,1-1 1,0 0 0,-1 0 0,1 1-1,0-1 1,0-1 0,0 1-1,2 1 1,-2-2-106,-1 0 0,1 0-1,0-1 1,-1 1 0,1 0-1,0-1 1,-1 1 0,1-1-1,-1 0 1,1 1 0,-1-1-1,1 0 1,-1 0 0,1 0-1,-1 0 1,0 0 0,1 0-1,-1 0 1,0-1 0,0 1-1,0 0 1,0-1 0,0 1-1,0-1 1,-1 1 0,2-3 0,5-13-9299</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2.074"/>
    </inkml:context>
    <inkml:brush xml:id="br0">
      <inkml:brushProperty name="width" value="0.025" units="cm"/>
      <inkml:brushProperty name="height" value="0.025" units="cm"/>
    </inkml:brush>
  </inkml:definitions>
  <inkml:trace contextRef="#ctx0" brushRef="#br0">0 1 26041,'0'0'6726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4.663"/>
    </inkml:context>
    <inkml:brush xml:id="br0">
      <inkml:brushProperty name="width" value="0.025" units="cm"/>
      <inkml:brushProperty name="height" value="0.025" units="cm"/>
    </inkml:brush>
  </inkml:definitions>
  <inkml:trace contextRef="#ctx0" brushRef="#br0">113 345 6438,'0'0'12807,"-3"-9"-8451,-2 0-3641,1 1 0,-1 0 1,-1 1-1,1-1 0,-8-6 0,11 12-570,1 0-1,-1 1 1,1-1 0,-1 1-1,0 0 1,0 0-1,0 0 1,0 0 0,0 0-1,0 0 1,0 0 0,0 0-1,0 1 1,-3-1-1,4 1-138,-1 0-1,1 0 0,0 1 0,-1-1 0,1 0 0,0 1 0,-1-1 0,1 1 0,0 0 0,-1-1 0,1 1 1,0 0-1,0 0 0,0 0 0,0 0 0,0 0 0,0 0 0,0 0 0,0 0 0,0 0 0,1 0 1,-1 1-1,0-1 0,1 0 0,-2 3 0,0 0-18,0 0 0,1 0 1,-1 0-1,1 1 0,0-1 0,0 1 1,0-1-1,1 1 0,-1 0 0,1-1 1,0 1-1,0-1 0,1 1 1,0-1-1,-1 1 0,2-1 0,-1 1 1,2 4-1,-2-7 13,1 0-1,-1 0 1,0 0 0,1 0 0,-1 0-1,1-1 1,0 1 0,0 0 0,-1-1-1,1 1 1,0-1 0,0 0 0,1 0-1,-1 0 1,0 0 0,0 0 0,0 0 0,1 0-1,-1-1 1,1 1 0,-1-1 0,0 0-1,1 0 1,-1 0 0,0 0 0,1 0-1,-1 0 1,1 0 0,-1-1 0,0 1-1,1-1 1,-1 0 0,0 0 0,0 0-1,1 0 1,1-1 0,7-4 34,-1 0 1,0 0-1,0-1 0,-1-1 0,1 1 1,-1-1-1,-1-1 0,15-18 0,-5 3 43,0-1 0,19-39 0,-12-6 425,-17 42-184,-6 23-269,-4 8-122,2-1 69,-17 57-52,16-54 54,0 0 0,0 0 0,1 0 0,-1 0 0,1 0 0,0 1 0,1-1 0,-1 0 0,3 9 0,-3-13 4,1 0 0,-1-1 0,1 1 0,-1 0 1,1-1-1,-1 1 0,1-1 0,0 1 0,-1-1 1,1 1-1,0-1 0,-1 0 0,1 1 0,0-1 1,0 0-1,-1 1 0,1-1 0,0 0 0,0 0 1,-1 0-1,1 0 0,0 1 0,0-1 0,-1 0 1,1-1-1,0 1 0,0 0 0,0 0 0,-1 0 1,1 0-1,0-1 0,0 1 0,0-1 0,26-11 212,-11-1-170,-1 0 1,0-1-1,-1-1 1,0 0-1,-1-1 1,-1 0-1,-1-1 1,0-1-1,-1 0 1,-1 0-1,9-26 1,-34 89-104,2 1 1,-15 86-1,-1 100-35,28-216 107,-3 38 131,2 0-1,2 0 1,3 1-1,2-1 0,2 0 1,15 57-1,-62-241-143,32 83 0,1 0 0,2-1 0,2 1 0,3-50 0,1 91-122,1 1-1,-1-1 1,2 0 0,-1 0 0,0 1-1,1-1 1,0 1 0,1-1 0,-1 1-1,1 0 1,0 0 0,0 0 0,0 0-1,1 1 1,0-1 0,6-5 0,4-2-1259,1 1 1,1 0-1,29-15 1,-21 13-410,19-11-8455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5.162"/>
    </inkml:context>
    <inkml:brush xml:id="br0">
      <inkml:brushProperty name="width" value="0.025" units="cm"/>
      <inkml:brushProperty name="height" value="0.025" units="cm"/>
    </inkml:brush>
  </inkml:definitions>
  <inkml:trace contextRef="#ctx0" brushRef="#br0">0 0 18866,'0'0'7207,"0"90"-6503,0-37-383,0 5-289,0 1 0,0-6 0,2-3-289,2-11-543,1-8-161,-1-12-481,1-14-672,-5-17-8584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5.518"/>
    </inkml:context>
    <inkml:brush xml:id="br0">
      <inkml:brushProperty name="width" value="0.025" units="cm"/>
      <inkml:brushProperty name="height" value="0.025" units="cm"/>
    </inkml:brush>
  </inkml:definitions>
  <inkml:trace contextRef="#ctx0" brushRef="#br0">1 146 16848,'0'0'7975,"74"-3"-6469,-15-5-289,9-11-320,8-3-577,2-1-256,-2 1-64,-2 5-1121,-10 5-2498,-16 1-2083,-15 2-3298</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5.844"/>
    </inkml:context>
    <inkml:brush xml:id="br0">
      <inkml:brushProperty name="width" value="0.025" units="cm"/>
      <inkml:brushProperty name="height" value="0.025" units="cm"/>
    </inkml:brush>
  </inkml:definitions>
  <inkml:trace contextRef="#ctx0" brushRef="#br0">87 0 18514,'-6'9'1670,"-5"6"-1025,1 0 0,1 1-1,1 0 1,0 1-1,2-1 1,-1 2 0,2-1-1,0 1 1,2 0 0,-1 0-1,0 33 1,3-34-487,1 1 0,1-1 0,0 1 0,8 32 0,-8-46-147,0 0 1,0 0 0,0 0-1,1 0 1,0 0 0,0-1-1,0 1 1,0-1 0,1 1-1,0-1 1,-1 0 0,1 0-1,0 0 1,0 0 0,1 0-1,-1-1 1,0 1 0,1-1-1,0 0 1,0 0 0,-1 0-1,1-1 1,0 1 0,0-1-1,0 0 1,6 1 0,-3-1 24,0-1 1,0 1-1,0-1 0,0-1 1,0 1-1,0-1 0,0 0 1,0-1-1,-1 0 0,1 0 1,0 0-1,-1-1 0,0 0 1,1 0-1,-1 0 0,0-1 1,-1 0-1,1 0 0,-1-1 1,6-5-1,-11 9-27,1 1 0,-1 0 0,0-1 0,0 1 0,1 0 0,-1-1 0,0 1 0,1 0 0,-1-1 0,0 1 0,1 0 0,-1 0 0,1 0 0,-1-1 0,0 1 0,1 0 0,-1 0 0,1 0 0,-1 0 0,0 0 0,1 0 0,-1 0 0,1 0 0,-1 0 0,1 0 0,-1 0 0,0 0 0,1 0 0,-1 0 0,1 0 0,-1 0 0,1 1 0,-1-1 0,1 0 0,5 17 198,-6 37 33,-1-39-158,1 87-579,0-102 396,0 1-1,0-1 1,0 1-1,0-1 1,0 1-1,0-1 1,0 1-1,0 0 1,0-1-1,1 1 1,-1-1-1,0 1 1,0-1-1,0 1 1,1-1-1,-1 1 1,0-1-1,1 1 1,-1-1-1,0 0 1,1 1 0,-1-1-1,1 1 1,-1-1-1,1 0 1,-1 1-1,0-1 1,1 0-1,-1 0 1,1 1-1,-1-1 1,1 0-1,0 0 1,-1 0-1,1 0 1,-1 0-1,1 0 1,-1 1-1,1-1 1,-1 0-1,1-1 1,0 1-1,-1 0 1,1 0-1,-1 0 1,1 0-1,0-1 1,24-13-5592,-8-6-649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6.220"/>
    </inkml:context>
    <inkml:brush xml:id="br0">
      <inkml:brushProperty name="width" value="0.025" units="cm"/>
      <inkml:brushProperty name="height" value="0.025" units="cm"/>
    </inkml:brush>
  </inkml:definitions>
  <inkml:trace contextRef="#ctx0" brushRef="#br0">113 0 15118,'0'0'6529,"-10"4"-4708,4-2-1628,0 1 0,0 0 1,0 0-1,0 0 0,0 1 1,1 0-1,-1 0 0,1 0 1,0 1-1,1 0 0,-1 0 1,1 0-1,0 0 0,0 1 1,0-1-1,1 1 0,0 0 1,0 0-1,1 1 0,-1-1 1,1 0-1,-1 11 0,2-15-178,1 0-1,0 0 1,-1 0-1,1 0 0,0 0 1,1 0-1,-1 0 1,0 0-1,0 0 1,1 0-1,0 0 0,-1 0 1,1 0-1,0 0 1,0 0-1,0 0 0,0 0 1,0-1-1,0 1 1,0 0-1,1-1 1,-1 1-1,1-1 0,-1 0 1,3 3-1,-1-3 16,0 0-1,0 0 0,0 0 0,0-1 1,0 1-1,0-1 0,0 0 1,1 1-1,-1-1 0,0 0 1,0-1-1,0 1 0,0-1 0,0 1 1,0-1-1,0 0 0,4-2 1,-1 0-2,0 0 0,-1 0 0,1 0 0,-1-1 0,1 0 0,-1 0 0,-1-1 0,1 0 0,-1 1 0,1-1 0,5-11 0,-2 5 31,-2 0 0,1-1-1,-1-1 1,7-22 0,-16 46 132,0 1 1,1-1-1,1 0 1,0 1-1,0-1 1,1 1 0,0-1-1,3 15 1,-2-25-166,0 1 0,-1-1-1,1 0 1,0 1 0,0-1 0,0 0 0,0 0 0,0 0 0,0 0 0,0 0 0,0 0 0,1 0-1,-1 0 1,0-1 0,1 1 0,-1 0 0,0-1 0,1 1 0,-1-1 0,1 1 0,-1-1-1,1 0 1,-1 1 0,1-1 0,-1 0 0,1 0 0,-1 0 0,1 0 0,-1-1 0,1 1-1,-1 0 1,0-1 0,1 1 0,2-2 0,1 1 51,0 0-1,0-1 1,0 0 0,0 0-1,0-1 1,0 0 0,0 1-1,6-7 1,-7 6-74,1-2-23,-1 0 0,1 1-1,-1-2 1,0 1 0,-1 0 0,5-8-1,-43 104-14136,23-65 7601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6.655"/>
    </inkml:context>
    <inkml:brush xml:id="br0">
      <inkml:brushProperty name="width" value="0.025" units="cm"/>
      <inkml:brushProperty name="height" value="0.025" units="cm"/>
    </inkml:brush>
  </inkml:definitions>
  <inkml:trace contextRef="#ctx0" brushRef="#br0">0 58 17104,'0'0'9476,"2"-9"-6882,7-27-624,-4 24-1239,-1 15-226,0 12-118,-4-2-511,0 2-1175,0-1-1,1 1 0,0-1 0,1 0 0,1 1 1,0-1-1,10 25 0,-10-33-5827</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7.016"/>
    </inkml:context>
    <inkml:brush xml:id="br0">
      <inkml:brushProperty name="width" value="0.025" units="cm"/>
      <inkml:brushProperty name="height" value="0.025" units="cm"/>
    </inkml:brush>
  </inkml:definitions>
  <inkml:trace contextRef="#ctx0" brushRef="#br0">3 1 15278,'0'0'10581,"1"8"-9737,-1 187 3698,-3-136-4530,3 0 0,2 0 0,15 90 1,-16-144-441,8 23-2600,-9-27 2684,0 0 1,1 0-1,-1 0 1,1-1 0,-1 1-1,0 0 1,1-1 0,-1 1-1,1 0 1,0-1 0,-1 1-1,1-1 1,0 1-1,-1-1 1,1 1 0,0-1-1,-1 1 1,1-1 0,0 0-1,0 1 1,0-1-1,-1 0 1,1 0 0,0 1-1,0-1 1,0 0 0,0 0-1,-1 0 1,2 0 0,8-3-6336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7.360"/>
    </inkml:context>
    <inkml:brush xml:id="br0">
      <inkml:brushProperty name="width" value="0.025" units="cm"/>
      <inkml:brushProperty name="height" value="0.025" units="cm"/>
    </inkml:brush>
  </inkml:definitions>
  <inkml:trace contextRef="#ctx0" brushRef="#br0">29 0 16239,'0'0'11318,"-2"10"-11025,-3 8-327,-1 0 469,2 0-1,0 1 1,1 0-1,0-1 1,1 29-1,3-46-414,-1 0 0,1 0 0,0 0 0,-1 0-1,1 0 1,0 0 0,0 0 0,-1-1 0,1 1-1,0 0 1,0 0 0,0-1 0,0 1 0,0 0-1,0-1 1,0 1 0,0-1 0,0 0-1,0 1 1,1-1 0,-1 0 0,0 1 0,0-1-1,0 0 1,0 0 0,1 0 0,-1 0 0,0 0-1,0 0 1,0-1 0,0 1 0,0 0 0,1-1-1,-1 1 1,0 0 0,0-1 0,1 0-1,44-17 367,-30 5-396,0 0 0,24-28 0,-13 13 285,-6 72 259,-19-40-535,0 0 0,0 0 0,1 0 0,0-1 0,0 1 0,0-1 0,0 1 0,0-1 1,1 0-1,0 0 0,-1-1 0,1 1 0,0-1 0,0 0 0,0 0 0,1 0 0,5 2 0,-2-2-9,0-1-1,1 1 1,-1-1-1,1-1 0,-1 0 1,1 0-1,-1 0 1,1-1-1,8-3 1,-2 1-970,0-1 1,-1-1-1,0 0 0,23-12 1,-27 11-1421,0 0 1,-1 0 0,0 0 0,0-1-1,15-16 1,-13 10-4343</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1.438"/>
    </inkml:context>
    <inkml:brush xml:id="br0">
      <inkml:brushProperty name="width" value="0.025" units="cm"/>
      <inkml:brushProperty name="height" value="0.025" units="cm"/>
    </inkml:brush>
  </inkml:definitions>
  <inkml:trace contextRef="#ctx0" brushRef="#br0">0 213 10154</inkml:trace>
  <inkml:trace contextRef="#ctx0" brushRef="#br0" timeOffset="1">223 308 14478,'0'0'5317,"75"24"-4132,-8-50-256,17-7-289,12-7-480,11-5-95,4 4-194,-4 3-896,-4 4-1345,-13 10-256,-10 4-834,-15 4-1408,-16 2-2083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7.734"/>
    </inkml:context>
    <inkml:brush xml:id="br0">
      <inkml:brushProperty name="width" value="0.025" units="cm"/>
      <inkml:brushProperty name="height" value="0.025" units="cm"/>
    </inkml:brush>
  </inkml:definitions>
  <inkml:trace contextRef="#ctx0" brushRef="#br0">50 231 2498,'0'0'12850,"0"0"-12766,0 0-1,0-1 1,0 1 0,0 0 0,0-1-1,0 1 1,0-1 0,0 1 0,0 0-1,0 0 1,0-1 0,0 1 0,-1 0 0,1-1-1,0 1 1,0 0 0,0-1 0,-1 1-1,1 0 1,0 0 0,0-1 0,-1 1-1,1 0 1,0 0 0,0 0 0,-1-1-1,1 1 1,0 0 0,-1 0 0,1 0-1,0 0 1,-1 0 0,1 0 0,0 0 0,-1 0-1,1-1 1,0 1 0,-1 0 0,1 0-1,0 0 1,-1 1 0,-3 3 325,0 0 1,0 1-1,0-1 0,1 1 1,0 0-1,0 0 0,0 1 1,1-1-1,0 0 1,0 1-1,0 0 0,1-1 1,-1 1-1,1 0 0,1 0 1,-1 0-1,1-1 1,1 11-1,0-15-315,0 0-1,0 0 1,0 0 0,0-1 0,0 1 0,0 0 0,0 0-1,0-1 1,1 1 0,-1 0 0,0-1 0,1 1-1,-1-1 1,0 0 0,1 1 0,-1-1 0,0 0-1,1 0 1,-1 0 0,1 0 0,-1 0 0,0 0-1,1 0 1,-1-1 0,1 1 0,-1 0 0,2-2 0,39-10 1197,-29 3-1173,0 0-1,0-1 0,-1 0 0,-1-1 1,0-1-1,0 1 0,-1-2 1,-1 1-1,0-1 0,9-17 1,-10 14-29,0 1 0,-1-1 1,0 0-1,-2 0 0,0-1 0,-1 0 1,0 1-1,-1-1 0,0-21 1,-3 38-92,0 0 1,0 0-1,-1 0 1,1 0 0,0 1-1,0-1 1,-1 0-1,1 0 1,0 0 0,0 0-1,-1 0 1,1 0-1,0 0 1,0 0 0,-1 0-1,1 0 1,0 0 0,0 0-1,-1 0 1,1 0-1,0 0 1,-1 0 0,1 0-1,0 0 1,0 0-1,-1 0 1,1 0 0,0 0-1,0 0 1,-1-1-1,1 1 1,0 0 0,0 0-1,0 0 1,-1 0-1,1-1 1,0 1 0,0 0-1,0 0 1,0 0-1,-1-1 1,1 1 0,0 0-1,0 0 1,0-1-1,0 1 1,0 0 0,0 0-1,0-1 1,0 1-1,0-1 1,-13 25-65,6-8 80,2 0 1,0 0 0,1 1-1,1 0 1,0-1-1,1 1 1,1 0-1,1 0 1,0 0-1,6 33 1,-5-46-251,0-1 1,0 0-1,1 0 0,-1 0 1,1 0-1,0 0 0,0 0 1,0 0-1,0 0 0,1-1 1,-1 1-1,1-1 0,-1 0 1,1 1-1,0-1 0,0-1 0,0 1 1,0 0-1,0-1 0,0 1 1,6 1-1,-5-2-423,1 0 1,-1 0-1,1 0 0,-1-1 0,1 1 1,0-1-1,-1 0 0,1-1 0,-1 1 1,1-1-1,0 1 0,-1-2 0,1 1 1,-1 0-1,0-1 0,5-2 1,17-14-15117</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8.636"/>
    </inkml:context>
    <inkml:brush xml:id="br0">
      <inkml:brushProperty name="width" value="0.025" units="cm"/>
      <inkml:brushProperty name="height" value="0.025" units="cm"/>
    </inkml:brush>
  </inkml:definitions>
  <inkml:trace contextRef="#ctx0" brushRef="#br0">1 140 21460,'7'-11'911,"1"0"0,1 1 0,0 0-1,0 0 1,1 1 0,0 0 0,1 1 0,18-12-1,-16 14-679,-1 0-1,1 1 1,0 0-1,1 1 1,-1 0-1,1 1 0,0 1 1,15-1-1,-29 3-229,22-2 71,-1 1 0,0 1-1,0 1 1,23 3 0,-41-3-60,1 0 0,0 0 0,0 0 0,-1 0 0,1 0 0,-1 1 0,1 0 0,-1-1 0,0 1 0,0 1 0,1-1 0,-1 0 0,3 5 0,-4-5 6,-1 0 0,0 0 0,0 0 1,0 1-1,0-1 0,0 0 0,-1 0 0,1 1 0,-1-1 0,1 1 0,-1-1 0,0 1 0,0-1 0,0 0 0,0 1 0,-1-1 0,1 1 0,-1-1 0,1 1 0,-1-1 0,0 0 0,0 0 0,-1 4 0,-3 3-6,0-1-1,0 0 1,0 1-1,-1-2 1,0 1-1,-1-1 1,-12 12 0,-61 43-27,57-44 12,-7 2 3,-38 33 0,64-50 0,1 0 0,-1 1 0,1 0 0,0-1 0,1 1 0,-1 0 0,1 0 0,-1 0 0,1 1 0,0-1 0,1 0 0,-1 1 0,1 0 0,-1 8 0,2-11 5,0 1 1,0-1-1,0 0 1,1 1-1,0-1 0,-1 0 1,1 1-1,0-1 1,0 0-1,0 0 0,0 0 1,0 0-1,1 0 1,-1 0-1,1 0 0,-1 0 1,1-1-1,0 1 0,-1-1 1,1 1-1,0-1 1,3 2-1,54 26-422,-42-23-43,36 16-4578,-18-11-2592,6 0-8705</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2:48.994"/>
    </inkml:context>
    <inkml:brush xml:id="br0">
      <inkml:brushProperty name="width" value="0.025" units="cm"/>
      <inkml:brushProperty name="height" value="0.025" units="cm"/>
    </inkml:brush>
  </inkml:definitions>
  <inkml:trace contextRef="#ctx0" brushRef="#br0">49 0 22677,'0'0'10090,"-48"43"-10090,48-40 0,9-3 0,14 0 0,0 0 0,2-11-5285,-1-6-14414</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16.862"/>
    </inkml:context>
    <inkml:brush xml:id="br0">
      <inkml:brushProperty name="width" value="0.025" units="cm"/>
      <inkml:brushProperty name="height" value="0.025" units="cm"/>
    </inkml:brush>
  </inkml:definitions>
  <inkml:trace contextRef="#ctx0" brushRef="#br0">30 155 8136,'-12'0'11563,"1"0"-9257,4-2-128,7-2 320,3 0-1152,23-3-770,16-6 321,13-4-321,15-6-319,8-3-129,0 4-128,-9 2-577,-10 8-928,-20 8-1410,-15 4-704,-22 9-1154,-10 13-992</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17.234"/>
    </inkml:context>
    <inkml:brush xml:id="br0">
      <inkml:brushProperty name="width" value="0.025" units="cm"/>
      <inkml:brushProperty name="height" value="0.025" units="cm"/>
    </inkml:brush>
  </inkml:definitions>
  <inkml:trace contextRef="#ctx0" brushRef="#br0">0 109 14542,'0'0'8968,"66"5"-7430,-6-24-706,11-3-639,3 3-674,-6 0-2690,-12 1-2786,-12 1-4581</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17.564"/>
    </inkml:context>
    <inkml:brush xml:id="br0">
      <inkml:brushProperty name="width" value="0.025" units="cm"/>
      <inkml:brushProperty name="height" value="0.025" units="cm"/>
    </inkml:brush>
  </inkml:definitions>
  <inkml:trace contextRef="#ctx0" brushRef="#br0">1 63 17681,'8'-4'1217,"25"-9"-875,1 2-1,0 2 1,1 1 0,0 1-1,0 2 1,1 2-1,-1 1 1,46 3 0,-77-1-342,0 0 0,-1 0 0,1 0 0,0 1 0,0 0 1,0 0-1,0 0 0,0 0 0,-1 0 0,1 1 0,0 0 0,-1-1 1,1 1-1,-1 1 0,0-1 0,0 0 0,0 1 0,0 0 0,0-1 0,3 5 1,-4-3 39,-1 0 1,1 0-1,-1 0 1,1 0 0,-1 0-1,-1 0 1,1 1-1,0-1 1,-1 0 0,0 0-1,0 1 1,0-1-1,-1 0 1,1 1-1,-1-1 1,0 0 0,0 0-1,-4 8 1,-3 9 496,-1 0 0,-2-1 0,0 0-1,-22 29 1,-66 74 366,43-57-988,13-15-1411,12-22-3596,6-11-6722</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18.294"/>
    </inkml:context>
    <inkml:brush xml:id="br0">
      <inkml:brushProperty name="width" value="0.025" units="cm"/>
      <inkml:brushProperty name="height" value="0.025" units="cm"/>
    </inkml:brush>
  </inkml:definitions>
  <inkml:trace contextRef="#ctx0" brushRef="#br0">9 1 18385,'0'0'2920,"-2"9"-2007,-1 9-650,1-1-1,1 1 1,0 0 0,4 28-1,-3-41-174,0-1-1,1 0 1,0 0-1,0 0 1,0 0-1,1 0 0,0 0 1,-1 0-1,1 0 1,0 0-1,1-1 1,4 6-1,-6-7 9,1-1 1,0 0-1,0 0 0,0 1 0,0-1 0,0-1 0,0 1 0,0 0 0,1 0 0,-1-1 0,0 1 1,0-1-1,0 0 0,1 0 0,-1 0 0,0 0 0,1 0 0,-1 0 0,0 0 0,0-1 1,0 1-1,1-1 0,-1 0 0,0 1 0,0-1 0,2-2 0,5-1 163,-1-1 1,0 0-1,0-1 0,-1 1 0,0-2 0,0 1 0,0-1 1,0 0-1,6-10 0,-5 7-12,0 0 0,1 1 0,0 0 1,16-12-1,-24 21-227,0-1 1,0 1 0,0-1-1,0 1 1,0-1-1,0 1 1,0 0-1,0-1 1,0 1 0,0 0-1,0 0 1,0 0-1,0 0 1,0 0-1,0 0 1,0 0 0,0 0-1,0 0 1,0 0-1,0 0 1,0 1 0,0-1-1,0 1 1,0-1-1,0 0 1,0 1-1,0 0 1,0-1 0,0 1-1,-1-1 1,1 1-1,0 0 1,0 0 0,-1-1-1,1 1 1,-1 0-1,1 0 1,0 0-1,-1 0 1,1 1 0,19 47 523,-15-32-309,-3-12-228,0 0 0,0 0 1,1 0-1,-1-1 1,1 1-1,0-1 1,0 1-1,8 6 0,-10-9-7,1-1-1,-1 0 1,1-1 0,0 1-1,0 0 1,0 0-1,0-1 1,-1 1-1,1-1 1,0 1-1,0-1 1,0 0-1,0 0 1,0 0-1,0 0 1,0 0 0,0 0-1,0 0 1,0-1-1,0 1 1,0-1-1,-1 0 1,1 1-1,0-1 1,0 0-1,0 0 1,-1 0-1,2-1 1,52-41 0,-49 36 0,0 1 0,0 1 0,1-1 0,-1 1 0,1 0 0,0 0 0,1 1 0,-1 0 0,1 1 0,0-1 0,16-3 0,-23 7-19,0 0 0,0 0-1,0 0 1,1 0 0,-1 0 0,0 1 0,0-1-1,0 0 1,0 1 0,1-1 0,-1 1 0,0-1-1,0 1 1,0 0 0,0-1 0,0 1 0,0 0-1,-1 0 1,1-1 0,0 1 0,0 0 0,0 0 0,-1 0-1,1 0 1,0 0 0,-1 0 0,1 0 0,-1 0-1,0 0 1,1 3 0,11 47-1634,-2-10-813,-10-41 2180,0 0 0,0 1 1,0-1-1,1 0 0,-1 1 0,0-1 0,0 0 0,0 0 0,1 1 1,-1-1-1,0 0 0,1 0 0,-1 1 0,0-1 0,1 0 0,-1 0 0,0 0 1,1 0-1,-1 0 0,0 1 0,1-1 0,-1 0 0,0 0 0,1 0 0,-1 0 1,1 0-1,-1 0 0,0 0 0,1 0 0,-1 0 0,0 0 0,1 0 0,-1-1 1,0 1-1,1 0 0,-1 0 0,0 0 0,1 0 0,0-1 0,5-8-8292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18.682"/>
    </inkml:context>
    <inkml:brush xml:id="br0">
      <inkml:brushProperty name="width" value="0.025" units="cm"/>
      <inkml:brushProperty name="height" value="0.025" units="cm"/>
    </inkml:brush>
  </inkml:definitions>
  <inkml:trace contextRef="#ctx0" brushRef="#br0">1 0 20788,'0'0'8904</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19.216"/>
    </inkml:context>
    <inkml:brush xml:id="br0">
      <inkml:brushProperty name="width" value="0.025" units="cm"/>
      <inkml:brushProperty name="height" value="0.025" units="cm"/>
    </inkml:brush>
  </inkml:definitions>
  <inkml:trace contextRef="#ctx0" brushRef="#br0">10 0 18898,'0'0'5370,"-2"15"-3998,-3 46-121,2 0 0,6 64 0,1-66-994,3-1 1,3 1-1,2-2 0,32 94 1,-40-141-181,12 29 222,-16-37-240,1 0 0,0 0 0,0-1 0,0 1 0,0-1-1,0 1 1,0-1 0,0 1 0,1-1 0,-1 1 0,0-1 0,1 0 0,-1 0-1,1 0 1,0 0 0,2 2 0,-3-4-49,0 1 0,0 0 1,-1 0-1,1 0 0,0-1 0,-1 1 0,1 0 1,0-1-1,-1 1 0,1-1 0,-1 1 0,1-1 1,-1 1-1,1-1 0,-1 1 0,1-1 0,-1 1 0,1-1 1,-1 0-1,0 1 0,1-1 0,-1 0 0,0 1 1,0-1-1,1 0 0,-1 1 0,0-1 0,0 0 1,0 1-1,0-1 0,0 0 0,0 0 0,0 1 1,0-1-1,0-1 0,-1-36 312,1 31-301,-4-15-21,0 1 0,-1-1 0,-1 1 0,-1 0 0,-1 1 0,-1 0 0,-1 0 0,-22-33 0,32 52-21,-1 0 0,1-1 0,-1 1 0,0 0 0,1 0 0,-1 0 0,0 0 1,0 0-1,0 0 0,0 0 0,0 0 0,0 0 0,0 0 0,0 1 0,0-1 0,0 0 0,-1 1 0,0-1 0,2 2-29,1 0 0,-1 0 0,1-1-1,-1 1 1,1 0 0,-1 0 0,1 0 0,0 0-1,0 0 1,-1-1 0,1 1 0,0 0 0,0-1-1,0 1 1,0 0 0,0-1 0,0 1 0,0-1-1,0 0 1,1 1 0,8 4-656,-1-1 0,1-1 0,-1 1 0,13 1 0,-7-2-1105,0-1 0,0 0 0,0-2-1,0 1 1,16-3 0,-20 1 687,0-1-1,0 0 1,0 0-1,0-1 1,-1-1-1,1 0 1,13-7 0,-19 8 1101,1-1 0,-1 1 1,0-1-1,-1 0 1,1 0-1,-1-1 0,1 1 1,4-7-1,-2-4 2022,-2-12 5855,-5 27-7624,0-1 0,0 1 0,0-1 1,0 1-1,0 0 0,0-1 1,0 1-1,0-1 0,-1 1 0,1-1 1,0 1-1,0-1 0,0 1 1,0-1-1,-1 1 0,1 0 0,0-1 1,0 1-1,-1-1 0,1 1 0,0 0 1,-1-1-1,1 1 0,0 0 1,-1 0-1,1-1 0,-1 1 0,0-1 1,0 2-86,0-1 0,0 0 0,-1 0 0,1 0 1,0 1-1,0-1 0,0 1 0,0-1 0,0 1 0,-1 0 1,1-1-1,0 1 0,0 0 0,0-1 0,1 1 0,-1 0 1,-1 1-1,-6 8 67,1-1 0,0 1 1,1 0-1,0 1 0,0-1 0,1 1 1,1 0-1,0 1 0,0-1 1,1 1-1,1 0 0,0-1 0,0 1 1,1 0-1,1 0 0,1 18 0,-1-29-206,0 0 0,1 0 0,-1 0-1,0 0 1,1 0 0,-1 0-1,0-1 1,1 1 0,-1 0 0,1 0-1,-1 0 1,1-1 0,-1 1 0,1 0-1,0-1 1,-1 1 0,1 0-1,0-1 1,0 1 0,-1-1 0,1 1-1,0-1 1,0 0 0,0 1-1,1 0 1,30 0 136,-23-3-91,0 0 0,-1 0-1,1-1 1,15-7 0,27-26-65,-43 28 129,1 2 0,0-1 0,0 1 0,1 0-1,-1 1 1,13-5 0,-20 9-82,-2 1-14,1 0 0,-1 0 0,1 0-1,-1 0 1,1 0 0,-1 0-1,0 0 1,1 0 0,-1 0 0,1 0-1,-1-1 1,0 1 0,1 0-1,-1 0 1,0 0 0,1-1 0,-1 1-1,0 0 1,1 0 0,-1-1-1,0 1 1,1 0 0,-1-1 0,0 1-1,0-1 1,0 1 0,1 0-1,-1-1 1,0 1 0,0 0 0,0-1-1,0 1 1,0-1 0,0 1-1,0-1 1,0 1 0,0 0 0,0-1-1,0 1 1,0-1 0,0 1-1,0-1 1,0 1 0,0 0 0,0-2-1,-1-7 49,1-107-168,47 119-9509,11 6 1582,-24-6 2033</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19.636"/>
    </inkml:context>
    <inkml:brush xml:id="br0">
      <inkml:brushProperty name="width" value="0.025" units="cm"/>
      <inkml:brushProperty name="height" value="0.025" units="cm"/>
    </inkml:brush>
  </inkml:definitions>
  <inkml:trace contextRef="#ctx0" brushRef="#br0">173 269 11851,'0'0'13111,"-12"-4"-11424,-39-14-630,48 17-1025,0 1-1,0-1 0,0 1 1,0 0-1,0 0 0,0 0 1,-1 0-1,1 0 0,0 1 1,0-1-1,0 1 0,0 0 1,0 0-1,0 0 0,1 0 1,-1 1-1,0-1 0,1 1 1,-1-1-1,0 1 0,1 0 0,0 0 1,-1 0-1,1 1 0,0-1 1,0 0-1,0 1 0,1-1 1,-2 4-1,-2 1 82,2 0 0,-1 0 1,1 1-1,0-1 0,0 1 0,1 0 0,0-1 0,1 1 0,-1 9 1,1-16-101,1 1 0,0-1 1,1 1-1,-1 0 1,0-1-1,0 1 1,1-1-1,-1 1 0,1-1 1,-1 1-1,1-1 1,0 1-1,0-1 1,-1 1-1,1-1 0,0 0 1,0 0-1,0 1 1,0-1-1,1 0 1,-1 0-1,0 0 1,0 0-1,1 0 0,-1-1 1,1 1-1,-1 0 1,0 0-1,1-1 1,-1 1-1,1-1 0,0 0 1,-1 1-1,1-1 1,-1 0-1,1 0 1,0 0-1,-1 0 1,1 0-1,-1 0 0,4-1 1,2 0 64,1 0 0,-1 0 1,1 0-1,-1-1 0,0 0 0,1-1 1,12-6-1,-6 0 14,0-1 1,-1 0-1,0-1 0,0 0 1,-1-1-1,-1-1 0,0 0 1,-1 0-1,0-1 0,14-29 1,-15 25-6,0 0 0,-2-1 0,0 0 0,-1 0 0,-1-1 0,-1 0 0,-1 0 0,2-36 0,-5 56-87,0 0 0,0-1 0,0 1 0,0-1 0,1 1 0,-1-1 0,0 1 0,0-1 0,0 1 0,0-1 0,0 1 0,0-1 0,0 0 0,0 1 0,-1-1 0,1 1 0,0 0 0,0-1 0,0 1 0,0-1 0,-1 1 0,1-1 0,0 1 0,0-1 0,-1 1 0,1 0 0,0-1 0,-1 1 0,1-1 0,-1 1 0,1 0 0,0-1 0,-1 1 0,1 0 0,-1 0 0,1-1 0,-1 1 0,1 0 0,-1 0 0,1 0 0,-1 0 0,1 0 0,-1 0 0,1 0 0,-1-1 0,1 1 0,-1 0 0,1 1 0,-1-1 0,1 0 0,-1 0 0,1 0 0,-1 0 0,1 0 0,-1 0 0,1 1 0,-1-1 0,1 0 0,0 0 0,-1 1 0,1-1 0,-1 0 0,1 1 0,-1 0 0,-25 26 0,17-15 0,2 2 0,-1-1 0,2 1 0,0 1 0,1-1 0,0 1 0,1 0 0,0 0 0,2 0 0,0 0 0,0 1 0,2 18 0,0-30 0,0 0 0,1 0 0,0 0 0,0 0 0,0 0 0,1 0 0,-1-1 0,1 1 0,0 0 0,0-1 0,0 1 0,0-1 0,6 6 0,44 35 0,-45-39 0,0 1 0,1-1 0,-2 1 0,1 0 0,-1 1 0,0-1 0,0 1 0,0 1 0,6 11 0,-12-18-106,1 1 0,-1-1 1,1 0-1,-1 0 0,1 0 0,-1 0 1,1 0-1,-1 0 0,1 0 0,0 0 0,0-1 1,-1 1-1,1 0 0,0 0 0,0-1 0,0 1 1,0 0-1,2 0 0,-2-1-66,-1 0-1,1 0 0,0-1 1,-1 1-1,1-1 1,0 1-1,-1 0 0,1-1 1,0 1-1,-1-1 1,1 1-1,-1-1 1,1 0-1,-1 1 0,1-1 1,-1 0-1,1 1 1,-1-1-1,0 0 1,1 1-1,-1-1 0,0 0 1,0 0-1,0 1 1,1-1-1,-1 0 1,0 0-1,0 0 0,5-24-6905</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1.813"/>
    </inkml:context>
    <inkml:brush xml:id="br0">
      <inkml:brushProperty name="width" value="0.025" units="cm"/>
      <inkml:brushProperty name="height" value="0.025" units="cm"/>
    </inkml:brush>
  </inkml:definitions>
  <inkml:trace contextRef="#ctx0" brushRef="#br0">1 47 14798,'0'0'10025,"83"0"-9928,-44-21-2308,4-4-4291</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0.833"/>
    </inkml:context>
    <inkml:brush xml:id="br0">
      <inkml:brushProperty name="width" value="0.025" units="cm"/>
      <inkml:brushProperty name="height" value="0.025" units="cm"/>
    </inkml:brush>
  </inkml:definitions>
  <inkml:trace contextRef="#ctx0" brushRef="#br0">36 170 14830,'0'0'3417,"-5"-9"277,-16-25 176,21 34-3788,0 0 0,0 0-1,0-1 1,0 1 0,0 0 0,0 0 0,0 0-1,-1 0 1,1 0 0,0 0 0,0-1 0,0 1-1,0 0 1,0 0 0,0 0 0,0 0 0,0 0-1,0 0 1,0 0 0,-1 0 0,1-1-1,0 1 1,0 0 0,0 0 0,0 0 0,0 0-1,0 0 1,-1 0 0,1 0 0,0 0 0,0 0-1,0 0 1,0 0 0,0 0 0,0 0 0,-1 0-1,1 0 1,0 0 0,0 0 0,0 0-1,0 0 1,0 0 0,-1 0 0,1 0 0,0 0-1,0 0 1,0 0 0,0 0 0,0 1 0,0-1-1,0 0 1,-1 0 0,1 0 0,0 0 0,0 0-1,0 0 1,0 0 0,0 0 0,0 1 0,0-1-1,0 0 1,-3 14 949,3 19-1058,1-24 57,0 0 0,1 0 0,0 0 0,1-1 0,0 1 0,0-1 0,1 0 0,0 0 0,0 0 0,1 0 0,0-1 1,0 1-1,1-1 0,0-1 0,0 1 0,1-1 0,9 7 0,-12-10-19,0 0 0,1 0 0,-1-1 0,1 0 0,0 0 0,0 0 0,0 0 0,0-1-1,0 1 1,0-2 0,0 1 0,0 0 0,1-1 0,-1 0 0,0 0 0,0 0 0,0-1 0,1 0 0,-1 0 0,0 0 0,0-1 0,0 1 0,0-1 0,-1-1 0,1 1 0,0-1 0,-1 1 0,0-1 0,1 0 0,6-8 0,-1 2-11,-1-1 0,0 0 0,0 0 0,-1-1 0,-1 0 0,1-1 0,-2 1 0,0-1 0,0-1 0,-1 1 0,-1-1 0,0 0 0,4-22 0,-15 195 0,6-159-19,1 0 1,0 1-1,0-1 0,0 1 0,0-1 1,0 1-1,0-1 0,0 1 0,0-1 1,1 1-1,-1-1 0,1 1 0,-1-1 1,1 0-1,-1 1 0,1-1 0,0 0 1,0 1-1,-1-1 0,1 0 1,0 0-1,0 0 0,0 0 0,0 0 1,1 0-1,-1 0 0,0 0 0,0 0 1,1 0-1,-1-1 0,0 1 0,1 0 1,-1-1-1,0 1 0,1-1 1,-1 0-1,1 1 0,-1-1 0,1 0 1,-1 0-1,1 0 0,-1 0 0,1 0 1,-1 0-1,1-1 0,-1 1 0,1 0 1,-1-1-1,0 1 0,1-1 0,1 0 1,4-2-260,1-1 1,-1 1 0,0-1 0,0 0-1,-1-1 1,1 1 0,-1-1-1,8-9 1,-3 1-1503,-1 0 0,-1-1 0,0 0 0,-1 0 0,0-1 0,-1 0 0,-1-1 0,0 1 0,-1-1 0,4-25 0,-4-3 2416,-5 0 5293,-4 40-77,-5 8-3675,-6 8-768,-39 61 2595,50-68-3788,0 1-1,1 0 0,0 0 0,0 0 1,1 0-1,0 1 0,0-1 1,0 1-1,1 0 0,0-1 1,0 10-1,3-15-208,0 0 0,1 0 0,-1 0 0,1 0 0,-1-1-1,1 1 1,-1-1 0,1 1 0,0-1 0,-1 0 0,1 0 0,0 0 0,-1 0 0,1-1 0,3 0 0,-3 1 15,83-13-810,-61 9-209,0 0 0,33-1 0,-57 5 984,0 0 0,0 0 0,0 0 0,0 0 0,0 0 0,0 0-1,0 0 1,0 1 0,0-1 0,0 0 0,0 0 0,0 1 0,0-1 0,-1 1 0,1-1 0,0 1 0,0-1 0,0 1 0,0-1 0,-1 1 0,1 0 0,0 0 0,-1-1 0,1 1 0,0 0 0,-1 0 0,1 0 0,-1-1 0,1 3 0,0-1 79,-1 1 1,0-1 0,0 1 0,0-1 0,0 1-1,0-1 1,0 1 0,-1-1 0,1 1 0,-1-1 0,-1 4-1,-2 5 376,-1 0 1,-1 0-1,1-1 0,-9 12 0,4-9-230,0 1 0,-1-1 0,0-1 0,-1 0 0,0 0 0,-18 11 0,67-62-4237,-4 8 1861,92-81-12408,-82 78 14318,1 2 5916,-43 32-5422,-1-1 0,0 1 0,1 0 0,-1 0 0,1-1 0,-1 1 0,1 0 0,-1 0 0,1 0 0,-1-1 0,1 1 0,-1 0 0,1 0 0,-1 0 0,1 0 0,0 0 0,-1 0 0,1 0 0,-1 0 0,1 0 0,-1 0 0,1 1 0,-1-1 0,1 0 0,-1 0 1,1 0-1,-1 1 0,1-1 0,-1 0 0,1 1 0,-1-1 0,0 0 0,1 1 0,-1-1 0,1 0 0,-1 1 0,1 0 0,11 24 2391,-10-21-2483,-1-1 0,0 0 1,1 0-1,-1 1 0,1-1 1,0 0-1,0 0 0,0-1 0,0 1 1,4 3-1,0-3-95,0-1 1,0 1-1,0-1 0,0 0 1,1-1-1,-1 0 0,0 0 0,1 0 1,-1-1-1,1 1 0,-1-2 1,1 1-1,-1-1 0,7-1 0,12-3-258,0-1-1,28-10 0,-7-3-1450,-31 12 134,1 1-1,-1 0 0,27-5 1,-34-3-1554,-1-10-3807,-6 18 3907,5-16-6169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1.209"/>
    </inkml:context>
    <inkml:brush xml:id="br0">
      <inkml:brushProperty name="width" value="0.025" units="cm"/>
      <inkml:brushProperty name="height" value="0.025" units="cm"/>
    </inkml:brush>
  </inkml:definitions>
  <inkml:trace contextRef="#ctx0" brushRef="#br0">19 1 15759,'0'0'10965,"0"9"-9273,-1-2-1436,0-4-207,0 0 1,1 1-1,-1-1 1,1 0-1,0 0 1,0 0-1,0 1 1,0-1-1,0 0 0,1 0 1,0 0-1,-1 0 1,1 0-1,0 0 1,1 0-1,-1 0 1,0 0-1,1 0 1,0 0-1,-1-1 1,1 1-1,3 2 1,11 6-1277,-2 0 0,1 0 1,-1 1-1,-1 1 1,21 25-1,-28-29 829,0 1 0,0 0 0,9 20-1,-11-17 853,0 0 0,0 0-1,2 22 1,-1 1 541,-2 0 0,-1 43 1,-3-65-559,0-1 1,-1 0-1,0 0 1,-1 0 0,0 0-1,-1 0 1,-1-1 0,0 1-1,-8 14 1,12-25-327,0 0 0,0 0 0,0 0 0,-1 0 0,1-1 0,0 1 0,-1 0 0,1-1-1,-1 1 1,1-1 0,-1 1 0,0-1 0,0 0 0,0 1 0,0-1 0,0 0 0,0 0 0,0-1 0,0 1 0,0 0 0,-3 0 0,2-1-82,1-1-1,0 1 1,0-1 0,0 1-1,0-1 1,0 0 0,0 0-1,0 0 1,0 0 0,0 0-1,1 0 1,-1-1 0,0 1-1,1-1 1,-1 1-1,1-1 1,-3-2 0,-5-8-192,1-1-1,1 1 1,0-2 0,-10-26-1,8 17-140,1-1 0,2 0 1,-8-45-1,13 62 313,0 0 0,1-1 1,0 1-1,0 0 1,0 0-1,1-1 0,0 1 1,0 0-1,1 0 1,0 0-1,0 0 1,1 0-1,0 0 0,0 1 1,1-1-1,-1 1 1,8-9-1,0 5-32,0 0 0,1 1 0,20-12-1,-19 12-1097,1 0 0,-2 0 0,18-17 0,-27 22-63,1 0 0,-1 1 1,0-2-1,-1 1 0,1 0 1,-1-1-1,1 1 0,2-10 1,3-24-14010</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1.583"/>
    </inkml:context>
    <inkml:brush xml:id="br0">
      <inkml:brushProperty name="width" value="0.025" units="cm"/>
      <inkml:brushProperty name="height" value="0.025" units="cm"/>
    </inkml:brush>
  </inkml:definitions>
  <inkml:trace contextRef="#ctx0" brushRef="#br0">0 1 22774,'0'0'1441</inkml:trace>
  <inkml:trace contextRef="#ctx0" brushRef="#br0" timeOffset="1">992 398 26361,'0'0'-8200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1.925"/>
    </inkml:context>
    <inkml:brush xml:id="br0">
      <inkml:brushProperty name="width" value="0.025" units="cm"/>
      <inkml:brushProperty name="height" value="0.025" units="cm"/>
    </inkml:brush>
  </inkml:definitions>
  <inkml:trace contextRef="#ctx0" brushRef="#br0">169 40 16047,'0'0'5990,"-11"-4"-3695,9 3-2209,-1-1 0,0 1 0,0 0 0,1 0 0,-1 0 1,0 1-1,0-1 0,0 1 0,0 0 0,0 0 0,0 0 0,0 0 0,0 0 0,0 0 0,0 1 0,0-1 0,0 1 0,0 0 0,0 0 0,0 0 0,1 1 0,-1-1 0,0 0 0,1 1 0,-1 0 0,1 0 0,0 0 0,0 0 0,-1 0 0,1 0 0,0 0 0,1 1 0,-1-1 0,-2 5 0,-4 4 161,0 1 0,1 0 0,0 1 0,1 0 0,1 0 0,0 0 0,0 1 0,2 0 0,-1-1 0,-1 21 0,5-33-218,0 0 0,0 0 0,0 0 0,0 0-1,0 0 1,0 0 0,0 0 0,0 0-1,1 0 1,-1 0 0,0 0 0,0-1-1,1 1 1,-1 0 0,1 0 0,-1 0 0,1 0-1,-1-1 1,1 1 0,-1 0 0,1 0-1,0-1 1,-1 1 0,1-1 0,0 1-1,0 0 1,-1-1 0,1 0 0,0 1 0,2 0-1,-1-1 51,1 1 0,0-1 0,-1 0 0,1 0 0,0 0-1,-1-1 1,1 1 0,0 0 0,-1-1 0,1 0 0,2-1-1,6-2 90,0-1-1,-1 0 0,1 0 1,11-9-1,-8 3-165,0 1 1,0-2-1,-1 0 0,0 0 0,-1-2 1,-1 1-1,0-1 0,-1-1 1,-1 0-1,0 0 0,-1-1 0,0 0 1,7-23-1,-17 53-2,1 1 0,0-1 0,2 0 0,-1 1 0,2-1 0,3 17 0,-4-27-171,0-1 0,0 0-1,0 0 1,0 0 0,1 0 0,-1 0 0,1 0 0,0 0-1,0-1 1,0 1 0,0 0 0,0-1 0,4 4-1,-2-3-445,1-1-1,-1 1 0,1-1 0,-1 0 1,1 0-1,0-1 0,-1 1 0,1-1 1,0 0-1,0 0 0,0-1 0,0 1 1,6-1-1,24 0-8804</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2.583"/>
    </inkml:context>
    <inkml:brush xml:id="br0">
      <inkml:brushProperty name="width" value="0.025" units="cm"/>
      <inkml:brushProperty name="height" value="0.025" units="cm"/>
    </inkml:brush>
  </inkml:definitions>
  <inkml:trace contextRef="#ctx0" brushRef="#br0">78 1 11115,'0'0'14093,"2"13"-12993,9 399 4559,-12-301-4859,-1-133-820,-1 0-1,-1 1 1,-1-1 0,-1 1 0,0 0-1,-2 0 1,0 1 0,-2 0-1,-18-29 1,19 37-232,9 19-410,13 22-191,-9-24 477,1 0 0,0-1 0,1 0 0,-1 0 0,1 0 0,0 0 0,-1-1 0,2 0 0,-1 0 0,0-1 0,1 0 0,10 3 0,-1-2-1494,0-1 0,0-1 1,0 0-1,20-2 0,12-3-6234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3.209"/>
    </inkml:context>
    <inkml:brush xml:id="br0">
      <inkml:brushProperty name="width" value="0.025" units="cm"/>
      <inkml:brushProperty name="height" value="0.025" units="cm"/>
    </inkml:brush>
  </inkml:definitions>
  <inkml:trace contextRef="#ctx0" brushRef="#br0">114 84 17521,'0'0'2247,"-12"3"283,7-2-2359,0 0 0,0 0 0,0 1 0,0 0 0,0 0-1,0 0 1,1 1 0,-1-1 0,1 1 0,-1 0 0,1 1-1,0-1 1,0 1 0,1 0 0,-1 0 0,1 0 0,-1 0-1,1 0 1,1 1 0,-1-1 0,1 1 0,-1 0-1,2 0 1,-1 0 0,-1 5 0,2-6-56,0 0 0,0 0 0,1 0 0,0 0 0,0 0 0,0 0 1,0 0-1,1 5 0,-1-8-52,1 0 1,-1 1 0,0-1-1,1 0 1,-1 0 0,1 0 0,0 0-1,-1 0 1,1 1 0,0-1-1,-1 0 1,1 0 0,0-1-1,0 1 1,0 0 0,0 0-1,0 0 1,2 1 0,0-2 39,0 1 1,1-1-1,-1 1 1,0-1 0,0 0-1,0 0 1,0-1-1,0 1 1,0-1-1,0 1 1,0-1-1,0 0 1,0 0-1,0 0 1,0-1-1,0 1 1,0-1 0,-1 1-1,1-1 1,3-4-1,127-106 506,-133 112-626,1-1 1,-1 1 0,1-1-1,-1 1 1,1-1-1,-1 1 1,1-1 0,0 1-1,-1 0 1,1-1-1,0 1 1,-1 0 0,1 0-1,0 0 1,0-1-1,-1 1 1,1 0 0,0 0-1,0 0 1,-1 0-1,1 0 1,0 0 0,-1 1-1,1-1 1,0 0-1,0 0 1,-1 0 0,1 1-1,0-1 1,-1 0 0,1 1-1,0-1 1,0 1-1,0 1 3,1 0-1,-1-1 0,0 1 0,0 0 0,0 0 0,0 0 1,-1 0-1,1 1 0,0-1 0,-1 0 0,1 3 0,1 73 135,-2-66-113,-1 10 36,0-16 11,0-1-1,1 1 0,0-1 1,0 1-1,0 0 0,1-1 1,0 1-1,0-1 0,0 1 1,3 6-1,-4-12-41,1 1 1,-1-1-1,1 0 0,-1 0 0,1 1 1,-1-1-1,1 0 0,-1 0 0,1 0 1,-1 0-1,1 0 0,-1 0 0,1 0 1,-1 0-1,1 0 0,-1 0 0,1 0 1,-1 0-1,1 0 0,-1 0 1,1 0-1,-1 0 0,1-1 0,-1 1 1,1 0-1,-1 0 0,1-1 0,-1 1 1,1 0-1,-1-1 0,0 1 0,1-1 1,-1 1-1,0 0 0,1-1 0,-1 1 1,0-1-1,1 1 0,-1-1 0,0 1 1,0-1-1,0 1 0,1-1 0,-1 1 1,0-1-1,14-26 396,-13 25-403,8-19-5,-2 0 0,0-1 0,-1 0 0,-2 0 0,0 0 0,1-28 0,-5 54 0,0-1 0,0 0 0,0 1 0,0-1 0,1 1 0,0-1 0,-1 0 0,1 0 0,0 1 0,0-1 0,1 0 0,-1 0 0,1 0 0,0 0 0,-1 0 0,5 4 0,-3-5 0,0 0 0,0 1 0,1-1 0,-1-1 0,1 1 0,0 0 0,-1-1 0,1 0 0,0 0 0,0 0 0,0 0 0,0-1 0,-1 1 0,8-1 0,-5 0 0,-1 0 0,1 0 0,0 0 0,-1-1 0,1 0 0,0 0 0,-1-1 0,1 1 0,-1-1 0,0 0 0,0-1 0,0 1 0,0-1 0,0 0 0,0 0 0,0-1 0,-1 1 0,0-1 0,0 0 0,7-8 0,-6 5 0,-1-1 0,1 1 0,-1-1 0,-1 0 0,1 0 0,-1 0 0,-1-1 0,1 1 0,-2-1 0,1 1 0,-1-1 0,0-16 0,-4 21 0,-5 11 0,-5 11 0,9-9 0,1 0 0,0 0 0,0 0 0,1 0 0,0 1 0,1-1 0,0 0 0,0 1 0,1-1 0,1 15 0,0-23-3,-1 1 1,1-1-1,0 0 0,0 1 1,0-1-1,0 0 0,0 1 1,0-1-1,0 0 0,0 0 1,0 0-1,1 0 0,-1 0 1,0 0-1,1-1 1,-1 1-1,1 0 0,-1-1 1,1 1-1,-1-1 0,1 1 1,-1-1-1,1 0 0,-1 1 1,4-1-1,51 1-401,-25-1-228,-4 6-7101,-17-3 2275,-1 0-1386</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3.942"/>
    </inkml:context>
    <inkml:brush xml:id="br0">
      <inkml:brushProperty name="width" value="0.025" units="cm"/>
      <inkml:brushProperty name="height" value="0.025" units="cm"/>
    </inkml:brush>
  </inkml:definitions>
  <inkml:trace contextRef="#ctx0" brushRef="#br0">30 109 10666,'0'0'15668,"0"16"-14867,-14 136 1285,5-91-1710,4 0 0,4 110 0,1-168-400,0 0 1,0-1 0,0 1-1,1 0 1,0-1 0,-1 1-1,1-1 1,0 1-1,0-1 1,1 1 0,-1-1-1,0 0 1,1 1 0,-1-1-1,1 0 1,0 0 0,0 0-1,0 0 1,0 0-1,0-1 1,0 1 0,0-1-1,1 1 1,2 1 0,-2-3-15,-1 0 0,0 1 0,0-1 0,0 0 0,0 0 0,1-1 0,-1 1 0,0 0 0,0-1 0,0 1 0,0-1 0,0 0 0,0 0 0,0 0 0,0 0 0,0 0 0,0 0 0,-1 0 0,1 0 0,0-1 0,-1 1 0,1-1 0,-1 1 0,1-1 0,-1 0 0,0 0 0,0 1 0,0-1 0,0 0 0,2-4 0,4-11-140,-1 0 0,0 0 1,-2-1-1,0 0 0,0 0 0,-2 0 0,0 0 0,-2-35 0,0 31 196,1-1 0,0 0-1,2 1 1,1-1 0,9-30-1,-4 32-82,1 0 0,24-35 0,-25 43 424,0-1 1,-1 0 0,0-1-1,-1 0 1,-1 0 0,9-31 0,-15 46-345,0 0 1,0 0-1,0 0 1,0 0 0,0 0-1,-1 0 1,1 0-1,0 0 1,0 0 0,0 0-1,0 0 1,0 0 0,0 0-1,0 0 1,-1 0-1,1 0 1,0 0 0,0 0-1,0 0 1,0 0-1,0 0 1,0-1 0,0 1-1,0 0 1,0 0 0,0 0-1,0 0 1,-1 0-1,1 0 1,0 0 0,0 0-1,0 0 1,0 0-1,0-1 1,0 1 0,0 0-1,0 0 1,0 0 0,0 0-1,0 0 1,0 0-1,0 0 1,0-1 0,0 1-1,0 0 1,0 0-1,0 0 1,0 0 0,0 0-1,-10 15 51,-11 25-149,9-8 371,1 1-1,1 1 1,2-1 0,2 1-1,1 1 1,1-1 0,2 1-1,3 45 1,1-66-288,0-1 0,0 1 0,1-1 0,1 0 0,0 1 0,1-2 0,1 1 0,-1-1 0,2 1 0,0-2 0,1 1 0,0-1 0,0 0 0,14 13 0,-22-24 0,0 0 0,0 0 0,0 0 0,0 0 0,0 0 0,0 0 0,0 0 0,0 0 0,1 1 0,-1-1 0,0 0 0,0 0 0,0 0 0,0 0 0,0 0 0,0 0 0,0 0 0,1 0 0,-1 0 0,0 0 0,0 0 0,0 0 0,0 0 0,0 0 0,0 0 0,1 0 0,-1 0 0,0 0 0,0 0 0,0 0 0,0 0 0,0 0 0,0 0 0,0 0 0,1 0 0,-1-1 0,0 1 0,0 0 0,0 0 0,0 0 0,0 0 0,0 0 0,0 0 0,0 0 0,0 0 0,0 0 0,1-1 0,-1 1 0,0 0 0,0 0 0,0 0 0,0 0 0,0 0 0,0 0 0,0 0 0,0-1 0,0 1 0,0 0 0,0 0 0,0 0 0,0 0 0,0 0 0,0-1 0,0-14 0,-4-18 0,-5 7 0,-2 0 0,-1 0 0,-18-27 0,16 30 0,1-2 0,1 1 0,-11-33 0,23 56-30,0 0 0,-1 0 1,1-1-1,0 1 0,0 0 0,0-1 1,0 1-1,0 0 0,0-1 0,0 1 0,0 0 1,1-1-1,-1 1 0,1 0 0,-1 0 0,1-1 1,-1 1-1,1 0 0,-1 0 0,1 0 1,0 0-1,0 0 0,0 0 0,-1 0 0,1 0 1,0 0-1,0 0 0,0 0 0,1 1 0,-1-1 1,0 0-1,0 1 0,0-1 0,0 1 1,1-1-1,-1 1 0,0 0 0,0-1 0,2 1 1,10-3-614,1 1 0,-1 0 0,19 0 1,15-3-1415,-47 4 1814,0 1-1,1 0 0,-1 0 1,1 0-1,-1 0 0,0 0 1,1-1-1,-1 1 1,0 0-1,1 0 0,-1-1 1,0 1-1,0 0 0,1 0 1,-1-1-1,0 1 1,0 0-1,1-1 0,-1 1 1,0 0-1,0-1 0,0 1 1,0-1-1,1 1 1,-1 0-1,0-1 0,0 1 1,0 0-1,0-1 0,0 1 1,0-1-1,0 1 1,0 0-1,0-1 0,0 1 1,0-1-1,0 1 0,-1 0 1,1-1-1,0 1 1,0 0-1,0-1 0,-1 0 1,-7-13-14673</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4.300"/>
    </inkml:context>
    <inkml:brush xml:id="br0">
      <inkml:brushProperty name="width" value="0.025" units="cm"/>
      <inkml:brushProperty name="height" value="0.025" units="cm"/>
    </inkml:brush>
  </inkml:definitions>
  <inkml:trace contextRef="#ctx0" brushRef="#br0">0 0 22709,'0'0'3748,"60"0"-9385,-34 2-5798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5.687"/>
    </inkml:context>
    <inkml:brush xml:id="br0">
      <inkml:brushProperty name="width" value="0.025" units="cm"/>
      <inkml:brushProperty name="height" value="0.025" units="cm"/>
    </inkml:brush>
  </inkml:definitions>
  <inkml:trace contextRef="#ctx0" brushRef="#br0">4 0 14926,'0'0'8456,"0"12"-7981,-1 44 201,-1 3-123,7 69 1,-5-125-520,0-1 1,0 0-1,1 1 0,-1-1 0,1 1 1,-1-1-1,1 0 0,0 1 0,0-1 0,0 0 1,0 0-1,1 0 0,-1 0 0,1 0 0,-1 0 1,1 0-1,0 0 0,-1 0 0,1-1 0,0 1 1,4 1-1,-3-1 58,0-2 1,0 1-1,0 0 1,0-1 0,0 1-1,0-1 1,0 0-1,1 0 1,-1 0-1,0 0 1,0-1-1,0 1 1,0-1-1,5-2 1,6-2 243,-1 0 1,0-2-1,0 0 0,-1 0 1,23-19-1,-5 0-128,32-37 1,-15 14 1258,-47 48-1461,1 1-1,-1 0 1,0 0-1,0 0 0,0 0 1,0 0-1,0 0 0,1 0 1,-1 0-1,0 0 1,0 0-1,0 0 0,0-1 1,0 1-1,1 0 1,-1 0-1,0 0 0,0 0 1,0 0-1,0 0 1,1 0-1,-1 0 0,0 0 1,0 1-1,0-1 1,0 0-1,1 0 0,-1 0 1,0 0-1,0 0 1,0 0-1,0 0 0,0 0 1,0 0-1,1 0 1,-1 0-1,0 1 0,0-1 1,0 0-1,0 0 1,0 0-1,0 0 0,0 0 1,0 1-1,1-1 1,-1 0-1,0 0 0,0 0 1,0 0-1,0 0 1,0 1-1,0-1 0,0 0 1,0 0-1,0 0 1,0 0-1,0 1 0,3 18 104,-2 29-47,-1-42-7,0-4-40,-1 2-20,1 0 0,0 0-1,1 0 1,-1-1 0,1 1 0,-1 0 0,1 0-1,2 6 1,-2-10 6,0 1-1,0 0 1,0 0-1,-1 0 0,1 0 1,0-1-1,0 1 1,0-1-1,1 1 1,-1 0-1,0-1 1,0 0-1,0 1 1,0-1-1,0 0 1,1 1-1,-1-1 1,0 0-1,0 0 1,0 0-1,1 0 1,-1 0-1,0 0 1,0-1-1,1 1 1,-1 0-1,0-1 1,0 1-1,0 0 1,0-1-1,0 0 1,0 1-1,2-2 0,10-4 80,0-1-1,0 0 1,20-16-1,33-18-45,-61 39-47,0 0-1,1 0 0,-1 0 0,0 0 1,1 1-1,-1 0 0,1 0 0,-1 1 1,1-1-1,-1 1 0,9 1 0,-12 0 2,-1-1 0,1 1 0,0 0 0,-1 0 0,1 0 0,0 0 0,-1 0 0,1 0 0,-1 0 0,0 0 1,1 1-1,-1-1 0,0 0 0,0 1 0,0-1 0,0 1 0,0 0 0,0-1 0,0 1 0,0 0 0,-1-1 0,1 1 0,-1 0 0,1 0 0,-1 0 0,0-1 0,0 4 0,3 59 37,-3-51 2,0 31-524,0-38-3708,0-20-12409</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6.016"/>
    </inkml:context>
    <inkml:brush xml:id="br0">
      <inkml:brushProperty name="width" value="0.025" units="cm"/>
      <inkml:brushProperty name="height" value="0.025" units="cm"/>
    </inkml:brush>
  </inkml:definitions>
  <inkml:trace contextRef="#ctx0" brushRef="#br0">1 1 24567,'0'0'8200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1.866"/>
    </inkml:context>
    <inkml:brush xml:id="br0">
      <inkml:brushProperty name="width" value="0.025" units="cm"/>
      <inkml:brushProperty name="height" value="0.025" units="cm"/>
    </inkml:brush>
  </inkml:definitions>
  <inkml:trace contextRef="#ctx0" brushRef="#br0">597 100 14318,'0'0'2220,"-8"-8"-597,-26-26-689,33 34-891,1-1 0,-1 0 0,0 0 0,1 0 0,-1 0 0,1 0 0,0 0 0,-1 0 0,1 0 0,0 0 0,-1 0 0,1 0 0,0 0 0,0 0 0,0 0 0,0 0 0,0-1 0,0 1 0,0 0 0,0 0 0,1 0 0,-1 0 0,0 0 0,1 0 0,-1 0 0,0 0 0,1 0 0,0 0 0,-1 0-1,1 0 1,-1 1 0,1-1 0,0 0 0,0 0 0,-1 0 0,1 1 0,0-1 0,0 0 0,0 1 0,0-1 0,0 1 0,0-1 0,0 1 0,2-1 0,42-15 1392,-44 16-1420,0 0 1,0-1-1,0 1 1,0 0-1,0 0 0,0 0 1,0 0-1,0 0 1,0 0-1,0 0 0,1 0 1,-1 0-1,0 0 1,0 0-1,0 1 1,0-1-1,0 1 0,0-1 1,1 1-1,-2 0-5,0-1 0,0 1 0,0 0 1,0-1-1,0 1 0,0-1 0,0 1 0,0 0 0,0-1 0,0 1 0,0-1 0,0 1 0,-1-1 0,1 1 0,0-1 0,0 1 1,-1-1-1,1 1 0,-1-1 0,1 1 0,0-1 0,-1 1 0,1-1 0,-1 1 0,-37 32 845,-163 96 599,127-85-879,3 2-1,2 4 1,-64 59-1,128-104-564,-1 1 0,1 0 0,0 0-1,0 0 1,0 1 0,-4 10 0,8-16-23,1 0 1,-1 0 0,1 0-1,-1 0 1,1 1 0,0-1-1,0 0 1,-1 0 0,1 0-1,0 0 1,0 0 0,0 1-1,0-1 1,1 0 0,-1 0-1,0 0 1,0 0 0,1 0-1,-1 1 1,1-1 0,-1 0-1,1 0 1,-1 0 0,1 0-1,-1 0 1,1 0 0,0-1-1,0 1 1,-1 0 0,1 0-1,0 0 1,0-1 0,0 1 0,0 0-1,0-1 1,0 1 0,0-1-1,0 1 1,0-1 0,0 0-1,1 1 1,-1-1 0,0 0-1,0 0 1,0 1 0,0-1-1,0 0 1,1 0 0,-1-1-1,1 1 1,44 5-408,0-3 1,0-2-1,55-6 1,138-28-3932,-185 25 2741,109-19-5138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17.589"/>
    </inkml:context>
    <inkml:brush xml:id="br0">
      <inkml:brushProperty name="width" value="0.025" units="cm"/>
      <inkml:brushProperty name="height" value="0.025" units="cm"/>
    </inkml:brush>
  </inkml:definitions>
  <inkml:trace contextRef="#ctx0" brushRef="#br0">3291 337 14446,'-232'-76'662,"-80"-33"-310,255 82-260,-1 2 1,-2 3 0,0 3-1,-1 2 1,-94-12-1,40 20-322,-1 6-1,0 4 0,-222 33 1,177-5 482,1 8 0,-187 68 1,245-67 331,-189 99 0,234-104-440,1 3 0,2 2 1,1 2-1,-69 70 0,101-89-135,1 2-1,0 1 1,2 0-1,1 1 1,1 1-1,1 1 0,2 0 1,0 1-1,2 0 1,1 1-1,1 0 0,2 1 1,1-1-1,1 2 1,1-1-1,2 0 1,1 1-1,2-1 0,1 0 1,1 1-1,1-1 1,2 0-1,1-1 0,1 1 1,17 36-1,-8-29-16,2 0 0,1-2 0,2-1 0,1 0 0,2-2 0,1-1 0,35 32 0,-18-25-1,0-2 0,2-2-1,2-2 1,82 43-1,-40-34 147,2-4 0,1-4 0,2-4 0,1-4 0,165 22-1,-100-32 63,0-7 0,1-7 0,-1-7 0,239-39 0,620-185 1161,-425 49-679,-463 133-598,-3-6-1,173-101 0,-256 128-51,-2-1 0,0-3 0,-3-2 0,0-1 0,-3-2 0,-1-1 0,57-77 0,-79 93-1,0-1-1,-2-1 1,-1 0-1,-1 0 1,-1-1-1,-1 0 1,9-43-1,-15 47-4,0 0 0,-1 0 0,0 0 0,-2 0 0,-1 0 0,0 0 0,-1 1 0,-1-1 0,-1 1 0,-14-35-1,7 28-8,-2 1-1,0 0 0,-2 2 0,0-1 0,-2 2 0,-1 0 0,0 2 0,-1 0 0,-1 1 0,-1 1 0,-31-19 0,0 3-2,-2 2 0,-2 3 0,0 2 0,-63-19 0,-8 7-9,-2 4 0,-1 7 0,-205-19 0,-408 32-613,273 54-1972,191-12-1932,74-15-2555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6.996"/>
    </inkml:context>
    <inkml:brush xml:id="br0">
      <inkml:brushProperty name="width" value="0.025" units="cm"/>
      <inkml:brushProperty name="height" value="0.025" units="cm"/>
    </inkml:brush>
  </inkml:definitions>
  <inkml:trace contextRef="#ctx0" brushRef="#br0">1 0 7815,'0'0'14564,"2"12"-13273,48 209 1890,17 7-6298,-67-227 2973,1 0 0,-1 0-1,0-1 1,1 1-1,-1 0 1,1 0 0,-1 0-1,0 0 1,0 0-1,0-1 1,1 1 0,-1 0-1,0 0 1,0 0-1,0 0 1,0 0 0,0 0-1,-1 0 1,1-1-1,0 1 1,0 0 0,-1 0-1,1 0 1,0 0-1,-2 1 1,1-2-55,0 0-1,0 0 1,0 0-1,0 0 1,0 0 0,0 0-1,0 0 1,0-1-1,0 1 1,0 0 0,0-1-1,0 1 1,0-1-1,0 1 1,1-1 0,-1 1-1,-2-2 1,-43-37-6888,44 38 6639,-34-33-6742</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7.325"/>
    </inkml:context>
    <inkml:brush xml:id="br0">
      <inkml:brushProperty name="width" value="0.025" units="cm"/>
      <inkml:brushProperty name="height" value="0.025" units="cm"/>
    </inkml:brush>
  </inkml:definitions>
  <inkml:trace contextRef="#ctx0" brushRef="#br0">134 264 6919,'-44'-58'2786,"8"7"-640,11 9 513,6 7 31,9 13-640,10 9 96,0 7-865,20 2-864,6 4-33,8 0 129,9 0 159,6 0-255,8 0-321,3 0-737,3-4-1633,-8-9-1986,-6-2-3555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7.666"/>
    </inkml:context>
    <inkml:brush xml:id="br0">
      <inkml:brushProperty name="width" value="0.025" units="cm"/>
      <inkml:brushProperty name="height" value="0.025" units="cm"/>
    </inkml:brush>
  </inkml:definitions>
  <inkml:trace contextRef="#ctx0" brushRef="#br0">39 1 15951,'-4'13'1495,"-7"32"-145,3 0 1,1 1 0,2-1-1,2 1 1,2 0 0,3 0-1,6 47 1,-6-83-1219,0 0 1,0 0-1,1 0 0,1 0 1,0-1-1,0 1 1,1-1-1,6 10 1,-9-17-122,-1 1 1,1-1 0,0 0 0,0 0 0,0 0 0,0 0-1,0 0 1,0-1 0,0 1 0,1-1 0,-1 1 0,0-1-1,1 0 1,0 0 0,-1 0 0,1 0 0,-1 0-1,1-1 1,0 1 0,0-1 0,-1 0 0,1 0 0,0 0-1,0 0 1,0 0 0,-1-1 0,1 1 0,0-1 0,-1 1-1,1-1 1,0 0 0,-1 0 0,1 0 0,-1-1-1,4-2 1,3-1 40,-1-1 0,0 0-1,0-1 1,0 0 0,-1 0-1,0 0 1,0-1 0,7-13-1,40-76 80,-40 69-2,27-41 0,-40 68-120,-1 1-1,0 0 0,0-1 0,0 1 1,0 0-1,1 0 0,-1-1 0,0 1 1,0 0-1,0-1 0,1 1 0,-1 0 1,0 0-1,0 0 0,1-1 0,-1 1 1,0 0-1,1 0 0,-1 0 0,0 0 1,1 0-1,-1-1 0,0 1 0,1 0 1,-1 0-1,0 0 0,1 0 0,-1 0 0,0 0 1,1 0-1,-1 0 0,1 0 0,-1 0 1,0 0-1,1 1 0,-1-1 0,0 0 1,1 0-1,-1 0 0,0 0 0,0 0 1,1 1-1,-1-1 0,0 0 0,1 0 1,-1 1-1,0-1 0,0 0 0,1 0 1,-1 1-1,0-1 0,0 0 0,0 0 1,0 1-1,1-1 0,-1 0 0,0 1 1,0-1-1,0 0 0,0 1 0,0-1 1,0 0-1,0 1 0,0-1 0,0 1 1,0-1-1,0 0 0,0 1 0,0 0 0,5 34 269,-4-27-122,4 34 160,1 1-235,11 48 0,-17-90-132,0 1 0,0-1-1,1 0 1,-1 1-1,1-1 1,-1 1-1,1-1 1,-1 0-1,1 1 1,0-1-1,0 0 1,-1 0-1,1 1 1,0-1-1,0 0 1,0 0-1,0 0 1,1 0-1,-1 0 1,0 0-1,0-1 1,0 1-1,1 0 1,-1-1-1,2 2 1,-1-2-113,0-1 1,0 1-1,0 0 1,0 0-1,0-1 0,0 1 1,0-1-1,0 0 1,0 0-1,0 0 1,-1 0-1,1 0 1,0 0-1,0 0 1,-1 0-1,2-2 1,9-8-2173,0-1 1,-1-1-1,14-20 0,-21 27 839,23-32-7086</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8.024"/>
    </inkml:context>
    <inkml:brush xml:id="br0">
      <inkml:brushProperty name="width" value="0.025" units="cm"/>
      <inkml:brushProperty name="height" value="0.025" units="cm"/>
    </inkml:brush>
  </inkml:definitions>
  <inkml:trace contextRef="#ctx0" brushRef="#br0">103 31 11371,'0'0'11856,"-10"13"-10436,-6 6-350,-26 43 0,37-53-776,0 0-1,1 0 0,0 0 0,0 1 0,1 0 0,0-1 0,1 1 1,0 0-1,0 18 0,2-27-286,-1 0 0,2 0 0,-1 0 0,0 1 0,0-1 0,0 0 0,1 0 1,-1 1-1,0-1 0,1 0 0,-1 0 0,1 0 0,-1 0 0,1 0 0,0 0 0,-1 0 1,1 0-1,0 0 0,0 0 0,0 0 0,0 0 0,0-1 0,0 1 0,0 0 0,0 0 0,0-1 1,0 1-1,0-1 0,0 1 0,1-1 0,-1 0 0,0 1 0,0-1 0,0 0 0,1 0 0,-1 0 1,0 0-1,0 0 0,1 0 0,-1 0 0,0 0 0,0 0 0,0-1 0,1 1 0,-1-1 0,2 0 1,3-1 38,0 1 1,0-2-1,-1 1 1,1 0-1,0-1 1,-1 0-1,0-1 1,8-5-1,-3-2 63,0 1 0,-1-2-1,-1 1 1,0-1 0,0 0-1,-1-1 1,-1 1 0,0-2-1,0 1 1,-2 0 0,1-1-1,-2 0 1,0 0 0,-1 0-1,0 0 1,-1-18 0,-10 42 19,2 9-93,1 0 0,1 0 1,0 1-1,2-1 1,0 1-1,2 0 0,0 34 1,1-53-35,0 0 0,0 0 0,0 0 1,0-1-1,0 1 0,0 0 0,0 0 1,1 0-1,-1 0 0,0 0 0,0 0 1,1-1-1,-1 1 0,0 0 0,1 0 1,-1-1-1,1 1 0,-1 0 0,1 0 1,-1-1-1,1 1 0,0 0 0,-1-1 1,1 1-1,0-1 0,0 1 0,-1-1 1,1 1-1,1-1 0,0 0 0,0 1-1,-1-1 1,1-1 0,0 1-1,0 0 1,-1 0 0,1-1-1,0 1 1,-1-1 0,1 1-1,0-1 1,-1 0 0,4-1-1,3-3-2,-1 0 1,1-1-1,-1 1 0,11-12 0,-4 0 2,-1 0 0,0-1 0,-1 0 0,-2-1 0,15-32 0,-22 119 0,-4-33-896,0-20-349,0 0-1,2 0 1,2 21-1,-3-35 953,0 0-1,1-1 0,-1 1 0,0 0 0,0-1 0,0 1 0,1 0 0,-1-1 0,0 1 0,1-1 0,-1 1 0,1 0 0,-1-1 0,0 1 1,1-1-1,0 1 0,-1-1 0,1 0 0,-1 1 0,1-1 0,-1 1 0,1-1 0,0 0 0,-1 0 0,1 1 0,0-1 0,-1 0 1,1 0-1,0 0 0,-1 1 0,1-1 0,0 0 0,1 0 0,12 0-10452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8.367"/>
    </inkml:context>
    <inkml:brush xml:id="br0">
      <inkml:brushProperty name="width" value="0.025" units="cm"/>
      <inkml:brushProperty name="height" value="0.025" units="cm"/>
    </inkml:brush>
  </inkml:definitions>
  <inkml:trace contextRef="#ctx0" brushRef="#br0">1 1 13773,'0'0'11648,"1"9"-10313,18 167 639,-10-74 44,34 155 1,-42-252-2424,1 0 0,0 0 0,0 0 0,0-1 0,0 1 0,1 0 0,5 7 0,-8-12 296,1 1 1,-1-1-1,0 1 1,1-1-1,-1 0 1,1 1-1,-1-1 1,1 0-1,-1 1 1,1-1-1,-1 0 1,0 1-1,1-1 1,0 0-1,-1 0 1,1 0-1,-1 0 1,1 0-1,-1 1 1,1-1-1,-1 0 1,1 0-1,-1 0 0,1 0 1,-1 0-1,1-1 1,0 1-1,0 0 1,0-1-102,1 0 0,-1-1 0,0 1 0,0 0 0,0 0 0,0-1 0,0 1 0,0-1-1,-1 1 1,1-1 0,0 1 0,-1-1 0,1 1 0,-1-1 0,1-2 0,5-23-7755</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8.725"/>
    </inkml:context>
    <inkml:brush xml:id="br0">
      <inkml:brushProperty name="width" value="0.025" units="cm"/>
      <inkml:brushProperty name="height" value="0.025" units="cm"/>
    </inkml:brush>
  </inkml:definitions>
  <inkml:trace contextRef="#ctx0" brushRef="#br0">50 1 21044,'0'0'6577,"-8"8"-6508,6-6-63,-1 1 7,-1 1 0,1 0 0,0-1 1,0 1-1,0 0 0,1 0 0,-1 1 0,1-1 0,0 0 1,0 1-1,0 0 0,1-1 0,0 1 0,-1 0 0,2 0 1,-2 7-1,2 10-54,-1-8 275,0 0 0,1 0 0,1 0 0,1 0 0,3 19 0,-4-31-205,-1 0 0,1 0 1,0 0-1,0 0 0,0 0 1,0 0-1,0 0 0,0 0 1,0 0-1,1-1 0,-1 1 1,1 0-1,-1-1 0,1 1 1,0-1-1,-1 0 0,1 1 0,0-1 1,0 0-1,0 0 0,0 0 1,0 0-1,0-1 0,0 1 1,1 0-1,-1-1 0,0 0 1,0 1-1,0-1 0,0 0 1,1 0-1,-1 0 0,0 0 1,0-1-1,1 1 0,-1-1 1,0 1-1,0-1 0,0 0 1,0 0-1,2-1 0,2 0 10,-1 0 0,1-1 0,0 0 0,-1-1 0,0 1 0,0-1 0,0 0 0,0 0 0,-1 0 0,7-9 0,36-57-146,-14 20-23,-33 50 122,1 0 0,-1 0 0,0 0 0,1 0-1,-1 0 1,0 0 0,1 0 0,-1 0 0,1 0-1,-1 0 1,0 0 0,1 1 0,-1-1 0,0 0-1,1 0 1,-1 0 0,0 1 0,1-1 0,-1 0-1,0 0 1,0 1 0,1-1 0,-1 0 0,0 1-1,0-1 1,1 0 0,-1 1 0,0-1 0,0 0-1,0 1 1,0-1 0,0 0 0,1 1 0,-1-1-1,0 1 1,0-1 0,0 0 0,0 1 0,0-1-1,0 0 1,0 1 0,0-1 0,-1 1 0,11 34 86,-3-10 7,-6-23-83,0 1 0,0 0 0,0 0 0,1-1 0,-1 1 0,1-1 0,-1 1 0,1-1 0,0 0 0,0 1 1,0-1-1,0 0 0,0 0 0,1-1 0,-1 1 0,0 0 0,1-1 0,0 1 0,-1-1 0,1 0 0,0 0 0,0 0 0,-1 0 0,1 0 0,0-1 0,0 1 0,0-1 1,0 0-1,0 0 0,0 0 0,0 0 0,0-1 0,0 1 0,0-1 0,-1 1 0,1-1 0,0 0 0,3-2 0,10-5-735,1 0 1,-2-1-1,1-1 0,-1 0 0,14-13 0,-11 9-1805,16-13-3942,0 3-4128</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5:29.085"/>
    </inkml:context>
    <inkml:brush xml:id="br0">
      <inkml:brushProperty name="width" value="0.025" units="cm"/>
      <inkml:brushProperty name="height" value="0.025" units="cm"/>
    </inkml:brush>
  </inkml:definitions>
  <inkml:trace contextRef="#ctx0" brushRef="#br0">95 335 17328,'0'0'4821,"-10"6"-3049,1-1-1668,0 1-1,0 0 0,0 1 1,-11 10-1,17-14-90,1 0 1,-1-1-1,1 1 0,0 0 0,0 0 1,0 0-1,0 1 0,0-1 1,1 0-1,-1 1 0,1-1 0,0 1 1,0-1-1,0 1 0,1 0 0,-1-1 1,1 1-1,0 0 0,0 0 0,1 5 1,-1-9-2,0 1-1,1-1 1,-1 1 0,0 0 0,1-1 0,-1 1-1,1-1 1,-1 1 0,1-1 0,-1 1 0,1-1-1,0 0 1,-1 1 0,1-1 0,-1 0 0,1 1-1,0-1 1,-1 0 0,1 0 0,0 0 0,-1 1 0,1-1-1,0 0 1,-1 0 0,1 0 0,0 0 0,-1 0-1,1 0 1,0 0 0,-1-1 0,1 1 0,0 0-1,-1 0 1,1 0 0,0-1 0,0 1 0,27-11 309,-12 1-246,-2-1 0,1 0 1,-1-1-1,-1 0 0,0-2 1,-1 1-1,14-20 0,2-8 254,35-64 0,-40 56 2687,31-93 0,-64 175-3016,-19 84 0,26-103 0,1 1 0,1-1 0,0 1 0,1-1 0,1 1 0,2 17 0,-2-28-13,0 0 0,1-1 0,-1 1 0,1 0 0,0-1 0,-1 1 0,2-1 0,-1 0-1,0 0 1,1 0 0,-1 0 0,1 0 0,0 0 0,0-1 0,0 1 0,0-1 0,0 0 0,1 0 0,-1 0 0,1 0 0,-1-1 0,1 1 0,0-1 0,0 0-1,-1 0 1,1 0 0,6 0 0,-2 0-181,0 0-1,0-1 1,0 0 0,0 0-1,0-1 1,0 0-1,-1 0 1,1-1-1,0 0 1,-1-1-1,1 1 1,13-8 0,16-17-6858,-4-6-5905</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48.517"/>
    </inkml:context>
    <inkml:brush xml:id="br0">
      <inkml:brushProperty name="width" value="0.025" units="cm"/>
      <inkml:brushProperty name="height" value="0.025" units="cm"/>
    </inkml:brush>
  </inkml:definitions>
  <inkml:trace contextRef="#ctx0" brushRef="#br0">83 8 9577,'0'0'4805,"-58"-3"-2563,46 1-897,6 1-352,0 0 4004,13 5-4901,14 7 160,11 3-128,11-2-32,7 1-865,10-5-2081,1-5-2051,-1-3-2594</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48.863"/>
    </inkml:context>
    <inkml:brush xml:id="br0">
      <inkml:brushProperty name="width" value="0.025" units="cm"/>
      <inkml:brushProperty name="height" value="0.025" units="cm"/>
    </inkml:brush>
  </inkml:definitions>
  <inkml:trace contextRef="#ctx0" brushRef="#br0">1 18 17360,'0'0'4789,"9"-3"-3599,13-2-729,1 1-1,34-2 0,113 6-4083,-80 2 516,-72-2 2315,152 1-3523,84 16 4378,214 34-242,-267-35 4249,-156-14-5815,6-2-2136</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49.234"/>
    </inkml:context>
    <inkml:brush xml:id="br0">
      <inkml:brushProperty name="width" value="0.025" units="cm"/>
      <inkml:brushProperty name="height" value="0.025" units="cm"/>
    </inkml:brush>
  </inkml:definitions>
  <inkml:trace contextRef="#ctx0" brushRef="#br0">1 31 15663,'0'0'2658,"58"-21"-736,-31 16-448,3 2-610,7 2-255,3 1-513,3 0-64,-2 0 0,-4 0 0,-6 0-64,-9 5 32,-6 2-96,-11-1-513,-2-4-1024</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18.654"/>
    </inkml:context>
    <inkml:brush xml:id="br0">
      <inkml:brushProperty name="width" value="0.025" units="cm"/>
      <inkml:brushProperty name="height" value="0.025" units="cm"/>
    </inkml:brush>
  </inkml:definitions>
  <inkml:trace contextRef="#ctx0" brushRef="#br0">0 1968 14189,'0'0'3246,"3"-15"-2771,17-57 199,3 1 0,4 1-1,35-68 1,-25 57-347,686-1342 959,-669 1325-3933,-107 166-2900,2-8 1228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49.997"/>
    </inkml:context>
    <inkml:brush xml:id="br0">
      <inkml:brushProperty name="width" value="0.025" units="cm"/>
      <inkml:brushProperty name="height" value="0.025" units="cm"/>
    </inkml:brush>
  </inkml:definitions>
  <inkml:trace contextRef="#ctx0" brushRef="#br0">5 1 18001,'0'0'5765,"-5"80"-5700,5-16-33,0 19 32,7 15 0,5 5-609,2 4-1152,5 0-674,1-6-896,-5-6-1569,1-11-2723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8:51.292"/>
    </inkml:context>
    <inkml:brush xml:id="br0">
      <inkml:brushProperty name="width" value="0.025" units="cm"/>
      <inkml:brushProperty name="height" value="0.025" units="cm"/>
    </inkml:brush>
  </inkml:definitions>
  <inkml:trace contextRef="#ctx0" brushRef="#br0">106 101 13901,'-12'0'1554,"-82"0"3432,110-4-893,7-2-4209,362-13 988,3 28-772,-124-3 1159,-787 38 543,-4 1-38,537-46-1778,1-1 0,-1 1 0,0-2 0,18-5 0,9-3 36,476-93-1093,-366 83 680,230-3 1,-450 28 1000,0 4 1,-107 24-1,63-9-76,-55 10 107,-223 29-380,387-61-562,-15 1-165,13-6-2723,8-9-2752</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51.426"/>
    </inkml:context>
    <inkml:brush xml:id="br0">
      <inkml:brushProperty name="width" value="0.025" units="cm"/>
      <inkml:brushProperty name="height" value="0.025" units="cm"/>
    </inkml:brush>
  </inkml:definitions>
  <inkml:trace contextRef="#ctx0" brushRef="#br0">23 75 6342,'0'0'16058,"2"18"-15220,7 543 4159,21-812-3244,-14 144-1702,-9 54-63,-6 28-13,2 0-1,1 0 0,1 0 0,1 0 0,1 1 1,16-37-1,-22 59 13,1 0 0,-1 0 0,0 0 0,1 0 0,-1 0 0,1 0 0,0 0 0,0 0 0,0 1 0,0-1-1,0 0 1,0 1 0,0 0 0,0 0 0,1-1 0,-1 1 0,0 1 0,1-1 0,-1 0 0,1 0 0,-1 1 0,1 0 0,-1-1 0,1 1 0,-1 0 0,1 0 0,-1 0 0,1 1 0,-1-1 0,1 1 0,-1-1 0,1 1 0,-1 0 0,0 0 0,1 0 0,-1 0-1,0 0 1,0 1 0,0-1 0,0 0 0,3 3 0,-3-2 12,0-1 0,0 1-1,0 0 1,0 0-1,0 0 1,0 0 0,0 1-1,-1-1 1,1 0 0,-1 1-1,1-1 1,-1 1 0,0 0-1,0-1 1,0 1 0,0 0-1,-1-1 1,1 1-1,-1 0 1,0 0 0,0 0-1,0 0 1,0-1 0,0 1-1,0 0 1,-1 0 0,0 0-1,1-1 1,-1 1 0,0 0-1,0-1 1,0 1-1,-1-1 1,1 1 0,-1-1-1,-3 5 1,-6 3 37,-1 1-1,-1-2 1,0 0 0,0 0 0,0-1-1,-1-1 1,-1 0 0,1-1-1,-1-1 1,0 0 0,0-1-1,0 0 1,-1-1 0,1-1 0,-17 0-1,81-27-8053,77-5-4554,-85 21 6865</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5:51.816"/>
    </inkml:context>
    <inkml:brush xml:id="br0">
      <inkml:brushProperty name="width" value="0.025" units="cm"/>
      <inkml:brushProperty name="height" value="0.025" units="cm"/>
    </inkml:brush>
  </inkml:definitions>
  <inkml:trace contextRef="#ctx0" brushRef="#br0">0 14 10666,'0'0'16506,"1"9"-15982,-1-6-477,0 6 71,1 0 0,0 0 0,0 0 0,1 0 1,5 16-1,-6-24-102,-1 1 1,1 0 0,0-1-1,0 1 1,0-1 0,0 1-1,0-1 1,0 0-1,0 1 1,0-1 0,0 0-1,1 0 1,-1 0 0,1 1-1,-1-2 1,0 1 0,1 0-1,0 0 1,-1 0 0,1-1-1,0 1 1,-1-1 0,1 1-1,0-1 1,-1 0 0,1 0-1,0 1 1,0-1 0,-1 0-1,1-1 1,0 1-1,0 0 1,-1 0 0,1-1-1,0 1 1,-1-1 0,1 0-1,-1 1 1,1-1 0,0 0-1,-1 0 1,1 0 0,-1 0-1,2-1 1,5-4 37,0-1 0,0 1 0,0-1-1,-1-1 1,0 0 0,0 0 0,6-10 0,23-26 59,-33 62-91,-4-2 134,-2 0 0,-6 26-1,5-28-25,0 1 0,2-1 0,-3 26 0,5-39-123,0-1 0,1 1 0,-1 0 0,0-1 0,0 1 0,0-1 0,0 1-1,0-1 1,0 1 0,1-1 0,-1 1 0,0-1 0,0 1 0,1-1 0,-1 1-1,0-1 1,1 0 0,-1 1 0,0-1 0,1 0 0,-1 1 0,1-1 0,-1 0-1,1 1 1,-1-1 0,1 0 0,-1 0 0,1 1 0,-1-1 0,1 0 0,-1 0-1,1 0 1,-1 0 0,1 0 0,-1 0 0,1 0 0,-1 0 0,1 0 0,0 0-1,-1 0 1,1 0 0,-1 0 0,1 0 0,-1 0 0,1-1 0,-1 1 0,1 0 0,-1 0-1,1-1 1,-1 1 0,1 0 0,0-1 0,27-16 472,-24 14-459,11-8 38,-1-1-1,0-1 0,-1-1 1,0 1-1,-1-2 0,12-18 1,-23 32-112,-3 15-1959,2-10-4051</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1.987"/>
    </inkml:context>
    <inkml:brush xml:id="br0">
      <inkml:brushProperty name="width" value="0.025" units="cm"/>
      <inkml:brushProperty name="height" value="0.025" units="cm"/>
    </inkml:brush>
  </inkml:definitions>
  <inkml:trace contextRef="#ctx0" brushRef="#br0">422 24 6438,'0'0'8360,"-73"-15"-7175,45 12-64,-2 0-192,-4 2 64,4-1-96,0 2-385,-1 0-191,1 0-129,-3 0-96,-2 7-128,2-4-1602,-1-3-3939</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2.344"/>
    </inkml:context>
    <inkml:brush xml:id="br0">
      <inkml:brushProperty name="width" value="0.025" units="cm"/>
      <inkml:brushProperty name="height" value="0.025" units="cm"/>
    </inkml:brush>
  </inkml:definitions>
  <inkml:trace contextRef="#ctx0" brushRef="#br0">1295 61 20371,'-48'-12'218,"10"1"-129,-1 1 1,0 3 0,-76-6 0,97 14-1661,0 1-1,1 1 1,-24 6 0,-43 6-5971,-47-11 3456,0-7 5260,-260-29 13730,346 27-13795,-31 3-2661,52 4-2519,-1 2-3327,11-2 4137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2.703"/>
    </inkml:context>
    <inkml:brush xml:id="br0">
      <inkml:brushProperty name="width" value="0.025" units="cm"/>
      <inkml:brushProperty name="height" value="0.025" units="cm"/>
    </inkml:brush>
  </inkml:definitions>
  <inkml:trace contextRef="#ctx0" brushRef="#br0">591 61 15375,'-11'-4'2509,"10"4"-2506,-44-17 2123,-67-14 1,37 23-5946,31 9-3612,0 4 5589,-87 15 10749,76-10-7735,-9 0-2762,57-12-3626,6-5-5696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3:33.555"/>
    </inkml:context>
    <inkml:brush xml:id="br0">
      <inkml:brushProperty name="width" value="0.025" units="cm"/>
      <inkml:brushProperty name="height" value="0.025" units="cm"/>
    </inkml:brush>
  </inkml:definitions>
  <inkml:trace contextRef="#ctx0" brushRef="#br0">928 454 1890,'0'0'3213,"1"-12"-1584,1-7-1014,1-1 1,0 1 0,2 0-1,1 0 1,9-23 0,-8 26-149,4-7 179,-1 0-1,-1-1 1,-1 0 0,-1-1-1,-1 1 1,-1-1-1,1-28 1,-6 51-572,0-1 0,0 1 1,-1 0-1,1 0 0,0-1 1,-1 1-1,0 0 0,1 0 0,-1 0 1,0 0-1,0 0 0,0 0 0,0 0 1,-1 0-1,1 0 0,0 1 1,-1-1-1,1 0 0,-3-1 0,0 1-28,0-1 0,0 1-1,0 0 1,0 0-1,0 0 1,0 0-1,-1 1 1,1 0-1,-5-1 1,-13-1-99,1 1 0,0 1 0,-29 3 0,28-1 128,-7 1-52,-1 2 0,1 0 0,0 3 0,0 0 0,1 2 0,0 0 0,0 2 0,1 2 0,1 0 0,0 2 0,-33 24 0,17-8 44,1 3 0,2 1 0,1 2 0,2 1 0,-49 67 0,61-69 13,1 0 0,2 1-1,2 2 1,2 0 0,1 0 0,2 2-1,2 0 1,1 0 0,3 1 0,1 0-1,2 1 1,1 46 0,4-60-39,2 0 0,1 0 1,1-1-1,2 1 0,1-1 0,1 0 0,1-1 0,15 31 1,-13-38-18,0 0 0,1 0 0,2-1 0,-1-1 1,2 0-1,1-1 0,0-1 0,1 0 0,0-1 0,2-1 1,20 13-1,-17-15 77,1 0 0,-1-2 0,2 0 0,-1-2 0,1-1 0,1 0 1,-1-2-1,1-1 0,0-1 0,0-1 0,0-1 0,0-1 0,0-1 0,36-7 0,-29 2 145,0-1 0,0-2 0,-1-1 0,0-2 0,-1-1 0,0-1 0,-2-2 0,1 0 0,-2-2 0,40-34 0,-35 22-57,-1-3 0,-1 0 0,-2-2 0,-1-2-1,-2 0 1,-2-1 0,-1-1 0,-2-2 0,-2 0-1,-1-1 1,-2 0 0,-3-1 0,-1-1-1,-2 0 1,-2 0 0,-2-1 0,-2 0 0,-2 1-1,-2-1 1,-1 0 0,-10-44 0,7 66-165,-1 1 0,-2 1 0,0-1 0,-1 1 1,-1 1-1,-1 0 0,0 0 0,-2 1 0,0 0 1,-2 1-1,-23-23 0,26 29-249,-1 0-1,0 1 1,-1 1 0,0 0-1,-1 1 1,0 1 0,0 0-1,-1 1 1,0 0 0,0 1-1,0 1 1,-1 1 0,0 1-1,0 0 1,-29-1 0,39 4-160,1 0 0,-1 0 1,1 1-1,-1 0 0,1 1 0,-1-1 1,1 1-1,0 0 0,-1 1 1,1-1-1,-6 5 0,6-3-487,0 0 0,1 1 1,-1 0-1,1 0 0,0 0 0,-5 7 0,-14 25-6308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3:34.693"/>
    </inkml:context>
    <inkml:brush xml:id="br0">
      <inkml:brushProperty name="width" value="0.025" units="cm"/>
      <inkml:brushProperty name="height" value="0.025" units="cm"/>
    </inkml:brush>
  </inkml:definitions>
  <inkml:trace contextRef="#ctx0" brushRef="#br0">1106 736 4004,'1'-16'-945,"19"-143"2487,-5 43 3503,2-163 0,-16 272-4929,-1 0-1,-1 1 1,1-1 0,-1 0-1,0 1 1,0-1-1,-1 1 1,0-1-1,0 1 1,0 0-1,-1 0 1,0 0 0,0 0-1,-1 0 1,0 1-1,0-1 1,0 1-1,0 0 1,-1 0 0,0 1-1,0-1 1,0 1-1,-1 0 1,1 0-1,-1 1 1,0 0 0,0 0-1,0 0 1,0 1-1,-1 0 1,1 0-1,0 0 1,-1 1 0,0 0-1,1 0 1,-14 1-1,-3 0-97,0 2-1,-1 0 0,1 1 0,0 2 0,0 0 1,1 1-1,0 2 0,0 0 0,0 1 1,-30 18-1,0 4 71,2 2 0,-89 77 0,91-66-87,2 2-1,2 2 0,2 1 1,2 3-1,-59 101 1,74-106 85,1 1 1,3 1-1,2 1 0,2 0 1,3 2-1,1 0 1,-7 79-1,16-85-3,1 1 1,3-1-1,2 1 0,2-1 0,2 1 1,2-1-1,19 60 0,-18-77-83,2 0 0,2-1 0,0 0 0,2-1 1,1-1-1,1 0 0,1-2 0,1 0 0,2 0 0,0-2 0,1-1 0,28 21 0,-27-26 2,0 0-1,1-2 1,0-1 0,1-1-1,0-1 1,1-1-1,1-2 1,-1 0-1,1-2 1,0-1-1,1-1 1,-1-1 0,1-2-1,0 0 1,34-5-1,-20-1 17,0-3-1,0-1 0,-1-2 0,0-2 1,-1-1-1,-1-2 0,0-2 0,-1-2 1,43-30-1,-19 7 254,-1-4 0,-3-2 0,-3-2 0,-1-3 0,-3-1 1,-2-4-1,-3-1 0,-3-2 0,-2-2 0,-3-2 0,-3-1 0,-3-2 0,33-102 0,-54 133-84,-2 0-1,-1-1 1,-2 0-1,-1 0 1,-2-1-1,-2 1 1,-2 0-1,-1-1 0,-9-45 1,6 62-121,-1 0 0,0 1 0,-2 0 1,-1 0-1,0 1 0,-2 0 0,0 0 0,-2 2 1,0-1-1,-1 1 0,-1 1 0,0 1 0,-1 0 0,-1 1 1,-1 1-1,-32-22 0,24 22-71,1 0 0,-2 2 0,0 1 0,0 1 0,-1 2 0,0 0 0,-1 2 0,-42-5 0,30 8-22,0 2-1,-1 2 0,1 2 1,0 1-1,-58 13 0,35-1-655,0 3-1,-107 46 1,88-26-2166,-100 64-1,102-49-3839,23-14-5979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3.683"/>
    </inkml:context>
    <inkml:brush xml:id="br0">
      <inkml:brushProperty name="width" value="0.025" units="cm"/>
      <inkml:brushProperty name="height" value="0.025" units="cm"/>
    </inkml:brush>
  </inkml:definitions>
  <inkml:trace contextRef="#ctx0" brushRef="#br0">1387 8 10730,'0'0'8093,"-11"-1"-6764,-114-5 1717,-78 10-7755,63 0 1948,48-4 3966,25-2 466,-229 4-2786,218 9 1127,48-6-1374,-56 3 0,-40-9 7226,63 0-5992,0 1-5101,56 0-286</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18.993"/>
    </inkml:context>
    <inkml:brush xml:id="br0">
      <inkml:brushProperty name="width" value="0.025" units="cm"/>
      <inkml:brushProperty name="height" value="0.025" units="cm"/>
    </inkml:brush>
  </inkml:definitions>
  <inkml:trace contextRef="#ctx0" brushRef="#br0">257 143 12300,'0'-13'1121,"0"2"-899,-1 2 6,1-1 0,0 0 0,0 0 0,1 1 1,0-1-1,1 0 0,0 1 0,0-1 0,6-11 0,1 11 269,-2 14-262,-3 24 144,-3 73 153,-5-1 0,-4 0-1,-27 132 1,-94 293-951,56-249 633,60-228-125,-12 61 69,23-97-145,0 0-1,1 1 1,1-1 0,0 1-1,0-1 1,4 17 0,-4-28-16,0 0-1,0 1 1,0-1 0,1 0 0,-1 0 0,0 1-1,1-1 1,0 0 0,-1 0 0,1 0-1,-1 0 1,1 0 0,0 0 0,0 0 0,0 0-1,-1 0 1,1 0 0,0 0 0,0 0-1,0-1 1,0 1 0,1 0 0,-1-1 0,0 1-1,1 0 1,0-1-7,1 0-1,-1 0 1,0 0-1,0 0 1,0 0-1,0-1 1,0 1 0,0-1-1,0 1 1,0-1-1,-1 0 1,1 1-1,0-1 1,0 0-1,2-2 1,13-10-1,-2 0 0,1-1 0,-2-1 0,24-31 0,-16 20 50,271-298 100,-77 129-3668,-114 115-1377</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4.024"/>
    </inkml:context>
    <inkml:brush xml:id="br0">
      <inkml:brushProperty name="width" value="0.025" units="cm"/>
      <inkml:brushProperty name="height" value="0.025" units="cm"/>
    </inkml:brush>
  </inkml:definitions>
  <inkml:trace contextRef="#ctx0" brushRef="#br0">906 8 16944,'0'0'3075,"-80"5"-1409,44-2-738,3 3-543,7-2-129,6-2-32,4 1-160,6-3-864,2 0-2404,1 0-2209,-1-5-4900</inkml:trace>
  <inkml:trace contextRef="#ctx0" brushRef="#br0" timeOffset="1">408 0 11691,'-61'0'3876,"-1"0"-2115,4 0-1184,4 0 96,5 3-385,10-2-224,3-1-64,11 0-1794,1 0-5637</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4.383"/>
    </inkml:context>
    <inkml:brush xml:id="br0">
      <inkml:brushProperty name="width" value="0.025" units="cm"/>
      <inkml:brushProperty name="height" value="0.025" units="cm"/>
    </inkml:brush>
  </inkml:definitions>
  <inkml:trace contextRef="#ctx0" brushRef="#br0">1375 0 15695,'0'0'2434,"-96"10"-1441,48-2-480,4 0-193,3 1-256,5-2 0,4-4-480,4-3-2755,2 0-7976</inkml:trace>
  <inkml:trace contextRef="#ctx0" brushRef="#br0" timeOffset="1">646 40 18610,'-175'-1'790,"-78"0"-5333,161 11 5929,44-3-2490,-1-4-3977,21-3-3696</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07.696"/>
    </inkml:context>
    <inkml:brush xml:id="br0">
      <inkml:brushProperty name="width" value="0.025" units="cm"/>
      <inkml:brushProperty name="height" value="0.025" units="cm"/>
    </inkml:brush>
  </inkml:definitions>
  <inkml:trace contextRef="#ctx0" brushRef="#br0">93 231 5445,'0'0'7832,"-9"-7"-6818,0-2-650,5 5-162,1 0-1,-1 1 0,0 0 1,0 0-1,0 0 0,-1 0 1,-5-3-1,-5 3 4151,12 10-1607,3-6-2709,0 0-1,1 0 1,-1 0 0,1 0-1,0-1 1,-1 1-1,1 0 1,0 0-1,-1 0 1,1 0-1,0-1 1,0 1 0,0 0-1,0-1 1,-1 1-1,1-1 1,0 1-1,0-1 1,0 1-1,0-1 1,0 0 0,0 0-1,1 1 1,1-1-1,-2 0 11,0 1 0,1-1 0,-1 0 0,0 0 0,1 0 0,-1 0 0,1 0 0,-1 0 0,0 0 0,1 0 0,-1 0 0,0-1 0,1 1 0,-1-1 0,0 1 0,1-1 0,-1 1 0,0-1 0,0 0 0,0 0 0,2 0 0,-3 0 56,1 0 1,-1 0-1,1 0 0,-1 0 1,0 0-1,1 0 0,-1-1 1,0 1-1,0 0 0,0 0 1,0 0-1,1 0 0,-2 0 1,1 0-1,0 0 0,0 0 1,0-1-1,0 1 0,-1 0 1,0-1-1,0-2 100,-1-1-1,0 1 1,0 0-1,0 0 1,-1 1-1,0-1 1,1 0-1,-1 1 0,0 0 1,-1-1-1,-5-4 1,8 7-155,-1 1 1,1-1-1,0 0 1,0 0-1,-1 0 1,1 1-1,-1-1 1,1 1-1,0-1 1,-1 1-1,1 0 1,-1-1-1,1 1 1,-1 0-1,1 0 1,-1 0-1,-1 0 1,2 1-29,0-1 0,1 0-1,-1 1 1,1-1 0,-1 1 0,1-1 0,-1 1 0,1-1 0,-1 1-1,1-1 1,0 1 0,-1-1 0,1 1 0,0 0 0,-1-1 0,1 1-1,0-1 1,0 1 0,0 0 0,0-1 0,-1 1 0,1 0 0,0-1-1,0 1 1,0 0 0,0 0 0,1 3-9,-1 0 0,1 0 0,-1-1 0,1 1 0,0 0 0,1 0 0,-1-1 0,1 1 0,-1-1 0,1 1 0,4 4 0,-3-4-17,0 0 0,1-1 1,-1 1-1,1-1 0,-1 0 0,1-1 1,0 1-1,0 0 0,1-1 0,-1 0 1,0 0-1,1 0 0,-1-1 0,10 2 1,-13-2 5,1-1 0,0 0 0,-1 0 0,1 0 0,-1-1 0,1 1 0,-1 0 0,1-1 0,-1 1 0,1 0 0,-1-1 0,1 0 0,-1 1 0,1-1 0,-1 0 0,0 0 0,1 0 0,0-1 0,0 0 7,0 0-1,-1-1 1,1 1-1,-1 0 1,0-1-1,0 1 1,0 0-1,0-1 1,0 0-1,0 1 1,-1-1-1,1 1 1,-1-1-1,0-3 1,1-3 72,-1-1 0,0 1 0,-1-1 1,0 1-1,0 0 0,-4-13 0,4 19-41,0 1 0,0-1 0,0 0 0,0 1-1,0-1 1,0 0 0,-1 1 0,1 0 0,-1-1 0,0 1-1,0 0 1,1 0 0,-2 0 0,1 0 0,0 0-1,0 0 1,0 1 0,-1-1 0,1 1 0,-1-1-1,0 1 1,1 0 0,-1 0 0,-5-1 0,8 2-37,-1 0 1,0 1 0,1-1 0,-1 0-1,1 0 1,-1 1 0,1-1 0,-1 1 0,1-1-1,-1 0 1,1 1 0,-1-1 0,1 1-1,-1-1 1,1 1 0,0-1 0,-1 1-1,1 0 1,0-1 0,-1 1 0,1-1-1,0 1 1,0 0 0,0-1 0,0 1-1,0 0 1,0-1 0,-1 1 0,1-1 0,1 1-1,-1 0 1,0-1 0,0 1 0,0 1-1,2 25-5,2-14 5,1 0 0,0-1 0,1 0 0,0 0 0,0 0 0,2-1 0,-1 0 0,1-1 0,1 1 0,0-1 0,0-1 0,13 10 0,-21-18 0,0 0 0,0 0 0,0 0 0,0 0 0,0-1 0,0 1 0,1 0 0,-1-1 0,0 1 0,0 0 0,1-1 0,-1 1 0,0-1 0,1 0 0,-1 0 0,0 1 0,1-1 0,-1 0 0,2 0 0,-2-1 0,0 1 0,0 0 0,-1-1 0,1 1 0,-1-1 0,1 0 0,0 1 0,-1-1 0,1 1 0,-1-1 0,1 0 0,-1 1 0,0-1 0,1 0 0,-1 0 0,0 1 0,1-1 0,-1 0 0,0 0 0,0 1 0,0-1 0,0 0 0,0-1 0,1-6 0,-1 1 0,0-1 0,-1 1 0,0-1 0,-3-12 0,0 6 0,-1 0 0,0 0 0,-1 0 0,0 1 0,-1 0 0,-1 0 0,0 1 0,0 0 0,-1 0 0,-1 1 0,0 0 0,-15-12 0,24 22 0,1 1 0,-1-1 0,0 0 0,0 1 0,0-1 0,0 1 0,0-1 0,0 1 0,-1-1 0,1 1 0,0 0 0,0-1 0,0 1 0,0 0 0,0 0 0,0 0 0,-1 0 0,1 0 0,-2 1 0,3-1 0,-1 0 0,1 1 0,-1-1 0,1 1 0,0-1 0,-1 1 0,1-1 0,-1 1 0,1-1 0,0 1 0,0 0 0,-1-1 0,1 1 0,0 0 0,0-1 0,0 1 0,-1-1 0,1 1 0,0 0 0,0-1 0,0 1 0,0 0 0,1 1 0,-1 3 0,1 1 0,0 0 0,1 0 0,-1-1 0,1 1 0,3 6 0,3 3-31,0 1 1,2-1-1,-1-1 1,2 0-1,0 0 1,16 15-1,-11-20-1653,-7-16-2525,-9 5 3457,1 0 1,-1-1 0,1 1-1,-1-1 1,0 1 0,0-1-1,0 1 1,-1-1-1,1 1 1,0-1 0,-2-3-1,-13-29-11798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0"/>
    </inkml:context>
    <inkml:brush xml:id="br0">
      <inkml:brushProperty name="width" value="0.025" units="cm"/>
      <inkml:brushProperty name="height" value="0.025" units="cm"/>
    </inkml:brush>
  </inkml:definitions>
  <inkml:trace contextRef="#ctx0" brushRef="#br0">49 55 6726,'-27'-30'4754,"5"6"4516,25 24-9135,-1 0 0,1 1 0,-1-1 0,1 1 0,-1 0 0,1 0 0,-1 0 0,0 0 0,1 0 0,-1 0 0,0 0 0,0 1 0,0-1 0,0 1 0,0 0 0,0 0 0,0 0 0,-1-1-1,1 1 1,2 5 0,25 54 1624,-11-22-608,-1-17-910,1 0-1,1-1 0,1-1 1,24 19-1,-6-4 907,101 79-825,-94-79-275,-32-23 122,-2 0 1,1 0-1,-1 1 1,9 14-1,24 28 334,-13-25-447,43 31 0,-22-19-24,38 22 11,-59-44-13,37 32-1,65 55-13,-85-68 8,79 49 0,-84-60-19,-28-20 21,-1 0-1,2-1 1,22 7-1,-22-8 6,-1 0-1,1 0 1,23 15-1,3 5-19,-30-20 1,0 1 1,0 1-1,0 0 1,-1 1-1,19 19 1,-87-47-1609,-29-22-301,2-4 1,3-3-1,-124-95 1,77 36-551,-275-251 1504,69 20 2416,319 323-1225,-1-1 1637,32 27-820,55 50-404,74 84 1,-12-12-202,198 146 321,-260-228-1025,1-3 0,155 75-1,-211-116-449,53 21-48,-34-19-2311,-4-9-4587</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0.826"/>
    </inkml:context>
    <inkml:brush xml:id="br0">
      <inkml:brushProperty name="width" value="0.025" units="cm"/>
      <inkml:brushProperty name="height" value="0.025" units="cm"/>
    </inkml:brush>
  </inkml:definitions>
  <inkml:trace contextRef="#ctx0" brushRef="#br0">0 1620 17585,'0'0'4697,"10"-16"-3955,233-409 2961,278-504-572,-407 729-2956,-81 151-6393,-101 122-4406,14-17-1638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1.199"/>
    </inkml:context>
    <inkml:brush xml:id="br0">
      <inkml:brushProperty name="width" value="0.025" units="cm"/>
      <inkml:brushProperty name="height" value="0.025" units="cm"/>
    </inkml:brush>
  </inkml:definitions>
  <inkml:trace contextRef="#ctx0" brushRef="#br0">146 104 11371,'-30'36'1433,"0"1"1334,-49 46-1,73-80 1104,7-11-2983,10-15-951,68-94 721,-68 102-533,0 2-1,1-1 1,1 2-1,0 0 1,27-20-1,-39 31-113,0 0-1,0 0 1,0 1-1,0-1 0,1 0 1,-1 0-1,0 1 0,0-1 1,1 1-1,-1-1 1,0 1-1,0 0 0,1-1 1,-1 1-1,1 0 0,-1 0 1,0 0-1,1 0 1,-1 0-1,0 0 0,1 0 1,-1 0-1,1 1 0,-1-1 1,0 1-1,1-1 1,-1 1-1,0-1 0,0 1 1,0 0-1,1-1 0,-1 1 1,0 0-1,0 0 0,0 0 1,0 0-1,0 0 1,0 0-1,-1 0 0,1 0 1,0 0-1,0 1 0,-1-1 1,1 0-1,-1 0 1,1 1-1,-1-1 0,1 0 1,-1 1-1,0 0 0,3 12 130,-1-1 0,0 0 0,-1 0-1,-1 18 1,0-17-13,-9 270 1104,1 10 1543,7-290-2692,2 1 0,-1-1 0,0 0 0,1 1 0,0-1 0,0 1 0,0-1 0,1 0 0,-1 0 0,5 7 0,-6-10-70,1 0 0,0 0 0,-1-1 0,1 1 0,0 0 0,-1-1 1,1 1-1,0 0 0,0-1 0,0 1 0,0-1 0,-1 0 0,1 1 0,0-1 0,0 0 0,0 1 0,0-1 0,0 0 0,0 0 0,2 0 0,-1 0-10,1 0 0,-1-1-1,0 0 1,1 1 0,-1-1-1,0 0 1,0 0 0,0 0-1,1 0 1,-1-1 0,0 1 0,2-2-1,19-19 22,-1 0 0,-1-1-1,-1-1 1,-2-1 0,31-52-1,-19 29-49,121-187-1942,-54 76-3673,-21 31-3966</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2.131"/>
    </inkml:context>
    <inkml:brush xml:id="br0">
      <inkml:brushProperty name="width" value="0.025" units="cm"/>
      <inkml:brushProperty name="height" value="0.025" units="cm"/>
    </inkml:brush>
  </inkml:definitions>
  <inkml:trace contextRef="#ctx0" brushRef="#br0">1 199 18514,'0'0'10874,"2"12"-10463,-1-9-374,4 21 114,1 0 1,12 33-1,-17-53-142,1 1 1,-1 0-1,1-1 1,0 1-1,1-1 1,-1 1-1,1-1 1,0 0-1,0 0 0,0 0 1,0-1-1,1 1 1,0-1-1,-1 0 1,1 0-1,1 0 1,-1 0-1,0-1 1,0 1-1,1-1 1,7 2-1,-9-4 9,-1 0 0,1-1 0,-1 1 0,1-1-1,-1 0 1,1 0 0,-1 0 0,0 0 0,1 0 0,-1 0 0,0-1-1,0 1 1,0-1 0,0 1 0,0-1 0,0 0 0,0 0-1,-1 0 1,1 0 0,-1 0 0,1 0 0,1-4 0,29-59 291,-30 59-287,45-142 160,-47 148-184,0 0 1,0-1 0,0 1-1,0-1 1,0 1 0,0-1-1,0 1 1,0 0-1,1-1 1,-1 1 0,0-1-1,0 1 1,0 0 0,1-1-1,-1 1 1,0 0 0,0-1-1,1 1 1,-1 0-1,0 0 1,1-1 0,-1 1-1,0 0 1,1 0 0,-1-1-1,1 1 1,-1 0 0,0 0-1,1 0 1,-1 0-1,1 0 1,-1 0 0,0-1-1,1 1 1,0 0 0,10 14 42,9 34 303,-17-37-152,4 6-22,14 36 262,-20-50-418,1 0 0,-1-1 1,1 1-1,-1-1 0,1 1 1,0-1-1,0 0 0,0 1 1,0-1-1,0 0 1,1 0-1,-1-1 0,1 1 1,3 2-1,-4-4-14,0 0 0,0 1 0,0-1 0,0 0 0,0-1 0,0 1 0,0 0 0,-1 0 0,1-1 0,0 1 0,0-1 0,0 0 0,0 1 0,-1-1 0,1 0 0,0 0 0,-1 0 0,1 0 0,-1-1 0,1 1 0,-1 0 0,0-1 0,1 1 0,-1 0 0,0-1 0,0 0 0,1-1 0,31-55 0,-28 47 0,23-46 0,40-75 0,-66 129 0,0 0 0,0 0 0,0 1 0,0-1 0,0 0 0,0 1 0,1-1 0,-1 1 0,1 0 0,0 0 0,5-3 0,-7 5 0,0-1 0,0 1 0,0 0 0,0 0 0,1 0 0,-1-1 0,0 1 0,0 1 0,0-1 0,1 0 0,-1 0 0,0 0 0,0 1 0,0-1 0,0 0 0,1 1 0,-1-1 0,0 1 0,0 0 0,0-1 0,0 1 0,0 0 0,0-1 0,-1 1 0,1 0 0,0 0 0,0 0 0,0 0 0,-1 0 0,1 0 0,-1 0 0,1 0 0,-1 0 0,2 2 0,32 74 0,-26-58 0,0 1 0,1-1 0,14 22 0,-22-40 0,0 0 0,-1 0 0,1 1 0,0-1 0,0 0 0,0 0 0,0 0 0,0 0 0,0 0 0,0 0 0,0 0 0,1 0 0,-1-1 0,0 1 0,0 0 0,1-1 0,-1 1 0,1-1 0,-1 1 0,0-1 0,1 0 0,-1 1 0,1-1 0,-1 0 0,1 0 0,-1 0 0,0 0 0,1 0 0,-1-1 0,1 1 0,-1 0 0,1-1 0,-1 1 0,0-1 0,1 1 0,-1-1 0,0 0 0,0 1 0,1-1 0,-1 0 0,0 0 0,0 0 0,0 0 0,0 0 0,0 0 0,0 0 0,0 0 0,0-1 0,0-1 0,9-9 0,-2-1 0,0 0 0,11-27 0,-10 21 0,17-33-3603,-18 33-3268</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2.974"/>
    </inkml:context>
    <inkml:brush xml:id="br0">
      <inkml:brushProperty name="width" value="0.025" units="cm"/>
      <inkml:brushProperty name="height" value="0.025" units="cm"/>
    </inkml:brush>
  </inkml:definitions>
  <inkml:trace contextRef="#ctx0" brushRef="#br0">150 16 20499,'0'0'3348,"-10"-3"-135,-33-8-474,41 10-2673,0 1 1,0 0 0,0 0-1,0 0 1,0 0-1,0 1 1,-1-1 0,1 0-1,0 1 1,0 0-1,0-1 1,1 1 0,-1 0-1,0 0 1,0 0-1,0 0 1,1 0 0,-1 1-1,0-1 1,1 0-1,-1 1 1,1-1 0,0 1-1,-1 0 1,1-1-1,0 1 1,0 0 0,-1 3-1,-3 5 187,0 0 0,1 0 1,-5 21-1,7-23-229,-4 13-24,2 0 0,0 0 0,1 0 0,1 1 0,1-1 0,2 25 0,-1-45-1,0-1 1,0 1-1,0-1 0,0 0 1,0 1-1,0-1 0,0 1 1,0-1-1,1 1 0,-1-1 1,0 0-1,0 1 0,0-1 1,1 0-1,-1 1 0,0-1 1,1 0-1,-1 1 0,0-1 1,1 0-1,-1 0 0,0 1 1,1-1-1,-1 0 0,0 0 1,1 0-1,-1 1 0,1-1 1,-1 0-1,0 0 0,1 0 1,-1 0-1,1 0 0,0 0 1,19-5-52,15-14-22,-8-1 59,57-36-383,-76 52 371,-1 1 0,1-1 0,0 1 0,0 1 0,0 0 0,0 0-1,1 0 1,-1 1 0,14-1 0,-20 3 32,-1-1-1,1 0 1,-1 0-1,1 0 1,-1 1-1,0-1 1,1 1-1,-1-1 1,0 1-1,1-1 1,-1 1-1,0 0 1,1 0-1,-1 0 0,0-1 1,0 1-1,0 0 1,0 0-1,0 1 1,0-1-1,0 0 1,0 0-1,-1 0 1,2 3-1,0 0 28,-1 1 0,1-1 0,-1 1 0,0-1 0,0 1 1,-1-1-1,1 1 0,-1 5 0,-1 1 29,1 0 1,-2 0 0,1 1 0,-2-2-1,1 1 1,-6 14 0,-4 0-62,-28 43 0,35-60 0,-2 1 0,1-1 0,-1 0 0,0-1 0,0 0 0,-1 0 0,0 0 0,-10 6 0,17-13-14,0 1 1,1-1-1,-1 0 1,1 1-1,-1-1 1,0 0-1,1 1 0,-1-1 1,0 0-1,1 1 1,-1-1-1,0 0 1,0 0-1,1 0 1,-1 0-1,0 0 0,1 0 1,-1 0-1,0 0 1,0 0-1,1 0 1,-1 0-1,0-1 0,0 1 1,1 0-1,-1 0 1,0-1-1,1 1 1,-1 0-1,1-1 0,-1 1 1,0-1-1,1 1 1,-1-1-1,1 1 1,-1-1-1,1 1 0,-1-1 1,1 1-1,0-1 1,-1 0-1,1 1 1,0-1-1,-1 0 1,1 1-1,0-1 0,0 0 1,-1 0-1,1 1 1,0-1-1,0 0 1,0 1-1,0-1 0,0-1 1,2-51-2576,-1 44 1643,7-45-4814,3-12-1784</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4.004"/>
    </inkml:context>
    <inkml:brush xml:id="br0">
      <inkml:brushProperty name="width" value="0.025" units="cm"/>
      <inkml:brushProperty name="height" value="0.025" units="cm"/>
    </inkml:brush>
  </inkml:definitions>
  <inkml:trace contextRef="#ctx0" brushRef="#br0">0 220 16848,'0'0'11360,"2"15"-10314,8 58 365,23 90 0,-22-124-1276,1 0 0,2 0 0,2-1 0,25 44 0,-36-75-133,0 1 1,1-1-1,-1 0 1,1-1-1,1 1 1,-1-1-1,11 6 1,-16-11-3,0 0 0,0 0 0,1 0 0,-1 0 0,0 0 0,0-1-1,1 1 1,-1 0 0,0-1 0,1 1 0,-1-1 0,1 0 0,-1 1 0,1-1 0,-1 0 0,1 0 0,-1 0 0,1 0 0,-1 0-1,1 0 1,-1 0 0,0-1 0,1 1 0,-1 0 0,1-1 0,-1 1 0,0-1 0,1 0 0,-1 1 0,0-1 0,1 0-1,-1 0 1,0 0 0,0 0 0,0 0 0,0 0 0,0 0 0,0 0 0,0-1 0,0 1 0,-1 0 0,1 0 0,0-1 0,-1 1-1,1 0 1,-1-1 0,1 1 0,-1-1 0,0 1 0,1-1 0,-1-2 0,2-6 0,0 0 0,-1-1 0,0 1 0,0-1 0,-1 1 0,-1-1 0,0 1 0,0-1 0,-1 1 0,0 0 0,-7-19 0,7 23 0,-1-1 0,0 1 0,0 0 0,0 0 0,-1 0 0,1 0 0,-2 1 0,1-1 0,-1 1 0,1 0 0,-1 0 0,-1 1 0,1-1 0,-1 1 0,1 0 0,-1 1 0,0-1 0,-12-4 0,17 8-24,0-1 0,0 1 1,0 0-1,0-1 0,0 1 0,0 0 0,0-1 0,0 1 1,0 0-1,0 0 0,0 0 0,0 0 0,0 0 1,0 0-1,0 0 0,1 0 0,-1 0 0,0 1 1,0-1-1,0 0 0,0 1 0,0-1 0,0 0 0,0 1 1,0-1-1,1 1 0,-1 0 0,0-1 0,0 1 1,1 0-1,-1-1 0,0 1 0,1 0 0,-1 0 0,0-1 1,1 1-1,-1 0 0,1 0 0,0 0 0,-1 0 1,1 0-1,0 0 0,-1 0 0,1 0 0,0-1 0,0 1 1,0 0-1,0 0 0,0 0 0,0 0 0,0 0 1,0 0-1,0 0 0,1 0 0,-1 0 0,0 0 1,1 1-1,0 2-99,0 0 1,0-1-1,0 1 1,0 0-1,1-1 1,-1 1-1,1-1 1,0 0-1,0 0 1,0 0-1,0 0 1,1 0-1,-1 0 0,7 5 1,-7-7-17,1 1 0,-1 0 0,1-1-1,0 0 1,0 0 0,-1 0 0,1 0 0,0 0 0,0 0 0,0-1-1,0 1 1,0-1 0,0 0 0,0 0 0,0 0 0,0 0 0,0-1-1,0 1 1,0-1 0,0 0 0,0 0 0,0 0 0,0 0 0,0 0-1,-1-1 1,1 1 0,-1-1 0,1 0 0,-1 1 0,1-1 0,3-5-1,3-3-65,-1-2-1,0 1 1,-1-1-1,0 0 0,8-21 1,-6 14 398,-9 19-132,0-1 0,0 1 0,0-1 0,0 1 0,1 0 0,-1-1 0,0 1 0,0-1 0,1 1 1,-1 0-1,0-1 0,1 1 0,-1-1 0,0 1 0,1 0 0,-1 0 0,1-1 0,-1 1 0,0 0 0,1 0 0,-1-1 0,1 1 1,-1 0-1,1 0 0,-1 0 0,1 0 0,-1 0 0,1 0 0,-1 0 0,1 0 0,-1 0 0,1 0 0,-1 0 0,1 0 0,-1 0 1,0 0-1,1 0 0,-1 0 0,1 1 0,-1-1 0,1 0 0,-1 0 0,1 1 0,-1-1 0,0 0 0,1 0 0,-1 1 0,0-1 0,1 0 1,-1 1-1,0-1 0,1 1 0,-1-1 0,0 0 0,0 1 0,1 0 0,19 31 1209,-14-22-800,-1-1-263,1 0 0,1-1 1,-1 0-1,12 10 0,-16-16-183,1 0 0,-1 0-1,1 0 1,0 0 0,-1-1-1,1 1 1,0-1 0,0 0 0,0 0-1,0 0 1,0 0 0,0-1-1,0 1 1,0-1 0,0 1 0,0-1-1,0 0 1,0 0 0,6-2-1,-7 2 32,-1-1 1,1 0-1,-1 0 0,1 0 0,-1 0 0,1 0 0,-1 0 0,1-1 0,-1 1 0,0 0 0,0-1 0,0 1 0,1-1 0,-2 1 0,1-1 0,0 0 0,0 1 0,0-1 0,-1 0 0,1 0 0,-1 1 0,1-1 0,-1 0 0,0-3 0,4-49 178,-4 48-208,0-3-4,-1 0 1,0 0-1,0-1 0,-1 1 1,0 0-1,0 1 0,-1-1 1,-5-10-1,8 17-84,0 1 0,1-1 0,-1 1 1,0-1-1,1 1 0,-1 0 0,1-1 0,-1 1 0,1-1 0,0 1 0,-1 0 0,1 0 0,0-1 0,0 1 0,0 0 1,0 0-1,0 0 0,1-1 0,3-4-140,5-10 125,-1 0 0,-1 0 1,0-1-1,-1 0 1,-1-1-1,-1 0 0,0 0 1,-1 0-1,-1 0 1,-1-1-1,-1 1 1,0-1-1,-1 1 0,-6-35 1,6 49 91,0 1-1,-1 0 1,0 0 0,1 0 0,-1 0-1,0 0 1,-1 0 0,1 0 0,0 0-1,-1 1 1,0-1 0,1 0 0,-1 1 0,0-1-1,-1 1 1,1 0 0,0 0 0,-4-3-1,6 5-5,-1 0-1,1 0 0,-1 0 1,1 0-1,-1 0 0,1 0 1,-1 0-1,1 0 0,-1 0 1,1 0-1,0 1 0,-1-1 1,1 0-1,-1 0 0,1 0 1,-1 1-1,1-1 0,0 0 1,-1 0-1,1 1 0,-1-1 1,1 0-1,0 1 0,0-1 0,-1 1 1,1-1-1,0 0 0,-1 1 1,1-1-1,0 1 0,0-1 1,0 1-1,0-1 0,-1 1 1,1-1-1,0 0 0,0 1 1,0-1-1,0 1 0,0-1 1,0 1-1,0-1 0,0 1 1,1 0-1,-3 28-5,3-24 8,-1 22 48,1 0-1,2 0 1,1 0-1,11 40 1,-11-53-17,0-1 0,1 0 1,1-1-1,0 1 0,1-1 1,0 0-1,1-1 0,0 1 0,1-2 1,18 19-1,-24-26-31,0-1 0,0 1 1,0-1-1,0 0 0,1 1 0,-1-2 0,1 1 0,-1 0 0,1-1 1,0 1-1,-1-1 0,1 0 0,0-1 0,0 1 0,0-1 1,0 1-1,4-1 0,-6-1 13,0 1 0,0-1 1,1 0-1,-1 0 0,0 0 0,0 0 1,0 0-1,0-1 0,-1 1 1,1 0-1,0-1 0,0 1 0,-1-1 1,1 0-1,-1 0 0,1 0 0,-1 1 1,0-1-1,0 0 0,0-1 0,0 1 1,0 0-1,0 0 0,-1 0 1,1 0-1,-1-1 0,1 1 0,-1 0 1,0-5-1,2-8 47,-1 0 0,0 1 0,-1-1 1,-1 0-1,0 0 0,-6-27 0,7 43-70,1 0 0,-1 1 0,1-1 0,0 0 0,0 0 0,0 0 0,0 1 0,-1-1 0,1 0 0,1 0 0,-1-1 0,0 1 0,0 0 0,0 0 0,0 0 0,1-1 0,-1 1 0,0-1 0,1 1 0,-1-1 0,3 1 0,1 0 0,1 0 0,-1-1 0,1 1 0,0-1 0,-1 0 0,7-2 0,-2 1 0,-1 0 0,0-2 0,0 1 0,0-1 0,0 0 0,0-1 0,14-7 0,-5-4 0,0-1 0,-1 0 0,-1-1 0,20-27 0,-7 10 0,-29 33 0,0 1 0,0 0 0,0 0 0,0 0 0,1-1 0,-1 1 0,0 0 0,0 0 0,1 0 0,-1 0 0,0 0 0,0 0 0,0 0 0,1-1 0,-1 1 0,0 0 0,0 0 0,1 0 0,-1 0 0,0 0 0,0 0 0,1 0 0,-1 0 0,0 0 0,0 0 0,1 0 0,-1 1 0,0-1 0,0 0 0,1 0 0,-1 0 0,0 0 0,0 0 0,1 0 0,-1 0 0,0 1 0,0-1 0,0 0 0,0 0 0,1 0 0,-1 1 0,0-1 0,0 0 0,0 1 0,11 15 0,-10-13 0,0-1 0,0 0 0,1 1 0,-1-1 0,1 0 0,-1 0 0,1 0 0,0 0 0,0 0 0,3 2 0,-3-3-237,1 0 0,-1-1-1,0 1 1,1-1 0,-1 1 0,1-1-1,-1 0 1,1 0 0,-1 0 0,0 0 0,1 0-1,3-2 1,-4 2-404,1-1 0,0 0 0,-1-1 0,1 1 0,-1 0 0,1-1 0,-1 1-1,1-1 1,-1 0 0,0 0 0,0 0 0,0 0 0,0 0 0,0-1 0,-1 1 0,1 0 0,-1-1 0,1 1 0,-1-1-1,0 0 1,0 1 0,0-1 0,0 0 0,-1 0 0,1-3 0,0-5-10772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4.347"/>
    </inkml:context>
    <inkml:brush xml:id="br0">
      <inkml:brushProperty name="width" value="0.025" units="cm"/>
      <inkml:brushProperty name="height" value="0.025" units="cm"/>
    </inkml:brush>
  </inkml:definitions>
  <inkml:trace contextRef="#ctx0" brushRef="#br0">5 180 11371,'0'0'11707,"-2"8"-11430,1-4-384,1-1 0,-1 1 0,1 0 0,0 0 0,-1-1 0,2 1 0,-1 0 0,0-1 0,1 1 0,0 0 0,0-1 0,0 1 0,0-1 0,0 1 0,1-1 0,-1 0 0,1 1 0,3 3 0,0 3-16,-1 0 1,-1 0 0,0 0 0,0 0 0,-1 0 0,2 19 0,6 24 1548,8-5 3864,-19-50-2738,-6-13-2088,2 7-389,0 1-1,0-2 0,1 1 0,0 0 1,0-1-1,1 0 0,0 0 1,1 0-1,0 0 0,0 0 1,1-1-1,0 1 0,1 0 1,0-1-1,1 1 0,2-18 1,1 12-38,0 0 0,1 1 0,1-1 0,0 1 0,1 1 0,1-1 0,0 1 0,0 0 0,18-18 0,33-40-3945,-34 35-2845</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19.944"/>
    </inkml:context>
    <inkml:brush xml:id="br0">
      <inkml:brushProperty name="width" value="0.025" units="cm"/>
      <inkml:brushProperty name="height" value="0.025" units="cm"/>
    </inkml:brush>
  </inkml:definitions>
  <inkml:trace contextRef="#ctx0" brushRef="#br0">101 175 14414,'1'-12'1777,"4"-37"503,-4 41 61,-5 41-1378,-39 215 30,12-86-923,19-82-714,-5 121 1,17-200 591,0 0-1,0 0 1,0-1 0,0 1-1,0 0 1,0 0 0,0 0-1,0-1 1,0 1 0,0 0-1,0 0 1,0 0 0,1-1-1,-1 1 1,0 0 0,0 0-1,1-1 1,-1 1 0,1 0-1,-1-1 1,1 1-1,0 0 1,11-9-608,11-30 197,23-64-982,-4-2 0,-5-1 1,-4-2-1,29-174 1,-48 178 3979,-20 113 1767,-23 66-3639,16-34-446,2 0 1,2 1-1,2 0 1,1 1-1,3-1 0,4 89 1,1-123-209,-1-1 0,1 1 1,0-1-1,7 16 1,-8-22-33,-1 0 0,1 0 0,0 0 0,0 0 1,0-1-1,0 1 0,1 0 0,-1 0 0,0-1 1,1 1-1,-1 0 0,1-1 0,0 0 0,-1 1 1,1-1-1,0 0 0,0 0 0,0 0 0,0 0 0,0 0 1,0 0-1,0-1 0,0 1 0,3 0 0,-5-1 4,0 0-1,0 0 0,1 0 0,-1 0 1,0 0-1,0 0 0,1 0 0,-1 0 1,0 0-1,0 0 0,1 0 1,-1 0-1,0 0 0,0 0 0,1 0 1,-1 0-1,0 0 0,0-1 0,1 1 1,-1 0-1,0 0 0,0 0 0,0 0 1,1 0-1,-1 0 0,0-1 0,0 1 1,0 0-1,0 0 0,1 0 0,-1-1 1,0 1-1,0 0 0,0 0 0,0-1 1,0 1-1,0 0 0,0 0 0,1-1 1,-1 1-1,0 0 0,0 0 1,0-1-1,-8-11-99,-17-8 119,13 15 42,-1 2 0,1-1-1,-1 2 1,1 0 0,-22-1 0,-2 0 1298,58-7 1149,19-1-1989,0 4-348,-7 2-371,43-13 0,-66 14-1273,1 0 0,-1-1 0,0 0 0,11-8 0,15-13-11523</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5.604"/>
    </inkml:context>
    <inkml:brush xml:id="br0">
      <inkml:brushProperty name="width" value="0.025" units="cm"/>
      <inkml:brushProperty name="height" value="0.025" units="cm"/>
    </inkml:brush>
  </inkml:definitions>
  <inkml:trace contextRef="#ctx0" brushRef="#br0">95 531 9225,'0'0'13730,"-8"-5"-10788,5 3-2749,1 0 0,-1 0 1,0 0-1,0 1 0,0-1 1,1 1-1,-1 0 1,-1 0-1,1 0 0,-6-1 1,8 2-131,-1 1 1,0-1 0,0 1 0,0-1 0,1 1-1,-1 0 1,0 0 0,1 0 0,-1 0-1,1 0 1,-1 0 0,1 0 0,-1 0 0,1 1-1,0-1 1,0 0 0,0 1 0,0-1 0,0 1-1,0 0 1,0-1 0,0 1 0,0 0-1,1-1 1,-1 1 0,1 0 0,-1 2 0,-3 7-2,1 1 1,1-1 0,0 0 0,1 1 0,0-1-1,0 1 1,2-1 0,0 13 0,0-20-45,-1-1 0,1 1 0,0 0 0,0-1 0,0 1 0,1-1 0,-1 1 0,1-1 0,0 0 0,0 1 0,0-1 0,4 4 0,-5-5-10,1-1 1,0 0 0,0 1 0,0-1 0,0 0 0,0 0 0,0 0 0,0 0 0,0-1 0,0 1-1,1 0 1,-1-1 0,0 0 0,0 1 0,1-1 0,-1 0 0,0 0 0,1 0 0,-1-1-1,0 1 1,0 0 0,3-2 0,0 0 45,0 0 0,0 0 0,0 0 0,0-1 0,-1 0 0,1 0 0,-1 0 0,0-1-1,0 1 1,0-1 0,-1 0 0,1 0 0,-1-1 0,0 1 0,3-7 0,4-5 162,-1-2 0,13-34 0,-15 30-172,0 0 1,-1-1-1,-2 0 0,0 0 0,-2-1 1,0 1-1,-1-1 0,-2 1 1,-4-35-1,-5 28-44,10 29 0,-1 0 0,1 0 0,0 0 0,-1 0 0,0 0 0,1 0 0,-1 0 0,1 0 0,-1 0 0,0 0 0,0 0 0,1 1 0,-1-1 0,0 0 0,0 1 0,0-1 0,0 1 0,0-1 0,0 1 0,0-1 0,0 1 0,0-1 0,0 1 0,0 0 0,-2-1 0,2 2 0,0-1 0,1 1 0,-1-1 0,0 1 0,0-1 0,1 1 0,-1 0 0,0-1 0,1 1 0,-1 0 0,0-1 0,1 1 0,-1 0 0,1 0 0,0 0 0,-1-1 0,1 1 0,-1 0 0,1 0 0,0 0 0,0 0 0,0 0 0,-1 0 0,1 0 0,0-1 0,0 1 0,1 2 0,-2 34 0,2-27 0,-1 5 0,1 1 0,1-1 0,0 1 0,1-1 0,1 0 0,0 0 0,13 28 0,-15-39 0,-1 1 0,1-1 0,0-1 0,1 1 0,-1 0 0,1 0 0,0-1 0,0 0 0,0 1 0,0-1 0,0 0 0,1-1 0,-1 1 0,1 0 0,0-1 0,0 0 0,0 0 0,0 0 0,0-1 0,0 1 0,0-1 0,0 0 0,1 0 0,-1 0 0,1-1 0,-1 1 0,1-1 0,-1 0 0,0-1 0,1 1 0,-1-1 0,6-1 0,-6 1 0,-1 0 0,1-1 0,-1 1 0,1-1 0,-1 0 0,0 0 0,0 0 0,1 0 0,-1-1 0,-1 1 0,1-1 0,0 0 0,-1 0 0,1 0 0,2-5 0,2-3 0,-1-1 0,-1 0 0,5-16 0,-6 17 0,0 0 0,1 0 0,9-16 0,-14 26 0,0 1 0,1-1 0,-1 1 0,1-1 0,-1 1 0,1 0 0,-1-1 0,1 1 0,-1-1 0,1 1 0,-1 0 0,1-1 0,-1 1 0,1 0 0,-1 0 0,1 0 0,0-1 0,-1 1 0,1 0 0,0 0 0,-1 0 0,1 0 0,-1 0 0,1 0 0,0 0 0,-1 0 0,1 0 0,0 1 0,-1-1 0,1 0 0,-1 0 0,1 0 0,0 1 0,-1-1 0,1 0 0,-1 1 0,1-1 0,-1 0 0,1 1 0,0 0 0,22 23 0,-17-16 0,3 0 0,0 1 0,1-1 0,-1-1 0,14 9 0,-19-14 0,-1 0 0,1 0 0,-1-1 0,1 1 0,0-1 0,0 0 0,-1 0 0,1 0 0,0 0 0,0 0 0,0-1 0,0 0 0,0 0 0,0 0 0,0-1 0,0 1 0,6-2 0,-9 1 0,1-1 0,0 1 0,0 0 0,-1-1 0,1 0 0,-1 1 0,1-1 0,-1 0 0,0 1 0,0-1 0,0 0 0,0 0 0,0 0 0,0 0 0,0 0 0,0-1 0,-1 1 0,1 0 0,-1 0 0,0 0 0,0 0 0,0-1 0,0-3 0,0 0 0,0 0 0,0 0 0,0 0 0,-1 0 0,0-1 0,-1 1 0,-2-9 0,0 8 0,-1 0 0,1 0 0,-1 1 0,0 0 0,0 0 0,-1 0 0,0 1 0,-10-8 0,-29-30 0,45 42 0,-1 0 0,1 0 0,-1 0 0,1 0 0,-1 0 0,1 0 0,0 0 0,-1-1 0,1 1 0,0 0 0,0 0 0,0 0 0,0 0 0,0-1 0,0 1 0,0 0 0,0 0 0,1 0 0,-1 0 0,0 0 0,1-1 0,-1 1 0,1 0 0,-1 0 0,1 0 0,-1 0 0,1 0 0,0 0 0,0 0 0,-1 1 0,1-1 0,0 0 0,0 0 0,0 1 0,0-1 0,1 0 0,46-29 0,-35 23 0,50-27-375,23-15-2021,-3-5-3385,-26 8-8024</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6.356"/>
    </inkml:context>
    <inkml:brush xml:id="br0">
      <inkml:brushProperty name="width" value="0.025" units="cm"/>
      <inkml:brushProperty name="height" value="0.025" units="cm"/>
    </inkml:brush>
  </inkml:definitions>
  <inkml:trace contextRef="#ctx0" brushRef="#br0">0 65 18033,'0'0'5557,"3"10"-4382,31 87 1188,4-1 1,84 150 0,-60-126-1453,-61-154-911,-7-11 0,-2 0 0,-21-64 0,18 78 0,2-1 0,1-1 0,2 1 0,1-1 0,2 0 0,0-52 0,4 79 0,0 0 0,1 0 0,0 0 0,0 1 0,0-1 0,1 0 0,-1 1 0,1-1 0,0 1 0,1 0 0,0 0 0,-1 0 0,2 1 0,-1-1 0,0 1 0,1 0 0,0 0 0,0 1 0,0-1 0,0 1 0,1 0 0,-1 0 0,1 1 0,-1 0 0,1 0 0,0 0 0,0 1 0,0 0 0,0 0 0,0 0 0,1 1 0,-1 0 0,7 0 0,-12 1 0,1 0 0,-1-1 0,0 1 0,0 0 0,0 0 0,0 0 0,0 0 0,0 0 0,0 0 0,0 0 0,0 0 0,0 0 0,0 0 0,-1 1 0,1-1 0,0 0 0,-1 0 0,1 1 0,-1-1 0,0 0 0,1 1 0,-1-1 0,0 1 0,0-1 0,0 0 0,0 1 0,0-1 0,0 1 0,0 1 0,-5 45 0,-4-23 0,0-1 0,-2 0 0,0-1 0,-2 0 0,0 0 0,-2-2 0,0 0 0,-33 34 0,29-41-297,18-14 271,1 0 0,0 0 1,-1 0-1,1 0 0,0 0 1,-1 1-1,1-1 0,0 0 1,-1-1-1,1 1 0,0 0 0,-1 0 1,1 0-1,0 0 0,-1 0 1,1 0-1,0 0 0,-1 0 1,1-1-1,0 1 0,-1 0 1,1 0-1,0 0 0,-1-1 0,1 1 1,0 0-1,0 0 0,-1-1 1,1 1-1,0 0 0,0-1 1,0 1-1,-1-3-180,1 1 1,-1 0-1,1-1 1,0 1-1,0-1 1,0 1-1,0 0 1,0-1-1,1 1 1,-1-1-1,1 1 1,0 0-1,0-1 1,2-3-1,4-8-1798,0 0-1,2 1 1,12-16-1,-18 26 1604,28-38-4569</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7.684"/>
    </inkml:context>
    <inkml:brush xml:id="br0">
      <inkml:brushProperty name="width" value="0.025" units="cm"/>
      <inkml:brushProperty name="height" value="0.025" units="cm"/>
    </inkml:brush>
  </inkml:definitions>
  <inkml:trace contextRef="#ctx0" brushRef="#br0">0 556 19154,'0'0'11552,"6"11"-10746,4 9-560,8 16 90,1-1 1,40 55-1,-59-90-336,-1-1 0,1 1 0,0 0 0,0-1 0,0 1 0,0 0 0,0-1 0,0 1 0,0 0 0,0-1 0,0 1 0,0 0 0,0 0 0,0-1 0,0 1 0,1 0 0,-1-1 0,0 1 0,0 0 0,0 0 0,0-1 0,0 1 0,1 0 0,-1-1 0,0 1 0,0 0 0,0 0 0,1 0 0,-1-1 0,0 1 0,0 0 0,1 0 0,-1 0 0,0 0 0,1-1 0,-1 1 0,0 0 0,1 0 0,-1 0 0,0 0 0,0 0 0,1 0 0,-1 0 0,0 0 0,1 0 0,-1 0 0,0 0 0,1 0 0,-1 0 0,0 0 0,1 0 0,-1 0 0,0 0 0,0 1 0,1-1 0,-1 0 0,0 0 0,1 0 0,-1 0 0,0 1 0,0-1 0,1 0 0,-1 0 0,0 1 0,0-1 0,0 0 0,0 0 0,1 1 0,0-34 0,-2 26 0,1-5 0,-1-1 0,0 0 0,-1 0 0,-1 1 0,-3-14 0,4 21 0,1 0 0,-1 1 0,0-1 0,0 1 0,0 0 0,-1-1 0,0 1 0,1 0 0,-2 0 0,1 1 0,0-1 0,-1 0 0,1 1 0,-1 0 0,0 0 0,-7-4 0,11 7 0,0 0 0,0 0 0,0 0 0,0 0 0,0 0 0,0 0 0,-1 0 0,1 0 0,0 0 0,0 0 0,0 0 0,0 0 0,0 0 0,-1 0 0,1 0 0,0 0 0,0 0 0,0 0 0,0 1 0,0-1 0,0 0 0,0 0 0,-1 0 0,1 0 0,0 0 0,0 0 0,0 0 0,0 0 0,0 0 0,0 1 0,0-1 0,0 0 0,0 0 0,-1 0 0,1 0 0,0 0 0,0 0 0,0 1 0,0-1 0,0 0 0,0 0 0,0 0 0,0 0 0,0 0 0,0 0 0,0 1 0,0-1 0,0 0 0,0 0 0,0 0 0,0 0 0,0 0 0,0 1 0,1-1 0,-1 0 0,0 0 0,0 0 0,0 0 0,0 0 0,0 0 0,0 0 0,0 1 0,0-1 0,0 0 0,0 0 0,1 0 0,-1 0 0,5 10 0,-2-8-188,0 1 0,0-1 0,1 0 0,-1 0 1,1 0-1,0-1 0,0 1 0,0-1 0,-1 0 0,1 0 0,0 0 0,0 0 0,1-1 1,-1 1-1,0-1 0,0 0 0,0-1 0,0 1 0,0-1 0,0 0 0,0 0 0,5-1 1,1-2-536,-1 1 1,1-1 0,-1-1-1,0 1 1,0-2-1,0 1 1,13-12 0,-11 6-1449,1 0 0,18-24 0,-11-1 461,-18 34 1965,-1-1-1,1 1 1,0 0 0,-1 0 0,0 0 0,0-1 0,0 1 0,0 0-1,0-1 1,0 1 0,0 0 0,-1 0 0,0-3 0,1 4-105,0 1 0,-1-1 0,1 1 0,0-1 0,-1 1 0,1 0 0,0-1 0,-1 1 0,1-1 0,-1 1 0,1 0 1,0 0-1,-1-1 0,1 1 0,-1 0 0,1 0 0,-1-1 0,1 1 0,-1 0 0,1 0 0,-1 0 0,1 0 0,-1 0 0,0 0 0,1 0 1,-1 0-1,1 0 0,-1 0 0,1 0 0,-1 0 0,1 0 0,-1 0 0,1 1 0,-1-1 0,1 0 0,-1 0 0,1 1 0,-1-1 0,1 0 1,0 0-1,-1 1 0,1-1 0,-1 1 0,1-1 0,0 0 0,-1 1 0,1-1 0,0 1 0,-1-1 0,1 1 0,0-1 0,0 1 0,-1 0 0,-17 24 1505,15-15-1400,-1 0-1,2 0 0,0 0 1,0 1-1,0-1 0,1 0 1,1 1-1,0-1 0,0 0 1,1 1-1,1-1 0,0 0 1,3 12-1,-4-20-227,-1-1-1,1 1 1,0 0 0,0-1-1,0 1 1,0-1 0,0 0-1,1 1 1,-1-1-1,0 0 1,1 0 0,-1 0-1,1 0 1,-1 0 0,1 0-1,-1 0 1,1 0 0,0 0-1,-1-1 1,1 1 0,0-1-1,0 1 1,-1-1 0,1 0-1,0 0 1,0 0 0,0 0-1,-1 0 1,1 0-1,3-1 1,-2 1 7,0-1 0,0 0 0,0 0 0,0-1 0,-1 1-1,1 0 1,0-1 0,-1 1 0,0-1 0,1 0 0,-1 0 0,0 0 0,0 0-1,0-1 1,0 1 0,0 0 0,2-5 0,1-6-99,-1 0 0,0 0 0,-1-1 0,-1 1 1,0 0-1,-1-1 0,0 0 0,-1 1 0,-2-17 0,1-6-279,1 35-718,19-8-3193,-14 5 4119,-1 0 1,1 0-1,-1-1 0,0 1 1,-1-1-1,1 0 0,-1-1 1,0 1-1,-1 0 1,1-1-1,-1 1 0,0-1 1,0 0-1,-1 0 0,1 0 1,-1-6-1,3-15 312,-2-1 1,-2-33-1,-1 35-155,1 14 481,-1-1 1,0 1-1,-6-25 1,6 33-327,0 0 0,0 1 1,0-1-1,-1 1 0,1-1 1,-1 1-1,0-1 0,0 1 0,0 0 1,0 0-1,-1 0 0,1 0 1,-1 0-1,1 1 0,-1-1 1,0 1-1,-5-3 0,7 4-146,1 1 0,0 0 1,-1 0-1,1 0 0,0 0 0,-1 0 0,1-1 0,0 1 0,-1 0 0,1 0 0,0 0 0,-1 0 0,1 0 0,-1 0 1,1 0-1,0 0 0,-1 0 0,1 0 0,0 1 0,-1-1 0,1 0 0,-1 0 0,1 0 0,0 0 0,-1 1 0,1-1 1,0 0-1,0 0 0,-1 0 0,1 1 0,0-1 0,0 0 0,-1 1 0,1-1 0,0 0 0,0 1 0,-1-1 0,1 0 1,0 1-1,0-1 0,0 0 0,0 1 0,0-1 0,0 0 0,0 1 0,-1 0 0,0 21 136,1-18-155,1 18 65,1 0 0,1-1 0,0 1 0,2-1 0,1 0 0,0 0 0,2 0 0,0-1 0,1 0 0,1-1 0,1 0 0,0-1 0,2 0 0,0 0 0,1-2 0,19 19 0,12-7-76,-42-27 0,-1 0 0,1 0 0,0 0 0,0 0 0,-1-1 0,1 1 0,0-1 0,0 1 0,0-1 0,0 0 0,0 0 0,-1-1 0,1 1 0,0 0 0,0-1 0,3-1 0,-6 2 0,1-1 0,-1 1 0,1-1 0,-1 1 0,1-1 0,-1 1 0,1-1 0,-1 0 0,1 1 0,-1-1 0,0 0 0,1 1 0,-1-1 0,0 0 0,0 0 0,1 1 0,-1-1 0,0 0 0,0 0 0,0 1 0,0-1 0,0 0 0,0 0 0,0 1 0,0-1 0,-1 0 0,1 0 0,0 1 0,0-1 0,-1-1 0,-11-22 0,-3 12 0,-1 1 0,0 0 0,0 2 0,-1 0 0,0 0 0,-30-9 0,38 14 0,23 3 0,-1-1 0,0 0 0,1-1 0,-1 0 0,0-1 0,0-1 0,-1 0 0,1-1 0,-1 0 0,0-1 0,-1 0 0,0-1 0,0 0 0,12-12 0,-16 14 0,0-1 0,0 1 0,-1-1 0,0-1 0,0 1 0,0-1 0,-1 0 0,-1 0 0,1-1 0,-1 1 0,-1-1 0,0 0 0,0 0 0,0 0 0,-1 0 0,-1-1 0,1 1 0,-2 0 0,1-1 0,-1 1 0,-2-14 0,2 22 0,0 1 0,0-1 0,0 1 0,0-1 0,0 1 0,0-1 0,-1 1 0,1-1 0,0 1 0,0 0 0,0-1 0,-1 1 0,1-1 0,0 1 0,-1 0 0,1-1 0,0 1 0,0-1 0,-1 1 0,1 0 0,-1 0 0,1-1 0,0 1 0,-1 0 0,1 0 0,-1-1 0,1 1 0,-1 0 0,1 0 0,-1 0 0,1 0 0,0 0 0,-1-1 0,1 1 0,-1 0 0,1 0 0,-1 0 0,1 0 0,-1 1 0,1-1 0,-1 0 0,1 0 0,-1 0 0,1 0 0,-1 0 0,1 1 0,-1-1 0,1 0 0,0 0 0,-1 1 0,1-1 0,-1 0 0,1 1 0,-1-1 0,-19 22 0,15-6 0,0-1 0,1 1 0,0 0 0,1 0 0,1 1 0,0-1 0,2 0 0,0 1 0,3 23 0,-4-37 0,1 0 0,0 0 0,0-1 0,1 1 0,-1 0 0,1 0 0,-1 0 0,1-1 0,0 1 0,0 0 0,0-1 0,0 1 0,1-1 0,-1 1 0,1-1 0,-1 1 0,1-1 0,0 0 0,0 0 0,0 0 0,0 0 0,0 0 0,0-1 0,1 1 0,-1-1 0,1 1 0,-1-1 0,1 0 0,-1 0 0,1 0 0,0 0 0,-1 0 0,1-1 0,0 1 0,0-1 0,0 0 0,4 0 0,1 0 0,0-2 0,0 1 0,0-1 0,-1 0 0,1-1 0,-1 0 0,1 0 0,-1-1 0,0 0 0,0 0 0,-1 0 0,9-8 0,30-32-2041,-8-9-3386,-21 17-2383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8.024"/>
    </inkml:context>
    <inkml:brush xml:id="br0">
      <inkml:brushProperty name="width" value="0.025" units="cm"/>
      <inkml:brushProperty name="height" value="0.025" units="cm"/>
    </inkml:brush>
  </inkml:definitions>
  <inkml:trace contextRef="#ctx0" brushRef="#br0">70 1 20563,'-8'15'4421,"-6"4"-866,1 6-1441,-2 2-384,4 2-1346,4-1-384,6-5 0,1-5 0,4-5 0,11-5 0,6-8 0,4 0 0,-1-9 0,4-11 0,1-8 0,0-7-737,-7-6-4964,-3-9-7592</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8.683"/>
    </inkml:context>
    <inkml:brush xml:id="br0">
      <inkml:brushProperty name="width" value="0.025" units="cm"/>
      <inkml:brushProperty name="height" value="0.025" units="cm"/>
    </inkml:brush>
  </inkml:definitions>
  <inkml:trace contextRef="#ctx0" brushRef="#br0">1 73 11787,'0'0'18476,"2"14"-17670,-1-1-625,0 0 0,2 0 0,0 0 0,0 0 0,1-1-1,1 1 1,9 18 0,11 13-118,2-2 0,1-1-1,45 50 1,-70-88-63,1 1 0,-1-1 0,1 0 0,0 0 0,0 0 0,1 0 0,4 2 0,-9-5 0,1 0 0,0 1 0,0-1 0,-1 0 0,1 0 0,0 0 0,0 1 0,0-1 0,-1 0 0,1 0 0,0 0 0,0 0 0,-1 0 0,1-1 0,0 1 0,0 0 0,-1 0 0,1 0 0,0-1 0,0 1 0,-1 0 0,1-1 0,0 1 0,-1-1 0,1 1 0,0-1 0,-1 1 0,1-1 0,-1 1 0,1-1 0,-1 0 0,1 1 0,-1-1 0,0 0 0,1 1 0,-1-1 0,0 0 0,1 1 0,-1-1 0,0 0 0,0 0 0,1 1 0,-1-1 0,0 0 0,0 0 0,0 0 0,0 1 0,0-1 0,0 0 0,-1 0 0,1 0 0,0-10 0,0-1 0,0 1 0,-1 0 0,-1 1 0,0-1 0,0 0 0,-1 0 0,-7-18 0,7 23 0,0-1 0,-1 1 0,1-1 0,-1 1 0,0 0 0,-1 0 0,1 1 0,-1-1 0,0 1 0,-1 0 0,1 0 0,-1 1 0,0 0 0,-9-6 0,14 10 0,1 0 0,0 0 0,0 0 0,0 0 0,-1 0 0,1 0 0,0 0 0,0 0 0,-1 0 0,1 0 0,0 0 0,0 1 0,0-1 0,0 0 0,-1 0 0,1 0 0,0 0 0,0 0 0,0 0 0,-1 0 0,1 0 0,0 1 0,0-1 0,0 0 0,0 0 0,0 0 0,-1 0 0,1 0 0,0 1 0,0-1 0,0 0 0,0 0 0,0 0 0,0 1 0,0-1 0,0 0 0,0 0 0,0 0 0,0 1 0,0-1 0,0 0 0,0 0 0,0 0 0,0 1 0,0-1 0,0 0 0,0 0 0,0 0 0,0 1 0,0-1 0,0 0 0,0 0 0,0 0 0,0 0 0,0 1 0,1-1 0,-1 0 0,0 0 0,0 0 0,0 0 0,0 1 0,0-1 0,1 0 0,-1 0 0,0 0 0,0 0 0,0 0 0,1 0 0,6 14 0,-5-11 0,1-1 0,-1 1 0,1-1 0,0 0 0,0 0 0,0 0 0,0-1 0,0 1 0,0-1 0,1 1 0,-1-1 0,0 0 0,1 0 0,-1-1 0,1 1 0,-1-1 0,1 1 0,-1-1 0,1 0 0,-1-1 0,1 1 0,-1-1 0,1 1 0,-1-1 0,1 0 0,-1 0 0,0 0 0,0-1 0,1 1 0,-1-1 0,3-2 0,-1 0 0,1-1 0,-1 1 0,0-1 0,0 0 0,-1 0 0,0-1 0,0 1 0,0-1 0,0 0 0,-1 0 0,0 0 0,0-1 0,-1 1 0,4-14 0,-3 4 0,-1 0 0,1-33 0,2 66 0,0 0 0,2 0 0,0-1 0,18 29 0,-22-39 0,0-1 0,1 0 0,0 0 0,0-1 0,0 1 0,0-1 0,1 0 0,8 6 0,-11-9 0,-1 0 0,0 0 0,0-1 0,1 1 0,-1-1 0,0 1 0,1-1 0,-1 1 0,1-1 0,-1 1 0,1-1 0,-1 0 0,1 0 0,-1 0 0,1 0 0,-1 0 0,1 0 0,-1-1 0,1 1 0,-1 0 0,1-1 0,-1 1 0,0-1 0,1 1 0,-1-1 0,0 0 0,1 1 0,-1-1 0,0 0 0,0 0 0,0 0 0,0 0 0,0 0 0,0 0 0,0-1 0,0 1 0,0 0 0,0 0 0,-1-1 0,2-2 0,2-4-230,0 0 0,-1 0 0,0 0 0,0 0 0,-1-1-1,-1 0 1,1 1 0,-1-1 0,0-10 0,-1 11-291,-1 0 1,1 0-1,-1 1 0,-1-1 0,1 0 1,-1 1-1,-1 0 0,0-1 1,0 1-1,-7-13 0,-17-18-7081</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19.043"/>
    </inkml:context>
    <inkml:brush xml:id="br0">
      <inkml:brushProperty name="width" value="0.025" units="cm"/>
      <inkml:brushProperty name="height" value="0.025" units="cm"/>
    </inkml:brush>
  </inkml:definitions>
  <inkml:trace contextRef="#ctx0" brushRef="#br0">2 156 17777,'0'0'3545,"0"10"-738,0-7-2698,-1 0 0,1 0 0,0 0-1,0-1 1,0 1 0,0 0 0,0 0-1,1 0 1,-1 0 0,1-1 0,0 1-1,0 0 1,0-1 0,0 1 0,0 0-1,1-1 1,-1 0 0,1 1-1,0-1 1,-1 0 0,1 0 0,0 0-1,0 0 1,1 0 0,-1 0 0,0 0-1,1-1 1,-1 1 0,1-1 0,-1 0-1,1 0 1,-1 0 0,1 0-1,0 0 1,0 0 0,-1-1 0,7 1-1,48 1-10,-39-3-2734,1-1 1,-1-1 0,0-1 0,35-12 0,-9-2 4679,-42 18-1568,-1 0 1,1-1-1,-1 1 1,1 0-1,0-1 1,-1 1-1,1 0 1,-1 0-1,1 0 1,-1 0-1,1 1 1,0-1-1,-1 0 1,1 1-1,-1-1 1,1 1-1,-1-1 1,1 1-1,-1 0 1,0 0-1,2 0 1,30 28 2245,0-2-713,-29-26-1996,0 1 0,0-1-1,1 0 1,-1 0 0,0 0 0,1 0-1,-1-1 1,1 0 0,-1 0-1,1 0 1,-1 0 0,0-1 0,1 1-1,-1-1 1,1-1 0,-1 1-1,0 0 1,0-1 0,0 0-1,0 0 1,0 0 0,0-1 0,-1 1-1,6-5 1,6-6-11,0-1 0,-1-1 0,-1-1 0,13-17 1,-12 14-6,6-6 3,-5 5 0,0 0 0,2 1 0,25-23 0,-41 41-13,-1 1 0,1-1 0,-1 0 1,1 1-1,-1-1 0,1 1 0,0-1 0,-1 1 0,1-1 0,0 1 1,-1-1-1,1 1 0,0 0 0,-1-1 0,1 1 0,0 0 0,0-1 1,-1 1-1,1 0 0,0 0 0,0 0 0,0 0 0,-1 0 0,1 0 1,0 0-1,0 0 0,0 0 0,0 0 0,-1 0 0,1 1 0,0-1 1,0 0-1,-1 1 0,1-1 0,0 0 0,1 2 0,6 27-1804,-8-27 1536,0 0 1,0 0 0,1 0 0,-1 0-1,0-1 1,1 1 0,-1 0 0,1 0-1,-1 0 1,1-1 0,0 1 0,0 0-1,0 0 1,0-1 0,0 1 0,0-1 0,0 1-1,0-1 1,1 0 0,1 3 0</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20.658"/>
    </inkml:context>
    <inkml:brush xml:id="br0">
      <inkml:brushProperty name="width" value="0.025" units="cm"/>
      <inkml:brushProperty name="height" value="0.025" units="cm"/>
    </inkml:brush>
  </inkml:definitions>
  <inkml:trace contextRef="#ctx0" brushRef="#br0">57 501 20852,'0'0'2669,"-8"-1"-107,6 1-2438,0 0-21,0 0-1,1 0 0,-1 0 0,0 0 0,0 0 1,1 0-1,-1 0 0,0-1 0,0 1 0,1-1 1,-1 1-1,0-1 0,1 0 0,-1 0 0,1 0 1,-1 0-1,1 0 0,0 0 0,-1 0 0,1 0 1,0 0-1,-1-1 0,1 1 0,0 0 0,0-1 1,0 1-1,0-1 0,1 0 0,-1 1 0,0-1 1,1 1-1,-1-1 0,1 0 0,-1 0 0,1 1 1,0-1-1,0 0 0,0 0 0,0-3 0,0-8 163,1 0 0,0 0 0,1 0 0,6-24 0,-7 34-255,-1 1-1,1-1 1,0 0 0,-1 1 0,1-1-1,1 0 1,-1 1 0,0-1 0,1 1-1,-1 0 1,1-1 0,0 1 0,-1 0 0,1 0-1,0 0 1,0 0 0,1 1 0,-1-1-1,0 0 1,1 1 0,-1 0 0,1-1-1,-1 1 1,1 0 0,-1 0 0,1 1 0,0-1-1,-1 0 1,6 1 0,-6 0-17,0 0 0,1 1 0,-1 0-1,0-1 1,0 1 0,0 0 0,0 0 0,0 0 0,0 1 0,0-1 0,0 0 0,0 1 0,-1-1-1,1 1 1,0 0 0,-1-1 0,3 5 0,21 38 168,-16-27-87,8 15 39,-10-16-83,0-1 1,1-1 0,1 1-1,1-1 1,0-1-1,0 0 1,20 18-1,-29-30-27,0 0-1,1 0 1,-1 0 0,1 0-1,-1 0 1,1 0-1,-1 0 1,1 0-1,0-1 1,-1 1 0,1-1-1,0 1 1,-1-1-1,1 0 1,0 0-1,0 0 1,0 0 0,-1 0-1,1 0 1,0 0-1,0 0 1,-1-1-1,3 0 1,-1 0 6,-1-1 0,0 1 0,0-1 0,1 0 0,-1 0 1,0 0-1,-1 0 0,1 0 0,0 0 0,0 0 0,-1-1 0,0 1 0,2-4 0,4-9 41,-2 0 0,0-1 0,5-31 0,-9 42-49,5-21-1,-2-1 0,-1 0 0,-1 0 0,-1 0 0,-2 0 0,0 0 0,-6-31 0,-4 32 0,7 41 0,8 45 0,-1-51 0,0 0 0,0 0 0,1 0 0,0 0 0,10 14 0,-13-20 0,2 0 0,-1-1 0,0 1 0,0 0 0,1-1 0,0 1 0,-1-1 0,1 0 0,0 0 0,0 0 0,0 0 0,0-1 0,1 1 0,-1-1 0,0 0 0,1 0 0,-1 0 0,6 1 0,-7-2 0,0-1 0,0 1 0,0-1 0,0 0 0,0 1 0,0-1 0,-1 0 0,1 0 0,0 0 0,0-1 0,-1 1 0,1 0 0,-1 0 0,1-1 0,-1 1 0,1-1 0,-1 0 0,0 1 0,0-1 0,0 0 0,0 0 0,0 0 0,0 1 0,0-1 0,-1 0 0,1 0 0,-1 0 0,1 0 0,-1 0 0,0-3 0,9-65 0,-8 46 0,1-42 0,-2 61 0,0 0 0,-1 0 0,1 0 0,-1 1 0,0-1 0,-1 1 0,1-1 0,-1 1 0,0-1 0,-3-6 0,4 11 0,1-1 0,0 1 0,0-1 0,-1 0 0,1 1 0,0-1 0,-1 1 0,1-1 0,0 1 0,-1-1 0,1 1 0,-1-1 0,1 1 0,-1 0 0,1-1 0,-1 1 0,1 0 0,-1-1 0,1 1 0,-1 0 0,1 0 0,-1-1 0,0 1 0,1 0 0,-1 0 0,1 0 0,-1 0 0,0 0 0,1 0 0,-1 0 0,0 0 0,1 0 0,-1 0 0,0 0 0,-8 21 0,7 32 0,3-51 0,-1 0 0,0 0 0,0 1 0,1-1 0,-1 0 0,1 0 0,0 0 0,0 0 0,-1 0 0,1 0 0,1 0 0,-1 0 0,0-1 0,0 1 0,1 0 0,-1 0 0,1-1 0,-1 1 0,1-1 0,0 0 0,-1 1 0,1-1 0,0 0 0,3 1 0,-4-1 0,1-1 0,0 0 0,-1 0 0,1 1 0,0-1 0,-1 0 0,1-1 0,-1 1 0,1 0 0,0 0 0,-1-1 0,1 1 0,0 0 0,-1-1 0,1 0 0,-1 1 0,1-1 0,-1 0 0,0 0 0,1 0 0,-1 0 0,0 0 0,0 0 0,1 0 0,-1 0 0,0-1 0,0 1 0,0 0 0,0-1 0,-1 1 0,1-1 0,1-2 0,5-10-42,-1-1 1,-1-1-1,0 1 1,-1-1-1,-1 0 1,0 0-1,-1 0 1,0-28-1,5 59-14734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21.285"/>
    </inkml:context>
    <inkml:brush xml:id="br0">
      <inkml:brushProperty name="width" value="0.025" units="cm"/>
      <inkml:brushProperty name="height" value="0.025" units="cm"/>
    </inkml:brush>
  </inkml:definitions>
  <inkml:trace contextRef="#ctx0" brushRef="#br0">21 238 18610,'-4'-8'3299,"-13"-26"-326,33 73 1034,16 38-3396,7 9 81,-18-35-49,3 0 1,1-2 0,38 53 0,-39-75-644,-13-24 0,-6-19 0,-5 1-10,-1 0 0,-1-1 0,-1 1 0,0 0 0,-1 0 0,-1 1 0,0-1 1,-7-13-1,0 4-29,0 2 0,-1 0 0,-1 0 1,-18-19-1,35 43 20,0-1 1,-1 1-1,1-1 1,0 1-1,0-1 0,0 0 1,0 0-1,1-1 1,-1 1-1,0 0 0,0-1 1,0 0-1,0 0 1,1 0-1,-1 0 0,0-1 1,0 1-1,0-1 1,0 1-1,1-1 0,-1 0 1,0-1-1,-1 1 1,1 0-1,0-1 0,0 0 1,0 1-1,-1-1 1,1 0-1,-1 0 0,0-1 1,3-2-1,2-7 77,0-1 0,-1 0 0,0 0-1,-1 0 1,0-1 0,-1 0 0,-1 0 0,3-26 0,-3 6 67,-1 0 1,-6-54-1,5 84-125,-1 0 0,-1 1 0,1-1 0,0 1 0,-1-1 0,0 1 0,0-1 0,0 1 0,0-1 0,-1 1 0,1 0 0,-1-1 0,0 1 0,1 0 0,-2 0 0,1 1 0,0-1 0,-1 0 0,-3-3 0,5 6 0,1 0 0,-1 0 0,0 0 0,0 0 0,1 0 0,-1 0 0,0 0 0,1 0 0,-1 0 0,0 0 0,0 1 0,1-1 0,-1 0 0,0 0 0,1 1 0,-1-1 0,0 1 0,1-1 0,-1 0 0,1 1 0,-1-1 0,1 1 0,-1-1 0,1 1 0,-1-1 0,1 1 0,-1 0 0,1-1 0,0 1 0,-1 0 0,1-1 0,0 1 0,-1 0 0,1-1 0,0 1 0,0 0 0,0 0 0,0-1 0,0 2 0,-6 32 0,3 9 0,5 73 0,-1-100 0,1 1 0,0-1 0,2 0 0,0 0 0,1 0 0,0 0 0,12 23 0,-16-37 0,0 0 0,0 0 0,0 1 0,0-1 0,1 0 0,-1 0 0,1 0 0,-1 0 0,1-1 0,0 1 0,0 0 0,-1-1 0,1 1 0,0-1 0,1 1 0,-1-1 0,0 0 0,0 0 0,0 0 0,1 0 0,-1-1 0,0 1 0,1 0 0,-1-1 0,1 0 0,-1 1 0,1-1 0,-1 0 0,1 0 0,-1-1 0,0 1 0,1 0 0,-1-1 0,1 0 0,-1 1 0,0-1 0,1 0 0,1-2 0,9-4 0,0-2 0,-1 0 0,-1 0 0,0-1 0,15-16 0,14-12 0,-39 37-32,1-1-1,-1 1 1,1 0-1,0 0 1,-1 0 0,1 0-1,0 0 1,-1 0-1,1 1 1,0-1 0,0 1-1,0-1 1,-1 1-1,1 0 1,0-1 0,0 1-1,0 0 1,0 0 0,0 0-1,0 1 1,0-1-1,2 1 1,-3 0-65,1 0 0,-1 0-1,0 0 1,1 0 0,-1 0 0,0 0 0,0 1-1,0-1 1,0 0 0,0 1 0,0-1-1,0 1 1,0-1 0,0 1 0,-1-1 0,1 1-1,-1 0 1,1-1 0,0 3 0,-1 0-177,1-1 1,0 1 0,-1 0-1,0-1 1,0 1 0,0 0-1,0-1 1,0 1 0,-1 0-1,0-1 1,0 1 0,0-1-1,0 1 1,0-1 0,-1 1-1,1-1 1,-1 0 0,0 0-1,0 0 1,-4 5 0,-16 5-6865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21.615"/>
    </inkml:context>
    <inkml:brush xml:id="br0">
      <inkml:brushProperty name="width" value="0.025" units="cm"/>
      <inkml:brushProperty name="height" value="0.025" units="cm"/>
    </inkml:brush>
  </inkml:definitions>
  <inkml:trace contextRef="#ctx0" brushRef="#br0">0 0 19571,'0'0'9320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22.499"/>
    </inkml:context>
    <inkml:brush xml:id="br0">
      <inkml:brushProperty name="width" value="0.025" units="cm"/>
      <inkml:brushProperty name="height" value="0.025" units="cm"/>
    </inkml:brush>
  </inkml:definitions>
  <inkml:trace contextRef="#ctx0" brushRef="#br0">101 66 19026,'0'0'5888,"-10"-3"-3128,-34-4-886,43 7-1818,-1 0-1,1 1 1,-1-1 0,1 1-1,-1-1 1,1 1 0,-1 0-1,1-1 1,0 1 0,-1 0-1,1 0 1,0 0-1,0 0 1,0 0 0,-1 0-1,1 1 1,1-1 0,-1 0-1,0 1 1,0-1 0,0 0-1,1 1 1,-1-1 0,0 1-1,1-1 1,0 1 0,-1-1-1,1 1 1,0-1 0,0 4-1,-2 1 56,-2 13-16,0 1 0,1 0-1,1 0 1,1 20-1,0-33-66,1 0-1,1 0 1,-1 0 0,1 1-1,0-1 1,1 0-1,0-1 1,0 1-1,0 0 1,1 0-1,0-1 1,1 1-1,-1-1 1,7 8 0,-9-13-24,0 0 1,0 1 0,0-1 0,0 0 0,0-1 0,0 1 0,0 0 0,0 0 0,0 0-1,0-1 1,1 1 0,-1 0 0,0-1 0,0 1 0,1-1 0,-1 0 0,0 1 0,1-1-1,-1 0 1,1 0 0,-1 0 0,0 0 0,1 0 0,-1 0 0,1 0 0,-1 0 0,0-1-1,1 1 1,-1-1 0,0 1 0,1-1 0,-1 1 0,0-1 0,0 0 0,0 1 0,1-1-1,-1 0 1,0 0 0,0 0 0,0 0 0,0 0 0,0 0 0,-1 0 0,1 0 0,0 0 0,0-1-1,-1 1 1,1-1 0,4-7 35,0 0 0,-1 0 1,-1 0-1,0 0 0,4-15 0,0-21-36,-2-1 0,-2 0 0,-4-69 0,3 129-4,1-1 0,1 0 0,0 0 0,0 0 0,1-1 0,1 0 0,0 0 0,16 22 0,-19-29 0,-1-1 0,2 1 0,-1-1 0,0 0 0,1 0 0,0 0 0,0 0 0,0-1 0,0 0 0,1 0 0,-1 0 0,1 0 0,0-1 0,0 1 0,0-1 0,0-1 0,0 1 0,0-1 0,1 1 0,-1-2 0,0 1 0,1 0 0,-1-1 0,11-1 0,-12 0-187,0 0 0,0-1 0,0 1 1,-1-1-1,1 0 0,-1 0 0,1 0 0,-1-1 0,0 1 1,1-1-1,-1 0 0,4-5 0,0 0-1747,-1-1 1,-1 1-1,0-1 1,5-10-1,9-29-17391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21.583"/>
    </inkml:context>
    <inkml:brush xml:id="br0">
      <inkml:brushProperty name="width" value="0.025" units="cm"/>
      <inkml:brushProperty name="height" value="0.025" units="cm"/>
    </inkml:brush>
  </inkml:definitions>
  <inkml:trace contextRef="#ctx0" brushRef="#br0">18 535 15471,'0'0'4783,"-2"11"-4452,-4 19-193,2 0 0,1 0 0,1 1-1,2-1 1,7 61 0,-7-89-118,1 0-1,-1 1 1,1-1-1,0 0 1,-1 0-1,1 0 1,0 0-1,0 0 1,1 0-1,-1 0 1,0-1-1,0 1 1,1 0-1,-1-1 1,1 1-1,0-1 1,-1 1-1,1-1 1,0 0-1,0 0 1,0 0-1,2 1 1,-2-1 32,0-1 0,0 0 0,-1 0 1,1 0-1,0 0 0,0-1 0,0 1 1,0-1-1,-1 1 0,1-1 0,0 1 1,-1-1-1,1 0 0,0 0 0,-1 0 1,1 0-1,-1 0 0,1 0 0,-1 0 0,1 0 1,-1-1-1,0 1 0,0 0 0,0-1 1,0 1-1,0-1 0,1-1 0,12-21 339,-1-1 0,-1 0 1,-1 0-1,-1-2 0,-2 1 0,0-1 0,6-43 0,-15 99-376,-1-13 0,2 1 0,0 0-1,1-1 1,4 22 0,-5-35-21,1 0 1,0-1 0,-1 1 0,1 0-1,0-1 1,0 1 0,0 0-1,1-1 1,-1 0 0,1 1 0,-1-1-1,1 0 1,0 0 0,0 1-1,0-1 1,0-1 0,0 1 0,0 0-1,0 0 1,1-1 0,-1 0-1,1 1 1,-1-1 0,1 0 0,-1 0-1,1 0 1,0-1 0,0 1-1,-1 0 1,1-1 0,5 0 0,-2-1 20,-1 0 0,1 0 0,-1-1 0,1 1 0,-1-1 0,0-1 0,0 1 0,0-1 0,0 0 0,0 0 0,-1 0 0,1-1 0,-1 1 0,0-1 0,0 0 0,0-1 0,-1 1 0,4-5 0,5-9 116,0 1 1,-1-2-1,13-28 1,-18 34-87,0 0 1,-2 0-1,1-1 1,-1 1-1,-1-1 0,-1 0 1,2-20-1,-4 34-44,0 0 0,0 1 0,-1-1-1,1 0 1,0 0 0,0 0 0,0 0 0,0 1 0,-1-1-1,1 0 1,0 0 0,0 0 0,0 0 0,-1 0 0,1 0 0,0 0-1,0 0 1,0 0 0,-1 0 0,1 1 0,0-1 0,0 0-1,0 0 1,-1 0 0,1 0 0,0 0 0,0-1 0,-1 1 0,1 0-1,0 0 1,0 0 0,0 0 0,-1 0 0,1 0 0,0 0-1,0 0 1,0 0 0,-1 0 0,1-1 0,0 1 0,0 0-1,0 0 1,0 0 0,0 0 0,-1-1 0,1 1 0,0 0 0,0 0-1,0 0 1,0-1 0,0 1 0,0 0 0,0 0 0,0 0-1,0-1 1,0 1 0,-1 0 0,1 0 0,0-1 0,0 1-1,-12 18-72,3 1 54,1 1 1,0 1 0,2-1-1,0 1 1,2 0 0,0 1-1,-1 30 1,4-50 14,1-1 0,0 1 1,0-1-1,-1 1 0,1-1 0,0 1 1,0-1-1,0 1 0,1-1 0,-1 1 1,0-1-1,0 1 0,1-1 0,-1 1 1,1-1-1,0 1 0,-1-1 0,1 0 1,0 1-1,0-1 0,-1 0 0,1 0 0,0 0 1,0 0-1,1 1 0,-1-1 0,0-1 1,0 1-1,0 0 0,1 0 0,-1 0 1,0-1-1,1 1 0,-1 0 0,1-1 1,-1 1-1,1-1 0,-1 0 0,1 0 1,-1 1-1,1-1 0,-1 0 0,1 0 1,1-1-1,5 0-8,-1-1 1,0 1-1,1-2 1,-1 1-1,0-1 1,0 0-1,11-7 1,57-38 167,-46 28-152,2 0 0,0 3-1,35-15 1,-63 31-17,0 0 1,0 0 0,1 0-1,-1 1 1,0-1-1,0 1 1,0 0-1,1 0 1,-1 0-1,0 0 1,5 1 0,-8-1 39,1 0 1,0 1 0,0-1 0,0 1 0,-1-1 0,1 0 0,0 1-1,-1-1 1,1 1 0,0-1 0,-1 1 0,1 0 0,-1-1 0,1 1 0,-1 0-1,1-1 1,-1 1 0,1 0 0,-1-1 0,0 1 0,1 0 0,-1 0-1,0 0 1,0-1 0,0 1 0,1 0 0,-1 0 0,0 0 0,0-1-1,0 1 1,0 0 0,-1 0 0,1 0 0,0 0 0,0-1 0,0 1 0,-1 0-1,1 0 1,0 0 0,-1-1 0,1 1 0,0 0 0,-1-1 0,1 1-1,-2 1 1,2-2 10,0 0-1,-1 0 0,1 0 0,0 1 0,0-1 1,0 0-1,0 0 0,-1 0 0,1 0 0,0 0 0,0 0 1,0 0-1,-1 0 0,1 0 0,0 0 0,0 0 1,0 0-1,-1 0 0,1 0 0,0 0 0,0 0 1,0 0-1,-1 0 0,1 0 0,0 0 0,0 0 1,0 0-1,-1 0 0,1 0 0,0 0 0,0 0 1,0-1-1,0 1 0,-1 0 0,1 0 0,0 0 1,0 0-1,0 0 0,0-1 0,0 1 0,-1 0 1,1 0-1,0 0 0,0-1 0,0 1 0,0 0 1,0 0-1,0 0 0,0-1 0,0 1 0,0 0 1,0 0-1,0 0 0,0-1 0,0 1 0,0 0 1,0 0-1,0 0 0,0-1 0,-5-13 526,-48-168 787,97 209-5307,-35-23 2821,0 0 0,1 0 0,-1-1 0,1 0-1,0 0 1,0-1 0,0-1 0,0 0 0,0 0 0,0-1 0,20-2-1,-23 1 506,0 0-1,0 0 0,-1-1 0,1 0 0,-1-1 0,1 0 1,-1 1-1,0-2 0,12-7 0,-14 8 743,0-1 0,0 0-1,0 0 1,-1 0 0,1 0-1,-1 0 1,0-1 0,3-6 0,-5 10 192,-1 1 0,1-1 0,-1 0 0,1 0 0,-1 1 0,1-1 0,-1 0 0,0 0 0,1 0 0,-1 0 0,0 0 0,0 0 0,0 1 0,1-1 0,-1 0 0,0 0 1,0 0-1,-1 0 0,1 0 0,0 0 0,0 0 0,0 0 0,0 0 0,-1 1 0,1-1 0,0 0 0,-1 0 0,1 0 0,-2-1 0,-8 6 3927,5 10-4995,4-9 804,0 0 1,0 0 0,1 0 0,-1 0 0,1 0 0,1 0 0,-1 0 0,1 1-1,-1-1 1,3 6 0,-3-10-35,1 0 0,-1 0 0,1-1 0,-1 1 0,1 0 0,-1 0 0,1 0 0,-1 0 0,1-1-1,0 1 1,-1 0 0,1-1 0,0 1 0,0 0 0,0-1 0,-1 1 0,1-1 0,0 1 0,0-1 0,0 0 0,0 1-1,1-1 1,0 0 1,0 0-1,0 0 1,1 0-1,-1 0 1,0-1-1,0 1 1,0-1-1,0 0 1,0 1-1,0-1 1,0 0-1,0 0 1,-1 0-1,4-3 1,15-12 116,-1-2 0,0 0 0,-2-1 0,0-1-1,24-36 1,-4 6-257,-20 32-467,-17 18 590,1 0-1,-1 0 0,0 0 0,0 0 0,0 0 0,0 0 0,1 0 0,-1 0 0,0 0 0,0 0 0,0 0 0,0 0 1,1 0-1,-1 0 0,0 0 0,0 0 0,0 0 0,0 0 0,0 0 0,1 0 0,-1 0 0,0 0 0,0 1 0,0-1 1,0 0-1,0 0 0,0 0 0,0 0 0,1 0 0,-1 0 0,0 1 0,0-1 0,0 0 0,0 0 0,0 0 1,0 0-1,0 0 0,0 1 0,0-1 0,0 0 0,0 0 0,0 0 0,0 0 0,0 1 0,0-1 0,0 0 0,0 0 1,0 0-1,0 0 0,0 0 0,0 1 0,0-1 0,0 0 0,0 0 0,0 0 0,0 0 0,-1 1 0,-11 43-752,8-32 904,-2 5-104,2 0 0,0 0 1,1 0-1,-2 29 0,5-46-36,0 0 0,0 1-1,0-1 1,0 1 0,0-1-1,0 0 1,1 1 0,-1-1-1,0 0 1,0 1 0,0-1-1,0 0 1,1 1 0,-1-1-1,0 0 1,0 0 0,1 1-1,-1-1 1,0 0 0,1 0-1,-1 1 1,0-1 0,1 0-1,-1 0 1,0 0 0,1 1-1,-1-1 1,0 0 0,1 0-1,-1 0 1,0 0 0,1 0-1,-1 0 1,0 0 0,1 0-1,-1 0 1,1 0 0,-1 0-1,0 0 1,1 0 0,-1 0-1,0 0 1,1-1 0,-1 1-1,1 0 1,-1 0 0,0 0 0,0 0-1,1-1 1,-1 1-1,21-11 216,-6-3-41,-1 0 1,17-20 0,-19 20-204,1 0 0,27-23 0,-39 36 17,0 0 0,-1 1 0,1-1 0,-1 1 0,1-1 0,0 1 0,-1-1 0,1 1 0,0 0 0,0-1 0,-1 1 0,1 0 0,0-1-1,0 1 1,-1 0 0,1 0 0,0 0 0,0 0 0,0 0 0,-1 0 0,1 0 0,0 0 0,0 0 0,0 0 0,-1 0 0,1 1 0,0-1-1,0 0 1,0 0 0,1 1 0,-1 1 7,0-1 1,0 1-1,0-1 0,0 1 0,-1 0 0,1-1 1,0 1-1,0 0 0,-1-1 0,1 1 0,-1 0 0,0 0 1,1 2-1,-3 74 362,1-64-230,-32 256 2668,16-159-1842,16-103-885,-12 54 162,13-60-212,0 0 0,-1-1 1,1 1-1,-1-1 0,1 1 0,-1-1 1,0 1-1,1-1 0,-1 1 1,0-1-1,0 1 0,0-1 0,0 0 1,0 0-1,-1 0 0,1 1 1,0-1-1,-1 0 0,1 0 0,0-1 1,-1 1-1,1 0 0,-1 0 1,1-1-1,-1 1 0,0-1 0,1 1 1,-1-1-1,0 0 0,-2 0 0,2 0-2,1-1 0,0 1 0,-1-1 0,1 1 0,0-1 0,0 0 0,0 0 0,-1 0 0,1 0-1,0 0 1,0 0 0,0 0 0,1 0 0,-1 0 0,0 0 0,0-1 0,1 1 0,-1 0 0,0 0-1,1-1 1,-1 1 0,1 0 0,-1-3 0,-5-35 18,6 38-33,-2-24 10,2-1 0,0 1 0,2 0 0,1-1-1,1 1 1,1 0 0,1 1 0,1-1 0,15-31 0,11-14 105,72-113 0,4-6 50,-90 145 287,-18 38 268,-10 26-347,1 3-368,0 0-1,1 0 0,1 1 1,2 0-1,0 0 0,1 0 1,1 28-1,2-50-20,0 1 0,1 0 0,-1 0 0,0-1 0,1 1 0,0 0 1,-1-1-1,1 1 0,0-1 0,0 1 0,1-1 0,-1 0 0,0 1 0,1-1 0,-1 0 0,1 0 0,0 0 1,0 0-1,0 0 0,0 0 0,0 0 0,0-1 0,1 1 0,-1-1 0,0 0 0,1 1 0,2 0 0,0-1-382,0 0 0,0 0 0,0 0 0,0 0 0,0-1 0,0 0 0,0 0 0,0 0 0,0-1-1,0 0 1,0 0 0,0 0 0,0 0 0,6-3 0,27-18-6036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23.201"/>
    </inkml:context>
    <inkml:brush xml:id="br0">
      <inkml:brushProperty name="width" value="0.025" units="cm"/>
      <inkml:brushProperty name="height" value="0.025" units="cm"/>
    </inkml:brush>
  </inkml:definitions>
  <inkml:trace contextRef="#ctx0" brushRef="#br0">1 0 9577,'0'0'14157,"6"11"-13206,83 141 2335,98 150 602,-164-278-3638,-23-24-244,0 0 1,0 1-1,0-1 0,1 0 0,-1 0 0,0 0 0,0 0 0,0 1 0,1-1 1,-1 0-1,0 0 0,0 0 0,0 0 0,1 0 0,-1 0 0,0 0 0,0 0 1,1 0-1,-1 0 0,0 0 0,0 0 0,1 0 0,-1 0 0,0 0 0,0 0 1,1 0-1,-1 0 0,0 0 0,0 0 0,1 0 0,-1 0 0,0-1 0,0 1 0,0 0 1,1 0-1,-1 0 0,0 0 0,0 0 0,0-1 0,0 1 0,1 0 0,-1 0 1,0 0-1,0-1 0,0 1 0,0 0 0,0 0 0,0-1 0,0-2 22,0-1-1,0 1 1,-1-1-1,1 1 1,-1-1-1,0 1 1,0 0-1,0 0 1,-1-1-1,1 1 1,-1 0-1,-3-5 1,-8-12-28,-1 0 0,0 1 0,-30-29 0,36 41 0,0-1 0,-1 1 0,1 0 0,-2 1 0,1 0 0,0 1 0,-1-1 0,0 2 0,-1 0 0,-12-4 0,22 7 0,1 1 0,0 0 0,-1 0 0,1-1 0,-1 1 0,1 0 0,0 0 0,-1-1 0,1 1 0,-1 0 0,1 0 0,-1 0 0,1 0 0,0 0 0,-1 0 0,1 0 0,-1 0 0,1 0 0,-1 0 0,1 0 0,-1 0 0,1 0 0,0 0 0,-1 0 0,1 1 0,-1-1 0,1 0 0,0 0 0,-1 0 0,1 1 0,-1-1 0,1 0 0,0 0 0,-1 1 0,1-1 0,0 0 0,-1 1 0,1-1 0,0 0 0,0 1 0,0-1 0,-1 1 0,1-1 0,0 0 0,0 1 0,0-1 0,0 1 0,-1-1 0,1 1 0,0-1 0,0 1 0,0-1 0,0 0 0,0 1 0,0-1 0,0 1 0,0-1 0,1 1 0,-1-1 0,0 0 0,0 1 0,0-1 0,0 1 0,1 0 0,0 0 0,-1 1 0,1-1 0,0 0 0,0 1 0,0-1 0,0 0 0,1 0 0,-1 0 0,0 1 0,0-1 0,1 0 0,-1-1 0,1 1 0,-1 0 0,1 0 0,-1-1 0,1 1 0,-1-1 0,3 1 0,3 0-122,0-2 0,-1 1 0,1-1 0,0 0 0,0 0-1,0-1 1,0 0 0,-1 0 0,1 0 0,-1-1 0,0 0 0,0-1 0,0 1 0,0-1 0,0 0 0,9-9 0,9-10-1352,-1 0 1,27-36 0,-30 34 249,17-20-4771,-5 4-2264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23.922"/>
    </inkml:context>
    <inkml:brush xml:id="br0">
      <inkml:brushProperty name="width" value="0.025" units="cm"/>
      <inkml:brushProperty name="height" value="0.025" units="cm"/>
    </inkml:brush>
  </inkml:definitions>
  <inkml:trace contextRef="#ctx0" brushRef="#br0">55 304 18706,'-7'10'3101,"1"0"-2452,0-1-1,0 1 0,1 1 1,1-1-1,-1 1 1,2 0-1,0 0 0,0 0 1,1 0-1,-2 14 0,4-22-570,0 9 222,0 0-1,1 0 1,0 0 0,3 14 0,-3-24-272,-1 1 1,1-1-1,0 1 1,0-1-1,0 0 1,0 0-1,0 1 1,0-1-1,1 0 1,-1 0 0,1 0-1,-1 0 1,1-1-1,0 1 1,0 0-1,-1-1 1,1 1-1,1-1 1,-1 1 0,0-1-1,0 0 1,0 0-1,1 0 1,-1 0-1,0-1 1,1 1-1,2 0 1,-3-1-1,1-1 1,-1 1-1,1 0 0,-1-1 0,0 1 1,1-1-1,-1 0 0,0 0 0,1 0 1,-1 0-1,0 0 0,0-1 1,0 1-1,0-1 0,0 1 0,0-1 1,-1 0-1,1 1 0,-1-1 0,1 0 1,-1 0-1,1 0 0,-1-1 1,0 1-1,0 0 0,0 0 0,0-1 1,1-3-1,3-10 182,0-1 0,5-31 0,-10 44-224,16-169 30,-16 174-19,1-1 0,-1 0 0,0 1 0,0-1 0,0 0 0,1 1 0,-1-1 0,0 0 0,0 1-1,1-1 1,-1 0 0,0 0 0,1 1 0,-1-1 0,0 0 0,1 0 0,-1 0 0,1 1 0,-1-1 0,0 0 0,1 0 0,-1 0 0,1 0 0,-1 0 0,0 0 0,1 0 0,-1 0 0,1 0 0,-1 0-1,1 0 1,-1 0 0,0 0 0,1 0 0,-1 0 0,1 0 0,-1 0 0,0-1 0,1 1 0,-1 0 0,0 0 0,1 0 0,-1-1 0,0 1 0,1 0 0,-1 0 0,0-1 0,1 1 0,-1 0 0,0-1-1,0 1 1,0 0 0,1-1 0,-1 1 0,0-1 0,0 1 0,0 0 0,0-1 0,1 1 0,-1-1 0,0 1 0,0 0 0,0-1 0,0 1 0,0-1 0,21 34-211,-20-31 215,20 37 73,-9-15-70,1-1 0,18 24-1,-31-47-3,0 1 0,0-1-1,1 0 1,-1 1 0,0-1 0,0 0-1,1 1 1,-1-1 0,0 0-1,1 1 1,-1-1 0,0 0-1,1 0 1,-1 1 0,1-1 0,-1 0-1,0 0 1,1 0 0,-1 0-1,1 0 1,-1 1 0,1-1-1,-1 0 1,0 0 0,1 0 0,-1 0-1,1 0 1,-1 0 0,1 0-1,-1 0 1,1-1 0,-1 1-1,0 0 1,1 0 0,-1 0 0,1 0-1,0-1 1,11-18-50,0-25 138,-14 31-63,-1 0 0,0 1 0,-1-1 0,0 1 0,-1 0 0,0 0-1,-1 1 1,0-1 0,-1 1 0,0 1 0,-10-13 0,16 23-25,1 0 0,0 0 0,0 1 0,0-1 0,0 0 0,0 0 0,0 0 0,0 0 0,0 0 0,0 1 0,-1-1 0,1 0 0,0 0 0,0 0 0,0 0 0,0 0 0,0 0 0,-1 0 0,1 0 0,0 0 0,0 0 0,0 0 0,0 1 0,-1-1 0,1 0 0,0 0 0,0 0 0,0 0 0,0 0 0,-1 0 0,1 0 0,0-1 0,0 1 0,0 0 0,0 0 0,-1 0 0,1 0 0,0 0 0,0 0 0,0 0 0,-1 0 0,9 18 0,-6-15 0,0 0 0,1-1 0,-1 1 0,1-1 0,-1 0 0,1 0 0,0 0 0,0 0 0,0 0 0,0-1 0,0 1 0,0-1 0,0 0 0,1 0 0,-1 0 0,0 0 0,1 0 0,-1-1 0,0 0 0,1 1 0,-1-1 0,1-1 0,-1 1 0,1 0 0,4-2 0,-4 1 0,0-1 0,-1 0 0,1 0 0,0 0 0,-1 0 0,1 0 0,-1-1 0,0 1 0,0-1 0,0 0 0,0 0 0,0 0 0,-1 0 0,1-1 0,-1 1 0,0-1 0,0 1 0,0-1 0,-1 0 0,3-7 0,-1 0 0,0 1 0,-1-1 0,-1 0 0,0 1 0,0-1 0,-1 0 0,0 0 0,-1 0 0,0 0 0,-1 1 0,0-1 0,0 0 0,-1 1 0,-1 0 0,0 0 0,-7-13 0,11 23 0,0 0 0,0-1 0,0 1 0,0 0 0,0-1 0,0 1 0,0 0 0,-1 0 0,1-1 0,0 1 0,0 0 0,0-1 0,0 1 0,-1 0 0,1 0 0,0 0 0,0-1 0,-1 1 0,1 0 0,0 0 0,0 0 0,-1 0 0,1-1 0,0 1 0,0 0 0,-1 0 0,1 0 0,0 0 0,-1 0 0,1 0 0,0 0 0,-1 0 0,1 0 0,0 0 0,-1 0 0,1 0 0,0 0 0,0 0 0,-1 0 0,-3 14 0,6 23 0,-1-26 0,0-1 0,1 1 0,0 0 0,1-1 0,0 0 0,0 1 0,2-1 0,-1-1 0,1 1 0,0-1 0,13 17 0,-17-25-14,0 0-1,1 0 1,-1 0-1,1 0 1,-1 0 0,1 0-1,-1 0 1,1-1 0,-1 1-1,1-1 1,0 1-1,-1-1 1,1 0 0,0 1-1,0-1 1,-1 0-1,1 0 1,0 0 0,-1 0-1,1-1 1,0 1 0,-1 0-1,1-1 1,0 1-1,-1-1 1,1 0 0,0 1-1,-1-1 1,1 0-1,-1 0 1,0 0 0,3-2-1,6-5-338,-1 0 0,-1 0-1,15-18 1,-5 6-647,-4 6-1354,18-21-8168,-23 21 3448</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24.627"/>
    </inkml:context>
    <inkml:brush xml:id="br0">
      <inkml:brushProperty name="width" value="0.025" units="cm"/>
      <inkml:brushProperty name="height" value="0.025" units="cm"/>
    </inkml:brush>
  </inkml:definitions>
  <inkml:trace contextRef="#ctx0" brushRef="#br0">0 314 17585,'0'0'10041,"7"12"-9763,82 162 309,25 45 1105,-110-212-1675,-3-4-17,1 0 0,-1-1 0,1 1 0,0 0 0,-1 0 0,1-1 0,1 1 0,-1-1 0,0 1 0,0-1 0,1 0 0,0 0 0,-1 0-1,1 0 1,0-1 0,0 1 0,5 1 0,-8-3-47,1-1-1,-1 1 1,1-1-1,0 1 1,-1-1-1,1 0 1,-1 1-1,1-1 1,-1 1 0,0-1-1,1 0 1,-1 1-1,0-1 1,1 0-1,-1 0 1,0 1-1,0-1 1,1 0-1,-1 0 1,0 1-1,0-1 1,0 0-1,0 0 1,0 1-1,0-1 1,0 0-1,-1 0 1,1-1 0,-2-26-728,-4 6 543,-1 1 0,0 1 1,-2-1-1,0 1 0,-1 0 0,-1 1 0,-15-19 1,-9-20-72,9 15-312,13 23 479,1-1 0,1-1 0,-10-24 1,21 44 263,17 37 528,3 4-57,28 46-201,-45-79-369,2-1 1,-1 1-1,1 0 0,-1-1 0,1 0 1,1 0-1,-1-1 0,1 1 1,0-1-1,8 4 0,-13-7 64,1 0 0,0 0 0,-1-1 0,1 1 0,0 0 0,0-1 0,-1 0 0,1 1 0,0-1 0,0 0 0,0 0 0,0 0 0,0 0 0,-1 0 0,1 0 0,0-1 1,0 1-1,0 0 0,-1-1 0,1 0 0,0 1 0,3-3 0,-3 1 21,0 0 0,0 0 0,0 0 0,0-1 0,0 1-1,-1 0 1,1-1 0,-1 0 0,1 1 0,-1-1 0,0 0 0,0 1 0,0-5 0,3-10 234,-1-1-1,-1 0 1,-1-33-1,-1 39-363,0-10 52,-5-166 436,3 167-427,-1 0 0,0 0 0,-2 0-1,-1 0 1,0 1 0,-15-32 0,21 52-45,0 0 0,0 0 0,0 0 0,0 0 0,0-1 0,0 1 0,0 0 0,0 0 0,0 0 0,0 0 0,0 0 0,0-1 0,0 1 0,0 0 0,-1 0 0,1 0 0,0 0 0,0 0 0,0 0 0,0-1 0,0 1 0,0 0 0,0 0 0,0 0 0,0 0 0,0 0 0,-1 0 0,1 0 0,0 0 0,0-1 0,0 1 0,0 0 0,0 0 0,0 0 0,-1 0 0,1 0 0,0 0 0,0 0 0,0 0 0,0 0 0,0 0 0,-1 0 0,1 0 0,0 0 0,0 0 0,0 0 0,0 0 0,0 0 0,0 0 0,-1 0 0,1 0 0,0 0 0,0 0 0,0 0 0,0 1 0,0-1 0,0 0 0,-1 0 0,1 0 0,0 0 0,0 0 0,0 0 0,0 0 0,0 0 0,0 1 0,0-1 0,-3 16 0,3 22 0,6-1 0,2-1 0,1 1 0,2-2 0,1 0 0,23 45 0,98 161 0,-61-126 0,-140-232-1323,42 67-823,-3 0 0,-2 3-1,-45-55 1,44 68-6812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25.003"/>
    </inkml:context>
    <inkml:brush xml:id="br0">
      <inkml:brushProperty name="width" value="0.025" units="cm"/>
      <inkml:brushProperty name="height" value="0.025" units="cm"/>
    </inkml:brush>
  </inkml:definitions>
  <inkml:trace contextRef="#ctx0" brushRef="#br0">0 0 24791,'0'0'7015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5.040"/>
    </inkml:context>
    <inkml:brush xml:id="br0">
      <inkml:brushProperty name="width" value="0.025" units="cm"/>
      <inkml:brushProperty name="height" value="0.025" units="cm"/>
    </inkml:brush>
  </inkml:definitions>
  <inkml:trace contextRef="#ctx0" brushRef="#br0">547 0 8136,'0'0'7014,"-54"7"-4804,24-6-672,-2 0-193,-7 2-288,-4-2-352,2-1-513,-2 0-128,0 0 0,5 0-32,2 0 0,2 0-224,2 0-801,3 0-1025,2 0-1633,2 0-2916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5.417"/>
    </inkml:context>
    <inkml:brush xml:id="br0">
      <inkml:brushProperty name="width" value="0.025" units="cm"/>
      <inkml:brushProperty name="height" value="0.025" units="cm"/>
    </inkml:brush>
  </inkml:definitions>
  <inkml:trace contextRef="#ctx0" brushRef="#br0">751 76 14734,'0'0'2466,"-80"-1"-1569,41-4-384,1-2-321,0 1-64,4-1-128,1-1-705,3-3-2562,5 3-5349</inkml:trace>
  <inkml:trace contextRef="#ctx0" brushRef="#br0" timeOffset="1">224 39 16303,'0'0'1025,"-73"0"-224,43-3-384,2-6-321,1 4-96,2-1-577,3-2-1985,3 0-3428</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5.775"/>
    </inkml:context>
    <inkml:brush xml:id="br0">
      <inkml:brushProperty name="width" value="0.025" units="cm"/>
      <inkml:brushProperty name="height" value="0.025" units="cm"/>
    </inkml:brush>
  </inkml:definitions>
  <inkml:trace contextRef="#ctx0" brushRef="#br0">465 0 6022,'-11'2'6240,"-204"12"1221,64-12-10507,147-2 3136,-1 1 0,1-1 0,0 1 0,0 0 0,0 0 0,0 1 0,0-1 0,0 1 0,0 0 0,0 0 0,1 0 0,-5 4 0,-20 9 32,25-15-1339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6.650"/>
    </inkml:context>
    <inkml:brush xml:id="br0">
      <inkml:brushProperty name="width" value="0.025" units="cm"/>
      <inkml:brushProperty name="height" value="0.025" units="cm"/>
    </inkml:brush>
  </inkml:definitions>
  <inkml:trace contextRef="#ctx0" brushRef="#br0">32 114 7111,'0'0'17547,"-3"11"-16565,-5 38-270,3 0 1,2 0-1,5 89 0,0-73 381,-12 127-1,8-173-461,-1 7 347,2-26-630,1-14-212,5-66-136,4 0 0,31-131 0,-28 156 0,-6 23 0,-3 11 0,1 0 0,1 1 0,0 0 0,2 0 0,0 0 0,1 0 0,1 1 0,15-21 0,-21 36 0,0 1 0,1-1 0,-1 1 0,1 0 0,0 0 0,0 1 0,0-1 0,1 1 0,-1 0 0,0 0 0,1 0 0,0 1 0,-1 0 0,1 0 0,0 0 0,0 0 0,-1 1 0,1-1 0,0 1 0,0 1 0,0-1 0,-1 1 0,1-1 0,0 1 0,5 2 0,-6-2 0,-1 0 0,1 1 0,-1-1 0,0 0 0,0 1 0,0 0 0,0 0 0,0 0 0,0 0 0,0 0 0,0 1 0,-1-1 0,1 1 0,-1-1 0,0 1 0,0 0 0,0 0 0,0 0 0,0 0 0,-1 1 0,0-1 0,1 0 0,-1 1 0,0-1 0,0 0 0,-1 1 0,1 0 0,-1-1 0,0 1 0,0-1 0,0 1 0,0-1 0,-1 1 0,0 4 0,-1-3 0,0 1 0,-1-1 0,0 0 0,0 1 0,0-1 0,0-1 0,-1 1 0,1 0 0,-1-1 0,-1 0 0,1 0 0,0 0 0,-1 0 0,0-1 0,-10 6 0,-9 4 0,-49 19 0,72-32 0,-4 3 0,-1-2 0,0 1 0,0-1 0,0 0 0,0 0 0,0 0 0,-6-1 0,12 0-19,0-1 0,-1 1 0,1 0 0,0 0 0,0-1 0,-1 1 0,1 0 0,0-1 0,0 1 0,0 0 0,-1-1 0,1 1 0,0 0 0,0-1 0,0 1 0,0 0 1,0-1-1,0 1 0,0-1 0,0 1 0,0 0 0,0-1 0,0 1 0,0 0 0,0-1 0,0 1 0,0-1 0,0 1 0,0 0 0,0-1 0,1 1 0,-1 0 0,0-1 0,0 1 0,0 0 0,1-1 0,-1 1 0,0 0 0,0 0 0,1-1 0,0 1 0,9-17-3748,9-3-3552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7:17.496"/>
    </inkml:context>
    <inkml:brush xml:id="br0">
      <inkml:brushProperty name="width" value="0.025" units="cm"/>
      <inkml:brushProperty name="height" value="0.025" units="cm"/>
    </inkml:brush>
  </inkml:definitions>
  <inkml:trace contextRef="#ctx0" brushRef="#br0">5 0 5926,'0'0'20173,"0"8"-19724,-1 25 93,-1-14-32,1 0 1,1 0 0,0 0-1,2-1 1,0 1-1,6 23 1,-7-42-478,-1 1 1,1 0-1,-1-1 1,1 1-1,0-1 1,-1 1-1,1-1 1,0 1 0,-1-1-1,1 1 1,0-1-1,0 0 1,0 1-1,-1-1 1,1 0-1,0 0 1,0 1-1,0-1 1,0 0-1,-1 0 1,1 0-1,0 0 1,0 0 0,0 0-1,0 0 1,0-1-1,-1 1 1,1 0-1,0 0 1,0-1-1,0 1 1,0 0-1,-1-1 1,1 1-1,0-1 1,-1 1 0,1-1-1,1 0 1,27-20 761,47-63-795,-36 37 0,-40 47 0,0 0 0,1-1 0,-1 1 0,0 0 0,0-1 0,0 1 0,1 0 0,-1-1 0,0 1 0,1 0 0,-1 0 0,0-1 0,1 1 0,-1 0 0,0 0 0,1-1 0,-1 1 0,0 0 0,1 0 0,-1 0 0,1 0 0,-1 0 0,0 0 0,1 0 0,-1 0 0,1 0 0,-1 0 0,0 0 0,1 0 0,-1 0 0,1 0 0,-1 0 0,0 0 0,2 0 0,3 16 0,-5 35 0,0-39 0,-1 17 0,0-19 0,0-1 0,1 1 0,0-1 0,1 1 0,3 17 0,-4-26 0,1-1 0,-1 1 0,1 0 0,-1 0 0,0-1 0,1 1 0,-1 0 0,1-1 0,0 1 0,-1-1 0,1 1 0,-1 0 0,1-1 0,0 0 0,0 1 0,-1-1 0,1 1 0,0-1 0,0 0 0,-1 1 0,1-1 0,0 0 0,0 0 0,0 0 0,-1 0 0,1 0 0,0 0 0,0 0 0,0 0 0,0 0 0,-1 0 0,1 0 0,0 0 0,0 0 0,0-1 0,-1 1 0,1 0 0,1-1 0,28-18 0,-9-1-84,-1-2-1,20-29 1,29-29-2636,-64 75-4845</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37.690"/>
    </inkml:context>
    <inkml:brush xml:id="br0">
      <inkml:brushProperty name="width" value="0.025" units="cm"/>
      <inkml:brushProperty name="height" value="0.025" units="cm"/>
    </inkml:brush>
  </inkml:definitions>
  <inkml:trace contextRef="#ctx0" brushRef="#br0">9 0 18930,'0'0'9353,"-9"76"-8937,13-32-160,7 8-192,4 7 1,0 7-65,-3 5-1090,-1 2-1792,-6-1-2467,-5-2-1890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22.097"/>
    </inkml:context>
    <inkml:brush xml:id="br0">
      <inkml:brushProperty name="width" value="0.025" units="cm"/>
      <inkml:brushProperty name="height" value="0.025" units="cm"/>
    </inkml:brush>
  </inkml:definitions>
  <inkml:trace contextRef="#ctx0" brushRef="#br0">193 83 8072,'3'-72'7196,"-3"71"-7107,0 1 0,0-1 1,-1 1-1,1-1 0,0 1 1,0-1-1,-1 1 0,1-1 1,0 1-1,-1 0 0,1-1 1,0 1-1,-1-1 0,1 1 1,0 0-1,-1-1 0,1 1 1,-1 0-1,1-1 0,-1 1 1,1 0-1,-1 0 0,1-1 0,-1 1 1,1 0-1,-1 0 0,1 0 1,-1 0-1,1 0 0,-1 0 1,0 0-1,1 0 0,-1 0 1,1 0-1,-1 0 0,1 0 1,-1 0-1,1 0 0,-1 1 1,1-1-1,-2 0 0,-24 12 793,11 2-608,1 0-1,1 1 0,0 0 0,1 2 0,1-1 0,0 1 0,1 1 0,1 0 0,1 0 0,0 1 0,2-1 0,0 2 0,-6 37 0,10-49-201,2 0 0,-1-1 0,1 1-1,0 0 1,1 0 0,0-1 0,3 15 0,-3-19-83,1-1 1,-1 1-1,0-1 1,1 1-1,-1-1 0,1 0 1,0 1-1,0-1 0,0 0 1,0 0-1,0 0 1,0-1-1,0 1 0,1 0 1,-1-1-1,1 0 0,-1 1 1,1-1-1,-1 0 1,1 0-1,0-1 0,0 1 1,-1 0-1,6-1 0,7 2-343,0-1 0,1-1 0,-1 0-1,0-1 1,1-1 0,-1 0 0,0-1 0,20-7-1,-10 2-1447,-1-2 0,26-13 0,15-15-6206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38.049"/>
    </inkml:context>
    <inkml:brush xml:id="br0">
      <inkml:brushProperty name="width" value="0.025" units="cm"/>
      <inkml:brushProperty name="height" value="0.025" units="cm"/>
    </inkml:brush>
  </inkml:definitions>
  <inkml:trace contextRef="#ctx0" brushRef="#br0">103 0 15663,'-37'403'5408,"35"205"-7677,-8-145-5136,-10-265 11890,-14 231 8023,36-464-19603,-1 11-1452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39.716"/>
    </inkml:context>
    <inkml:brush xml:id="br0">
      <inkml:brushProperty name="width" value="0.025" units="cm"/>
      <inkml:brushProperty name="height" value="0.025" units="cm"/>
    </inkml:brush>
  </inkml:definitions>
  <inkml:trace contextRef="#ctx0" brushRef="#br0">14 0 15951,'0'0'4554,"-2"12"-3011,-6 85 957,5 1 0,10 118 0,-1-193-1414,3-33-386,10-43-103,-18 49-572,15-52 90,-2-1 0,-2 0 0,-3-1 1,2-84-1,-36 220 120,-39 336-235,89-455 0,-13 8 0,-1-1 0,-2 0 0,-1 0 0,-2-1 0,-1 0 0,-2 0 0,-2-56 0,-5 65 0,-5 35 0,-8 42 0,-41 242 0,93-346 0,-18 24 0,0-1 0,-2-1 0,-2-1 0,-1 0 0,-1 0 0,-1-1 0,-3 0 0,0-1 0,3-59 0,-31 142 0,19-42 0,-26 83 0,5 0 0,-12 98 0,34-186-9,1-1 1,0 0-1,0 1 0,0-1 0,0 0 1,0 0-1,0 1 0,0-1 0,0 0 1,1 1-1,-1-1 0,0 0 0,1 0 1,-1 1-1,1-1 0,-1 0 0,1 0 1,1 1-1,-2-1-21,1-1 0,0 1-1,-1-1 1,1 1 0,0-1 0,0 0 0,-1 1 0,1-1 0,0 0 0,0 0 0,0 0-1,-1 0 1,1 0 0,0 1 0,0-1 0,0-1 0,-1 1 0,1 0 0,0 0-1,0 0 1,1-1 0,3 0-445,0-1 0,0 0 0,-1-1 0,1 1 0,-1-1 1,1 0-1,5-5 0,11-13-7036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41.397"/>
    </inkml:context>
    <inkml:brush xml:id="br0">
      <inkml:brushProperty name="width" value="0.025" units="cm"/>
      <inkml:brushProperty name="height" value="0.025" units="cm"/>
    </inkml:brush>
  </inkml:definitions>
  <inkml:trace contextRef="#ctx0" brushRef="#br0">261 9 12236,'-1'0'267,"1"-1"0,-1 0 0,0 0 0,0 1 0,0-1 1,0 0-1,0 1 0,0-1 0,0 1 0,0-1 0,0 1 1,0 0-1,0-1 0,0 1 0,0 0 0,0 0 0,-1 0 1,1 0-1,0 0 0,0 0 0,0 0 0,-2 1 0,2-1-144,0 1-1,0 0 0,0-1 1,0 1-1,1 0 0,-1 0 1,0 0-1,0 0 0,1 0 0,-1 0 1,1 0-1,-1 0 0,1 0 1,-1 0-1,1 0 0,0 0 0,-1 1 1,1 0-1,-1 11-102,0-1-1,0 1 1,3 18-1,-2-13 611,40 435 1894,-1-52-2256,-34 138-135,3 76-154,-8 751 2552,-1-1314-1952,-2 1 0,-3-1 0,-2 0 1,-2 0-1,-19 56 0,13-77-609,15-30 35,0-1-1,0 1 0,1 0 0,-1 0 0,0 0 0,0-1 0,0 1 0,0 0 0,0-1 0,0 1 0,0-1 0,-1 1 0,1-1 0,0 1 0,0-1 0,0 0 0,0 0 1,-1 0-1,1 1 0,0-1 0,0 0 0,0 0 0,-1-1 0,1 1 0,0 0 0,-1-1 0,0-1-1,1 0 0,0 0 0,0 0 0,0 0 0,0-1 0,1 1 1,-1 0-1,1-1 0,-1 1 0,1 0 0,0-1 0,0 1 0,0-1 0,0 1 0,0 0 0,1-4 0,0-2-2,17-692-2462,-60 972 2305,21-165 924,4 0-1,-3 118 1,20-153-1468,10-135-757,-12-150 1558,4-54 123,-13 343 372,-31 116 1,10-51 74,-15 105 743,105-541-2736,-29 165 488,-17 62 574,-7 40 199,0 0 1,2 0-1,14-38 1,-22 72 36,0 0 0,0 1 0,1-1 0,0 0 0,0 1 0,1 8 0,1 17 234,-10 33 808,-2 0 0,-33 115-1,10-53-274,37-133-3306,4-9-5476,-5-4 1184</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59.051"/>
    </inkml:context>
    <inkml:brush xml:id="br0">
      <inkml:brushProperty name="width" value="0.025" units="cm"/>
      <inkml:brushProperty name="height" value="0.025" units="cm"/>
    </inkml:brush>
  </inkml:definitions>
  <inkml:trace contextRef="#ctx0" brushRef="#br0">0 77 10378,'0'0'14862,"51"52"-13389,-9-50-608,12-2-577,3-3-127,5-12-97,-1-6-673,-6 1-1921,-10-3-1378,-13-1-2466,-13 0-5285</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6:59.377"/>
    </inkml:context>
    <inkml:brush xml:id="br0">
      <inkml:brushProperty name="width" value="0.025" units="cm"/>
      <inkml:brushProperty name="height" value="0.025" units="cm"/>
    </inkml:brush>
  </inkml:definitions>
  <inkml:trace contextRef="#ctx0" brushRef="#br0">0 1 17296,'0'0'4768,"15"-1"-3904,46 2-100,-1 3-1,0 2 1,113 27-1,-169-32-769,0 0-1,0 1 1,0-1 0,0 1 0,0 0 0,0 0-1,0 0 1,-1 0 0,1 0 0,-1 1-1,0 0 1,1 0 0,-1 0 0,-1 0 0,1 0-1,3 5 1,-5-5 22,0 0-1,1 1 0,-2-1 1,1 0-1,0 1 1,-1-1-1,1 1 1,-1-1-1,0 1 1,0-1-1,0 0 1,-1 1-1,1-1 1,-1 1-1,0-1 0,0 0 1,0 1-1,0-1 1,-1 0-1,-2 5 1,-21 33 962,0-2 0,-3-1 0,-49 53 0,-35 48-139,64-59-871,30-24-4378,16-38-2754</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1.065"/>
    </inkml:context>
    <inkml:brush xml:id="br0">
      <inkml:brushProperty name="width" value="0.025" units="cm"/>
      <inkml:brushProperty name="height" value="0.025" units="cm"/>
    </inkml:brush>
  </inkml:definitions>
  <inkml:trace contextRef="#ctx0" brushRef="#br0">4 8 5061,'0'0'1345,"-2"0"-224,1 0-865,1-3-2754,0-1-193</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1.720"/>
    </inkml:context>
    <inkml:brush xml:id="br0">
      <inkml:brushProperty name="width" value="0.025" units="cm"/>
      <inkml:brushProperty name="height" value="0.025" units="cm"/>
    </inkml:brush>
  </inkml:definitions>
  <inkml:trace contextRef="#ctx0" brushRef="#br0">100 212 5701,'4'-8'5451,"3"-4"-3572,-1 0 0,-1-1 0,0 1 0,-1-1 0,0 0 1,-1-1-1,2-15 0,-5 29-1794,-1-1 1,1 0-1,0 1 0,0-1 1,-1 0-1,1 1 1,0-1-1,-1 1 0,1-1 1,0 1-1,-1-1 1,1 1-1,-1-1 1,1 1-1,-1-1 0,1 1 1,-1 0-1,0-1 1,1 1-1,-1 0 0,1-1 1,-1 1-1,0 0 1,1 0-1,-1-1 0,0 1 1,1 0-1,-1 0 1,0 0-1,1 0 1,-1 0-1,0 0 0,1 0 1,-1 0-1,0 0 1,1 1-1,-1-1 0,0 0 1,1 0-1,-2 1 1,-30 11 608,24-5-620,0 0 0,1 1 0,0 0 0,0 0 0,1 1 0,0 0 0,0 0 0,1 0 0,1 1 0,-1 0 0,1 0 0,1 0 0,0 0 0,0 1 0,1-1 0,1 1 0,0 0 0,0-1 0,1 1 0,0 0 0,3 20 0,-2-30-69,-1 0 1,0 0-1,0 0 0,1 0 1,-1 0-1,1 0 0,-1 0 0,1 0 1,-1 0-1,1 0 0,0 0 1,0 0-1,-1 0 0,1-1 1,0 1-1,0 0 0,0 0 1,0-1-1,0 1 0,0-1 0,0 1 1,0-1-1,0 1 0,0-1 1,1 1-1,1-1 9,0 1 0,0-1 0,0 0 0,0-1 0,-1 1 0,1 0 1,0-1-1,0 1 0,-1-1 0,4-1 0,3-2 51,0 0 0,0 0 0,-1-1 0,1 0 0,9-9 0,1-2-58,-1-2 0,0 0 0,-1-2-1,-1 0 1,0 0 0,-2-2 0,-1 1 0,0-2-1,-2 0 1,10-28 0,-15 20-7,-6 17 0,-5 13 0,-2 8 0,2 4 0,-1-1 0,2 1 0,-1-1 0,1 1 0,1 1 0,0-1 0,-2 22 0,1 3 0,0 45 0,4-78 0,0 0 0,0 0 0,0 0 0,1 0 0,-1 0 0,1 0 0,-1 0 0,1 0 0,0 0 0,0 0 0,0 0 0,1 0 0,-1-1 0,1 1 0,-1-1 0,1 1 0,0-1 0,4 5 0,-4-6 0,1 0 0,-1 1 0,1-1 0,0 0 0,-1 0 0,1 0 0,0-1 0,0 1 0,0-1 0,-1 1 0,1-1 0,0 0 0,0 0 0,0 0 0,0-1 0,0 1 0,-1-1 0,1 1 0,0-1 0,4-2 0,2 0-239,0-1 0,-1 0 0,0-1 0,0 0 1,0 0-1,0-1 0,8-8 0,0-1-2064,0-1 1,14-19-1,7-19-10402</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2.549"/>
    </inkml:context>
    <inkml:brush xml:id="br0">
      <inkml:brushProperty name="width" value="0.025" units="cm"/>
      <inkml:brushProperty name="height" value="0.025" units="cm"/>
    </inkml:brush>
  </inkml:definitions>
  <inkml:trace contextRef="#ctx0" brushRef="#br0">7 119 18802,'0'0'10015,"0"13"-9423,6 110 1211,-3-65-726,-3-53-730,-1-25-216,0 12-131,0-21 0,-1 0 0,-9-44 0,13 94 0,-3-16 0,2-1 0,-1 0 0,0 0 0,1 0 0,-1 1 0,1-1 0,0 0 0,2 4 0,-1-4 0,0-1 0,-1 1 0,2-1 0,-1 1 0,0-1 0,0 0 0,1 0 0,0 0 0,0 0 0,0 0 0,0-1 0,0 1 0,0-1 0,1 0 0,-1 0 0,1 0 0,-1 0 0,1-1 0,0 0 0,6 2 0,-5-2 0,0-1 0,-1 0 0,1 0 0,-1 0 0,1-1 0,0 1 0,-1-1 0,1 0 0,-1-1 0,1 1 0,-1-1 0,0 0 0,0 0 0,1 0 0,-1-1 0,-1 1 0,1-1 0,3-3 0,9-8 0,0-1 0,-2-1 0,0 0 0,21-32 0,-29 39 0,0-1 0,0 0 0,-1 0 0,-1-1 0,0 0 0,0 1 0,-1-1 0,0 0 0,-1-1 0,2-16 0,-4 28 0,0-1 0,0 1 0,0 0 0,0 0 0,0-1 0,0 1 0,0 0 0,0-1 0,0 1 0,0 0 0,0 0 0,0-1 0,0 1 0,0 0 0,0 0 0,0-1 0,-1 1 0,1 0 0,0-1 0,0 1 0,0 0 0,0 0 0,0 0 0,-1-1 0,1 1 0,0 0 0,0 0 0,-1 0 0,1-1 0,0 1 0,0 0 0,0 0 0,-1 0 0,1 0 0,0 0 0,-1-1 0,1 1 0,0 0 0,0 0 0,-1 0 0,1 0 0,0 0 0,-1 0 0,1 0 0,0 0 0,0 0 0,-1 0 0,1 0 0,0 0 0,-1 0 0,1 1 0,0-1 0,0 0 0,-1 0 0,1 0 0,0 0 0,0 0 0,-1 1 0,1-1 0,0 0 0,0 0 0,-16 14 0,7-2 0,2 0 0,-1 0 0,2 1 0,-1-1 0,2 2 0,0-1 0,-7 27 0,7-14 0,0 0 0,2 0 0,-1 38 0,4-63 0,0 0 0,0 1 0,0-1 0,0 0 0,0 0 0,0 0 0,0 1 0,1-1 0,-1 0 0,0 0 0,1 0 0,-1 0 0,1 0 0,-1 0 0,1 0 0,-1 0 0,1 0 0,0 0 0,0 0 0,-1 0 0,1 0 0,0 0 0,0-1 0,0 1 0,1 1 0,0-2 0,0 1 0,0-1 0,1 1 0,-1-1 0,0 0 0,0 0 0,0 0 0,0 0 0,0 0 0,0 0 0,1 0 0,-1-1 0,2 0 0,8-3 0,0 0 0,0-1 0,18-10 0,-30 15 0,63-37-2337,-42 23-710,-1 0 0,25-25 0,-21 14-7512</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2.877"/>
    </inkml:context>
    <inkml:brush xml:id="br0">
      <inkml:brushProperty name="width" value="0.025" units="cm"/>
      <inkml:brushProperty name="height" value="0.025" units="cm"/>
    </inkml:brush>
  </inkml:definitions>
  <inkml:trace contextRef="#ctx0" brushRef="#br0">84 40 20403,'0'0'3598,"-10"4"-469,6-2-2967,-1-1 0,1 1 0,0 0 1,0 0-1,0 1 0,0-1 0,1 1 1,-1 0-1,1 0 0,-1 0 0,1 0 1,0 1-1,0-1 0,1 1 0,-1 0 1,1 0-1,-1 0 0,1 0 0,1 0 1,-1 0-1,0 1 0,1-1 0,0 1 1,0-1-1,0 1 0,1-1 0,0 9 1,-1-10-136,1 0 0,0 0 0,0 0 0,0-1 0,1 1 0,-1 0 0,1 0 0,0 0 0,-1 0 0,1-1 0,0 1 0,1 0 0,-1-1 0,0 1 0,1-1 0,0 0 0,-1 1 0,1-1 0,4 4 0,-4-5-18,1 1 0,0-1 0,0 1 0,0-1 0,1 0 0,-1 0 0,0 0 0,0-1 0,1 1 0,-1-1 0,0 1 0,1-1 0,-1 0 1,0-1-1,1 1 0,5-2 0,-2 0 4,0 0 0,0-1 1,-1 0-1,1 0 1,-1 0-1,0-1 1,0 0-1,0 0 0,-1 0 1,1-1-1,-1 0 1,0 0-1,0-1 1,-1 1-1,1-1 0,4-9 1,-3 6 1,-1-1 1,0 1 0,0-1-1,-1 0 1,0 0 0,-1-1-1,0 1 1,-1-1 0,0 1-1,1-15 1,-3 25-16,0 0 0,0-1 0,0 1 0,0 0 0,0 0 0,0-1 0,0 1 0,0 0 0,0-1 0,0 1 0,0 0 0,0-1 0,0 1 0,0 0 0,0 0 0,0-1 0,0 1 0,0 0 0,0-1 0,0 1 0,-1 0 0,1 0 0,0-1 0,0 1 0,0 0 0,0 0 0,-1-1 0,1 1 0,0 0 0,0 0 0,-1-1 0,1 1 0,0 0 0,0 0 0,-1 0 0,1 0 0,0 0 0,-1-1 0,1 1 0,0 0 0,0 0 0,-1 0 0,1 0 0,-14 10 0,-9 22 0,15-14-7,2-1 1,0 1-1,1 0 1,0 1-1,2-1 1,0 1-1,1 0 1,1 26-1,1-44-42,0 0-1,0 0 1,1 0-1,-1 0 1,0 0-1,0 0 1,1-1-1,-1 1 1,1 0-1,-1 0 0,0 0 1,1 0-1,0 0 1,-1 0-1,1-1 1,0 1-1,-1 0 1,1 0-1,0-1 1,0 1-1,-1-1 1,1 1-1,0 0 1,0-1-1,0 0 1,0 1-1,0-1 0,0 0 1,0 1-1,0-1 1,0 0-1,0 0 1,0 0-1,0 0 1,0 0-1,0 0 1,0 0-1,0 0 1,0 0-1,0 0 1,0 0-1,0-1 1,0 1-1,0-1 0,0 1 1,0 0-1,-1-1 1,1 1-1,2-2 1,4-1-453,0-1 0,0 1 0,-1-1 0,1-1 0,8-6 0,5-7-1891,0-2-1,-2 0 0,0-1 0,19-29 1,-7-2-4948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3.250"/>
    </inkml:context>
    <inkml:brush xml:id="br0">
      <inkml:brushProperty name="width" value="0.025" units="cm"/>
      <inkml:brushProperty name="height" value="0.025" units="cm"/>
    </inkml:brush>
  </inkml:definitions>
  <inkml:trace contextRef="#ctx0" brushRef="#br0">126 65 5477,'0'-10'6054,"2"-30"-940,-5 25-1259,-6 16-1950,-7 15-218,0 6-641,1 0-1,1 2 0,1-1 1,1 2-1,-15 42 1,26-66-1036,1-1 0,0 1 0,0-1 0,0 1 0,-1-1 1,1 1-1,0 0 0,0-1 0,0 1 0,0-1 0,0 1 0,0-1 1,0 1-1,0 0 0,0-1 0,0 1 0,0-1 0,0 1 1,1-1-1,-1 1 0,0-1 0,0 1 0,1-1 0,-1 1 0,0-1 1,0 1-1,1-1 0,-1 1 0,1-1 0,-1 1 0,0-1 0,1 0 1,-1 1-1,1-1 0,-1 0 0,1 1 0,0-1 0,27-3 208,37-25-151,-59 25-91,5-3-390,1 0 1,-1 1-1,1 0 1,0 1 0,1 1-1,-1 0 1,0 0-1,20-1 1,-31 4 413,0 0 0,0 0 0,0 0 0,0 1 0,0-1 0,0 0 0,0 0 0,0 0 1,-1 1-1,1-1 0,0 1 0,0-1 0,0 1 0,0-1 0,-1 1 0,1-1 0,0 1 0,-1-1 0,1 1 0,0 0 1,-1 0-1,1-1 0,-1 1 0,1 0 0,-1 0 0,1 0 0,-1-1 0,1 3 0,1 33 1190,-3-27-699,-1 1 1,0-1 0,-1 0 0,0 0 0,-7 14-1,3-11-241,-1-1 0,0 1 0,-1-1 0,-1-1 0,-19 17 0,25-23-316,0-1-1,0 1 1,-1-1 0,0 0-1,1-1 1,-1 1-1,0-1 1,0 0-1,-1 0 1,1 0 0,0-1-1,-1 0 1,1 0-1,-1 0 1,1 0 0,-1-1-1,-8-1 1,13 1-251,0-1-1,0 1 1,0 0 0,0-1 0,1 1 0,-1-1 0,0 1 0,0-1 0,1 0 0,-1 1-1,0-1 1,1 0 0,-1 0 0,0 1 0,1-1 0,-1 0 0,1 0 0,-1 0-1,1 0 1,0 0 0,-1 1 0,1-1 0,0 0 0,0 0 0,0 0 0,0 0-1,0 0 1,0 0 0,0 0 0,0 0 0,0-1 0,0 1 12,-1-22-12491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22.424"/>
    </inkml:context>
    <inkml:brush xml:id="br0">
      <inkml:brushProperty name="width" value="0.025" units="cm"/>
      <inkml:brushProperty name="height" value="0.025" units="cm"/>
    </inkml:brush>
  </inkml:definitions>
  <inkml:trace contextRef="#ctx0" brushRef="#br0">109 29 7976,'-12'11'7068,"1"-2"-5946,1-1-653,1 0 0,0 0 0,0 1 0,1 0 0,0 1 0,0 0 0,1 0 0,-8 17 0,14-27-447,1 1-1,0 0 0,-1-1 1,1 1-1,0 0 0,0 0 1,0-1-1,-1 1 0,1 0 1,0 0-1,0-1 0,0 1 1,0 0-1,1 0 0,-1-1 1,0 1-1,0 0 0,0 0 1,0-1-1,1 1 0,-1 0 1,0-1-1,1 1 0,-1 0 1,1-1-1,-1 1 0,1-1 1,-1 1-1,1 0 0,-1-1 1,2 1-1,0 0 0,0 0 1,0 0-1,0-1 0,0 1 1,0-1-1,0 0 0,0 1 1,1-1-1,-1 0 1,0 0-1,3-1 0,6 0 21,0-1-1,-1-1 1,20-6-1,52-31 198,-77 37-217,1 0 1,-1-1-1,0 1 0,0-1 1,0-1-1,0 1 0,-1-1 0,0 1 1,0-1-1,0 0 0,0-1 1,3-6-1,-6 1 667,-10 15-394,-10 15-121,17-15-176,0 0-1,0 0 1,1 0 0,-1 1-1,1-1 1,0 0-1,0 1 1,0-1-1,1 0 1,-1 9 0,2-12-6,-1-1 0,0 1 0,1-1 0,-1 0 0,0 1 0,1-1 0,-1 0 1,1 1-1,-1-1 0,1 0 0,-1 0 0,1 0 0,-1 1 0,1-1 0,-1 0 1,1 0-1,-1 0 0,1 0 0,-1 0 0,1 0 0,-1 0 0,1 0 0,-1 0 1,1 0-1,-1 0 0,1 0 0,-1 0 0,1-1 0,-1 1 0,1 0 1,-1 0-1,1 0 0,0-1 0,20-7-23,-11 2-105,0-1 1,-1 0 0,0 0 0,0-1-1,-1 0 1,0-1 0,0 0 0,-1 0-1,0 0 1,0-1 0,4-10 0,-11 19 115,1 1-100,-1 0-1,0 0 1,0 0-1,0 0 1,0 0-1,0-1 1,0 1-1,0 0 1,0 0-1,0 0 1,1-1-1,-1 1 0,0 0 1,0 0-1,0 0 1,0 0-1,0-1 1,0 1-1,0 0 1,0 0-1,0 0 1,0-1-1,0 1 1,-1 0-1,1 0 1,0 0-1,0-1 0,0 1 1,0 0-1,0 0 1,0 0-1,0 0 1,0-1-1,0 1 1,-1 0-1,1 0 1,0 0-1,0 0 1,0 0-1,0 0 0,-1-1 1,1 1-1,0 0 1,0 0-1,0 0 1,0 0-1,-1 0 1,1 0-1,-10 0-6119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4.059"/>
    </inkml:context>
    <inkml:brush xml:id="br0">
      <inkml:brushProperty name="width" value="0.025" units="cm"/>
      <inkml:brushProperty name="height" value="0.025" units="cm"/>
    </inkml:brush>
  </inkml:definitions>
  <inkml:trace contextRef="#ctx0" brushRef="#br0">153 11 12075,'0'0'18711,"-10"-4"-18348,7 3-348,0 0-1,0 0 1,0 0-1,0 0 0,0 0 1,0 1-1,0 0 1,-1-1-1,1 1 0,0 0 1,0 1-1,0-1 1,0 0-1,-4 2 0,4 0 2,-1 0-1,0 0 1,1 1-1,-1-1 1,1 1-1,0 0 1,0 0-1,0 0 1,0 0-1,0 0 0,1 1 1,0-1-1,-4 7 1,-1 3 43,1 0-1,0 1 1,0-1 0,1 1-1,1 1 1,0-1 0,2 1 0,-1-1-1,1 1 1,1 17 0,1-32-55,0 1-1,-1 0 1,1 0 0,0 0 0,0 0-1,0 0 1,0-1 0,0 1 0,0 0 0,0 0-1,0 0 1,1 0 0,-1 0 0,0 0 0,1-1-1,-1 1 1,0 0 0,1 0 0,-1 0-1,1-1 1,-1 1 0,1 0 0,-1-1 0,1 1-1,-1 0 1,1-1 0,0 1 0,0-1-1,-1 1 1,1-1 0,0 1 0,0-1 0,-1 0-1,1 1 1,0-1 0,0 0 0,0 1-1,0-1 1,0 0 0,-1 0 0,1 0 0,0 0-1,0 0 1,0 0 0,0 0 0,0 0-1,0 0 1,-1-1 0,1 1 0,0 0 0,0 0-1,0-1 1,0 1 0,-1-1 0,1 1-1,0-1 1,0 1 0,-1-1 0,2 0 0,5-4 51,1 0 0,-1 0 0,-1 0 0,12-12 0,10-16-34,34-55 1,-28 39-28,-34 48 6,0 0 0,1 0 0,-1 0 0,1 0 0,-1 0 0,1 1 0,0-1 0,-1 0 0,1 0 0,0 1 0,-1-1 0,1 0 0,0 1 0,0-1 0,0 1 0,-1-1 0,1 1 0,0 0 0,0-1 0,0 1 0,0 0 0,0-1 0,0 1 0,0 0 0,2 0 0,-2 1 0,-1-1 0,1 1 0,0 0 0,0-1 0,0 1 0,0 0 0,-1 0 0,1 0 0,0 0 0,-1 0 0,1 0 0,-1 0 0,1 0 0,-1 0 0,1 0 0,-1 0 0,0 0 0,1 2 0,8 71 0,-8-57 0,0-10 0,-1-2 0,1 1 0,0-1 0,0 1 0,0-1 0,1 1 0,2 5 0,-3-10 0,-1 0 0,1 0 0,-1-1 0,1 1 0,0 0 0,-1 0 0,1 0 0,0 0 0,0-1 0,0 1 0,0 0 0,0-1 0,0 1 0,-1-1 0,1 1 0,1-1 0,-1 1 0,0-1 0,0 0 0,0 0 0,0 1 0,0-1 0,0 0 0,0 0 0,0 0 0,0 0 0,1 0 0,-1 0 0,0 0 0,0-1 0,0 1 0,0 0 0,0-1 0,0 1 0,0-1 0,0 1 0,0-1 0,1 0 0,7-5 0,1 0 0,-1 0 0,0-1 0,-1 0 0,0-1 0,0 0 0,12-17 0,-12 15 0,0 1 0,0 0 0,1 0 0,0 1 0,0 0 0,18-12 0,-26 20 0,0-1 0,0 1 0,0-1 0,0 1 0,0 0 0,0-1 0,0 1 0,0 0 0,0 0 0,0-1 0,0 1 0,0 0 0,0 0 0,0 0 0,0 0 0,0 0 0,0 1 0,0-1 0,0 0 0,-1 0 0,1 1 0,0-1 0,0 0 0,0 1 0,0-1 0,1 2 0,0-1 0,0 1 0,-1 0 0,0 0 0,1 0 0,-1 0 0,0 0 0,0 0 0,0 0 0,0 0 0,0 1 0,0 3 0,2 11 0,-1 0 0,1 32 0,-2-25 0,7 10 0,2-27 0,5-21 0,21-43-1634,-16 15-2919,-10 17-6012</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5.215"/>
    </inkml:context>
    <inkml:brush xml:id="br0">
      <inkml:brushProperty name="width" value="0.025" units="cm"/>
      <inkml:brushProperty name="height" value="0.025" units="cm"/>
    </inkml:brush>
  </inkml:definitions>
  <inkml:trace contextRef="#ctx0" brushRef="#br0">1 1 11787,'0'0'15236,"0"17"-14740,12 755 4752,-12-771-5248,0 0 0,0 0 0,0 0 0,0 0 0,0 0 0,0 0 0,0 0 0,0 0 0,0 0 0,0 0 0,1 0 0,-1 0 0,1 0 0,-1 0 0,0 0 0,1 0 0,-1 0 0,1 0 0,0 0 0,-1-1 0,1 1 0,0 0 0,1 1 0,-1-2 0,-1-1 0,1 1 0,0 0 0,-1 0 0,1-1 0,0 1 0,-1 0 0,1-1 0,0 1 0,-1-1 0,1 1 0,-1-1 0,1 1 0,-1-1 0,1 1 0,-1-1 0,1 1 0,-1-1 0,0 0 0,1 1 0,-1-1 0,0 0 0,1 1 0,-1-1 0,0 0 0,0 1 0,0-1 0,0 0 0,0 0 0,1 1 0,-1-1 0,-1-1 0,6-24 0,-2-1 0,-1 1 0,-1-1 0,-4-37 0,-20-107 0,11 97 0,8 56-37,3 20-109,2-1 101,-1 1 0,1 0-1,0-1 1,0 1 0,-1-1-1,1 1 1,0-1 0,0 0-1,1 1 1,-1-1 0,0 0 0,0 0-1,0 0 1,1 0 0,-1 0-1,1 0 1,2 1 0,0 0-498,1-1 1,-1 0-1,1 0 0,0-1 1,-1 1-1,1-1 1,0 0-1,-1 0 0,1-1 1,0 1-1,-1-1 1,1 0-1,-1 0 1,1-1-1,-1 0 0,0 1 1,1-1-1,-1 0 1,0-1-1,0 1 0,-1-1 1,1 0-1,5-5 1,11-10-2474,-1 0 0,32-41 0,-40 45 2355,-2 3-346,-2 0 4544,0 1 7967,-8 15-7583,-3 10-3950,-6 14 2714,-28 56 1,64-89-2254,-8-2-432,8-3 0,-1 0 0,1 2 0,0 0 0,1 2 0,0 2 0,-1 0 0,37 1 0,-62 2 0,0 0 0,0 0 0,1 0 0,-1 0 0,0 1 0,0-1 0,0 0 0,0 1 0,0-1 0,0 1 0,0-1 0,0 1 0,0 0 0,0-1 0,0 1 0,0 0 0,0 0 0,0-1 0,0 1 0,0 0 0,-1 0 0,1 0 0,0 0 0,-1 0 0,1 0 0,-1 0 0,1 0 0,-1 0 0,0 1 0,1-1 0,-1 0 0,0 0 0,0 0 0,0 0 0,0 1 0,0-1 0,0 0 0,0 0 0,0 0 0,0 2 0,-1-3 0,1 1 0,0-1 0,-1 0 0,1 0 0,0 0 0,0 1 0,-1-1 0,1 0 0,0 0 0,-1 0 0,1 0 0,0 0 0,-1 0 0,1 0 0,0 0 0,-1 0 0,1 0 0,0 0 0,-1 0 0,1 0 0,0 0 0,-1 0 0,1 0 0,0 0 0,-1 0 0,1-1 0,0 1 0,0 0 0,-1 0 0,1 0 0,0 0 0,-1-1 0,1 1 0,0 0 0,0 0 0,0-1 0,-1 1 0,1 0 0,0 0 0,0-1 0,0 1 0,-1 0 0,1-1 0,0 1 0,0-1 0,-11-13 0,-4-13 0,-3-4 0,1-1 0,-26-66 0,43 97 1,1 1 1,-1-1-1,0 1 0,1-1 1,-1 1-1,0 0 0,1-1 1,-1 1-1,1-1 0,-1 1 1,1 0-1,-1 0 0,1-1 1,-1 1-1,1 0 1,-1 0-1,1-1 0,-1 1 1,1 0-1,-1 0 0,1 0 1,-1 0-1,1 0 0,0 0 1,-1 0-1,1 0 0,-1 0 1,1 0-1,0 0 0,27 0-93,-22 0-27,74-1-6276,-33-5-1837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6.510"/>
    </inkml:context>
    <inkml:brush xml:id="br0">
      <inkml:brushProperty name="width" value="0.025" units="cm"/>
      <inkml:brushProperty name="height" value="0.025" units="cm"/>
    </inkml:brush>
  </inkml:definitions>
  <inkml:trace contextRef="#ctx0" brushRef="#br0">27 27 17424,'-1'-26'5594,"-1"40"-1496,-1 47-2205,-17 373 1865,40-579-3758,-21 112 0,1 21 0,2 28 0,-1-10 0,0 0 0,1 0 0,-1-1 0,1 1 0,0-1 0,0 0 0,1 1 0,-1-1 0,1 0 0,0-1 0,1 1 0,-1 0 0,1-1 0,4 5 0,-5-7 0,-1 0 0,1 0 0,0-1 0,-1 1 0,1-1 0,0 1 0,0-1 0,0 0 0,0 0 0,0 0 0,0 0 0,0-1 0,0 1 0,0-1 0,1 0 0,-1 0 0,0 0 0,0 0 0,0 0 0,0-1 0,1 1 0,-1-1 0,0 0 0,0 0 0,0 0 0,-1 0 0,6-3 0,3-5 0,1 0 0,-2 0 0,1-1 0,-1 0 0,-1-1 0,1 0 0,-2 0 0,0-1 0,0 0 0,-1-1 0,-1 1 0,0-1 0,-1-1 0,6-18 0,-18 63 0,3 0 0,0 1 0,1 43 0,3-75 0,0 1 0,0 0 0,0 0 0,0 0 0,0-1 0,0 1 0,0 0 0,0 0 0,0 0 0,0-1 0,1 1 0,-1 0 0,0 0 0,0 0 0,1-1 0,-1 1 0,0 0 0,1-1 0,-1 1 0,1 0 0,-1-1 0,1 1 0,-1 0 0,1-1 0,0 1 0,-1-1 0,1 1 0,1 0 0,-1-1 0,1 0 0,-1 0 0,0 0 0,1 0 0,-1-1 0,0 1 0,0 0 0,1-1 0,-1 1 0,0-1 0,0 1 0,1-1 0,-1 0 0,0 1 0,2-2 0,40-38 0,-41 39 0,33-39 0,-22 25 0,0-1 0,1 2 0,0 0 0,1 1 0,22-15 0,-36 28 0,-1-1 0,1 1 0,-1-1 0,1 1 0,-1 0 0,1 0 0,0-1 0,-1 1 0,1 0 0,0 0 0,-1 0 0,1-1 0,0 1 0,-1 0 0,1 0 0,0 0 0,-1 0 0,1 0 0,0 0 0,-1 1 0,1-1 0,0 0 0,-1 0 0,1 0 0,0 1 0,-1-1 0,1 0 0,-1 0 0,1 1 0,-1-1 0,1 1 0,-1-1 0,1 1 0,-1-1 0,1 1 0,-1-1 0,1 1 0,-1-1 0,1 1 0,-1-1 0,0 1 0,0 0 0,1-1 0,-1 1 0,0-1 0,0 1 0,0 0 0,1-1 0,-1 1 0,0 0 0,0-1 0,0 1 0,0 1 0,0 45 0,0-35 0,0 64 0,-1-76 0,1 1 0,0-1 0,0 0 0,0 1 0,0-1 0,0 1 0,0-1 0,0 0 0,0 1 0,0-1 0,0 1 0,0-1 0,0 0 0,0 1 0,0-1 0,0 0 0,0 1 0,0-1 0,0 1 0,1-1 0,-1 0 0,0 1 0,0-1 0,0 0 0,1 0 0,-1 1 0,0-1 0,0 0 0,1 1 0,-1-1 0,0 0 0,1 0 0,-1 1 0,0-1 0,1 0 0,-1 0 0,0 0 0,1 0 0,-1 0 0,0 1 0,1-1 0,-1 0 0,0 0 0,1 0 0,17-13 0,14-27 0,-32 40 0,9-13 0,38-50 0,-43 58 0,0 1 0,1-1 0,-1 1 0,1 0 0,0 0 0,0 1 0,0-1 0,0 1 0,11-5 0,-15 8 0,0 0 0,0-1 0,0 1 0,0 0 0,0 0 0,0 0 0,0 0 0,0 0 0,0 0 0,0 0 0,0 1 0,0-1 0,0 0 0,0 0 0,0 1 0,0-1 0,0 1 0,-1-1 0,1 0 0,0 1 0,0 0 0,0-1 0,-1 1 0,1 0 0,0-1 0,0 1 0,-1 0 0,1 0 0,-1-1 0,1 1 0,-1 0 0,1 0 0,-1 0 0,0 0 0,1 0 0,-1 0 0,0 0 0,1 0 0,-1 0 0,0-1 0,0 1 0,0 2 0,2 52 0,-3-38 0,2-6 0,-1 1 0,2-1 0,4 20 0,-6-30 0,1 0 0,-1 0 0,0 0 0,1 0 0,-1 0 0,1 0 0,-1 0 0,1-1 0,-1 1 0,1 0 0,-1 0 0,1 0 0,0 0 0,0-1 0,-1 1 0,1 0 0,0-1 0,0 1 0,0-1 0,0 1 0,1 0 0,0-1 0,-1 0 0,1-1 0,-1 1 0,1 0 0,-1-1 0,0 1 0,1-1 0,-1 0 0,0 1 0,1-1 0,-1 0 0,0 0 0,0 0 0,0 0 0,1 0 0,-1 0 0,0 0 0,0 0 0,-1 0 0,3-3 0,11-16 0,0-1 0,18-39 0,2-2 0,-24 53 13,-6 19-35,-5 19-508,-11 12-3069,-2-16-3463,6-17-348</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6.884"/>
    </inkml:context>
    <inkml:brush xml:id="br0">
      <inkml:brushProperty name="width" value="0.025" units="cm"/>
      <inkml:brushProperty name="height" value="0.025" units="cm"/>
    </inkml:brush>
  </inkml:definitions>
  <inkml:trace contextRef="#ctx0" brushRef="#br0">1 0 22133,'0'0'7175,"23"50"-12717,-6-30-543,3 0-6119</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7.227"/>
    </inkml:context>
    <inkml:brush xml:id="br0">
      <inkml:brushProperty name="width" value="0.025" units="cm"/>
      <inkml:brushProperty name="height" value="0.025" units="cm"/>
    </inkml:brush>
  </inkml:definitions>
  <inkml:trace contextRef="#ctx0" brushRef="#br0">153 63 12812,'0'0'18044,"6"-6"-17457,16-20-389,-21 26-194,-1-1 0,0 1 0,1-1 0,-1 1 0,0-1 0,0 1 0,0-1 0,1 1 1,-1-1-1,0 1 0,0-1 0,0 1 0,0-1 0,0 0 0,0 1 0,0-1 0,0 1 0,0-1 1,0 1-1,0-1 0,0 1 0,0-1 0,-1 1 0,1-1 0,0 1 0,0-1 0,-1 1 0,1-1 1,0 1-1,0-1 0,-2 0 0,-17-8 108,-24 5 242,39 4-339,-1 0-1,0 1 0,1 0 0,-1 0 0,1 0 1,-1 0-1,1 1 0,-1-1 0,1 1 0,0 0 0,0 1 1,0-1-1,0 1 0,0 0 0,1 0 0,-1 0 1,1 0-1,0 0 0,0 1 0,0 0 0,0-1 0,0 1 1,-3 9-1,2-5 0,1 0 1,-1 0-1,2 1 1,-1-1-1,1 1 1,1 0-1,0 0 1,0 0-1,0 0 1,1-1-1,0 1 1,2 9-1,-1-15-11,-1 0 1,1 0-1,0-1 1,0 1-1,0 0 1,0-1-1,0 1 0,1-1 1,-1 1-1,1-1 1,-1 0-1,1 0 1,0 1-1,0-1 1,0 0-1,0-1 0,1 1 1,-1 0-1,4 2 1,0-2 3,0 1 1,0-1 0,0 0-1,0 0 1,0 0 0,1-1-1,-1 0 1,10 0-1,0-1-105,1 0 0,-1-2 0,0 1 0,0-2 0,0 0-1,20-8 1,25-16-4555,-23 4-3938,5-8-10318</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8.355"/>
    </inkml:context>
    <inkml:brush xml:id="br0">
      <inkml:brushProperty name="width" value="0.025" units="cm"/>
      <inkml:brushProperty name="height" value="0.025" units="cm"/>
    </inkml:brush>
  </inkml:definitions>
  <inkml:trace contextRef="#ctx0" brushRef="#br0">164 351 10858,'4'-9'3705,"-1"1"-3147,23-49 4808,-24 52-4716,-1 1 0,1-1 0,-1 1 0,0-1 0,-1 0 0,1 1 1,-1-1-1,1 0 0,-1 1 0,-1-1 0,0-9 0,0 13-557,0 0-1,0 0 1,0 0 0,0 0-1,1 0 1,-1 0-1,0 1 1,-1-1 0,1 0-1,0 0 1,0 1 0,0-1-1,0 1 1,0-1-1,-1 1 1,1-1 0,0 1-1,-1 0 1,1-1 0,0 1-1,0 0 1,-1 0-1,1 0 1,0 0 0,-1 0-1,1 1 1,0-1 0,-1 0-1,1 0 1,0 1-1,0-1 1,-1 1 0,1-1-1,-2 2 1,-3 0 5,0 1 1,0-1 0,0 1-1,0 1 1,-10 6-1,4 1-86,0 1 0,1 0-1,0 1 1,1 1 0,0-1-1,-8 17 1,14-22-18,-1 1 0,1-1 0,1 1 1,0-1-1,0 1 0,0 0 0,1 1 0,1-1 0,-1 0 0,2 0 0,-1 1 0,2 12 0,-1-21 4,0 0 0,0 0-1,0 1 1,1-1 0,-1 0-1,0 0 1,1 0-1,-1 0 1,1 0 0,-1 0-1,1 0 1,-1-1-1,1 1 1,0 0 0,-1 0-1,1 0 1,0 0 0,0-1-1,-1 1 1,1 0-1,0-1 1,0 1 0,0-1-1,0 1 1,0-1 0,1 1-1,1 0 4,-1-1 0,0 0 0,1 0 0,-1 0 0,1 0 0,-1 0 0,0 0 0,1-1 0,-1 1 0,0-1 0,4-1 0,2-1 28,0-1 0,0 0 0,0 0 1,0-1-1,12-10 0,3-7 16,-2 0-1,0-2 0,-1 0 1,-1-1-1,-2-1 1,17-33-1,-24 41-23,-1-2 0,0 1-1,-2-1 1,0 0 0,-2-1-1,0 0 1,-1 1 0,-1-2-1,0-40 1,-13 72-21,3 5 0,2 1 0,0 0 0,1 0 0,0 1 0,-1 22 0,-4 89 0,8-117 0,0 15 0,0-7 0,0-1 0,1 1 0,4 27 0,-4-45-27,1 0-1,-1 0 1,0 0-1,1 0 1,-1 0-1,0 0 1,1 0-1,0 0 1,-1 0-1,1-1 1,-1 1-1,1 0 1,0 0-1,0 0 1,-1-1-1,1 1 1,0 0-1,0-1 1,0 1-1,0-1 1,0 1-1,0-1 1,0 1-1,0-1 1,0 0-1,0 1 1,0-1-1,0 0 1,0 0-1,0 0 1,0 0-1,0 0 1,0 0-1,1 0 1,-1 0 0,0 0-1,0 0 1,0-1-1,0 1 1,0 0-1,2-2 1,1 1-254,0-1 1,1 0-1,-1 0 1,0 0 0,0-1-1,0 1 1,0-1-1,4-4 1,26-37-3901,-26 31 2069,-2 1 0,1-1 1,-2 0-1,0-1 0,0 0 0,-1 1 1,3-22-1,-4-5 2197,-7 0 5626,4 73 4573,0-29-10111,-1 0 0,1 0 0,-1 0 0,1 0 0,0 0 0,1 0 0,-1 0 0,1 0 0,0 0 0,0 0 0,0-1 0,0 1 0,0 0 0,1 0 0,0-1 0,0 1 0,0-1 0,5 6 0,-5-6-41,1-1 0,-1 1 0,1-1 0,0 0 0,-1 0 1,1 0-1,0 0 0,1-1 0,-1 1 0,0-1 0,0 1 0,1-1 1,-1 0-1,0-1 0,1 1 0,-1-1 0,1 1 0,-1-1 1,1 0-1,3-1 0,-2 0-27,1 0-1,-1 0 1,0-1 0,0 0 0,0 0 0,0 0 0,0-1-1,0 1 1,-1-1 0,1-1 0,-1 1 0,5-5 0,-4 3-46,0 0 1,0 0 0,0-1 0,0 1-1,-1-1 1,0 0 0,0-1 0,-1 1-1,1-1 1,-1 1 0,-1-1 0,0 0-1,0 0 1,0 0 0,0-1 0,-1 1-1,-1 0 1,1 0 0,-2-13 0,1 19-58,0 0 0,-1 0 0,1 0-1,0 0 1,-1 0 0,1 0 0,-1 1 0,0-1 0,1 0 0,-1 0 0,0 0 0,1 1 0,-1-1 0,0 0 0,0 1 0,0-1 0,0 0 0,0 1 0,0-1 0,0 1 0,1 0 0,-1-1 0,0 1 0,-1 0 0,1-1 0,0 1 0,0 0 0,0 0 0,0 0 0,0 0-1,0 0 1,0 0 0,-1 1 0,-1-1-3,0 0 0,1 1 0,-1-1 0,0 1 0,1 0 0,-1 0 0,0 0 0,1 0 0,0 0 0,-1 1 0,1-1 0,-3 3 0,-2 3 1,1 0 0,0 1 0,0 0 0,1 0 0,0 0 0,1 0 0,0 1 0,0 0 0,-4 17 0,4-12 0,0 1 0,2 0 0,0 0 0,0 0 0,1 23 0,1-36-59,0-1-1,1 1 1,-1-1 0,0 1 0,0 0-1,1-1 1,-1 1 0,1-1 0,-1 1-1,1-1 1,0 0 0,0 1 0,0-1-1,-1 0 1,1 1 0,0-1 0,0 0-1,1 0 1,-1 0 0,0 0 0,0 0-1,1 0 1,-1 0 0,0 0-1,1 0 1,-1-1 0,1 1 0,-1-1-1,1 1 1,-1-1 0,1 1 0,-1-1-1,1 0 1,-1 0 0,1 0 0,0 0-1,-1 0 1,1 0 0,-1 0 0,1 0-1,2-1 1,3-1-407,-1 1 0,0-1 0,0 0 0,1 0 0,-1 0 1,-1-1-1,1 0 0,0 0 0,6-5 0,22-24-5123,-1-6-2269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8.760"/>
    </inkml:context>
    <inkml:brush xml:id="br0">
      <inkml:brushProperty name="width" value="0.025" units="cm"/>
      <inkml:brushProperty name="height" value="0.025" units="cm"/>
    </inkml:brush>
  </inkml:definitions>
  <inkml:trace contextRef="#ctx0" brushRef="#br0">116 1 16367,'-4'8'2857,"-11"32"-1108,1-1 1,2 2 0,2-1 0,-7 53-1,-6 179-859,20-220-839,-8 41 54,6-55 525,4-32 42,1-11 318,62-406-131,-57 354-964,-5 36-66,2 0 1,0-1 0,1 1 0,1 1-1,2-1 1,11-32 0,-15 50 128,-1 1-1,0 0 1,1 0 0,0-1 0,-1 1 0,1 0-1,0 1 1,0-1 0,0 0 0,0 0-1,1 1 1,-1 0 0,0-1 0,1 1-1,-1 0 1,1 0 0,-1 0 0,1 0 0,-1 1-1,1-1 1,0 1 0,-1-1 0,1 1-1,0 0 1,-1 0 0,1 0 0,0 0 0,-1 1-1,1-1 1,0 1 0,-1-1 0,1 1-1,-1 0 1,1 0 0,-1 0 0,0 1-1,4 2 1,-4-3 64,0 0 0,0 0 0,0 1-1,0-1 1,0 1 0,0-1 0,-1 1 0,1 0-1,-1-1 1,1 1 0,-1 0 0,0 0 0,1 0-1,-1 0 1,0 1 0,0-1 0,-1 0 0,1 0-1,0 1 1,-1-1 0,0 0 0,1 1 0,-1-1-1,0 0 1,0 1 0,0-1 0,0 0 0,-1 1-1,1-1 1,-1 0 0,1 1 0,-1-1 0,0 0-1,0 0 1,0 0 0,0 0 0,0 0 0,-1 0-1,1 0 1,0 0 0,-1 0 0,-2 2 0,-8 8 597,-1-1-1,0 0 1,-28 17 0,33-24-719,0 1 0,0-1 0,0 0-1,0-1 1,0 0 0,-1 0 0,0-1-1,1 0 1,-13 1 0,21-4-355,-1 1-1,1-1 1,-1 1 0,1-1-1,0 0 1,0 1 0,-1-1-1,1 0 1,0 1 0,0-1 0,0 0-1,-1 1 1,1-1 0,0 0-1,0 1 1,0-1 0,0 0-1,0 1 1,1-1 0,-1 0-1,0 1 1,0-1 0,0 0-1,0 1 1,1-1 0,-1 1 0,0-1-1,1 0 1,-1 1 0,1-2-1,11-15-12399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09.242"/>
    </inkml:context>
    <inkml:brush xml:id="br0">
      <inkml:brushProperty name="width" value="0.025" units="cm"/>
      <inkml:brushProperty name="height" value="0.025" units="cm"/>
    </inkml:brush>
  </inkml:definitions>
  <inkml:trace contextRef="#ctx0" brushRef="#br0">7 143 4965,'0'0'17568,"-2"9"-15117,2-8-2413,-1 2 136,0-1 0,0 1 1,1 0-1,-1 0 0,1 0 0,0 0 0,0 0 0,0-1 0,1 5 0,9 3 1108,16-12 120,-20-1-1264,1 0 1,-1 0-1,0-1 1,0 0 0,0 0-1,-1-1 1,1 0-1,-1 0 1,0 0 0,0 0-1,-1-1 1,0 0-1,6-10 1,-6 11-53,-1-1 1,0 0-1,0 1 0,0-1 0,-1 0 1,0-1-1,0 1 0,-1 0 0,0 0 1,0-1-1,0 1 0,-1-1 0,1 1 1,-2-1-1,0-7 0,1 13-86,-1 0 0,1 0 0,0 1 0,-1-1 0,1 0 0,-1 1 0,1-1 0,-1 0 0,1 1 0,-1-1 0,0 1 0,1-1 0,-1 1 0,0-1 0,1 1 0,-1 0 0,0-1 0,0 1 0,1 0 0,-1-1 0,0 1 0,0 0 0,1 0 0,-1 0 0,0 0 0,0 0 0,0 0 0,0 0 0,1 0 0,-1 0 0,0 0 0,0 0 0,0 0 0,1 0 0,-1 1 0,0-1 0,0 0 0,1 1 0,-1-1 0,0 1 0,1-1 0,-2 1 0,-29 21 0,25-13 0,0 0 0,0 0 0,1 1 0,0 0 0,1 0 0,0 0 0,1 0 0,0 1 0,0-1 0,1 1 0,0 0 0,1 0 0,0 15 0,1-25 0,0 0 0,0 1 0,0-1 0,1 1 0,-1-1 0,0 0 0,1 1 0,-1-1 0,0 0 0,1 1 0,0-1 0,-1 0 0,1 0 0,0 1 0,-1-1 0,1 0 0,0 0 0,0 0 0,0 0 0,0 0 0,0 0 0,0 0 0,0 0 0,1-1 0,-1 1 0,0 0 0,2 0 0,0 0 0,1-1 0,-1 1 0,0-1 0,0 0 0,1 0 0,-1 0 0,0 0 0,0-1 0,1 0 0,-1 1 0,4-3 0,6-1 0,0-1 0,-1-1 0,0 0 0,19-13 0,13-21-378,-35 31 240,0 0 0,1 1 0,0 0 0,0 0 0,21-11 0,-30 20 123,-1-1 0,0 0 1,1 0-1,-1 1 0,1-1 1,-1 1-1,1-1 0,-1 0 1,0 1-1,1-1 1,-1 1-1,0-1 0,1 1 1,-1-1-1,0 1 0,0-1 1,1 1-1,-1-1 1,0 1-1,0 0 0,0-1 1,0 1-1,0-1 0,0 1 1,0-1-1,0 1 0,0 0 1,0-1-1,0 1 1,0-1-1,0 1 0,-1 0 1,0 24 59,-11 68-189,12-92 99,0-1 1,0 1 0,0-1 0,0 1 0,1-1-1,-1 1 1,0-1 0,0 1 0,0-1-1,1 1 1,-1-1 0,0 1 0,1-1 0,-1 1-1,0-1 1,1 0 0,-1 1 0,0-1 0,1 0-1,-1 1 1,1-1 0,-1 0 0,1 0-1,-1 1 1,1-1 0,-1 0 0,1 0 0,-1 0-1,1 0 1,-1 1 0,1-1 0,-1 0-1,1 0 1,-1 0 0,1 0 0,-1 0 0,1 0-1,-1-1 1,1 1 0,-1 0 0,1 0 0,-1 0-1,1 0 1,-1-1 0,1 1 0,-1 0-1,1 0 1,-1-1 0,0 1 0,1 0 0,-1-1-1,1 1 1,-1-1 0,29-17-2239,68-60-8789,-59 47 2242</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0.256"/>
    </inkml:context>
    <inkml:brush xml:id="br0">
      <inkml:brushProperty name="width" value="0.025" units="cm"/>
      <inkml:brushProperty name="height" value="0.025" units="cm"/>
    </inkml:brush>
  </inkml:definitions>
  <inkml:trace contextRef="#ctx0" brushRef="#br0">98 389 9897,'0'0'7544,"-11"12"-4373,3-5-2898,-40 44 2489,44-47-2383,1 0 1,0 1-1,0-1 0,0 1 0,1 0 0,-1 0 0,1 0 1,0 0-1,1 0 0,-1 0 0,1 1 0,-1 8 0,2-13-360,1 0 0,-1-1 0,0 1 0,0 0 0,1 0 0,-1 0 0,1 0 0,-1 0 0,1-1 0,-1 1 0,1 0 0,-1 0 0,1-1-1,0 1 1,-1 0 0,1-1 0,0 1 0,0 0 0,-1-1 0,1 1 0,0-1 0,0 0 0,0 1 0,0-1 0,0 0 0,-1 1 0,1-1 0,0 0-1,0 0 1,0 0 0,0 0 0,0 0 0,0 0 0,0 0 0,0 0 0,0 0 0,0 0 0,0 0 0,1-1 0,41-11 110,-32 4-135,1 1 1,-2-2-1,1 0 1,-1 0 0,0 0-1,-1-2 1,0 1 0,-1-1-1,0 0 1,0-1-1,-2 1 1,11-25 0,1-6 576,-2-2 0,14-63 1,-25 88-157,-10 43-273,-12 48-11,10-45-130,0-5 68,1 0 0,1-1 1,1 2-1,1-1 0,1 0 1,1 33-1,1-53-85,0-1 1,1 1-1,-1 0 0,1-1 0,-1 1 0,1 0 1,-1-1-1,1 1 0,0-1 0,0 1 0,0-1 1,0 1-1,0-1 0,0 0 0,0 0 0,0 1 1,1-1-1,-1 0 0,0 0 0,1 0 0,2 1 1,0 0-88,-1-1 1,1 1-1,0-1 1,0-1-1,0 1 1,0 0-1,0-1 1,0 0-1,5 0 1,0 0-493,-1-1 1,0 0 0,1-1 0,-1 0-1,0 0 1,0-1 0,0 0-1,12-6 1,-13 4-40,-1 1-1,1-1 1,-1-1 0,0 1-1,-1-1 1,1 0-1,-1 0 1,0-1 0,-1 1-1,0-1 1,0 0-1,0 0 1,4-12 0,1-21 1417,-9-2 3696,0 41-4379,0 0 1,0 1-1,0-1 1,-1 0-1,1 1 1,0-1-1,0 0 1,0 1-1,-1-1 1,1 1 0,0-1-1,-1 0 1,1 1-1,-1-1 1,1 1-1,-1-1 1,1 1-1,-1-1 1,1 1-1,-1 0 1,1-1-1,-1 1 1,1 0-1,-1-1 1,0 1-1,1 0 1,-1 0-1,0-1 1,1 1-1,-1 0 1,0 0 0,1 0-1,-1 0 1,0 0-1,1 0 1,-1 0-1,0 0 1,1 0-1,-1 0 1,0 0-1,1 1 1,-1-1-1,0 0 1,1 0-1,-1 1 1,1-1-1,-1 0 1,0 1-1,0 0 1,-30 20 1338,23-11-1022,1 1 0,-1-1 0,-8 20 0,14-27-333,0 0 0,1 0 0,0 1 0,-1-1 0,1 0 0,1 0 0,-1 1 0,0-1 0,1 0-1,-1 1 1,1-1 0,0 0 0,0 1 0,1-1 0,-1 1 0,1-1 0,0 0 0,-1 0 0,3 5 0,-1-6-72,0-1 0,0 1 0,0-1 0,0 1 0,0-1 0,0 0 0,0 1 0,0-1 0,1 0 0,-1 0 0,1-1 0,-1 1 1,0-1-1,1 1 0,-1-1 0,1 0 0,0 1 0,-1-1 0,1-1 0,3 1 0,53-9 28,-41 1-334,-1 0 0,0 0 0,0-2 0,-1 0 0,0-1 0,23-21-1,18-12-854,-56 47 1129,-1-1-1,1 1 1,-1-1-1,0 1 1,0-1 0,0 1-1,-1-1 1,1 1 0,0-1-1,-2 4 1,-1 2 63,-6 32 933,9-40-951,0 1-1,0 0 1,0-1 0,0 1 0,0 0-1,0-1 1,0 1 0,1 0-1,-1-1 1,0 1 0,0 0 0,1-1-1,-1 1 1,0-1 0,1 1 0,-1-1-1,1 1 1,-1-1 0,1 1-1,-1-1 1,1 1 0,-1-1 0,1 1-1,-1-1 1,1 0 0,-1 1-1,1-1 1,0 0 0,-1 0 0,1 1-1,0-1 1,-1 0 0,1 0 0,-1 0-1,1 0 1,0 0 0,0 0-1,-1 0 1,1 0 0,0 0 0,-1 0-1,1 0 1,-1 0 0,1-1-1,0 1 1,-1 0 0,1 0 0,0-1-1,-1 1 1,1 0 0,-1-1 0,1 1-1,0-1 1,7-3 44,-1 0 0,0 0 0,0-1 1,0 0-1,0 0 0,-1 0 0,0-1 0,0 0 1,10-14-1,43-65-25,-57 82-38,10-16 8,0-1-1,-1 0 1,-1-1-1,-1 0 1,-1-1 0,-1 0-1,0 0 1,-2 0-1,-1-1 1,2-30-1,-6 53-22,0 0-1,1-1 0,-1 1 0,0 0 0,0-1 0,0 1 0,0 0 1,0-1-1,0 1 0,0 0 0,0-1 0,0 1 0,0 0 0,0-1 1,0 1-1,0 0 0,0-1 0,0 1 0,0 0 0,0-1 0,-1 1 1,1 0-1,0-1 0,0 1 0,0 0 0,0 0 0,-1-1 0,1 1 1,0 0-1,0 0 0,-1-1 0,1 1 0,0 0 0,0 0 0,-1 0 0,1-1 1,0 1-1,-1 0 0,1 0 0,0 0 0,0 0 0,-1 0 0,1 0 1,-1 0-1,-13 12-187,-9 28 138,15-21 105,1 1 0,1 0 0,0 0-1,2 1 1,1-1 0,0 1 0,1 0 0,2 0 0,2 32-1,-1-44-113,0 1 0,0-1 0,1 0-1,0 1 1,1-1 0,0 0 0,0 0-1,1-1 1,0 1 0,0-1 0,1 0-1,0 0 1,1 0 0,0-1 0,0 0-1,0 0 1,1 0 0,0-1 0,1 0-1,-1 0 1,1-1 0,0 0 0,10 4-1,-65-44-2914,-32-44 3580,60 59 203,1-1-1,-21-32 1,33 44-525,1-1-1,-1 0 0,1 0 1,1 0-1,0-1 1,1 0-1,0 1 0,-3-20 1,6 28-264,0-1 1,0 1-1,0 0 1,1-1-1,-1 1 1,1 0-1,-1-1 1,1 1-1,0 0 1,0 0-1,0 0 1,0-1-1,0 1 1,0 0-1,1 0 0,-1 1 1,1-1-1,-1 0 1,1 0-1,0 1 1,-1-1-1,1 1 1,0-1-1,0 1 1,0 0-1,0 0 1,1 0-1,-1 0 1,0 0-1,0 0 1,1 1-1,3-1 1,10-3-187,0 1-1,1 1 1,27 0 0,-22 1-475,38-3-3087,2-2-3678</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1.550"/>
    </inkml:context>
    <inkml:brush xml:id="br0">
      <inkml:brushProperty name="width" value="0.025" units="cm"/>
      <inkml:brushProperty name="height" value="0.025" units="cm"/>
    </inkml:brush>
  </inkml:definitions>
  <inkml:trace contextRef="#ctx0" brushRef="#br0">64 0 7847,'0'0'15653,"6"10"-13849,4 7-1170,-1 1 0,-1 0-1,-1 0 1,0 1 0,-1 0 0,4 26 0,14 135 1128,-8-48-1309,-12-99-391,-3-20-42,1 1-1,0 0 1,1-1 0,0 0 0,1 1-1,0-1 1,1-1 0,9 17 0,-13-53-1723,-8 3 1307,-1-1 1,-1 2-1,0-1 1,-2 1-1,0 1 1,-24-30-1,12 15 352,-7-7 78,20 28 284,0 0 1,1 0-1,1-1 1,0 0-1,1 0 1,-7-18-1,14 31-291,0 1 1,0-1-1,0 0 0,0 1 1,0-1-1,0 1 0,0-1 1,0 1-1,1-1 1,-1 1-1,0-1 0,0 1 1,1-1-1,-1 1 0,0-1 1,0 1-1,1 0 0,-1-1 1,1 1-1,-1-1 0,0 1 1,1 0-1,-1-1 1,1 1-1,-1 0 0,1 0 1,-1-1-1,1 1 0,-1 0 1,1 0-1,-1 0 0,1-1 1,-1 1-1,1 0 0,-1 0 1,1 0-1,-1 0 0,1 0 1,-1 0-1,1 0 1,0 0-1,34 1-236,-23-1 299,66 1-605,6 1-2920,-2-5-5635,-36-3-779</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23.078"/>
    </inkml:context>
    <inkml:brush xml:id="br0">
      <inkml:brushProperty name="width" value="0.025" units="cm"/>
      <inkml:brushProperty name="height" value="0.025" units="cm"/>
    </inkml:brush>
  </inkml:definitions>
  <inkml:trace contextRef="#ctx0" brushRef="#br0">108 443 5733,'0'0'9540,"-9"-1"-7607,5 0-1833,0 1 0,1 0 0,-1 0 1,0 1-1,0-1 0,1 1 0,-1-1 1,0 1-1,1 0 0,-1 1 0,1-1 1,-1 1-1,1-1 0,0 1 0,-1 0 0,1 0 1,0 1-1,0-1 0,1 0 0,-1 1 1,0 0-1,1 0 0,0 0 0,-1 0 1,1 0-1,0 0 0,1 0 0,-1 1 1,0-1-1,1 1 0,0-1 0,0 1 1,0 0-1,0-1 0,0 7 0,1-9-76,-1 1-1,1-1 0,0 1 0,0-1 0,0 1 1,-1-1-1,1 1 0,1-1 0,-1 1 1,0-1-1,0 1 0,1-1 0,-1 1 0,0-1 1,1 1-1,0-1 0,-1 0 0,1 1 0,0-1 1,0 0-1,-1 1 0,1-1 0,0 0 1,0 0-1,0 0 0,1 0 0,-1 0 0,0 0 1,0 0-1,1 0 0,-1 0 0,0-1 0,1 1 1,1 0-1,2 0 9,-1 0 1,1-1-1,0 1 1,0-1-1,0 0 1,0-1-1,0 1 1,0-1-1,10-2 0,39-15 303,-44 13-278,1 1 0,-1 1 1,1 0-1,0 0 0,0 1 1,1 0-1,-1 1 0,0 1 1,16 0-1,-26 0-47,0 1 0,0-1 0,0 0 0,0 1 1,0-1-1,0 1 0,0-1 0,-1 1 0,1-1 0,0 1 0,0-1 0,-1 1 1,1 0-1,0 0 0,0-1 0,-1 1 0,1 0 0,-1 0 0,1 0 0,-1 0 1,1-1-1,-1 1 0,0 0 0,1 0 0,-1 0 0,0 0 0,0 0 0,0 0 1,0 0-1,0 0 0,0 0 0,0 0 0,0 0 0,0 0 0,0 0 0,-1 2 1,-11 35 1087,-35 25-221,42-57-799,1-1-1,-1 0 1,0 0-1,-1-1 1,1 1-1,-1-1 1,0 0 0,-12 5-1,17-27-531,8-6-723,0 1-1,1 1 0,13-25 0,13-36-1985,-6-12 1128,-14 33-3959,11-101-1,-20 93 6757,-4 0 4893,-5 46-674,3 24-4861,1 0 0,-1 0 0,1 0 0,-1 0 0,1 0 0,0 0 0,-1 0 0,1 0 0,-1 0 0,1 0 0,-1 1 0,1-1 0,0 0 0,-1 0 0,1 1-1,0-1 1,-1 0 0,1 0 0,0 1 0,-1-1 0,1 0 0,0 1 0,-1-1 0,1 0 0,0 1 0,0-1 0,0 1 0,-1-1 0,1 1 0,-20 45 1715,12-8-1221,1-1-1,2 1 1,1-1-1,3 54 1,2-68-422,1 1 0,1-1 1,0-1-1,2 1 1,1 0-1,1-1 1,1 0-1,15 30 0,-17-42-159,0 0 0,0-1 0,1 1 0,11 9 0,-16-16-23,0 0-1,1-1 1,-1 0 0,1 0-1,0 0 1,0 0-1,0 0 1,0 0 0,0-1-1,0 1 1,0-1-1,0 0 1,1 0 0,-1 0-1,1-1 1,-1 1-1,0-1 1,6 1 0,-8-2-7,-1 1 1,1-1 0,0 1 0,0-1-1,-1 1 1,1-1 0,0 1 0,-1-1-1,1 0 1,0 1 0,-1-1 0,1 0-1,-1 0 1,1 0 0,-1 1 0,1-1-1,-1 0 1,0 0 0,0 0 0,1 0-1,-1 0 1,0 1 0,0-1 0,0 0-1,0 0 1,0 0 0,0 0 0,0 0-1,0 0 1,0-1 0,-4-32 88,-3 14-109,-1 0 0,0 1 1,-1 0-1,-1 1 1,-1-1-1,-1 2 0,-26-31 1,20 25 45,0-1 0,2 0 0,-15-31 1,30 53-8,0 0 1,0-1 0,0 1 0,0-1-1,0 0 1,1 1 0,-1-1 0,1 1-1,0-1 1,0 0 0,0 1 0,0-1-1,0 0 1,0 1 0,1-1 0,-1 0-1,1 1 1,0-1 0,0 1-1,0-1 1,0 1 0,0-1 0,1 1-1,-1 0 1,1 0 0,-1 0 0,1 0-1,0 0 1,0 0 0,0 0 0,0 0-1,0 1 1,0-1 0,0 1 0,0-1-1,5-1 1,8-4 142,1 0 1,0 2-1,0-1 0,27-4 0,-33 8-151,242-46-4199,-165 26-1292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2.175"/>
    </inkml:context>
    <inkml:brush xml:id="br0">
      <inkml:brushProperty name="width" value="0.025" units="cm"/>
      <inkml:brushProperty name="height" value="0.025" units="cm"/>
    </inkml:brush>
  </inkml:definitions>
  <inkml:trace contextRef="#ctx0" brushRef="#br0">76 190 16464,'0'0'9358,"-9"6"-8002,4-2-1193,0-1 0,1 1 1,-1 0-1,1 0 0,0 1 0,0 0 1,1-1-1,-1 1 0,1 0 1,0 0-1,0 1 0,1-1 1,0 1-1,0-1 0,0 1 0,-2 10 1,-4 69 1645,19-88-1552,-2-8-164,0 0 1,0-1-1,-2 0 0,13-24 1,-13 21-175,0 2 1,1-1-1,1 1 0,13-16 1,-21 28 70,0 0 1,0 0 0,0 0 0,0 0 0,0-1-1,0 1 1,0 1 0,0-1 0,1 0-1,-1 0 1,0 0 0,1 1 0,-1-1-1,0 0 1,1 1 0,-1-1 0,1 1-1,-1 0 1,1 0 0,-1-1 0,1 1 0,-1 0-1,4 1 1,-4-1 5,1 1 1,-1 0-1,0 0 0,1 0 1,-1 0-1,0 1 0,0-1 1,0 0-1,0 0 1,0 1-1,0-1 0,0 1 1,0-1-1,0 1 0,-1-1 1,1 1-1,0 2 0,3 12 53,0 0 1,-2 0-1,2 24 0,-3-29 20,6 97 369,-2-103-333,1-14-20,2-14-8,0-22-77,-2 0 0,1-79 0,-7 131 0,0 0 0,1 1 0,0-1 0,0 0 0,1 1 0,-1-1 0,2 0 0,-1 0 0,6 9 0,-7-14 0,0 0 0,0 0 0,0 0 0,1-1 0,-1 1 0,1-1 0,0 1 0,-1-1 0,1 1 0,0-1 0,0 0 0,-1 0 0,1 0 0,0 0 0,0 0 0,1-1 0,-1 1 0,0 0 0,0-1 0,0 0 0,0 1 0,0-1 0,1 0 0,-1 0 0,0 0 0,0 0 0,0-1 0,0 1 0,1-1 0,-1 1 0,0-1 0,0 0 0,0 1 0,0-1 0,0 0 0,0 0 0,3-3 0,2-1 0,1-1 0,-1 1 0,1-1 0,-2-1 0,1 0 0,-1 1 0,0-2 0,0 1 0,-1-1 0,0 0 0,0 0 0,4-12 0,-1 2 0,0-1 0,-2 0 0,0 0 0,5-35 0,-8 9 0,-16 95 0,9-12 0,1 1 0,3 44 0,0-81-120,1-1 1,-1 1-1,0 0 0,1 0 1,-1 0-1,1 0 1,-1 0-1,1-1 0,0 1 1,0 0-1,0-1 0,0 1 1,0 0-1,0-1 0,0 1 1,1-1-1,-1 0 1,0 1-1,1-1 0,-1 0 1,1 0-1,0 0 0,1 1 1,45 11-7138,-30-9 3708,-3 0-10640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3.157"/>
    </inkml:context>
    <inkml:brush xml:id="br0">
      <inkml:brushProperty name="width" value="0.025" units="cm"/>
      <inkml:brushProperty name="height" value="0.025" units="cm"/>
    </inkml:brush>
  </inkml:definitions>
  <inkml:trace contextRef="#ctx0" brushRef="#br0">30 213 7976,'0'0'20686,"-4"16"-19416,-5 24-836,3-1-1,1 2 1,0 73-1,7-44 117,17 114 1,-17-169-551,0-1 0,1 1 0,1-1 0,0 0 0,1 0 0,1 0 0,0 0 0,13 20 0,-19-34 0,1 1 0,-1 0 0,1-1 0,-1 1 0,0-1 0,1 1 0,-1 0 0,1-1 0,-1 1 0,1-1 0,0 1 0,-1-1 0,1 0 0,0 1 0,-1-1 0,1 1 0,0-1 0,-1 0 0,1 0 0,0 1 0,-1-1 0,1 0 0,0 0 0,0 0 0,6-13 0,-7-27 0,-3 19 0,-1 0 0,-1 0 0,-1 1 0,-15-35 0,14 39 0,1 0 0,0 0 0,1-1 0,1 0 0,0 0 0,1 0 0,1 0 0,0-19 0,4 32-10,0 0 1,-1 0-1,2 0 0,-1 0 1,0 1-1,1-1 0,0 1 1,-1-1-1,1 1 0,1 0 1,-1 0-1,0 0 0,7-3 1,7-8-16,1-6 35,-1-1 0,0 0 0,-1-1 0,-2 0 0,0-2 0,-2 1 0,0-2 0,-2 0 0,0 0 0,-2 0 0,-1-1 0,-1-1 0,-1 1 0,-1-1 0,0-41 0,-8 49-10,-4 17 0,6 3 0,0 0 0,1 0 0,-1 1 0,1-1 0,0 1 0,-1-1 0,1 1 0,0-1 0,0 1 0,0 0 0,0 0 0,0 0 0,1-1 0,-2 4 0,-7 28 0,1-1 0,2 1 0,-4 57 0,6 105 0,5-137 0,-1-44 0,0 20 0,5 51 0,-4-78 0,1 1 0,-1 0 0,1 0 0,0 0 0,1-1 0,0 1 0,0-1 0,0 0 0,1 0 0,0 0 0,1 0 0,6 7 0,-11-14 0,0 1 0,0-1 0,0 0 0,1 0 0,-1 1 0,0-1 0,0 0 0,0 0 0,0 0 0,1 1 0,-1-1 0,0 0 0,0 0 0,1 0 0,-1 0 0,0 1 0,0-1 0,1 0 0,-1 0 0,0 0 0,0 0 0,1 0 0,-1 0 0,0 0 0,0 0 0,1 0 0,-1 0 0,0 0 0,1 0 0,-1 0 0,0 0 0,0 0 0,1 0 0,-1 0 0,0 0 0,0-1 0,1 1 0,-1 0 0,0 0 0,0 0 0,1 0 0,-1 0 0,0-1 0,0 1 0,0 0 0,1 0 0,-1 0 0,0-1 0,0 1 0,0 0 0,0 0 0,1-1 0,3-22 0,-6-28 0,-16-47 0,11 63 0,1 0 0,-3-56 0,20 104 0,2 11 0,-9-14 0,1 0 0,1 0 0,-1-1 0,2 0 0,9 11 0,-15-18 0,0-1 0,0 0 0,0 0 0,0 0 0,0 0 0,0 0 0,0 0 0,0 0 0,1 0 0,-1 0 0,0-1 0,1 1 0,-1 0 0,1-1 0,-1 1 0,1-1 0,-1 0 0,1 1 0,-1-1 0,1 0 0,-1 0 0,1 0 0,-1 0 0,1 0 0,-1 0 0,1-1 0,-1 1 0,1 0 0,-1-1 0,0 1 0,1-1 0,-1 1 0,1-1 0,-1 0 0,0 0 0,0 0 0,1 1 0,-1-1 0,0 0 0,0-1 0,0 1 0,0 0 0,0 0 0,0 0 0,0-1 0,-1 1 0,1 0 0,1-3 0,6-10 0,0 0 0,-1-1 0,-1 0 0,6-21 0,-9 28 0,-1 0 0,0 0 0,-1-1 0,0 1 0,0-1 0,-1 1 0,0-1 0,0 1 0,-1-1 0,-2-8 0,3 17 0,0 0 0,0 0 0,0 0 0,0 0 0,-1-1 0,1 1 0,0 0 0,0 0 0,0 0 0,0 0 0,0-1 0,-1 1 0,1 0 0,0 0 0,0 0 0,0 0 0,0 0 0,-1 0 0,1 0 0,0 0 0,0-1 0,0 1 0,-1 0 0,1 0 0,0 0 0,0 0 0,0 0 0,-1 0 0,1 0 0,0 0 0,0 0 0,-1 0 0,1 0 0,0 1 0,0-1 0,0 0 0,0 0 0,-1 0 0,1 0 0,0 0 0,0 0 0,0 0 0,-1 0 0,1 1 0,0-1 0,0 0 0,0 0 0,0 0 0,0 0 0,-1 0 0,1 1 0,0-1 0,0 0 0,-8 10 0,1 6 0,0 1 0,2 0 0,0 0 0,1 1 0,0-1 0,2 1 0,-1 30 0,4-47-465,0 1 0,0-1 0,0 0 0,1 1 0,-1-1 1,0 0-1,1 0 0,-1 0 0,1 0 0,-1-1 0,1 1 0,-1 0 0,1 0 0,0-1 0,2 1 0,13 7-7358</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3.531"/>
    </inkml:context>
    <inkml:brush xml:id="br0">
      <inkml:brushProperty name="width" value="0.025" units="cm"/>
      <inkml:brushProperty name="height" value="0.025" units="cm"/>
    </inkml:brush>
  </inkml:definitions>
  <inkml:trace contextRef="#ctx0" brushRef="#br0">221 0 9289,'0'0'23035,"-10"1"-22629,5 0-405,1-1 0,0 1 0,0 0 0,0 0 0,0 0 1,0 1-1,0-1 0,0 1 0,0 0 0,0 0 0,1 0 1,-1 1-1,1-1 0,-1 1 0,1 0 0,0 0 0,0 0 1,1 0-1,-1 1 0,0-1 0,1 1 0,0 0 0,0-1 1,0 1-1,1 0 0,-1 0 0,1 0 0,0 0 1,0 0-1,0 1 0,0 6 0,2-10-1,-1 0 0,1-1 0,0 1 0,0 0 0,0 0 0,0-1 0,0 1 0,0-1 0,0 1 0,0-1 0,0 0 0,0 1 0,0-1 0,0 0 0,0 0 0,0 1 0,1-1 0,-1 0 0,0 0 0,0 0 0,0 0 0,2-1 0,36 1 0,-32-1 0,15 0 0,-17 0 0,1 1 0,-1 0 0,1 0 0,-1 0 0,0 1 0,1-1 0,6 3 0,-10-2 0,-1-1 0,0 1 0,1 0 0,-1 0 0,0 0 0,1 0 0,-1 0 0,0 1 0,0-1 0,0 0 0,0 1 0,0-1 0,0 0 0,0 1 0,0-1 0,-1 1 0,1-1 0,-1 1 0,1 0 0,-1-1 0,1 1 0,-1-1 0,0 1 0,0 0 0,0-1 0,0 1 0,0 0 0,0 1 0,-1 4-42,0 0 1,-1 0-1,1 0 1,-1 0-1,-1 0 1,1-1-1,-1 1 1,0-1-1,-1 0 1,0 0-1,0 0 1,0 0-1,0-1 1,-1 0-1,0 1 1,0-2-1,0 1 1,-7 4-1,3-2-216,1-1-1,-2 0 1,1 0-1,-1-1 0,1 0 1,-1-1-1,-1 0 1,1-1-1,0 0 0,-1 0 1,-13 1-1,-17-5-6494,-1-9-4351</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3.887"/>
    </inkml:context>
    <inkml:brush xml:id="br0">
      <inkml:brushProperty name="width" value="0.025" units="cm"/>
      <inkml:brushProperty name="height" value="0.025" units="cm"/>
    </inkml:brush>
  </inkml:definitions>
  <inkml:trace contextRef="#ctx0" brushRef="#br0">0 27 26265,'0'0'6502,"64"-26"-11146,-44 26-4933</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7.011"/>
    </inkml:context>
    <inkml:brush xml:id="br0">
      <inkml:brushProperty name="width" value="0.025" units="cm"/>
      <inkml:brushProperty name="height" value="0.025" units="cm"/>
    </inkml:brush>
  </inkml:definitions>
  <inkml:trace contextRef="#ctx0" brushRef="#br0">55 117 13549,'0'-11'2290,"-1"-7"-1283,2-64 5764,-1 82-6696,0 1-1,1-1 1,-1 0 0,0 1-1,0-1 1,1 0 0,-1 0-1,0 1 1,0-1 0,1 0-1,-1 0 1,0 1 0,0-1-1,1 0 1,-1 0-1,0 0 1,1 0 0,-1 1-1,0-1 1,1 0 0,-1 0-1,1 0 1,-1 0 0,0 0-1,1 0 1,-1 0 0,0 0-1,1 0 1,-1 0 0,0 0-1,1 0 1,-1 0 0,0-1-1,1 1 1,-1 0 0,0 0-1,1 0 1,-1 0 0,0-1-1,1 1 1,-1 0-1,0 0 1,0 0 0,1-1-1,-1 1 1,0 0 0,0-1-1,1 1 1,-1 0 0,0 0-1,0-1 1,0 1 0,0 0-1,1-1 1,-1 1 0,0 0-1,0-1 1,0 1 0,0-1-1,0 1 1,0 0 0,0-1-1,0 1 1,0 0 0,0-1-1,0 0 1,16 26 774,45 170 1050,-44-134-3149,2 0-1,33 71 0,-42-117-583,-5-15-2674,-5-3 3951,0 1 1,0 0-1,0 0 0,-1-1 0,1 1 0,-1 0 0,1 0 0,-1 0 0,0 0 0,1-1 0,-3-2 0,-4-8-248,-1 0 1,0 1-1,-1 0 1,-15-16-1,-48-41 3020,51 50 159,1 0 0,1-1 1,1 0-1,-18-27 0,36 47-2314,-1-1 1,1 1-1,0-1 0,0 1 1,0 0-1,0-1 1,0 1-1,0-1 1,0 1-1,0-1 1,0 1-1,0 0 0,0-1 1,0 1-1,0-1 1,0 1-1,0-1 1,0 1-1,0 0 0,1-1 1,-1 1-1,0-1 1,0 1-1,1 0 1,-1-1-1,0 1 1,0 0-1,1-1 0,-1 1 1,0 0-1,1-1 1,-1 1-1,0 0 1,1 0-1,-1-1 1,1 1-1,-1 0 0,0 0 1,1 0-1,-1 0 1,1 0-1,-1 0 1,1-1-1,-1 1 1,0 0-1,1 0 0,-1 0 1,1 0-1,-1 0 1,1 1-1,-1-1 1,0 0-1,2 0 0,36-1-718,-25 2 802,168-11-6058,-126 3-450,70-16 0,-95 11 7807,-16 3 2663,-14 9-3874,0 0-1,0-1 1,0 1-1,1 0 1,-1 0-1,0-1 1,0 1-1,0 0 1,0-1 0,0 1-1,0 0 1,0 0-1,0-1 1,0 1-1,0 0 1,0 0-1,0-1 1,0 1-1,0 0 1,0-1 0,0 1-1,0 0 1,0 0-1,0-1 1,0 1-1,0 0 1,0-1-1,0 1 1,-1 0-1,1 0 1,0-1 0,0 1-1,0 0 1,0 0-1,-1 0 1,1-1-1,0 1 1,-1 0-1,1-1-87,-1 1-1,1 0 0,-1-1 1,1 1-1,-1 0 0,1-1 1,-1 1-1,0 0 0,1 0 1,-1-1-1,1 1 1,-1 0-1,0 0 0,1 0 1,-1 0-1,1 0 0,-1 0 1,0 0-1,1 0 0,-1 0 1,0 0-1,1 0 0,-1 0 1,1 1-1,-1-1 0,0 0 1,1 0-1,-1 1 0,0-1 1,-15 19 995,-3 25-899,15-33-5,1 0-1,1 1 1,0-1-1,0 1 0,1-1 1,1 1-1,0 0 0,0-1 1,4 15-1,-4-24-216,0-1 0,1 0 0,-1 1 0,1-1 0,-1 0 0,1 0 0,0 0 0,0 1 0,-1-1 0,1 0 0,0 0 0,0 0 0,0 0 0,0 0 0,0 0 0,1-1 0,-1 1 0,0 0 0,0-1 0,0 1 0,1 0 0,-1-1 0,0 1 0,1-1 0,-1 0 0,0 0 0,1 1 0,-1-1 0,0 0 0,1 0 0,-1 0 0,1 0 0,-1 0 0,0-1 0,1 1 0,-1 0 0,0-1 0,1 1 0,-1-1 0,0 1 0,0-1 0,1 0 0,-1 1 0,1-2 0,4-1 56,1-1 1,-1 0-1,-1 0 0,1 0 0,-1-1 1,1 0-1,5-6 0,-5 3-74,0 0 0,0 0 0,-1-1 0,0 0 0,0 0 0,-1 0 0,0 0 0,-1 0 0,0-1 0,0 0 0,-1 0 0,0 0 0,-1 0 0,0-10 0,-1 19-17,0-1 1,0 0-1,0 1 1,-1-1-1,1 1 0,-1-1 1,1 0-1,-1 1 0,0-1 1,1 1-1,-1 0 1,0-1-1,0 1 0,0-1 1,0 1-1,0 0 0,0 0 1,0 0-1,-1 0 1,1 0-1,0 0 0,-1 0 1,1 0-1,0 0 0,-1 0 1,1 1-1,-1-1 1,0 1-1,1-1 0,-1 1 1,1 0-1,-1-1 0,0 1 1,-2 0-1,1 0-113,0 0 0,1 0 0,-1 0 0,0 1 0,0-1 0,0 1 0,1-1 0,-1 1 0,0 0 0,1 0 0,-1 0 0,1 1 0,-1-1 0,1 1 0,0-1 0,-1 1 0,1 0 0,0 0 0,-3 3 0,-6 13-5128,0-2-1901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7.729"/>
    </inkml:context>
    <inkml:brush xml:id="br0">
      <inkml:brushProperty name="width" value="0.025" units="cm"/>
      <inkml:brushProperty name="height" value="0.025" units="cm"/>
    </inkml:brush>
  </inkml:definitions>
  <inkml:trace contextRef="#ctx0" brushRef="#br0">0 20 15791,'0'0'12107,"9"16"-11060,9 24-599,-2 1 1,-2 0-1,-2 1 0,-1 0 1,5 46-1,-10-31-70,-2 0-1,-6 113 0,4-211-377,-3-60 0,-1-10 0,16-55 0,-11 145 0,1-1 0,0 1 0,2 1 0,1-1 0,15-33 0,-21 52 0,1-1 0,-1 1 0,1 0 0,-1 0 0,1 0 0,0 0 0,0 0 0,0 0 0,0 0 0,0 0 0,0 1 0,0-1 0,1 1 0,-1 0 0,0-1 0,1 1 0,-1 0 0,1 1 0,-1-1 0,1 0 0,0 1 0,-1-1 0,1 1 0,0 0 0,0 0 0,-1 0 0,4 0 0,-4 1 0,0-1 0,0 1 0,-1 0 0,1 0 0,0-1 0,-1 1 0,1 0 0,0 0 0,-1 1 0,1-1 0,-1 0 0,1 0 0,-1 1 0,0-1 0,0 1 0,1-1 0,-1 1 0,0 0 0,0-1 0,-1 1 0,1 0 0,0 0 0,-1-1 0,1 1 0,-1 0 0,1 0 0,-1 0 0,0 0 0,0 0 0,0 0 0,0 0 0,0 0 0,0-1 0,0 1 0,-1 0 0,1 0 0,-1 2 0,-2 4 0,0 0 0,-1 0 0,0-1 0,0 1 0,0-1 0,-1 0 0,0 0 0,0-1 0,-1 0 0,0 1 0,-9 6 0,3-3 0,1-1 0,-1 0 0,0-1 0,-1 0 0,-22 10 0,34-18-7,-1 1-1,1-1 1,0 1 0,-1-1-1,1 1 1,-1-1 0,1 0-1,0 0 1,-1 1 0,1-1-1,-1 0 1,1 0 0,-1-1-1,1 1 1,0 0 0,-3-1-1,3 1-9,0-1 0,1 1-1,-1-1 1,1 1 0,0-1-1,-1 1 1,1-1 0,-1 1-1,1-1 1,0 0 0,-1 1-1,1-1 1,0 1 0,-1-1-1,1 0 1,0 1 0,0-1-1,0 0 1,0 0 0,0 1-1,0-1 1,0 0 0,0 1-1,0-2 1,0-2-197,1 0-1,0 0 1,0 0 0,1 0-1,-1 0 1,1 0 0,0 1-1,0-1 1,4-6 0,6-4-3006,0 1 0,1 0-1,0 1 1,28-19 0,-6 6-7542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8.074"/>
    </inkml:context>
    <inkml:brush xml:id="br0">
      <inkml:brushProperty name="width" value="0.025" units="cm"/>
      <inkml:brushProperty name="height" value="0.025" units="cm"/>
    </inkml:brush>
  </inkml:definitions>
  <inkml:trace contextRef="#ctx0" brushRef="#br0">0 47 15599,'0'0'15129,"3"11"-14318,11 66-151,-6-32-376,14 50 0,-22-94-284,0 0 0,0 0 0,0 0 0,1 0 0,-1 0 0,0 0 0,1 0 0,-1 0 0,0-1 0,1 1 0,-1 0 0,1 0 0,-1 0 0,1-1 0,0 1 0,-1 0 0,1-1 0,0 1 0,0 0 0,-1-1 0,1 1 0,0-1 0,1 1 0,-1-1 0,-1 0 0,1-1 0,0 1 0,-1-1 0,1 1 0,0-1 0,-1 1 0,1-1 0,-1 1 0,1-1 0,0 1 0,-1-1 0,0 0 0,1 1 0,-1-1 0,1 0 0,-1 1 0,0-1 0,1 0 0,-1-1 0,12-46 0,-11 31 0,-1 0 0,-1 0 0,0 1 0,-4-22 0,4 34 0,0 0 0,0-1 0,0 1 0,0 0 0,-1 0 0,1 0 0,-1 0 0,0 0 0,-1 0 0,1 1 0,0-1 0,-1 1 0,0-1 0,0 1 0,0 0 0,0 0 0,-1 0 0,1 1 0,-1-1 0,1 1 0,-9-4 0,21 8-320,0-1 0,-1 0 1,1 0-1,0-1 0,-1-1 0,1 1 0,13-3 1,-8 0-1582,1 0 1,-1-1 0,0 0 0,25-12 0,-6-2-16438</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9.411"/>
    </inkml:context>
    <inkml:brush xml:id="br0">
      <inkml:brushProperty name="width" value="0.025" units="cm"/>
      <inkml:brushProperty name="height" value="0.025" units="cm"/>
    </inkml:brush>
  </inkml:definitions>
  <inkml:trace contextRef="#ctx0" brushRef="#br0">161 414 7719,'0'0'20916,"-10"-6"-19870,8 4-1019,0 0-1,-1 1 0,1-1 1,0 1-1,-1-1 0,1 1 0,-1 0 1,1 0-1,-1 0 0,0 0 1,1 0-1,-1 1 0,0-1 0,0 1 1,0 0-1,1 0 0,-1 0 0,0 0 1,0 0-1,0 0 0,1 1 1,-1 0-1,0-1 0,1 1 0,-1 0 1,0 0-1,1 0 0,-1 1 1,1-1-1,0 1 0,-1-1 0,1 1 1,0 0-1,0 0 0,0 0 1,0 0-1,0 0 0,-1 3 0,-3 1 37,1 1 0,0 0 0,0 0-1,0 0 1,1 1 0,0-1-1,1 1 1,0 0 0,0 0 0,0 1-1,1-1 1,1 0 0,-1 1 0,1-1-1,1 12 1,-1-19-53,1 0 0,0 0 0,0 0 0,1 0 1,-1 0-1,0 0 0,0 0 0,0 1 0,1-1 0,-1 0 0,1 0 0,-1 0 1,0 0-1,1 0 0,0-1 0,-1 1 0,1 0 0,0 0 0,-1 0 0,1 0 1,0-1-1,0 1 0,0 0 0,0-1 0,-1 1 0,3 0 0,0 0 17,-1 0 0,0-1 0,0 0 0,1 0 0,-1 1 0,1-1 0,-1-1 0,0 1 0,1 0 1,-1 0-1,0-1 0,3 0 0,3-2 34,-1 0 1,1 0 0,0 0 0,-1-1-1,0 0 1,10-8 0,-2-1-62,0-1 0,-2-1 0,0 0 0,17-25 0,-25 33 0,-1 1 0,0-1 0,-1 0 0,1 0 0,-1-1 0,-1 1 0,1-1 0,-1 1 0,-1-1 0,0 0 0,0 0 0,0 1 0,-1-1 0,0-11 0,0 19 0,0-1 0,-1 0 0,1 1 0,0-1 0,0 1 0,0-1 0,-1 0 0,1 1 0,0-1 0,-1 1 0,1-1 0,0 1 0,-1-1 0,1 1 0,-1-1 0,1 1 0,-1-1 0,1 1 0,-1 0 0,1-1 0,-1 1 0,1 0 0,-1-1 0,1 1 0,-1 0 0,0 0 0,1-1 0,-1 1 0,0 0 0,1 0 0,-1 0 0,1 0 0,-1 0 0,0 0 0,1 0 0,-1 0 0,0 0 0,1 0 0,-1 0 0,0 1 0,1-1 0,-1 0 0,1 0 0,-1 1 0,1-1 0,-1 0 0,0 1 0,1-1 0,-1 0 0,1 1 0,-1-1 0,1 1 0,0-1 0,-1 1 0,1-1 0,-1 1 0,-2 2 0,0-1 0,-1 1 0,1 0 0,0 0 0,1 0 0,-1 0 0,-3 7 0,4-5-209,0 0 0,0-1 0,1 1 0,0 0 0,0 0 0,1 0 0,-1 8 0,1-12 158,0 0 0,0-1 0,0 1 0,0 0 0,0 0 0,1 0 0,-1 0 0,0 0 0,0 0 0,1-1 0,-1 1 0,1 0 0,-1 0 0,0 0 0,1-1 0,0 1 0,-1 0 0,1-1 1,-1 1-1,1 0 0,0-1 0,-1 1 0,1-1 0,0 1 0,0-1 0,-1 1 0,1-1 0,0 0 0,0 1 0,0-1 0,0 0 0,0 0 0,-1 1 0,1-1 0,0 0 0,0 0 0,0 0 0,0 0 0,0 0 0,0 0 0,0-1 0,-1 1 1,1 0-1,0 0 0,0-1 0,0 1 0,0 0 0,1-1 0,3-2-227,0 1 1,0-1 0,0 0-1,0 0 1,-1-1-1,1 1 1,-1-1 0,0 0-1,0 0 1,0-1 0,-1 1-1,5-9 1,34-62-2427,-28 42 1888,-2 0 0,-2-1 0,10-55 0,-8-11 6343,-14 229-3559,-1-39 358,14 150 0,-10-236-2242,12 61 908,-13-63-973,1 0 0,-1 0 1,1 0-1,-1 0 0,1 0 0,0-1 1,0 1-1,0 0 0,0 0 0,0-1 1,0 1-1,0 0 0,1-1 1,-1 1-1,1-1 0,-1 1 0,1-1 1,-1 0-1,1 0 0,0 0 0,0 0 1,-1 0-1,1 0 0,0 0 0,0-1 1,2 1-1,-2-1-19,-1 0 0,0 0 0,1 0 0,-1 0 0,0-1 0,0 1 0,1-1 0,-1 1 0,0-1 0,0 1 0,0-1 0,0 0 0,1 0 0,-1 1 0,0-1 0,0 0 0,-1 0 0,1 0 0,0 0 0,0 0 0,0 0 0,0-2 0,12-36 0,-7-39 0,-7 69 0,0 0 0,0 0 0,-1 0 0,0 0 0,0 1 0,-1-1 0,0 0 0,-1 1 0,-4-8 0,6 12 0,0 1 0,0-1 0,0 1 0,0 0 0,-1-1 0,0 1 0,1 0 0,-1 0 0,0 1 0,-1-1 0,1 1 0,0-1 0,-1 1 0,1 0 0,-1 1 0,0-1 0,0 0 0,1 1 0,-1 0 0,0 0 0,-8-1 0,10 3 0,0-1 0,0 1 0,1 0 0,-1 0 0,0 0 0,0 0 0,1 0 0,-1 1 0,1-1 0,-1 0 0,1 1 0,-1-1 0,1 1 0,0-1 0,0 1 0,0 0 0,0-1 0,0 1 0,0 0 0,0 0 0,0 0 0,1 0 0,-1 0 0,1 0 0,0 0 0,-1 0 0,1 0 0,0 0 0,0 2 0,0-2 0,-1 1 0,1-1 0,-1 1 0,1 0 0,0-1 0,0 1 0,0-1 0,0 1 0,1 0 0,-1-1 0,1 1 0,-1-1 0,1 1 0,0-1 0,0 0 0,0 1 0,0-1 0,1 0 0,-1 0 0,1 0 0,-1 0 0,3 3 0,2-3 0,-1-1 0,0 0 0,0 0 0,1 0 0,-1-1 0,0 0 0,1 0 0,-1 0 0,0-1 0,1 0 0,-1 0 0,0 0 0,0 0 0,0-1 0,0 0 0,0 0 0,0 0 0,6-5 0,11-5 0,0-2 0,26-22 0,-32 25 0,41-37 0,-52 44 0,-1-1 0,1 1 0,-1-1 0,0 0 0,-1 0 0,1 0 0,-1-1 0,0 1 0,2-7 0,-5 11 0,1 1 0,-1-1 0,0 1 0,0 0 0,0-1 0,1 1 0,-1 0 0,0-1 0,0 1 0,0-1 0,0 1 0,0-1 0,0 1 0,0 0 0,0-1 0,0 1 0,0-1 0,0 1 0,0-1 0,0 1 0,0 0 0,0-1 0,0 1 0,-1-1 0,1 1 0,0 0 0,0-1 0,0 1 0,-1 0 0,1-1 0,0 1 0,-1 0 0,1-1 0,-1 1 0,-14 4 0,-16 18 0,21-10 0,2-1 0,-1 1 0,2 1 0,-1-1 0,2 1 0,0 1 0,0-1 0,2 1 0,-1 0 0,2 0 0,0 0 0,0 0 0,0 26 0,3-39-7,0 1 0,0 0-1,0-1 1,0 1 0,0 0 0,1 0 0,-1-1-1,0 1 1,1 0 0,-1-1 0,1 1 0,0-1-1,0 1 1,0-1 0,-1 1 0,1-1 0,1 1-1,-1-1 1,0 0 0,0 0 0,0 1 0,1-1-1,1 1 1,0 0-38,0-1 0,0 0-1,0 0 1,0-1 0,0 1-1,0-1 1,0 1 0,0-1-1,0 0 1,0 0 0,0 0-1,5-2 1,4 0-430,0-1-1,-1 0 1,1-1 0,0-1-1,19-10 1,11-12-5093,-1-2-2450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19.767"/>
    </inkml:context>
    <inkml:brush xml:id="br0">
      <inkml:brushProperty name="width" value="0.025" units="cm"/>
      <inkml:brushProperty name="height" value="0.025" units="cm"/>
    </inkml:brush>
  </inkml:definitions>
  <inkml:trace contextRef="#ctx0" brushRef="#br0">129 12 10762,'0'0'12332,"-49"0"-9610,25 18-672,3 5-1153,2 4-224,9 0-225,4 2-352,6-8-32,3-5-96,15-8-512,9-8-321,0-2-544,4-17-545,-3-9-769,2-9-928,0-8-1378,-5-5-1729</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0.109"/>
    </inkml:context>
    <inkml:brush xml:id="br0">
      <inkml:brushProperty name="width" value="0.025" units="cm"/>
      <inkml:brushProperty name="height" value="0.025" units="cm"/>
    </inkml:brush>
  </inkml:definitions>
  <inkml:trace contextRef="#ctx0" brushRef="#br0">120 92 11243,'1'-13'2904,"1"-65"2728,-2 79-5535,0-1 0,0 0 0,0 0 0,0 0 0,0 0 0,-1 0 0,1 0 1,0 0-1,0 1 0,0-1 0,0 0 0,0 0 0,-1 0 0,1 0 0,0 0 0,0 0 0,0 0 0,0 0 1,-1 0-1,1 0 0,0 0 0,0 0 0,0 0 0,0 0 0,-1 0 0,1 0 0,0 0 0,0 0 1,0 0-1,0 0 0,-1 0 0,1 0 0,0-1 0,0 1 0,0 0 0,0 0 0,0 0 0,-1 0 1,1 0-1,0 0 0,0 0 0,0-1 0,0 1 0,0 0 0,0 0 0,0 0 0,0 0 0,-1-1 1,-7 19 477,-1 27 354,3-1 0,1 1 0,2 0 1,6 74-1,-3-108-840,1 4 15,0-1 0,1 0 0,0 0 1,1 0-1,5 15 0,-7-26-105,0 0-1,0 0 1,0 0-1,0 0 1,0 0-1,1 0 1,-1-1-1,1 1 1,0 0 0,0-1-1,0 0 1,0 1-1,0-1 1,0 0-1,1 0 1,-1 0-1,1 0 1,-1-1 0,1 1-1,0-1 1,0 1-1,-1-1 1,1 0-1,0 0 1,0 0 0,0-1-1,1 1 1,-1-1-1,6 1 1,-8-2-68,-1 1-1,1-1 1,0 1 0,0-1 0,-1 1 0,1-1 0,0 0-1,-1 1 1,1-1 0,0 0 0,-1 0 0,1 1-1,-1-1 1,1 0 0,-1 0 0,0 0 0,1 0 0,-1 1-1,0-1 1,0 0 0,1 0 0,-1 0 0,0 0-1,0 0 1,0 0 0,0 0 0,0 0 0,0 0 0,-1-1-1,-4-32-1228,-1 22 1364,-1 1 0,0 0 0,-1 0 0,0 1 0,-1 0 0,0 0-1,-1 1 1,1 1 0,-2-1 0,1 1 0,-13-6 0,-37-34 3152,59 48-3186,1 0 0,-1-1 0,1 1 0,0 0 0,-1-1 1,1 1-1,0 0 0,-1-1 0,1 1 0,0-1 0,0 1 0,0 0 0,-1-1 0,1 1 0,0-1 0,0 1 1,0-1-1,0 1 0,0-1 0,0 1 0,0-1 0,0 1 0,0-1 0,0 1 0,0-1 0,0 1 0,0 0 0,0-1 1,0 1-1,0-1 0,1 1 0,-1-1 0,0 1 0,0-1 0,1 1 0,-1 0 0,0-1 0,0 1 0,1 0 0,-1-1 1,0 1-1,1 0 0,-1-1 0,1 1 0,-1 0 0,0 0 0,1-1 0,-1 1 0,1 0 0,-1 0 0,1 0 0,-1-1 1,1 1-1,-1 0 0,0 0 0,1 0 0,0 0 0,38-9-349,-29 7 433,-8 2-119,56-14-1562,0-5-4570,-17-1-2294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23.719"/>
    </inkml:context>
    <inkml:brush xml:id="br0">
      <inkml:brushProperty name="width" value="0.025" units="cm"/>
      <inkml:brushProperty name="height" value="0.025" units="cm"/>
    </inkml:brush>
  </inkml:definitions>
  <inkml:trace contextRef="#ctx0" brushRef="#br0">1 2081 9513,'0'0'5098,"13"3"-4361,-2 0-561,-1-2 1,0 1 0,1-1-1,-1-1 1,1 0 0,-1 0-1,0-1 1,1-1-1,-1 1 1,0-2 0,15-4-1,632-241 3883,-356 129-3543,1395-545 237,-656 258 2085,18 48-791,-398 165-3793,-648 190 1545,2-1-453,0 0-1,0-1 1,0 0 0,-1-1 0,1-1 0,-2 0 0,14-10-1,-2-13-6359</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0.563"/>
    </inkml:context>
    <inkml:brush xml:id="br0">
      <inkml:brushProperty name="width" value="0.025" units="cm"/>
      <inkml:brushProperty name="height" value="0.025" units="cm"/>
    </inkml:brush>
  </inkml:definitions>
  <inkml:trace contextRef="#ctx0" brushRef="#br0">57 70 11339,'-1'-9'5012,"0"-5"-3643,1 9-816,0 0 0,-1 1 0,1-1 0,-1 0 0,0 0 0,-1 0 0,-2-7 0,2 20 3186,-3 32-2978,6 52 611,4 0 0,4 0 0,37 161 0,-45-250-1278,-1-1-67,0 0 0,1 0 0,-1 0 0,1 0 0,-1 1 0,1-1 0,0 0 0,0 0 1,0 0-1,0 0 0,0-1 0,0 1 0,0 0 0,1 0 0,-1-1 0,1 1 0,-1-1 0,1 1 0,2 1 0,-3-3-27,-1-1 0,1 1 0,-1 0 0,1-1 0,0 1 0,-1 0 0,1-1 0,-1 1 0,1-1 0,-1 1 0,1-1 0,-1 1 0,0-1 0,1 1 0,-1-1 0,0 0 0,1 1 0,-1-1 0,0 1 0,0-1 0,0 0 0,1 1 0,-1-1 0,0 0 0,0 1 0,0-1 0,0 0 0,0 0 0,1-26 0,-1 22 0,-1-5 0,0-1 0,-1 0 0,0 0 0,-1 1 0,0 0 0,0-1 0,-1 1 0,0 0 0,-1 1 0,-10-17 0,-8-6 0,-40-46 0,59 73 0,34 3 0,2 0-820,0-2-1,-1 0 1,0-3 0,0 0-1,0-2 1,-1-1 0,0-2-1,48-26 1,-47 17-4047,-19 2-5625,-12 13 4695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1.029"/>
    </inkml:context>
    <inkml:brush xml:id="br0">
      <inkml:brushProperty name="width" value="0.025" units="cm"/>
      <inkml:brushProperty name="height" value="0.025" units="cm"/>
    </inkml:brush>
  </inkml:definitions>
  <inkml:trace contextRef="#ctx0" brushRef="#br0">100 172 5189,'0'0'15455,"-2"-6"-13982,2 5-1348,-1-1 1,0 1-1,1-1 1,-1 1-1,0-1 1,0 1-1,0 0 0,0 0 1,0-1-1,0 1 1,0 0-1,0 0 1,0 0-1,-1 0 0,1 0 1,0 0-1,-4-1 1,4 2-18,-1 0-1,1 0 1,-1 0 0,1 0 0,-1 0 0,1 1 0,-1-1 0,1 0-1,-1 1 1,1-1 0,-1 1 0,1 0 0,0-1 0,-1 1-1,1 0 1,0 0 0,0 0 0,-1 0 0,1 0 0,0 0 0,0 0-1,0 0 1,0 0 0,-1 2 0,-3 3 122,1 0-1,-1 1 1,1-1-1,1 1 1,-1 0-1,1 0 1,0 0-1,0 0 1,1 0-1,0 1 1,1-1 0,-1 1-1,1-1 1,0 14-1,1-20-212,0 0 0,0 0 0,0 0-1,0 0 1,0 0 0,0 0 0,1 0 0,-1 0-1,0 0 1,0 0 0,1 0 0,-1 0 0,1 0-1,-1 0 1,1 0 0,-1 0 0,1-1 0,-1 1-1,1 0 1,0 0 0,0 0 0,-1-1 0,1 1-1,0-1 1,0 1 0,0 0 0,0-1 0,1 1-1,1 0 48,-1-1-1,1 1 0,0-1 0,-1 0 1,1 0-1,0 0 0,-1 0 1,1-1-1,-1 1 0,1-1 0,3 0 1,2-2 103,1 0 1,-1-1 0,0 0 0,0 0-1,15-11 1,67-82-168,-87 122 0,-3-20 0,0 30 0,0-34 0,-1-1 0,1 1 0,0 0 0,0-1 0,0 1 0,0 0 0,0-1 0,0 1 0,0 0 0,0-1 0,0 1 0,0 0 0,0-1 0,1 1 0,-1 0 0,0-1 0,0 1 0,1 0 0,-1-1 0,0 1 0,1 0 0,-1-1 0,1 1 0,-1-1 0,1 1 0,-1-1 0,1 1 0,-1-1 0,1 0 0,-1 1 0,1-1 0,0 1 0,3-5 0,-1 1 0,0-1 0,-1 0 0,1 0 0,-1 0 0,0 0 0,0 0 0,0-1 0,0 1 0,-1-1 0,1 1 0,-1-1 0,0-6 0,3-4 0,20-98 0,-23 112 1,-1-1 1,1 1-1,0-1 1,0 1-1,0-1 1,0 1-1,0-1 1,0 1-1,1 0 1,-1 0-1,0 0 1,1-1-1,-1 1 1,1 1-1,-1-1 1,1 0-1,-1 0 1,1 0-1,0 1 1,-1-1-1,1 1 1,2-1-1,45-5-52,-29 5-87,16-6-1703,-1-2-4352,2-7-6278</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2.165"/>
    </inkml:context>
    <inkml:brush xml:id="br0">
      <inkml:brushProperty name="width" value="0.025" units="cm"/>
      <inkml:brushProperty name="height" value="0.025" units="cm"/>
    </inkml:brush>
  </inkml:definitions>
  <inkml:trace contextRef="#ctx0" brushRef="#br0">167 100 7399,'2'-6'1838,"-1"0"0,0-1 0,0 1 0,-1-1 0,1 1 0,-2-1 0,1 1 0,-3-12 0,3 16-1643,-1 0 0,0 1 0,0-1 0,1 0 0,-1 1 0,-1-1 1,1 0-1,0 1 0,0-1 0,-1 1 0,1 0 0,0-1 0,-1 1 0,0 0 0,1 0 0,-1 0 0,1 0 0,-1 0 0,0 0 0,0 1 0,0-1 0,0 1 0,1-1 0,-1 1 0,0 0 0,0-1 1,0 1-1,0 0 0,0 0 0,0 0 0,0 1 0,0-1 0,-2 1 0,-1 0-175,0 1 0,0 0 0,0 0 1,0 0-1,1 1 0,-1-1 0,1 1 0,-1 0 0,1 0 1,0 1-1,0-1 0,1 1 0,-1 0 0,1 0 0,0 0 1,0 1-1,0-1 0,0 1 0,-3 7 0,1-2-31,0 1-1,1-1 0,0 1 1,1 0-1,0 0 1,0 0-1,1 0 0,0 14 1,2-24 8,0 0 0,0-1 0,0 1-1,0-1 1,1 1 0,-1 0 0,0-1 0,1 1 0,-1-1 0,0 1 0,1-1 0,-1 1-1,0-1 1,1 1 0,-1-1 0,1 0 0,-1 1 0,1-1 0,-1 0 0,1 1-1,0-1 1,-1 0 0,1 1 0,-1-1 0,1 0 0,0 0 0,-1 0 0,1 0 0,-1 0-1,1 0 1,0 0 0,-1 0 0,1 0 0,0 0 0,-1 0 0,1 0 0,-1 0 0,1 0-1,0 0 1,-1-1 0,1 1 0,-1 0 0,1 0 0,-1-1 0,1 1 0,-1 0 0,1-1-1,0 0 1,31-15 76,38-24-219,-65 38 110,-1 0 0,1 0 0,0 0 0,0 1 0,1 0 0,-1 0-1,0 0 1,0 0 0,0 1 0,1 0 0,-1 0 0,0 0 0,6 2 0,-8-1 62,0 1 0,-1 0 1,1 0-1,-1 0 1,1 0-1,-1 0 0,0 0 1,0 1-1,0-1 1,0 1-1,0-1 0,-1 1 1,1 0-1,-1 0 1,1 0-1,-1 0 1,0 0-1,0 0 0,-1 0 1,1 0-1,-1 0 1,1 0-1,-1 1 0,0 3 1,1 6 287,-1-1 1,0 0-1,-1 0 0,0 0 1,-4 15-1,3-21-308,0 0 0,-1-1 0,0 1-1,0-1 1,0 0 0,-1 1 0,0-2 0,0 1 0,0 0 0,-1-1 0,1 0 0,-1 0-1,0 0 1,0 0 0,-1-1 0,-9 5 0,9-5-7,0 0 0,-1 0-1,1-1 1,-1 0 0,1 0 0,-1 0-1,0-1 1,1 0 0,-1 0 0,0-1-1,0 0 1,0 0 0,0-1 0,1 0-1,-9-1 1,13 1-92,-1 0 0,1-1 0,0 1 0,0 0 0,-1-1 0,1 1 0,0-1-1,0 0 1,1 0 0,-1 0 0,0 0 0,1 0 0,-1 0 0,1 0 0,-1 0 0,1 0 0,0-1 0,0 1 0,0-1 0,0 1 0,1-1 0,-1 1 0,1-1-1,-1 1 1,1-1 0,0 0 0,0 1 0,0-1 0,1-3 0,-1 1-174,0 1 0,1 0-1,0 0 1,0-1 0,0 1 0,0 0 0,1 0-1,0 0 1,0 0 0,0 0 0,0 1-1,0-1 1,1 0 0,-1 1 0,1 0 0,0 0-1,4-4 1,7-1-1569,1 1 0,1 0-1,-1 1 1,1 1 0,0 0 0,0 1-1,32-3 1,-34 5 191,36-7-5519</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2.865"/>
    </inkml:context>
    <inkml:brush xml:id="br0">
      <inkml:brushProperty name="width" value="0.025" units="cm"/>
      <inkml:brushProperty name="height" value="0.025" units="cm"/>
    </inkml:brush>
  </inkml:definitions>
  <inkml:trace contextRef="#ctx0" brushRef="#br0">24 313 10090,'0'0'5637,"4"-10"-929,-1 4-3862,0 0-127,0 1-1,-1-1 1,0 0-1,0 0 1,-1 0-1,1 0 1,-1 0-1,0 0 1,-1 0-1,0-11 1,0 17-684,0 0-1,0-1 1,0 1 0,0-1 0,0 1-1,0 0 1,0-1 0,0 1 0,0 0-1,0-1 1,0 1 0,-1-1 0,1 1-1,0 0 1,0-1 0,0 1-1,-1 0 1,1-1 0,0 1 0,0 0-1,-1 0 1,1-1 0,0 1 0,-1 0-1,1 0 1,0-1 0,-1 1 0,1 0-1,0 0 1,-1 0 0,1 0 0,0-1-1,-1 1 1,1 0 0,-1 0-1,1 0 1,0 0 0,-1 0 0,1 0-1,-1 0 1,1 0 0,0 0 0,-1 0-1,1 0 1,0 1 0,-1-1 0,1 0-1,-1 0 1,1 0 0,0 0 0,-1 1-1,1-1 1,0 0 0,-1 0-1,1 0 1,0 1 0,0-1 0,-1 0-1,1 1 1,0-1 0,0 0 0,-1 1-1,1-1 1,0 0 0,0 1 0,0-1-1,0 0 1,-1 2 0,-14 22-211,11-10 192,0 0 1,2 0 0,0 0 0,0 0 0,2 0-1,0 23 1,0-36-8,0 0 0,0 0 0,0 0 0,1 0 0,-1 0 0,0 0 0,0 0 0,1 0 0,-1 0 0,0 0 1,1 0-1,-1 0 0,1 0 0,-1 0 0,1 0 0,0 0 0,-1 0 0,1 0 0,0-1 0,0 1 0,0 0 0,-1-1 0,1 1 0,0 0 0,0-1 0,0 1 0,1 0 0,1-1 23,-1 0 1,0 0-1,1 1 1,-1-1-1,0-1 0,1 1 1,-1 0-1,0-1 1,0 1-1,1-1 0,-1 1 1,3-2-1,4-3 82,0 1 0,0-1 0,0-1 0,14-11 0,79-85-114,-61 57 0,-41 45 0,0-1 0,0 1 0,0-1 0,0 1 0,1-1 0,-1 1 0,0-1 0,0 1 0,1 0 0,-1-1 0,0 1 0,1-1 0,-1 1 0,1 0 0,-1-1 0,0 1 0,1 0 0,-1 0 0,1-1 0,-1 1 0,1 0 0,-1 0 0,1-1 0,-1 1 0,1 0 0,-1 0 0,1 0 0,-1 0 0,1 0 0,-1 0 0,1 0 0,-1 0 0,1 0 0,0 0 0,-1 0 0,1 0 0,-1 1 0,1-1 0,-1 0 0,1 0 0,-1 0 0,0 1 0,1-1 0,-1 0 0,1 1 0,-1-1 0,1 0 0,-1 1 0,0-1 0,1 0 0,-1 1 0,0-1 0,1 1 0,-1-1 0,0 1 0,0-1 0,0 1 0,1-1 0,-1 1 0,0-1 0,0 1 0,0-1 0,0 1 0,0-1 0,0 1 0,0-1 0,0 1 0,0-1 0,0 2 0,1 57 0,-1-16 0,1-42 0,-1-1 0,1 0 0,-1 0 0,0 1 0,1-1 0,-1 0 0,1 0 0,-1 0 0,1 0 0,-1 0 0,0 1 0,1-1 0,-1 0 0,1 0 0,-1 0 0,1 0 0,-1 0 0,1-1 0,-1 1 0,1 0 0,-1 0 0,1 0 0,-1 0 0,0 0 0,1-1 0,-1 1 0,1 0 0,-1 0 0,0-1 0,1 1 0,-1 0 0,1-1 0,-1 1 0,0 0 0,0-1 0,1 1 0,-1 0 0,0-1 0,0 1 0,1-1 0,14-14 0,12-19 0,-16 19 0,1-1 0,1 2 0,0 0 0,1 0 0,30-22 0,-44 36 0,1-1 0,-1 1 0,0 0 0,0 0 0,1 0 0,-1-1 0,0 1 0,1 0 0,-1 0 0,0 0 0,1 0 0,-1 0 0,0 0 0,1 0 0,-1 0 0,0 0 0,1 0 0,-1 0 0,0 0 0,1 0 0,-1 0 0,0 0 0,1 0 0,-1 0 0,0 0 0,1 1 0,-1-1 0,0 0 0,1 0 0,-1 0 0,0 0 0,1 1 0,-1-1 0,0 0 0,0 0 0,1 1 0,-1-1 0,0 0 0,0 1 0,0-1 0,0 0 0,1 0 0,-1 1 0,4 23 0,-8 29 0,-4 1 0,40-85 0,-26 24-322,1 0-1,0 1 1,0-1 0,0 2-1,11-8 1,-17 12 271,1 0 0,-1 0 0,1 0-1,-1 1 1,1-1 0,-1 0 0,1 1 0,-1-1 0,1 1-1,0-1 1,-1 1 0,1 0 0,0-1 0,-1 1-1,1 0 1,0 0 0,0 0 0,-1 1 0,1-1-1,0 0 1,-1 1 0,1-1 0,0 1 0,-1-1 0,1 1-1,-1 0 1,1-1 0,-1 1 0,1 0 0,-1 0-1,0 0 1,1 0 0,-1 1 0,0-1 0,0 0 0,2 2-1,-2-1 88,0 0-1,0 0 0,1-1 1,-1 1-1,1-1 1,-1 1-1,1-1 0,0 1 1,0-1-1,0 0 0,-1 0 1,1 0-1,0 0 1,0 0-1,1-1 0,-1 1 1,0 0-1,0-1 0,0 0 1,0 1-1,0-1 1,1 0-1,-1 0 0,0 0 1,0 0-1,0-1 0,0 1 1,1-1-1,-1 1 1,0-1-1,0 0 0,0 0 1,0 0-1,0 0 0,0 0 1,3-2-1,8-6 315,-1 0 0,0-1 0,0 0 0,11-13 0,-12 13-312,8-8 61,-3 4-39,-1-1 0,0 0-1,-1-1 1,-1 0 0,0-1 0,12-22-1,-25 39-58,0 0 0,0 0 0,0 0-1,0 0 1,0 0 0,0 0 0,0 0 0,1-1-1,-1 1 1,0 0 0,0 0 0,0 0-1,0 0 1,0 0 0,0 0 0,0 0-1,0 0 1,0 0 0,0-1 0,0 1-1,0 0 1,0 0 0,0 0 0,0 0-1,0 0 1,0 0 0,0 0 0,0 0-1,0-1 1,0 1 0,0 0 0,0 0-1,0 0 1,0 0 0,0 0 0,0 0-1,0 0 1,0 0 0,0-1 0,0 1-1,0 0 1,0 0 0,0 0 0,0 0-1,-1 0 1,1 0 0,0 0 0,0 0 0,0 0-1,0 0 1,0 0 0,0 0 0,0 0-1,0-1 1,0 1 0,-1 0 0,1 0-1,0 0 1,0 0 0,0 0 0,0 0-1,0 0 1,0 0 0,0 0 0,0 0-1,-1 0 1,1 0 0,-11 6 70,-11 12 20,20-16-91,-50 56 0,49-55 0,0 1 0,1-1 0,-1 1 0,1 0 0,0 0 0,0 1 0,0-1 0,0 0 0,1 0 0,0 1 0,0-1 0,0 1 0,0-1 0,1 8 0,1-11 2,-1 0 0,1 0 0,0 0 0,0 0 0,1 0 0,-1 0 0,0 0 0,0-1 0,0 1 0,1 0 0,-1-1 0,0 1 0,1-1 0,-1 1-1,0-1 1,1 0 0,-1 1 0,0-1 0,1 0 0,-1 0 0,1 0 0,-1 0 0,1 0 0,1-1 0,44-1-200,-45 2 149,41-10-2244,-15-2-2353,9-5-5129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4.003"/>
    </inkml:context>
    <inkml:brush xml:id="br0">
      <inkml:brushProperty name="width" value="0.025" units="cm"/>
      <inkml:brushProperty name="height" value="0.025" units="cm"/>
    </inkml:brush>
  </inkml:definitions>
  <inkml:trace contextRef="#ctx0" brushRef="#br0">1 0 20403,'7'7'5608,"-3"7"-3504,-2 22-1845,-2-28 493,-1 330 2889,4-418-3641,-1 42 0,-2-1 0,-4-41 0,6 92 0,0-1 0,1 1 0,1-1 0,0 0 0,0 0 0,1 0 0,0 0 0,7 9 0,-10-17 0,0 0 0,0 0 0,0 0 0,1-1 0,-1 1 0,0-1 0,1 1 0,0-1 0,0 0 0,-1 0 0,1 0 0,0-1 0,1 1 0,-1-1 0,0 1 0,0-1 0,1 0 0,-1 0 0,0-1 0,1 1 0,-1-1 0,1 1 0,-1-1 0,1 0 0,-1-1 0,1 1 0,-1 0 0,1-1 0,-1 0 0,0 0 0,1 0 0,-1 0 0,0-1 0,0 1 0,0-1 0,6-3 0,5-7 0,1 1 0,-2-2 0,0 0 0,0-1 0,-1 0 0,-1 0 0,-1-1 0,11-21 0,17-20 0,-38 56 0,0 0 0,0 0 0,0 0 0,0 0 0,0 0 0,0 0 0,0-1 0,0 1 0,1 0 0,-1 0 0,0 0 0,0 0 0,0 0 0,0 0 0,0 0 0,0 0 0,0-1 0,0 1 0,0 0 0,1 0 0,-1 0 0,0 0 0,0 0 0,0 0 0,0 0 0,0 0 0,0 0 0,0 0 0,1 0 0,-1 0 0,0 0 0,0 0 0,0 0 0,0 0 0,0 0 0,0 0 0,1 0 0,-1 0 0,0 0 0,0 0 0,0 0 0,0 0 0,0 0 0,0 0 0,0 0 0,1 1 0,-1-1 0,0 0 0,0 0 0,0 0 0,0 0 0,0 0 0,0 0 0,0 0 0,0 0 0,0 0 0,0 1 0,0-1 0,1 0 0,-1 0 0,0 0 0,0 0 0,2 15 0,-1 27 0,-1-34 0,1 118 0,-2-126 0,1 1 0,0 0 0,0-1 0,0 1 0,1 0 0,-1 0 0,0-1 0,0 1 0,0 0 0,0-1 0,1 1 0,-1 0 0,0-1 0,1 1 0,-1 0 0,0-1 0,1 1 0,-1 0 0,1-1 0,-1 1 0,1-1 0,-1 1 0,1-1 0,0 0 0,-1 1 0,1-1 0,-1 1 0,1-1 0,0 0 0,1 1 0,22-8 0,19-26 0,81-103 0,-124 136 0,0-1 0,1 1 0,-1-1 0,0 1 0,1-1 0,-1 1 0,0 0 0,1-1 0,-1 1 0,0-1 0,1 1 0,-1 0 0,1 0 0,-1-1 0,1 1 0,-1 0 0,1 0 0,-1-1 0,1 1 0,-1 0 0,1 0 0,-1 0 0,1 0 0,-1 0 0,1 0 0,-1 0 0,1 0 0,-1 0 0,1 0 0,0 0 0,-1 0 0,1 0 0,-1 0 0,1 1 0,0-1 0,6 22 0,-7 49 0,-1-51 0,5 5 0,-3-24 0,-1-1 0,0 0 0,0 0 0,1 1 0,-1-1 0,0 0 0,0 1 0,1-1 0,-1 0 0,0 0 0,0 0 0,1 1 0,-1-1 0,0 0 0,1 0 0,-1 0 0,0 0 0,1 0 0,-1 0 0,0 0 0,1 1 0,-1-1 0,1 0 0,-1 0 0,0 0 0,1 0 0,-1-1 0,0 1 0,1 0 0,-1 0 0,0 0 0,1 0 0,0 0 0,2-3 0,1 0 0,0 1 0,-1-1 0,1-1 0,-1 1 0,0 0 0,4-7 0,15-18 0,-4 4 0,2 0 0,27-26 0,-46 50 0,-1-1 0,0 0 0,1 1 0,-1-1 0,1 1 0,-1-1 0,1 0 0,-1 1 0,1-1 0,0 1 0,-1 0 0,1-1 0,0 1 0,-1-1 0,1 1 0,0 0 0,-1 0 0,1-1 0,0 1 0,0 0 0,-1 0 0,1 0 0,0 0 0,0 0 0,-1 0 0,1 0 0,0 0 0,0 0 0,-1 0 0,1 0 0,0 0 0,0 1 0,-1-1 0,1 0 0,0 1 0,-1-1 0,1 0 0,0 1 0,-1-1 0,1 1 0,-1-1 0,1 1 0,-1-1 0,1 1 0,-1-1 0,1 1 0,-1 0 0,1-1 0,-1 1 0,0 0 0,1-1 0,-1 1 0,0 0 0,1-1 0,-1 1 0,0 0 0,0 0 0,0-1 0,0 1 0,0 0 0,0 1 0,4 61 0,-4-44 0,0-15 0,0 1 0,1-1 0,0 0 0,0 0 0,0 1 0,0-1 0,1 0 0,0 0 0,2 4 0,-4-7 0,0-1 0,1 1 0,-1-1 0,1 1 0,-1-1 0,1 1 0,-1-1 0,1 1 0,0-1 0,-1 1 0,1-1 0,0 1 0,-1-1 0,1 0 0,0 0 0,-1 1 0,1-1 0,0 0 0,0 0 0,-1 0 0,1 0 0,1 0 0,-1 0 0,1 0 0,0-1 0,-1 1 0,1-1 0,-1 0 0,0 1 0,1-1 0,-1 0 0,1 0 0,-1 0 0,0 0 0,0 0 0,0 0 0,3-3 0,2-4-163,1 0 0,-1-1-1,0 0 1,0 0 0,-1-1 0,6-14 0,-8 14-472,0 0 1,0 0-1,-1 0 1,0 0-1,0 0 1,-1-20-1,-2-2-7202</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4.363"/>
    </inkml:context>
    <inkml:brush xml:id="br0">
      <inkml:brushProperty name="width" value="0.025" units="cm"/>
      <inkml:brushProperty name="height" value="0.025" units="cm"/>
    </inkml:brush>
  </inkml:definitions>
  <inkml:trace contextRef="#ctx0" brushRef="#br0">0 1 19635,'0'0'12555,"61"11"-15597,-38-9-3781,-2 1-6213</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4.690"/>
    </inkml:context>
    <inkml:brush xml:id="br0">
      <inkml:brushProperty name="width" value="0.025" units="cm"/>
      <inkml:brushProperty name="height" value="0.025" units="cm"/>
    </inkml:brush>
  </inkml:definitions>
  <inkml:trace contextRef="#ctx0" brushRef="#br0">118 37 18898,'0'0'13405,"1"-6"-13384,6-18-187,-7 24 125,0-1-1,-1 1 0,1-1 0,0 1 0,-1-1 0,1 1 0,0 0 0,-1-1 1,1 1-1,0 0 0,-1-1 0,1 1 0,-1 0 0,1 0 0,-1-1 1,1 1-1,-1 0 0,1 0 0,-1 0 0,1-1 0,-1 1 0,1 0 0,-1 0 1,1 0-1,-1 0 0,1 0 0,-1 0 0,1 0 0,-1 0 0,1 0 0,-1 1 1,0-1-1,-18 1-466,14 0 580,0 0 1,0 1-1,0 0 1,1 0-1,-1 0 1,1 0 0,0 1-1,-1 0 1,1-1-1,0 2 1,1-1-1,-1 0 1,0 1 0,1 0-1,0-1 1,0 1-1,0 1 1,1-1-1,-1 0 1,1 1 0,0-1-1,0 1 1,0 0-1,1-1 1,0 1-1,0 0 1,0 0 0,0 0-1,1 0 1,0 0-1,0 9 1,1-11-67,1-1 1,-1 1-1,1-1 0,-1 1 1,1-1-1,0 0 0,0 1 1,0-1-1,0 0 1,0 0-1,0-1 0,1 1 1,-1 0-1,1-1 0,-1 1 1,1-1-1,0 0 1,-1 0-1,1 0 0,0 0 1,0-1-1,0 1 1,-1-1-1,1 1 0,0-1 1,3 0-1,12 1-5,0 0 1,31-4-1,-9-7-1390,-7-13-3516,-17 5-4144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6.701"/>
    </inkml:context>
    <inkml:brush xml:id="br0">
      <inkml:brushProperty name="width" value="0.025" units="cm"/>
      <inkml:brushProperty name="height" value="0.025" units="cm"/>
    </inkml:brush>
  </inkml:definitions>
  <inkml:trace contextRef="#ctx0" brushRef="#br0">0 131 15727,'0'0'130,"0"0"0,1 1 0,-1-1 0,0 0 0,0 0 0,0 0 0,0 0 0,0 0 0,1 0 0,-1 0 0,0 0 0,0 0 0,0 0 0,0 0 0,0 0 0,0 0 0,1 0 0,-1 0 0,0 0 0,0 0 0,0 0 0,0 0 0,0 0 0,1 0 0,-1 0 0,0-1 0,0 1 0,0 0 0,0 0 0,0 0 0,0 0 0,0 0 0,1 0 0,-1 0 0,0 0 0,0-1 0,0 1 0,0 0 0,0 0 0,0 0 0,0 0 0,0 0 0,0 0 0,0-1 0,0 1 0,0 0 0,0 0 0,0 0 0,0 0 0,0 0 0,0 0 0,0-1 0,0 1 0,0 0 0,0 0 0,0 0 0,0 0 0,0 0 0,0-1 0,0 1 0,0 0 0,0 0 0,0 0 0,0 0 0,0 0 0,-1 0 0,1 0 0,0-1 0,9 15 1994,7 24-1543,25 147 2707,-10-35-1542,-28-221-1415,-4 62-331,0 0 0,-1 0 0,0 1 0,-1-1 0,1 1 0,-2-1 0,1 1 0,-1 0 0,0 1 0,-1-1 0,0 1 0,0-1 0,0 1 0,-1 1 0,-9-10 0,14 16-2,1 0 0,0 0 1,-1-1-1,1 1 0,-1 0 0,1 0 0,0 0 0,-1-1 1,1 1-1,-1 0 0,1 0 0,-1 0 0,1 0 0,0 0 1,-1 0-1,1 0 0,-1 0 0,1 0 0,-1 0 0,1 0 1,-1 0-1,1 0 0,0 0 0,-1 0 0,1 1 0,-1-1 1,1 0-1,0 0 0,-1 0 0,1 1 0,0-1 1,-1 0-1,1 0 0,0 1 0,-1-1 0,1 0 0,0 1 1,-1-1-1,1 0 0,0 1 0,0-1 0,-1 1 0,1-1 1,0 0-1,0 1 0,0-1 0,0 1 0,0-1 0,0 1 1,0-1-1,0 0 0,0 1 0,0-1 0,0 1 0,0-1 1,0 1-1,0-1 0,0 1 0,0-1 0,0 0 0,0 1 1,1-1-1,-1 1 0,0-1 0,8 31-141,-6-29 147,-1 0 0,1 0-1,0-1 1,0 1-1,-1 0 1,1-1 0,0 0-1,1 1 1,-1-1-1,0 0 1,0 0 0,0 0-1,1 0 1,-1-1-1,1 1 1,-1-1 0,0 1-1,1-1 1,-1 0-1,1 0 1,-1 0 0,1 0-1,-1 0 1,1-1-1,-1 1 1,0-1 0,1 1-1,-1-1 1,0 0-1,1 0 1,-1 0 0,2-2-1,6-2 21,-1 0 0,1-1 0,-1-1-1,-1 1 1,15-15 0,-10 7-24,0 0 0,-1-1 0,-1 0 0,0-1 0,-1-1 0,-1 0 0,-1 0 0,0 0 0,-1-1 0,-1 0 0,0-1 0,-2 1 0,0-1 0,-1 0 0,1-29 0,-4 47 0,0 1 0,0 0 0,0-1 0,0 1 0,0 0 0,0-1 0,0 1 0,0 0 0,0-1 0,0 1 0,0 0 0,0-1 0,0 1 0,0-1 0,0 1 0,0 0 0,0-1 0,0 1 0,0 0 0,-1-1 0,1 1 0,0 0 0,0 0 0,0-1 0,-1 1 0,1 0 0,0-1 0,0 1 0,-1 0 0,1 0 0,0 0 0,-1-1 0,1 1 0,0 0 0,-1 0 0,-10 8 0,-8 21 0,10-1 0,1 0 0,2 0 0,0 1 0,2 0 0,1 0 0,2 0 0,3 52 0,-2-80 0,0 0 0,0 0 0,0-1 0,0 1 0,0 0 0,1-1 0,-1 1 0,0 0 0,0-1 0,0 1 0,1 0 0,-1-1 0,0 1 0,1 0 0,-1-1 0,1 1 0,-1-1 0,1 1 0,-1-1 0,1 1 0,-1-1 0,1 1 0,-1-1 0,1 1 0,0-1 0,-1 0 0,1 1 0,0-1 0,-1 0 0,2 1 0,22-9 0,19-26 0,68-105 0,-110 138 0,0-1 0,0 1 0,0-1 0,1 1 0,-1 0 0,1 0 0,-1-1 0,1 1 0,-1 0 0,1 0 0,0 1 0,0-1 0,-1 0 0,1 0 0,0 1 0,0-1 0,3 1 0,-4 0 0,0 0 0,0 0 0,0 1 0,0-1 0,0 0 0,0 1 0,0-1 0,0 1 0,0 0 0,0-1 0,0 1 0,0 0 0,0-1 0,0 1 0,0 0 0,0 0 0,-1 0 0,1 0 0,0 0 0,-1 0 0,1 1 0,4 8 0,-1 0 0,-1 0 0,0 0 0,0 0 0,1 11 0,0-2 0,3 13 0,-6-21 0,1-1 0,1 0 0,0 0 0,5 12 0,-8-22 0,0 0 0,0 0 0,0 1 0,0-1 0,0 0 0,0 1 0,0-1 0,0 0 0,1 0 0,-1 0 0,0 1 0,0-1 0,0 0 0,1 0 0,-1 1 0,0-1 0,0 0 0,0 0 0,1 0 0,-1 0 0,0 0 0,1 1 0,-1-1 0,0 0 0,0 0 0,1 0 0,-1 0 0,0 0 0,0 0 0,1 0 0,-1 0 0,0 0 0,1 0 0,-1 0 0,0 0 0,0 0 0,1 0 0,-1 0 0,0 0 0,1-1 0,9-11 0,6-24 0,-15 33 0,7-22 5,-6 18-53,0-1 0,0 1 0,1 0 0,0 0 0,0 0 0,1 1 0,0-1 0,5-6 0,-9 13-118,1 0 1,-1-1 0,1 1-1,-1-1 1,1 1-1,0 0 1,-1 0-1,1-1 1,-1 1-1,1 0 1,0 0-1,-1 0 1,1 0-1,0-1 1,-1 1-1,1 0 1,0 0-1,0 0 1,-1 1-1,1-1 1,0 0-1,-1 0 1,1 0 0,0 0-1,-1 1 1,1-1-1,-1 0 1,1 0-1,0 1 1,-1-1-1,1 1 1,0 0-1,-1-1 74,1 0 0,-1 1-1,0-1 1,1 0 0,-1 1-1,0-1 1,1 0 0,-1 0-1,0 0 1,1 1 0,-1-1 0,1 0-1,-1 0 1,0 0 0,1 0-1,-1 0 1,1 0 0,-1 0-1,0 0 1,1 0 0,-1 0-1,1 0 1,-1 0 0,1 0 0,-1 0-1,0 0 1,1 0 0,-1 0-1,1 0 1,-1-1 0,0 1-1,1 0 1,-1 0 0,0-1-1,1 1 1,-1 0 0,0 0-1,1-1 1,-1 1 0,0 0 0,1-1-1,-1 1 1,0 0 0,0-1-1,0 1 1,1-1 0,-1 1-1,0 0 1,0-1 0,0 1-1,0-1 1,0 1 0,0 0 0,0-1-1,0 1 1,0-1 0,0 1-1,0-1 1,0 1 0,0 0-1,0-2 1,4-16-6869,-2 9-1693</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7.153"/>
    </inkml:context>
    <inkml:brush xml:id="br0">
      <inkml:brushProperty name="width" value="0.025" units="cm"/>
      <inkml:brushProperty name="height" value="0.025" units="cm"/>
    </inkml:brush>
  </inkml:definitions>
  <inkml:trace contextRef="#ctx0" brushRef="#br0">0 303 17969,'0'0'8157,"10"-5"-6417,0-3-1442,0 1 0,-1-1 0,0-1-1,0 1 1,-1-1 0,0-1-1,0 0 1,-1 0 0,0-1 0,-1 1-1,-1-1 1,5-12 0,-5 9-170,0 1 1,-2-1 0,0 0 0,0 0 0,-1 0-1,-1-1 1,-1-22 0,1 36-129,-1 0 0,0 0 0,0 0 0,0 0 0,0 0 0,0 0 0,0 0 0,0 0 0,0 0 0,0 0 0,-1 0 0,1 0 0,0 0 0,-1 0 0,1 1 0,-1-1 0,1 0 0,-1 0 0,1 0 0,-1 0 0,1 1 0,-1-1 0,0 0 0,1 0 0,-1 1 0,0-1 0,0 1 0,0-1 0,0 0 0,1 1 0,-1 0 0,0-1 0,0 1 0,0 0 0,0-1 0,0 1 0,0 0 0,0 0 0,0 0 0,0 0 0,0 0 0,0 0 0,0 0 0,0 0 0,0 0 0,0 0 0,0 0 0,0 1 0,0-1 0,-1 1 0,-2 0 0,1 1 0,-1 0 0,1 0 0,-1 0 0,1 1 0,0-1 0,0 1 0,0 0 0,0 0 0,1 0 0,-5 5 0,1 5 0,0 0 0,0 1 0,1 0 0,1 0 0,0 0 0,1 0 0,1 1 0,0-1 0,1 1 0,0-1 0,2 16 0,-1-27 4,0-1 0,0 1 0,0 0 0,0-1 0,1 1 0,-1 0 0,1-1 1,0 1-1,0-1 0,0 1 0,0-1 0,0 1 0,0-1 0,1 0 0,-1 0 0,1 1 0,-1-1 0,1 0 0,0 0 0,4 3 0,-3-3-2,1-1-1,-1 1 0,1-1 0,-1 0 1,1 0-1,-1 0 0,1 0 0,0 0 1,-1-1-1,1 0 0,0 0 0,0 0 1,4-1-1,5 0-202,0-2 1,0 0 0,0-1-1,0 0 1,-1-1 0,0 0-1,17-10 1,0-5-6361,-4-3-5909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7.811"/>
    </inkml:context>
    <inkml:brush xml:id="br0">
      <inkml:brushProperty name="width" value="0.025" units="cm"/>
      <inkml:brushProperty name="height" value="0.025" units="cm"/>
    </inkml:brush>
  </inkml:definitions>
  <inkml:trace contextRef="#ctx0" brushRef="#br0">0 11 14862,'0'0'3924,"2"12"-1079,-1-3-2264,12 69 2691,-13-76-3138,1 1 1,-1 0-1,1-1 0,0 1 1,0 0-1,0-1 0,0 1 1,0-1-1,1 1 0,-1-1 1,1 0-1,-1 0 0,1 1 1,0-1-1,0 0 0,0-1 1,0 1-1,0 0 0,0 0 1,0-1-1,1 1 0,-1-1 1,1 0-1,-1 0 0,6 2 1,-6-4-20,1 1 0,0-1-1,0 1 1,-1-1 0,1 0 0,0 0 0,-1 0 0,1-1 0,-1 1 0,1-1 0,-1 1-1,0-1 1,0 0 0,0 0 0,0 0 0,0 0 0,0 0 0,3-4 0,30-49 750,-27 40-785,-3 7-69,24-37 49,-29 44-64,1 0 0,-1 1 0,1-1 0,-1 0 0,1 0 0,0 1 0,-1-1 0,1 0-1,0 1 1,0-1 0,-1 1 0,1-1 0,0 1 0,0-1 0,0 1 0,0 0 0,0-1 0,0 1-1,0 0 1,-1 0 0,1 0 0,0 0 0,0-1 0,0 1 0,0 1 0,0-1 0,0 0-1,0 0 1,0 0 0,0 0 0,0 1 0,0-1 0,0 0 0,0 1 0,-1-1 0,1 1 0,0-1-1,0 1 1,0-1 0,-1 1 0,1 0 0,0-1 0,-1 1 0,1 0 0,1 1 0,6 12 61,-1 1 1,0 0-1,0 0 1,-2 1 0,7 26-1,7 18 137,-18-55-180,1-1 0,0 1 0,0-1 0,1 0 0,-1 0 0,1 0 0,0 0 0,0 0 0,5 4 0,-7-7-12,0 0 1,0-1-1,0 1 1,0 0-1,1-1 1,-1 1-1,0-1 1,0 1-1,0-1 1,1 0-1,-1 1 1,0-1-1,1 0 1,-1 0-1,0 0 1,0 0-1,1 0 1,-1 0-1,0-1 1,1 1-1,-1 0 1,0-1-1,0 1 1,1 0-1,-1-1 1,0 0-1,0 1 1,0-1-1,0 0 1,0 1-1,0-1 1,0 0-1,0 0 1,0 0-1,0 0 1,0 0-1,-1 0 1,1 0-1,0-1 1,21-26-854,-3-1-1,0-1 1,21-46-1,-34 62-3181,-5 4-1596,-1 0-3180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1.712"/>
    </inkml:context>
    <inkml:brush xml:id="br0">
      <inkml:brushProperty name="width" value="0.025" units="cm"/>
      <inkml:brushProperty name="height" value="0.025" units="cm"/>
    </inkml:brush>
  </inkml:definitions>
  <inkml:trace contextRef="#ctx0" brushRef="#br0">151 997 14253,'0'0'1789,"-9"4"266,-28 11-283,37-15-1726,0 0 0,0-1 0,0 1 0,0 0 0,1 0 0,-1-1-1,0 1 1,0 0 0,0-1 0,0 1 0,0 0 0,0 0 0,0-1-1,0 1 1,0 0 0,0-1 0,0 1 0,0 0 0,-1 0 0,1-1-1,0 1 1,0 0 0,0 0 0,0-1 0,0 1 0,0 0 0,-1 0-1,1-1 1,0 1 0,0 0 0,0 0 0,-1 0 0,1-1 0,0 1-1,0 0 1,-1 0 0,1 0 0,0 0 0,0 0 0,-1-1 0,1 1-1,0 0 1,0 0 0,-1 0 0,1 0 0,0 0 0,-1 0 0,1 0-1,0 0 1,0 0 0,-1 0 0,1 0 0,0 0 0,-1 0 0,1 0-1,0 0 1,0 1 0,-1-1 0,1 0 0,0 0 0,0 0 0,-1 0-1,1 0 1,0 1 0,0-1 0,-1 0 0,1 0 0,0 1 0,11-22 170,-10 19-41,102-144 1193,153-170 1,-87 115-1298,-120 142-214,-24 32-391,-2-1 0,-1-1 0,-1-1 0,-1-1 0,18-40 0,-37 70 408,0-1 1,0 1 0,0-1 0,-1 0-1,1 1 1,0-1 0,-1 0 0,1 1-1,-1-1 1,0 0 0,0 0 0,0 1-1,0-1 1,0 0 0,0 0 0,0 1-1,0-1 1,-1 0 0,1 0 0,0 1-1,-1-1 1,-1-2 0,0 3-83,0 0 0,0 0 1,0 0-1,0 1 0,0-1 0,0 1 1,0-1-1,0 1 0,0 0 0,-1 0 1,1 0-1,0 0 0,0 0 0,0 0 0,0 1 1,0-1-1,0 1 0,0 0 0,-2 0 1,-16 5-1920,1 0 0,-37 18 0,-40 28-876,17-8 3856,22-16 118,-3 1 2484,-68 45-1,111-63-2682,1 1-1,0 0 1,1 2-1,0 0 1,1 0 0,1 1-1,0 1 1,-15 26 0,7-3-592,2 1 1,1 1-1,3 1 1,1 0 0,2 1-1,2 0 1,2 1 0,2 0-1,2 0 1,2 1-1,3 47 1,0-81-186,0 0 1,0 0-1,1 0 1,0-1-1,1 1 0,0-1 1,1 1-1,5 9 1,-7-17 3,-1-1 1,1 1-1,0 0 0,0-1 1,0 1-1,0-1 1,0 0-1,0 0 1,1 0-1,-1 0 1,1 0-1,-1 0 1,1-1-1,0 1 0,0-1 1,0 0-1,0 0 1,0 0-1,0 0 1,0 0-1,0-1 1,0 1-1,0-1 1,0 0-1,0 0 1,0 0-1,1 0 0,-1-1 1,0 1-1,0-1 1,5-2-1,8-3 27,1-1 0,-2-1 0,1 0 0,-1-2 0,-1 1 0,0-2 0,16-14 0,3-2 23,203-157-1122,-80 60-5334,-51 39-4440</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8.184"/>
    </inkml:context>
    <inkml:brush xml:id="br0">
      <inkml:brushProperty name="width" value="0.025" units="cm"/>
      <inkml:brushProperty name="height" value="0.025" units="cm"/>
    </inkml:brush>
  </inkml:definitions>
  <inkml:trace contextRef="#ctx0" brushRef="#br0">1 1 21172,'0'0'6951,"80"24"-9194,-41-15-671,3-2-1026,-1-2-512,-1-4-769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8.574"/>
    </inkml:context>
    <inkml:brush xml:id="br0">
      <inkml:brushProperty name="width" value="0.025" units="cm"/>
      <inkml:brushProperty name="height" value="0.025" units="cm"/>
    </inkml:brush>
  </inkml:definitions>
  <inkml:trace contextRef="#ctx0" brushRef="#br0">71 219 9961,'0'0'14948,"-10"6"-14227,6-4-644,0 1 1,-1 0-1,1 1 1,0-1 0,1 0-1,-1 1 1,1 0 0,-1 0-1,1 0 1,0 0-1,1 1 1,-1-1 0,1 1-1,0 0 1,0-1 0,0 1-1,1 0 1,0 0 0,0 0-1,0 0 1,0 0-1,1 0 1,0 6 0,-1 0 122,1 0 1,0 0-1,1 0 1,0 0 0,1 0-1,4 13 1,-6-22-179,1 0 0,-1-1 0,1 1 0,0 0 0,0-1 0,0 1 0,0-1 0,0 1 0,0-1 0,0 1 0,1-1 0,-1 0 0,0 0 0,1 0 0,-1 0 0,1 0 0,-1 0 0,4 2 0,-3-3 1,1 0 0,-1 1 0,1-1 0,-1 0-1,1-1 1,-1 1 0,1 0 0,-1-1 0,1 1 0,-1-1 0,1 0 0,-1 0 0,0 0 0,1 0 0,-1 0 0,0 0 0,0-1 0,2-1 0,5-4 62,0 0 0,0-1 0,-1-1 0,0 1 0,-1-1 0,0-1 0,0 1 0,-1-1 0,0-1 0,-1 1 0,5-13 0,-1 0-55,-1 0 0,-1 0-1,-1-1 1,5-34 0,-11 53-28,6-73 410,-6 72-289,1 0 0,-2 0 0,1 0 0,-1 0 0,0 0 0,0 0 0,-1 0 0,1 0 0,-6-10 0,7 15-120,0 1 1,0-1-1,0 1 0,-1-1 0,1 0 1,0 1-1,0-1 0,-1 1 1,1-1-1,0 1 0,-1-1 0,1 1 1,-1-1-1,1 1 0,-1 0 0,1-1 1,-1 1-1,1 0 0,-1-1 1,1 1-1,-1 0 0,1-1 0,-1 1 1,0 0-1,1 0 0,-1 0 0,1 0 1,-1 0-1,0-1 0,1 1 0,-1 0 1,1 0-1,-1 0 0,0 1 1,1-1-1,-1 0 0,0 0 0,1 0 1,-1 0-1,1 1 0,-1-1 0,1 0 1,-1 0-1,1 1 0,-1-1 0,1 0 1,-1 1-1,1-1 0,-1 1 1,1-1-1,-1 1 0,1-1 0,0 1 1,-1-1-1,1 1 0,0-1 0,-1 2 1,-13 34 9,9-3-13,1 1 0,1 0 0,2 0 0,5 51 0,-4-82 0,0 0 0,0-1 0,0 1 0,1 0 0,-1-1 0,1 1 0,0 0 0,0-1 0,0 1 0,0-1 0,0 1 0,0-1 0,1 0 0,-1 1 0,1-1 0,0 0 0,0 0 0,0 0 0,0 0 0,0 0 0,0-1 0,0 1 0,0 0 0,1-1 0,-1 0 0,1 1 0,4 0 0,-4-1 0,1-1 0,-1 0 0,1 0 0,-1 0 0,0-1 0,1 1 0,-1-1 0,1 0 0,-1 0 0,0 0 0,0 0 0,1 0 0,-1-1 0,0 1 0,0-1 0,0 0 0,-1 0 0,1 0 0,0-1 0,-1 1 0,4-5 0,4-3 0,-2-1 0,1 0 0,-1 0 0,-1-1 0,0 0 0,-1 0 0,0-1 0,-1 0 0,-1 0 0,0 0 0,0 0 0,-1-1 0,-1 1 0,0-1 0,-1-24 0,-14 69 0,5 54 0,8-76 0,0-1 0,0 0 0,0 0 0,1 0 0,1 0 0,0 0 0,0 0 0,4 10 0,-6-16 0,1-1 0,0 1 0,-1-1 0,1 1 0,0-1 0,0 1 0,0-1 0,0 0 0,0 1 0,0-1 0,1 0 0,-1 0 0,0 0 0,0 0 0,1 0 0,-1 0 0,1 0 0,-1-1 0,1 1 0,-1 0 0,1-1 0,0 1 0,-1-1 0,1 1 0,0-1 0,-1 0 0,1 0 0,0 0 0,-1 0 0,1 0 0,0 0 0,-1 0 0,1-1 0,0 1 0,-1-1 0,1 1 0,-1-1 0,1 1 0,-1-1 0,1 0 0,-1 0 0,1 0 0,-1 0 0,3-2 0,2-2 0,1-1 0,0 0 0,-1 0 0,0-1 0,-1 0 0,1 0 0,4-9 0,17-43 0,-21 43 0,0 1 0,15-24 0,-19 86 0,-2-42-24,3 52-1892,-2-55 1702,-1 0-1,0 1 1,1-1 0,-1 0-1,1 0 1,0 0-1,0 0 1,0 0-1,0 0 1,0 0 0,0 0-1,0 0 1,1 0-1,-1-1 1,1 1 0,-1 0-1,1-1 1,0 1-1,-1-1 1,1 0-1,3 2 1,7-2-7479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29.342"/>
    </inkml:context>
    <inkml:brush xml:id="br0">
      <inkml:brushProperty name="width" value="0.025" units="cm"/>
      <inkml:brushProperty name="height" value="0.025" units="cm"/>
    </inkml:brush>
  </inkml:definitions>
  <inkml:trace contextRef="#ctx0" brushRef="#br0">141 128 7495,'0'0'6428,"4"-12"-2168,0 2-3441,14-45 3087,-11 12 2013,-8 43-5841,1-1 0,0 0 0,0 1 0,-1 0-1,1-1 1,-1 1 0,1-1 0,-1 1 0,1-1-1,0 1 1,-1 0 0,0-1 0,1 1 0,-1 0-1,1-1 1,-1 1 0,1 0 0,-1 0 0,1 0-1,-1-1 1,0 1 0,1 0 0,-1 0 0,1 0 0,-1 0-1,0 0 1,1 0 0,-1 0 0,0 0 0,1 1-1,-1-1 1,1 0 0,-1 0 0,1 0 0,-1 1-1,0-1 1,1 0 0,-1 0 0,1 1 0,-1-1-1,0 1 1,-26 11 124,13-4-169,1 1 1,0 1-1,0 0 0,1 1 0,0 0 1,0 1-1,2 0 0,-14 20 0,28-37-102,0 0-1,1 1 1,0 0 0,0 0-1,0 0 1,1 0 0,-1 1-1,1 0 1,-1 0-1,1 0 1,0 1 0,1 0-1,-1 0 1,0 0 0,0 1-1,1 0 1,-1 0-1,8 1 1,-10-1 55,0 1 0,0 0-1,0 0 1,0 0 0,-1 0 0,1 1-1,0-1 1,0 1 0,0 0 0,0 0-1,0 1 1,-1-1 0,1 1 0,-1 0-1,1 0 1,-1 0 0,0 0 0,0 0-1,1 1 1,-2-1 0,1 1 0,0 0-1,0 0 1,-1 0 0,0 0 0,0 1-1,0-1 1,0 1 0,3 6 0,-4-3 65,0 0 1,-1 0 0,0 0 0,0 0 0,0 0-1,-1 0 1,0 0 0,0 0 0,-1 0-1,1 0 1,-2 0 0,1 0 0,-1-1 0,0 1-1,0-1 1,-1 0 0,0 0 0,0 0 0,0-1-1,-1 1 1,0-1 0,0 0 0,0 0 0,-1-1-1,1 1 1,-1-1 0,0-1 0,-1 1 0,1-1-1,0 0 1,-1 0 0,0-1 0,1 0 0,-1 0-1,0 0 1,-10 0 0,16-2-110,0 0 1,0 0-1,0 0 1,0 0-1,0-1 1,0 1-1,0 0 1,0-1-1,0 1 0,0 0 1,0-1-1,0 1 1,0-1-1,1 1 1,-1-1-1,0 1 0,0-1 1,1 0-1,-1 0 1,0 1-1,1-1 1,-1 0-1,1 0 1,-1 1-1,1-1 0,-2-2 1,1 0-351,1 0 1,-1 0-1,0 0 1,1 0-1,-1 0 0,1 0 1,0 0-1,1-6 1,-1 2-450,1 1 0,0 0 0,0 0 0,1 0 0,0 0 0,0 0 0,0 1 0,6-10 0,11-5-5042,3 4-2589</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0.386"/>
    </inkml:context>
    <inkml:brush xml:id="br0">
      <inkml:brushProperty name="width" value="0.025" units="cm"/>
      <inkml:brushProperty name="height" value="0.025" units="cm"/>
    </inkml:brush>
  </inkml:definitions>
  <inkml:trace contextRef="#ctx0" brushRef="#br0">0 1 18129,'0'0'9721,"3"12"-9203,11 60 487,-3 0 0,-4 2 0,-3 122 0,4-203-658,-5 4-332,8-11-40,1 0-1,0 1 1,26-22-1,-35 33 12,-1 0-1,1 1 1,0-1 0,0 1-1,0-1 1,0 1-1,0 0 1,0 0-1,0 0 1,0 0 0,0 0-1,0 1 1,4-1-1,-5 2 5,0-1 1,-1 1-1,1-1 0,0 1 0,0-1 1,0 1-1,-1 0 0,1 0 0,0 0 1,-1 0-1,1 0 0,0 0 0,-1 1 0,0-1 1,1 0-1,-1 1 0,0-1 0,0 1 1,0-1-1,0 1 0,0 0 0,0-1 1,1 5-1,2 4 39,-1 0 0,0 0 0,-1 0 0,0 0 0,1 18 0,-2-19 7,0 1 0,0-1 0,1 1 1,1-1-1,-1 0 0,5 10 0,-3-19-7,-1-10 14,1-11 13,-1-1-56,-1 0 0,0 0 0,-2 1 0,-1-1 0,0 0 0,-7-28 0,6 49 0,1 10 0,1-8 0,0 0 0,0 0 0,1 0 0,-1 0 0,0 0 0,1 0 0,-1 0 0,1 0 0,-1 0 0,1 0 0,-1 0 0,1 0 0,0 0 0,-1 0 0,1-1 0,0 1 0,0 0 0,-1 0 0,1-1 0,0 1 0,0-1 0,0 1 0,0 0 0,1-1 0,3 2 0,0-1 0,0 0 0,0-1 0,0 1 0,0-1 0,0 0 0,0 0 0,0-1 0,0 1 0,0-1 0,0 0 0,0-1 0,0 1 0,0-1 0,0 0 0,-1 0 0,1 0 0,-1-1 0,0 0 0,0 0 0,0 0 0,0 0 0,0 0 0,0-1 0,-1 0 0,6-7 0,-1 1 0,0 0 0,-1 0 0,0-1 0,0 0 0,-1 0 0,8-24 0,-21 69 0,0-8 0,1 1 0,2 0 0,-1 30 0,5-57 0,0 1 0,0-1 0,0 0 0,0 1 0,0-1 0,0 0 0,0 0 0,0 1 0,0-1 0,0 0 0,0 1 0,0-1 0,0 0 0,0 0 0,0 1 0,0-1 0,0 0 0,1 0 0,-1 1 0,0-1 0,0 0 0,0 0 0,1 0 0,-1 1 0,0-1 0,0 0 0,0 0 0,1 0 0,-1 0 0,0 1 0,0-1 0,1 0 0,-1 0 0,0 0 0,1 0 0,-1 0 0,0 0 0,0 0 0,1 0 0,-1 0 0,0 0 0,0 0 0,1 0 0,-1 0 0,0 0 0,1 0 0,-1 0 0,0 0 0,0 0 0,1 0 0,-1 0 0,0-1 0,1 1 0,10-6 0,-11 6 0,13-11 2,-1 0 0,21-25 1,-29 32-6,0 0 1,-1-1-1,1 0 0,-1 1 1,0-1-1,-1 0 1,1-1-1,-1 1 1,0 0-1,0-1 0,-1 0 1,2-6-1,-3 11-194,-2 2-83,1-1 1,-1 1 0,1 0 0,-1-1-1,1 1 1,0 0 0,0 0-1,-1-1 1,1 1 0,0 0 0,0 0-1,0 1 1,0-1 0,0 0-1,0 0 1,0 0 0,0 1-1,0-1 1,1 0 0,-1 1 0,0 2-1,-8 8-6574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1.835"/>
    </inkml:context>
    <inkml:brush xml:id="br0">
      <inkml:brushProperty name="width" value="0.025" units="cm"/>
      <inkml:brushProperty name="height" value="0.025" units="cm"/>
    </inkml:brush>
  </inkml:definitions>
  <inkml:trace contextRef="#ctx0" brushRef="#br0">10 79 9513,'-1'-6'16447,"-3"14"-11269,0 20-4451,10 187 175,-6-214-902,0 0 0,0 0 0,0 1 0,0-1 0,0 0 0,0 0 0,0 0 0,1 0 0,-1 0 0,1 0 0,-1 1 0,1-1 0,-1 0 0,1 0 0,-1 0 0,1-1 0,0 1 0,0 0 0,-1 0 0,1 0 0,0 0 0,0-1 0,0 1 0,0 0 0,0-1 0,0 1 0,0-1 0,0 1 0,0-1 0,0 1 0,0-1 0,0 0 0,0 0 0,1 1 0,-1-1 0,0 0 0,0 0 0,0 0 0,0 0 0,1 0 0,-1 0 0,0-1 0,0 1 0,2-1 0,0 0 0,1 0 0,0 0 0,-1-1 0,1 0 0,-1 1 0,1-1 0,-1 0 0,0-1 0,1 1 0,-1-1 0,5-5 0,8-15 0,-1-1 0,-1 0 0,-1-1 0,-1-1 0,-1 0 0,-1-1 0,-2 0 0,-1 0 0,0 0 0,2-40 0,-42 277 0,19-138 0,2 1 0,-2 96 0,16-112-679,-1-22-2908,-4 43 0,4-85-7938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2.830"/>
    </inkml:context>
    <inkml:brush xml:id="br0">
      <inkml:brushProperty name="width" value="0.025" units="cm"/>
      <inkml:brushProperty name="height" value="0.025" units="cm"/>
    </inkml:brush>
  </inkml:definitions>
  <inkml:trace contextRef="#ctx0" brushRef="#br0">18 22 18257,'-5'-3'5578,"0"12"-3068,0 12-1464,4-6-662,0 1-201,0 0 1,2 0-1,3 28 1,-4-42-163,0 0 1,1 1-1,-1-1 1,1 1-1,-1-1 0,1 1 1,0-1-1,0 0 1,0 0-1,0 1 1,1-1-1,-1 0 1,0 0-1,1 0 1,0 0-1,-1-1 1,1 1-1,0 0 1,0-1-1,0 1 1,0-1-1,0 1 0,0-1 1,1 0-1,-1 0 1,0 0-1,1 0 1,-1-1-1,0 1 1,1-1-1,3 1 1,-2-1 92,0-1 1,0 0-1,0-1 1,0 1-1,-1-1 1,1 1 0,0-1-1,-1 0 1,1 0-1,-1-1 1,0 1-1,1-1 1,-1 0-1,0 1 1,-1-2 0,1 1-1,0 0 1,1-4-1,42-66 256,-45 73-370,16-37 53,1 4-8,-13 39-70,-4 25-53,-3 33 227,0-41-99,1-1 1,1 1-1,1 0 0,5 30 0,-6-52-44,0 1 0,0-1 0,1 0 0,-1 0 1,0 1-1,1-1 0,-1 0 0,0 0 0,1 1 0,-1-1 0,1 0 0,0 0 0,-1 0 1,1 0-1,0 0 0,0 0 0,0 0 0,0 0 0,0 0 0,0-1 0,0 1 0,0 0 1,0 0-1,0-1 0,0 1 0,0-1 0,0 1 0,1-1 0,-1 1 0,0-1 0,0 0 0,1 0 1,-1 0-1,0 1 0,1-1 0,-1 0 0,0-1 0,0 1 0,1 0 0,-1 0 0,0 0 1,0-1-1,1 1 0,-1-1 0,0 1 0,0-1 0,0 1 0,0-1 0,0 0 0,0 1 1,0-1-1,0 0 0,1-1 0,8-5 54,0-1 0,-1 0 0,-1-1 0,9-9 0,-17 17-60,64-82 0,-41 50 0,32-34 0,-54 66 0,-1 1 0,1-1 0,-1 0 0,1 0 0,0 1 0,0-1 0,-1 0 0,1 1 0,0-1 0,0 1 0,0-1 0,0 1 0,-1-1 0,1 1 0,0-1 0,0 1 0,0 0 0,0 0 0,0 0 0,0-1 0,0 1 0,1 0 0,-1 1 0,0-1 0,0 1 0,-1-1 0,1 1 0,-1-1 0,1 1 0,-1 0 0,1-1 0,-1 1 0,1 0 0,-1-1 0,1 1 0,-1 0 0,0 0 0,1-1 0,-1 1 0,0 0 0,0 0 0,1 0 0,-1 1 0,1 57 0,-1-44 0,-1 4 0,5 37 0,-4-56 0,0 0 0,0 0 0,0 1 0,0-1 0,0 0 0,1 1 0,-1-1 0,0 0 0,0 0 0,0 1 0,0-1 0,0 0 0,0 0 0,0 1 0,1-1 0,-1 0 0,0 0 0,0 1 0,0-1 0,1 0 0,-1 0 0,0 0 0,0 1 0,1-1 0,-1 0 0,0 0 0,0 0 0,1 0 0,-1 0 0,0 0 0,0 0 0,1 1 0,-1-1 0,0 0 0,1 0 0,-1 0 0,0 0 0,1 0 0,-1 0 0,1-1 0,10-8 0,7-19 0,-18 28 0,26-48 0,-10 16 0,36-51 0,-52 82 0,0 0 0,1 0 0,-1 1 0,1-1 0,-1 0 0,1 0 0,-1 1 0,1-1 0,0 0 0,-1 1 0,1-1 0,0 1 0,-1-1 0,1 1 0,0-1 0,0 1 0,-1-1 0,1 1 0,0 0 0,0 0 0,0-1 0,0 1 0,0 0 0,-1 0 0,1 0 0,1 0 0,-1 0 0,0 1 0,0 0 0,0 0 0,-1 0 0,1 0 0,0-1 0,-1 1 0,1 0 0,-1 0 0,1 0 0,-1 0 0,0 0 0,1 0 0,-1 1 0,0-1 0,0 0 0,0 0 0,1 1 0,0 71 0,-1-54 0,-1-2 19,1-12-37,-1 0 1,1 1-1,0-1 1,0 0-1,0 1 0,1-1 1,0 0-1,0 0 1,0 0-1,1 1 0,4 8 1,-6-14-80,1 1 0,-1-1 0,1 0 0,-1 0 0,1 0 0,-1 1 0,1-1 0,-1 0 0,1 0 0,-1 0 0,1 0 0,0 0 0,-1 0-1,1 0 1,-1 0 0,1-1 0,-1 1 0,1 0 0,-1 0 0,1 0 0,-1 0 0,1-1 0,-1 1 0,1 0 0,-1-1 0,1 1 0,-1 0 0,1-1 0,-1 1 0,0 0 0,1-1 0,-1 1 0,0-1 0,1 1 0,-1-2 0,15-19-3138,-14 19 2767,19-32-4817,0-7-2189</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3.655"/>
    </inkml:context>
    <inkml:brush xml:id="br0">
      <inkml:brushProperty name="width" value="0.025" units="cm"/>
      <inkml:brushProperty name="height" value="0.025" units="cm"/>
    </inkml:brush>
  </inkml:definitions>
  <inkml:trace contextRef="#ctx0" brushRef="#br0">29 115 19314,'0'0'6417,"-3"14"-4698,-23 362 2984,31-339-4470,-5-36-225,0 0-1,0 0 1,0-1 0,0 1-1,1 0 1,-1 0 0,0-1-1,1 1 1,-1 0 0,1-1-1,-1 1 1,1-1 0,-1 1 0,1 0-1,-1-1 1,1 1 0,-1-1-1,1 0 1,0 1 0,-1-1-1,1 1 1,0-1 0,-1 0-1,1 1 1,0-1 0,-1 0 0,1 0-1,0 0 1,0 0 0,-1 1-1,1-1 1,0 0 0,0 0-1,0 0 1,-1-1 0,1 1-1,0 0 1,0 0 0,-1 0 0,1 0-1,0-1 1,-1 1 0,2-1-1,0-1-3,0 1-1,0-1 0,0 0 1,0 0-1,0-1 0,0 1 1,-1 0-1,1-1 0,-1 1 1,1-1-1,-1 1 0,0-1 1,0 1-1,0-1 0,0-5 1,9-43-15,-8 38 11,0 0 0,-1 1 0,-1-1 0,0 0 0,0 0 0,-5-19 0,-3 18-7,1 21-13,0 24-38,7-26 59,0-1 1,0 0 0,0 0-1,1 0 1,-1 0 0,1 0-1,0 0 1,1 0 0,-1 0-1,0 0 1,1 0 0,0 0-1,0-1 1,0 1 0,4 4-1,-4-7 1,0 1 0,0-1 0,0 1 0,0-1 0,0 0 0,0 0 0,1 0 0,-1 0 1,0 0-1,1 0 0,-1 0 0,0-1 0,1 1 0,-1-1 0,1 0 0,-1 0 0,1 0 0,-1 0 0,1 0 0,-1-1 0,1 1 0,-1-1 0,0 1 0,1-1 0,-1 0 0,0 0 0,1 0 0,2-2 0,5-4-11,0 0 0,0-1 0,0 0 0,-1 0 0,0-1 0,-1-1 0,0 0 0,0 0 0,-1 0 0,0-1 0,-1 0 0,8-19 0,-21 51 22,2-1-1,0 1 1,1 0 0,1 1 0,1-1 0,2 39 0,-1-59-12,1 0 0,0 0 0,1 0-1,-1 1 1,0-1 0,0 0 0,0 0 0,1 0-1,-1 0 1,0 1 0,1-1 0,0 0-1,-1 0 1,1 0 0,-1 0 0,1 0-1,0 0 1,0 0 0,-1-1 0,1 1 0,0 0-1,0 0 1,0 0 0,0-1 0,0 1-1,0-1 1,0 1 0,0-1 0,0 1 0,1-1-1,-1 1 1,0-1 0,0 0 0,0 0-1,0 0 1,1 0 0,-1 1 0,0-2 0,0 1-1,0 0 1,1 0 0,0 0 0,2-1-2,0-1 1,0 1-1,-1 0 0,1-1 1,0 0-1,-1 0 1,1 0-1,-1 0 1,0 0-1,0-1 1,5-4-1,18-22 1,-2-1 0,-1-2 0,-1 0 0,-1-1 0,-2-1 0,-2-1 0,-1-1 0,-2 0 0,-1-1 0,13-66 0,-22 47 0,-4 56 0,0 0 0,0 0 0,0-1 0,0 1 0,0 0 0,0 0 0,0-1 0,0 1 0,0 0 0,-1 0 0,1-1 0,0 1 0,0 0 0,0 0 0,0 0 0,0-1 0,0 1 0,-1 0 0,1 0 0,0 0 0,0-1 0,0 1 0,-1 0 0,1 0 0,0 0 0,0 0 0,0-1 0,-1 1 0,1 0 0,0 0 0,0 0 0,-1 0 0,1 0 0,0 0 0,0 0 0,-1 0 0,1 0 0,0 0 0,0 0 0,-1 0 0,1 0 0,0 0 0,0 0 0,-1 0 0,1 0 0,0 0 0,0 0 0,-1 0 0,1 0 0,0 1 0,0-1 0,0 0 0,-1 0 0,1 0 0,0 0 0,0 1 0,0-1 0,-1 0 0,1 0 0,0 0 0,0 1 0,0-1 0,-12 12 0,-63 226 0,56-168 0,15-55 0,1 1 0,0-1 0,1 1 0,0 21 0,2-36 0,0 0 0,0 0 0,0 0 0,0 0 0,0 0 0,0-1 0,0 1 0,0 0 0,1 0 0,-1 0 0,0 0 0,1 0 0,-1 0 0,1 0 0,-1 0 0,1-1 0,-1 1 0,1 0 0,-1 0 0,1-1 0,0 1 0,-1 0 0,1-1 0,0 1 0,0-1 0,-1 1 0,1-1 0,0 1 0,1 0 0,1-1 0,-1 1 0,1-1 0,-1 0 0,1 0 0,-1 0 0,1 0 0,0 0 0,-1-1 0,1 1 0,-1-1 0,3 0 0,4-2 0,0-1 0,0 0 0,-1 0 0,1 0 0,8-7 0,17-23-1814,-31 30 1273,0 0 0,-1 0 0,1 0-1,-1 0 1,0 0 0,0 0 0,-1-1 0,1 1 0,-1-1-1,0 1 1,0-1 0,-1 1 0,1-8 0,-1-10-8711</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3.999"/>
    </inkml:context>
    <inkml:brush xml:id="br0">
      <inkml:brushProperty name="width" value="0.025" units="cm"/>
      <inkml:brushProperty name="height" value="0.025" units="cm"/>
    </inkml:brush>
  </inkml:definitions>
  <inkml:trace contextRef="#ctx0" brushRef="#br0">0 0 21492,'0'0'8552</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4.765"/>
    </inkml:context>
    <inkml:brush xml:id="br0">
      <inkml:brushProperty name="width" value="0.025" units="cm"/>
      <inkml:brushProperty name="height" value="0.025" units="cm"/>
    </inkml:brush>
  </inkml:definitions>
  <inkml:trace contextRef="#ctx0" brushRef="#br0">1 285 17264,'0'0'12028,"1"13"-11580,0 18-279,-1-12-120,0-1 1,2 1-1,0 0 0,1-1 0,10 32 1,-13-49-44,1 1-1,-1-1 1,1 0 0,-1 1 0,1-1 0,0 0 0,0 0 0,-1 1 0,1-1 0,0 0 0,0 0 0,0 0 0,0 0 0,0 0 0,0-1 0,1 1 0,-1 0 0,0 0-1,0-1 1,1 1 0,-1 0 0,0-1 0,1 0 0,-1 1 0,0-1 0,1 0 0,-1 0 0,1 1 0,-1-1 0,0 0 0,1 0 0,-1-1 0,1 1 0,-1 0 0,0 0-1,1-1 1,-1 1 0,0-1 0,1 1 0,-1-1 0,0 0 0,1 1 0,-1-1 0,0 0 0,0 0 0,1-1 0,6-4 125,0-1 0,-1 0 0,0 0 0,12-16 0,2-7 17,31-60 1,-8 12-217,-44 78 42,1 0-1,-1 0 0,1 1 1,-1-1-1,0 0 0,1 1 0,-1-1 1,1 1-1,-1-1 0,0 1 1,0-1-1,1 0 0,-1 1 1,0-1-1,0 1 0,1-1 0,-1 1 1,0-1-1,0 1 0,0 0 1,0-1-1,0 1 0,0-1 0,0 1 1,0-1-1,0 1 0,0-1 1,0 1-1,0-1 0,0 1 1,-1-1-1,1 2 0,2 39-17,-1-25 3,0-8 37,0 0 1,0 0-1,1-1 1,0 1-1,5 11 0,-7-17 8,0-1-1,1 0 0,-1 0 0,1 0 0,-1 1 0,1-1 0,0 0 1,0 0-1,-1 0 0,1 0 0,0 0 0,0 0 0,0-1 0,0 1 1,0 0-1,0 0 0,0-1 0,0 1 0,0 0 0,0-1 0,1 1 1,-1-1-1,0 1 0,0-1 0,1 0 0,-1 0 0,0 0 0,0 1 1,1-1-1,-1 0 0,0 0 0,1-1 0,-1 1 0,0 0 0,0 0 0,1-1 1,-1 1-1,0 0 0,0-1 0,0 1 0,0-1 0,1 0 0,-1 1 1,0-1-1,2-2 0,4-3 185,-1 0 1,1 0-1,-1-1 1,0 0-1,-1-1 1,1 1 0,7-17-1,27-61 503,-29 60-685,-1 1 0,-2-2 1,0 1-1,-2-1 0,-1 0 0,4-49 0,-29 183-6,10 190-1043,10-278 735,0-28-494,-1-1 0,0 1-1,0 0 1,-1 0-1,0 0 1,-5-14-1,2 11 372,0 0 0,-1 1-1,0 0 1,-9-11 0,-7-4 1008,0 0 1,-38-30 0,39 37 129,55 16 1936,8 2-2371,1-2 0,-1-2 1,68-14-1,-108 18-541,10-4-1352,-7-1-2842,-4-1-2503</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5.402"/>
    </inkml:context>
    <inkml:brush xml:id="br0">
      <inkml:brushProperty name="width" value="0.025" units="cm"/>
      <inkml:brushProperty name="height" value="0.025" units="cm"/>
    </inkml:brush>
  </inkml:definitions>
  <inkml:trace contextRef="#ctx0" brushRef="#br0">0 1 16271,'0'0'3748,"0"3"-321,3 19-1057,5 6-224,4 7-704,1 2-641,-3 0-545,3-2-192,-2-5 0,-3-10-192,-1-6-705,1-12-961,-1-2-416,-1-20-320,-2-9-2018,-3-10-2211,-1-7-4131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2.366"/>
    </inkml:context>
    <inkml:brush xml:id="br0">
      <inkml:brushProperty name="width" value="0.025" units="cm"/>
      <inkml:brushProperty name="height" value="0.025" units="cm"/>
    </inkml:brush>
  </inkml:definitions>
  <inkml:trace contextRef="#ctx0" brushRef="#br0">311 78 11787,'0'0'2979,"6"-9"-134,0 1-1971,-4 5-596,0 0 1,0 1-1,0-1 1,0 0-1,0-1 1,-1 1-1,0 0 1,1 0-1,-1-1 1,0 1-1,0 0 1,-1-1-1,1-6 1,-1 9-196,0 1 0,0-1 0,0 1 1,0 0-1,-1-1 0,1 1 0,0-1 0,0 1 1,-1-1-1,1 1 0,0 0 0,-1-1 0,1 1 1,0-1-1,-1 1 0,1 0 0,-1-1 0,1 1 1,-1 0-1,1 0 0,0 0 0,-1-1 0,1 1 0,-1 0 1,1 0-1,-1 0 0,1 0 0,-1 0 0,1 0 1,-1 0-1,1 0 0,-1 0 0,0 0 0,1 0 1,-1 0-1,1 0 0,-1 0 0,-24 6 359,11-1-379,1 2 0,-1 0 0,2 1 0,-1 0 0,1 1 0,0 0-1,1 1 1,-12 12 0,-3 6 402,-45 63-1,61-77-410,0 0 0,1 1-1,1 0 1,0 0 0,2 0 0,-1 1 0,2 0-1,0 0 1,1 1 0,0 0 0,2-1 0,-2 25-1,4-37-88,1 0 0,-1 1 1,1-1-1,0 0 0,0 0 0,1 1 0,-1-1 0,1 0 0,0 0 0,0-1 0,0 1 0,0 0 0,1-1 0,0 1 0,-1-1 1,1 0-1,0 0 0,1 0 0,-1 0 0,0 0 0,1-1 0,0 0 0,-1 1 0,1-1 0,0-1 0,0 1 0,0 0 0,1-1 1,4 1-1,14 3-598,0 0 0,-1-2 0,1-1 0,27 0 0,-48-2 564,42 0-2840,-1-1-1,1-2 1,85-17-1,-52-2-3587</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2.598"/>
    </inkml:context>
    <inkml:brush xml:id="br0">
      <inkml:brushProperty name="width" value="0.025" units="cm"/>
      <inkml:brushProperty name="height" value="0.025" units="cm"/>
    </inkml:brush>
  </inkml:definitions>
  <inkml:trace contextRef="#ctx0" brushRef="#br0">234 114 9513,'0'-12'1954,"1"8"-1903,0-6 850,-1-1 1,1 1-1,-2-1 0,-1-13 1,2 22-760,0 1-1,0 0 1,0-1-1,0 1 1,0 0 0,-1 0-1,1-1 1,0 1 0,-1 0-1,1 0 1,-1 0 0,1-1-1,-1 1 1,0 0-1,0 0 1,1 0 0,-1 0-1,0 0 1,0 0 0,0 0-1,0 1 1,0-1 0,0 0-1,0 0 1,0 1-1,0-1 1,-1 1 0,1-1-1,0 1 1,0-1 0,0 1-1,-1 0 1,1 0-1,0-1 1,-1 1 0,1 0-1,0 0 1,0 0 0,-1 0-1,1 1 1,0-1 0,-1 0-1,1 0 1,0 1-1,0-1 1,0 1 0,-1-1-1,1 1 1,0 0 0,0-1-1,0 1 1,-1 1 0,-6 3 67,1 1 0,0 0 1,1 0-1,-1 0 0,1 1 1,1 0-1,-1 1 0,1-1 1,-7 14-1,-37 81 645,44-92-710,-11 28 207,-15 54 1,27-77-334,1 0 0,0 0 1,1 0-1,0 0 0,2 0 0,-1 0 0,3 16 0,-1-29-24,-1-1 0,1 1 1,-1-1-1,1 1 0,0-1 0,-1 1 0,1-1 0,0 0 0,0 1 0,0-1 0,0 0 0,0 0 0,0 0 0,1 0 1,-1 0-1,0 0 0,1 0 0,-1 0 0,0 0 0,1 0 0,-1-1 0,1 1 0,-1-1 0,1 1 0,-1-1 0,1 0 0,0 1 1,-1-1-1,1 0 0,-1 0 0,1 0 0,0 0 0,-1 0 0,4-1 0,4 0-9,0 0 0,0-1 0,0 0 0,17-7-1,81-43 75,-86 40-145,0 0 1,1 2 0,0 0-1,1 2 1,0 0 0,40-7-1,-62 14 98,0 1 0,0-1 0,0 1 0,0 0 0,1 0 0,-1-1 0,0 1 0,0 0 0,1 0 0,-1 0 0,0 0 0,0 1 0,1-1 0,-1 0 0,0 0-1,0 1 1,1-1 0,-1 1 0,0-1 0,0 1 0,0-1 0,0 1 0,0 0 0,0 0 0,0-1 0,0 1 0,0 0 0,0 0 0,0 0 0,-1 0 0,1 0 0,0 0 0,-1 0 0,1 0 0,-1 0 0,1 0 0,-1 1-1,1-1 1,-1 0 0,0 0 0,1 0 0,-1 1 0,0-1 0,0 0 0,0 0 0,0 1 0,0-1 0,0 0 0,-1 0 0,1 3 0,-2 2 227,0 0 0,0 0 0,0 0 0,-1 0 0,0 0-1,0 0 1,0-1 0,-8 10 0,-17 14 1294,-61 51 0,25-32-3670,155-112-8604,-51 36 3956</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5.731"/>
    </inkml:context>
    <inkml:brush xml:id="br0">
      <inkml:brushProperty name="width" value="0.025" units="cm"/>
      <inkml:brushProperty name="height" value="0.025" units="cm"/>
    </inkml:brush>
  </inkml:definitions>
  <inkml:trace contextRef="#ctx0" brushRef="#br0">47 151 4516,'-17'-51'5253,"4"10"-2658,2 8 1312,5 12-1248,6 16 608,0 14-3203,7 9 0,7 5-128,3-1-1217,4-3-1218,1-4-704,5-8-832,3-5-1987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6.074"/>
    </inkml:context>
    <inkml:brush xml:id="br0">
      <inkml:brushProperty name="width" value="0.025" units="cm"/>
      <inkml:brushProperty name="height" value="0.025" units="cm"/>
    </inkml:brush>
  </inkml:definitions>
  <inkml:trace contextRef="#ctx0" brushRef="#br0">37 3 7111,'0'0'3459,"10"-1"-171,32 0 220,-41 1-3365,-1 0-1,1 0 1,0 0 0,-1 0 0,1 0 0,-1 0 0,1 0-1,0 0 1,-1 0 0,1 0 0,-1 0 0,1 0 0,0 1 0,-1-1-1,1 0 1,-1 0 0,1 1 0,-1-1 0,1 0 0,-1 1-1,1-1 1,-1 0 0,1 1 0,-1-1 0,0 1 0,1-1-1,-1 1 1,0-1 0,1 1 0,-1-1 0,0 1 0,1-1 0,-1 1-1,0-1 1,0 1 0,0 0 0,0-1 0,1 1 0,-1-1-1,0 1 1,0 0 0,0-1 0,0 1 0,0-1 0,-1 1-1,1 0 1,0-1 0,0 1 0,0-1 0,0 1 0,-1 0 0,-13 24 2385,-17 6 41,25-26-2367,0 1 0,0-1 0,0 1-1,0 0 1,1 1 0,0-1-1,1 1 1,-1 0 0,1 1 0,-3 7-1,7-15-225,1 1 0,-1-1 0,0 1 0,0-1 0,1 1 0,-1-1 0,0 1 0,1-1-1,-1 1 1,0-1 0,1 1 0,-1-1 0,1 0 0,-1 1 0,1-1 0,-1 0 0,1 1 0,-1-1-1,1 0 1,-1 0 0,1 1 0,-1-1 0,1 0 0,-1 0 0,1 0 0,-1 0 0,1 0 0,0 0 0,-1 0-1,1 0 1,-1 0 0,1 0 0,0 0 0,-1 0 0,1 0 0,-1 0 0,1-1 0,-1 1 0,1 0-1,-1 0 1,1-1 0,0 1 0,31-8-928,-31 8 912,8-2-257,72-18-2007,-74 19 2164,0 0-1,-1 0 1,1 0 0,0 1 0,0 1-1,0-1 1,0 1 0,0 0-1,10 3 1,-15-3 200,0 0 0,0 0 0,0 0-1,-1 0 1,1 0 0,0 0 0,-1 0 0,1 1 0,-1-1-1,1 1 1,-1-1 0,0 1 0,0-1 0,0 1 0,0 0-1,0 0 1,0 0 0,0-1 0,0 1 0,-1 0 0,1 0-1,-1 0 1,1 0 0,-1 0 0,0 0 0,0 0 0,0 0 0,0 0-1,0 0 1,0 0 0,0 0 0,-1 0 0,1 0 0,-1 0-1,0 0 1,1 0 0,-1 0 0,-2 3 0,0 2 287,0 0 1,-1 0-1,0 0 1,-1-1-1,1 0 1,-1 1-1,0-2 1,-11 10-1,7-8-201,0-1-1,0 0 1,-1 0-1,-11 4 1,-12-1-1340,1-13-4207,18-7-2494</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6.745"/>
    </inkml:context>
    <inkml:brush xml:id="br0">
      <inkml:brushProperty name="width" value="0.025" units="cm"/>
      <inkml:brushProperty name="height" value="0.025" units="cm"/>
    </inkml:brush>
  </inkml:definitions>
  <inkml:trace contextRef="#ctx0" brushRef="#br0">193 0 17168,'0'0'9567,"-9"0"-8895,2 0-488,-1 0 0,1 1 0,-1-1-1,1 2 1,-1-1 0,1 1 0,0 0-1,0 0 1,-1 1 0,2 0 0,-1 0-1,0 0 1,1 1 0,-1 0 0,1 1-1,0-1 1,1 1 0,-10 10 0,9-7-173,1 1 1,0 0 0,0 0-1,1 0 1,0 1 0,0-1-1,1 1 1,1 0 0,0 0-1,0 0 1,0 0 0,2 1-1,-1-1 1,1 0 0,2 17-1,-2-24-21,0-1-1,0 0 1,0 0-1,1 0 1,-1 0-1,0 0 0,1 0 1,0 0-1,-1 0 1,1 0-1,0 0 1,0 0-1,0 0 1,0 0-1,0 0 0,0-1 1,1 1-1,-1-1 1,1 1-1,-1-1 1,1 1-1,-1-1 0,1 0 1,0 1-1,0-1 1,0 0-1,-1 0 1,1-1-1,0 1 0,0 0 1,0-1-1,0 1 1,1-1-1,-1 1 1,0-1-1,0 0 1,0 0-1,0 0 0,0 0 1,0 0-1,0-1 1,0 1-1,1-1 1,2-1-1,5-1-215,0 0 0,0-1-1,0 0 1,-1-1 0,0 0 0,0 0 0,15-12 0,45-45-3364,-16 14-732,1 4-3568,-30 29 1233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7.135"/>
    </inkml:context>
    <inkml:brush xml:id="br0">
      <inkml:brushProperty name="width" value="0.025" units="cm"/>
      <inkml:brushProperty name="height" value="0.025" units="cm"/>
    </inkml:brush>
  </inkml:definitions>
  <inkml:trace contextRef="#ctx0" brushRef="#br0">5 63 9449,'0'0'8392,"0"11"-6993,-1 1-1086,-1-1 405,1 0 0,1 0 1,0 0-1,0 1 0,1-1 0,1 0 0,3 15 1,-4-25-684,0 1 1,1-1 0,-1 1 0,0-1 0,1 0 0,-1 0-1,1 0 1,-1 1 0,1-2 0,0 1 0,0 0 0,-1 0-1,1 0 1,0-1 0,0 1 0,0-1 0,-1 1 0,1-1-1,0 0 1,0 0 0,0 0 0,0 0 0,0 0 0,0 0-1,0-1 1,0 1 0,-1 0 0,1-1 0,3-1 0,6-1 47,-1 0 1,0-1-1,18-9 1,-9 3 126,-6 1-439,1 1 1,0 1 0,0 0 0,1 1 0,0 0 0,0 2 0,0-1 0,1 2 0,25-3 0,-39 6 240,0 1 0,0-1 0,0 1 0,1 0 1,-1-1-1,0 1 0,0 0 0,0 0 0,0 0 0,0 0 1,0 1-1,-1-1 0,1 0 0,0 1 0,-1 0 1,1-1-1,-1 1 0,1 0 0,-1 0 0,0-1 1,0 1-1,0 0 0,0 0 0,0 1 0,0-1 0,0 0 1,-1 0-1,1 3 0,13 22 297,-13-26-305,0 0 0,-1-1 0,1 1 1,0-1-1,-1 1 0,1-1 0,0 0 1,-1 1-1,1-1 0,0 0 0,0 0 1,0 1-1,-1-1 0,1 0 1,0 0-1,0 0 0,0 0 0,0 0 1,-1 0-1,1 0 0,0 0 0,0 0 1,0 0-1,-1-1 0,1 1 0,0 0 1,0 0-1,-1-1 0,1 1 0,0-1 1,0 1-1,-1-1 0,1 1 1,0-1-1,-1 1 0,1-1 0,-1 1 1,1-1-1,-1 0 0,1 1 0,0-2 1,28-35-363,-24 29 19,53-62-5049,-14 28-2960,-20 23 154</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7.477"/>
    </inkml:context>
    <inkml:brush xml:id="br0">
      <inkml:brushProperty name="width" value="0.025" units="cm"/>
      <inkml:brushProperty name="height" value="0.025" units="cm"/>
    </inkml:brush>
  </inkml:definitions>
  <inkml:trace contextRef="#ctx0" brushRef="#br0">1 0 8456,'0'0'8894,"2"11"-8243,39 293 3706,-13-68-1336,-27-227-2861,0-1 74,0 0 0,0 0 1,1 0-1,0-1 1,1 1-1,-1 0 0,2-1 1,-1 0-1,6 10 0,-8-17-209,-1 1 0,0-1-1,0 1 1,0-1 0,1 0 0,-1 1-1,0-1 1,0 0 0,1 1-1,-1-1 1,0 0 0,1 1-1,-1-1 1,0 0 0,1 0 0,-1 1-1,0-1 1,1 0 0,-1 0-1,1 0 1,-1 0 0,1 0 0,-1 0-1,0 1 1,1-1 0,-1 0-1,1 0 1,-1 0 0,1 0-1,-1 0 1,0 0 0,1-1 0,-1 1-1,1 0 1,-1 0 0,0 0-1,1 0 1,-1 0 0,1-1-1,-1 1 1,0 0 0,1 0 0,-1-1-1,0 1 1,1 0 0,-1 0-1,0-1 1,1 1 0,-1 0-1,0-1 1,0 1 0,0-1 0,1 1-1,-1 0 1,0-1 0,0 1-1,0-1 1,0 1 0,0 0 0,1-1-1,-1 1 1,0-1 0,0 0-1,6-32 386,-6 31-361,5-63 64,-5-83 1,-1 63-309,-10-193-478,11 277 668,0 1 1,0-1-1,-1 0 0,1 0 1,0 0-1,0 0 1,0 0-1,0 0 0,0 0 1,0 0-1,0 0 0,1 1 1,-1-1-1,0 0 1,0 0-1,1 0 0,-1 0 1,0 0-1,1 1 0,-1-1 1,1 0-1,-1 0 0,1 1 1,0-1-1,-1 0 1,1 1-1,0-1 0,-1 0 1,1 1-1,0-1 0,0 1 1,-1-1-1,1 1 0,0 0 1,0-1-1,0 1 1,0 0-1,0-1 0,-1 1 1,1 0-1,0 0 0,0 0 1,0 0-1,0 0 0,0 0 1,0 0-1,0 0 1,0 0-1,0 1 0,-1-1 1,1 0-1,0 0 0,1 2 1,2-1-12,0 1 0,0 0 0,-1 0-1,1 1 1,-1-1 0,0 1 0,1 0 0,-1 0 0,0 0 0,3 5 0,-3-2 46,0 1 0,0 0 0,-1-1 0,1 1 0,-2 0 0,1 0 0,-1 0 1,0 0-1,-1 0 0,1 0 0,-1 0 0,-1 1 0,0-1 0,0 0 0,0 0 0,-1 0 0,-3 10 0,3-11 62,0 0 0,0 0-1,0 0 1,-1 0 0,0-1 0,0 1-1,-1-1 1,0 0 0,1 0-1,-2 0 1,1 0 0,0-1 0,-1 0-1,0 0 1,0 0 0,0 0-1,-1-1 1,1 0 0,-11 5 0,15-8-131,0 0 1,-1 1-1,1-1 1,0 0 0,0 0-1,0 0 1,0 0 0,-1 0-1,1 0 1,0 0 0,0 0-1,0 0 1,-1-1-1,1 1 1,0 0 0,0-1-1,0 1 1,0-1 0,0 1-1,0-1 1,0 0-1,0 1 1,0-1 0,0 0-1,0 0 1,0 1 0,1-1-1,-1 0 1,0 0 0,1 0-1,-1 0 1,0 0-1,1 0 1,-1 0 0,1-1-1,0 1 1,-1 0 0,1 0-1,0 0 1,0 0 0,-1 0-1,1-1 1,0 0-1,-1-9-1355,1 1 0,-1 0 0,3-21 0,-1 23 5,5-31-4387,6 3-1927</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8.240"/>
    </inkml:context>
    <inkml:brush xml:id="br0">
      <inkml:brushProperty name="width" value="0.025" units="cm"/>
      <inkml:brushProperty name="height" value="0.025" units="cm"/>
    </inkml:brush>
  </inkml:definitions>
  <inkml:trace contextRef="#ctx0" brushRef="#br0">0 419 9385,'0'0'10484,"10"2"-8209,13 6-1074,-14-5-387,1 0 1,-1 0 0,1-1-1,13 2 1,-20-4-742,1 0 1,-1 0-1,0 0 0,1 0 1,-1-1-1,0 1 0,0-1 1,1 0-1,-1 0 0,0 0 1,0 0-1,0-1 0,0 1 1,0-1-1,0 0 0,-1 0 1,1 0-1,3-4 0,0 1-11,-1-1 0,1 0-1,-1 0 1,-1-1 0,1 1-1,-1-1 1,0 0 0,-1 0-1,0-1 1,0 1 0,-1-1 0,1 1-1,-2-1 1,1 0 0,-1 0-1,0 0 1,0-8 0,-1 16-43,-1-1 1,1 0-1,0 1 0,0-1 1,0 0-1,0 1 1,0-1-1,-1 0 1,1 1-1,0-1 0,-1 0 1,1 1-1,0-1 1,-1 1-1,1-1 1,-1 1-1,1-1 0,-1 1 1,1-1-1,-1 1 1,1-1-1,-1 1 1,1 0-1,-1-1 1,0 1-1,1 0 0,-1-1 1,0 1-1,1 0 1,-1 0-1,0 0 1,1 0-1,-1-1 0,0 1 1,1 0-1,-1 0 1,-1 1-1,0-1-7,1 0 0,-1 0 1,0 1-1,1-1 0,-1 1 0,1-1 0,-1 1 0,0 0 0,1-1 1,0 1-1,-1 0 0,1 0 0,-1 0 0,1 0 0,0 1 0,-2 0 1,-1 5-1,0-1 0,1 1 0,0-1 0,0 1 0,0 0 0,1 1 0,0-1 0,0 0 0,1 0 0,0 1 0,0-1 0,1 1 0,0-1 0,0 1 0,0-1-1,3 12 2,-2-16-80,-1 1 1,1-1 0,0 1 0,0-1 0,0 0 0,0 0 0,0 1 0,1-1 0,0 0 0,-1 0 0,1-1 0,0 1 0,1 0 0,-1-1 0,0 1 0,1-1 0,-1 1-1,1-1 1,0 0 0,0 0 0,-1 0 0,2-1 0,-1 1 0,0-1 0,0 0 0,0 0 0,1 0 0,-1 0 0,0 0 0,1-1 0,-1 1 0,0-1 0,1 0 0,-1 0 0,1 0-1,-1-1 1,5 0 0,-1-1-601,0-1-1,1 1 0,-1-2 0,0 1 0,-1-1 1,1 0-1,-1 0 0,1-1 0,-1 0 0,-1 0 1,1 0-1,-1-1 0,0 0 0,0 0 0,0 0 1,6-13-1,31-64-4650,-22 32 5002,-12 25 764,-1 0-1,7-45 1,-10 31 2471,0-45-1,-4 85-2819,0-1 0,0 1 0,0-1 0,0 1 1,0-1-1,0 0 0,0 1 0,0-1 0,0 1 0,0-1 1,0 0-1,0 1 0,0-1 0,-1 1 0,1-1 0,0 1 1,0-1-1,-1 1 0,1-1 0,0 1 0,0-1 0,-1 1 1,1-1-1,-1 1 0,1-1 0,0 1 0,-1 0 0,0-1 1,0 1 4,0 0 1,0 1 0,1-1-1,-1 1 1,0-1 0,1 1-1,-1-1 1,0 1-1,1-1 1,-1 1 0,1 0-1,-1-1 1,1 1 0,-1 0-1,1 0 1,0-1 0,-1 1-1,1 0 1,0 0 0,0-1-1,-1 2 1,-6 21 281,1-1 0,1 1 1,1-1-1,-2 32 0,3 97 896,3-130-737,-2 11-45,1-23-420,0 0-1,1 0 0,0 0 1,0 0-1,1 0 0,0 0 1,0 0-1,1 0 0,0 0 1,1-1-1,4 10 0,-7-17-61,0-1-1,0 1 1,0-1-1,1 1 1,-1-1 0,0 0-1,0 1 1,1-1-1,-1 1 1,0-1-1,1 0 1,-1 1-1,1-1 1,-1 0-1,0 1 1,1-1 0,-1 0-1,1 0 1,-1 1-1,1-1 1,-1 0-1,1 0 1,-1 0-1,1 0 1,-1 0 0,1 0-1,-1 0 1,1 0-1,-1 0 1,1 0-1,-1 0 1,1 0-1,-1 0 1,1 0-1,-1 0 1,1 0 0,-1 0-1,1-1 1,-1 1-1,1 0 1,-1 0-1,0-1 1,1 1-1,-1 0 1,1-1-1,-1 1 1,0 0 0,1-1-1,-1 1 1,0-1-1,1 1 1,-1 0-1,0-1 1,0 1-1,1-1 1,-1 1-1,0-1 1,0 1 0,0-1-1,0 0 1,11-32 732,-7 7-665,4-48 0,-8 67-80,1-1 0,-1 1 0,-1 0 0,0 0-1,0 0 1,0 0 0,0 0 0,-1 0 0,-1 0 0,1 0 0,-7-11 0,9 18-8,0-1-1,0 1 1,0-1 0,-1 1-1,1-1 1,0 1 0,0-1-1,-1 1 1,1-1 0,0 1-1,-1-1 1,1 1 0,0-1-1,-1 1 1,1 0 0,-1-1-1,1 1 1,-1 0 0,1-1-1,-1 1 1,1 0 0,-1 0-1,1 0 1,-1-1 0,1 1-1,-1 0 1,1 0 0,-1 0-1,1 0 1,-1 0 0,0 0-1,1 0 1,-1 0 0,1 0-1,-1 0 1,1 0 0,-1 0-1,0 1 1,-7 22-59,8 34 30,1-55 34,-1 1-1,1 0 1,-1-1-1,1 1 1,0-1-1,0 0 1,0 1-1,0-1 1,1 0-1,-1 0 1,1 0-1,-1 0 1,1 0-1,0 0 1,-1 0-1,1 0 1,0 0-1,0-1 1,1 1-1,-1-1 1,0 0 0,0 0-1,1 0 1,-1 0-1,0 0 1,1 0-1,-1 0 1,1-1-1,0 1 1,-1-1-1,1 0 1,-1 0-1,3 0 1,1 0 15,-1-1-1,0 1 1,0-1 0,0 0 0,0-1 0,0 1-1,-1-1 1,1 0 0,0-1 0,-1 1-1,1-1 1,-1 1 0,0-1 0,0-1 0,7-5-1,3-7 64,-1 0-1,0-1 1,-1-1-1,-1 0 1,-1 0-1,0-1 1,-1 0-1,10-33 1,-25 117 472,5-28-442,-1-19-85,-1 62 34,3-75-58,0 0 1,0 0-1,1-1 0,-1 1 0,1 0 1,1 0-1,-1-1 0,0 1 1,1-1-1,0 1 0,0-1 1,6 8-1,-7-11-59,0 0 0,0 1 1,0-1-1,0 0 0,0-1 0,1 1 0,-1 0 1,0 0-1,0 0 0,1-1 0,-1 1 0,1-1 1,-1 1-1,0-1 0,1 0 0,-1 1 0,1-1 1,-1 0-1,1 0 0,-1 0 0,1 0 0,-1 0 1,1 0-1,-1 0 0,1-1 0,-1 1 0,1-1 1,-1 1-1,0-1 0,1 1 0,-1-1 0,0 0 1,1 1-1,-1-1 0,0 0 0,0 0 0,0 0 1,0 0-1,0 0 0,0-1 0,2-1 0,1-2-703,1-1 1,-1 0-1,0 0 0,0 0 0,-1 0 0,0-1 0,4-9 0,2-17-7636</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8.599"/>
    </inkml:context>
    <inkml:brush xml:id="br0">
      <inkml:brushProperty name="width" value="0.025" units="cm"/>
      <inkml:brushProperty name="height" value="0.025" units="cm"/>
    </inkml:brush>
  </inkml:definitions>
  <inkml:trace contextRef="#ctx0" brushRef="#br0">1 0 13773,'0'0'17008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9.471"/>
    </inkml:context>
    <inkml:brush xml:id="br0">
      <inkml:brushProperty name="width" value="0.025" units="cm"/>
      <inkml:brushProperty name="height" value="0.025" units="cm"/>
    </inkml:brush>
  </inkml:definitions>
  <inkml:trace contextRef="#ctx0" brushRef="#br0">19 33 17649,'0'0'3539,"-2"10"-1238,-7 75 471,4 0 1,9 140-1,-4-214-2588,0-7-126,0 0 0,0 0-1,0 0 1,0 1 0,1-1-1,0 0 1,-1 0 0,2 0 0,-1 0-1,0-1 1,1 1 0,2 4-1,-4-8-56,0 0 0,1 0-1,-1 1 1,0-1 0,0 0 0,1 0-1,-1 0 1,0 0 0,1 0-1,-1 0 1,0 0 0,1 0-1,-1 0 1,0 0 0,0-1 0,1 1-1,-1 0 1,0 0 0,1 0-1,-1 0 1,0 0 0,0 0 0,1-1-1,-1 1 1,0 0 0,0 0-1,1 0 1,-1-1 0,0 1-1,0 0 1,0 0 0,0-1 0,1 1-1,-1 0 1,0 0 0,0-1-1,0 1 1,0 0 0,0-1 0,0 1-1,0 0 1,0 0 0,0-1-1,0 1 1,0 0 0,0-1-1,6-17-5,-6 16 4,6-27-63,-1 0 0,-2-1 0,-1 1 0,-1-1 0,-4-38 0,-4 43 61,7 24 1,0 1 0,0-1 0,-1 1-1,1 0 1,0-1 0,0 1 0,-1 0 0,1-1 0,0 1 0,-1 0 0,1 0 0,0-1 0,-1 1 0,1 0-1,-1 0 1,1 0 0,0 0 0,-1-1 0,1 1 0,-1 0 0,1 0 0,0 0 0,-1 0 0,1 0 0,-1 0 0,1 0-1,-1 0 1,0 0 0,0 1-2,-1 0 0,1 0-1,-1 1 1,1-1 0,0 0-1,-1 1 1,1-1-1,0 1 1,0-1 0,0 1-1,0-1 1,0 1 0,1 0-1,-1-1 1,0 1 0,1 0-1,-1 0 1,1 0 0,0-1-1,-1 4 1,-2 11 44,0 0 0,1-1 1,1 1-1,1 0 0,0 0 1,0 0-1,2 0 0,4 22 1,-5-37-39,-1 0 0,0 1 0,1-1 0,-1 0 0,1 0 0,-1 0 0,1 0 0,0 0 0,-1 0 0,1 0 0,0 0 0,0-1 0,0 1 0,-1 0 0,1 0 0,0-1 0,0 1 0,0 0-1,0-1 1,0 1 0,1-1 0,-1 1 0,0-1 0,0 0 0,0 1 0,0-1 0,2 0 0,-1 0 3,1 0-1,-1-1 0,0 0 0,1 1 0,-1-1 0,0 0 1,0 0-1,0 0 0,1-1 0,-1 1 0,0 0 1,3-4-1,6-5 12,0-1 0,-1-1 1,11-15-1,-17 22-15,27-42-150,-22 32 76,1 0 1,0 1-1,1 0 0,13-12 1,-24 26 71,0-1 1,0 1-1,0 0 1,1 0-1,-1 0 1,0 0 0,0 0-1,0 0 1,1 0-1,-1 0 1,0 0 0,0 0-1,0 0 1,0 0-1,1 0 1,-1 0-1,0 0 1,0 0 0,0 0-1,1 0 1,-1 0-1,0 0 1,0 1 0,0-1-1,0 0 1,1 0-1,-1 0 1,0 0 0,0 0-1,0 0 1,0 0-1,0 1 1,0-1-1,1 0 1,-1 0 0,0 0-1,0 0 1,0 1-1,0-1 1,0 0 0,0 0-1,0 0 1,0 0-1,0 1 1,0-1-1,0 0 1,0 0 0,0 0-1,0 1 1,0-1-1,0 0 1,0 0 0,0 0-1,0 1 1,3 21 68,-4 24 95,-9 88 24,10-134-183,0 0 0,1 0 0,-1 0 0,1 0 0,-1 0 0,1 1 0,-1-1 0,0 0 0,1 0 0,-1 0 0,1 0 0,-1 0 0,0 0 0,1 0 0,-1 0 0,1-1 0,-1 1 0,1 0 1,-1 0-1,0 0 0,1 0 0,-1 0 0,0-1 0,1 1 0,-1 0 0,1 0 0,-1-1 0,1 0 0,14-14-4,0-1 0,0-1 0,-2 0 0,0-1 0,13-25 0,7-8 0,7-4 0,-38 109-21,-2-40 33,-2 1-9,2 0 0,0 0-1,1 0 1,3 14 0,-4-27-3,0-1 0,0 0 0,0 1 0,0-1 0,0 0 0,1 1-1,-1-1 1,1 0 0,-1 1 0,1-1 0,-1 0 0,1 0 0,0 1 0,0-1 0,0 0 0,-1 0 0,1 0-1,0 0 1,0 0 0,0 0 0,1 0 0,-1-1 0,0 1 0,0 0 0,0 0 0,1-1 0,-1 1 0,0-1-1,1 1 1,-1-1 0,0 0 0,1 0 0,-1 1 0,0-1 0,1 0 0,-1 0 0,1 0 0,-1 0-1,0-1 1,1 1 0,-1 0 0,0-1 0,1 1 0,-1 0 0,0-1 0,1 0 0,-1 1 0,0-1 0,0 0-1,0 1 1,0-1 0,1 0 0,-1 0 0,1-1 0,5-6 0,1 1 0,-1-1 0,-1 0 0,1-1 0,-1 0 0,-1 0 0,1 0 0,-2-1 0,8-19 0,2-1 0,-3 7 0,0-1 0,-1 0 0,7-31 0,-20 67 0,1-5 0,1 1 0,-1-1 0,1 0 0,0 1 0,1-1 0,0 9 0,0-15 0,0 0 0,0 0 0,0 0 0,1 0 0,-1 0 0,0 0 0,1 0 0,-1 0 0,1 0 0,-1 0 0,1 0 0,0 0 0,-1 0 0,1-1 0,0 1 0,-1 0 0,1 0 0,0-1 0,2 2 0,-2-1 0,1-1 0,0 1 0,0-1 0,0 1 0,0-1 0,0 0 0,-1 0 0,1 0 0,0 0 0,0 0 0,0 0 0,0-1 0,0 1 0,0 0 0,2-2 0,3-1 0,0 0 0,-1-1 0,1 1 0,-1-1 0,0-1 0,0 1 0,0-1 0,-1 0 0,0-1 0,0 1 0,5-8 0,48-70 0,-57 81 0,3-4 0,-1 1 0,1-1 0,-1 0 0,-1 0 0,1 0 0,-1 0 0,0-1 0,0 1 0,0-8 0,-1 14 0,-1 0 0,0-1 0,0 1 0,0 0 0,0 0 0,0-1 0,0 1 0,0 0 0,0-1 0,0 1 0,0 0 0,-1 0 0,1-1 0,0 1 0,0 0 0,0 0 0,0-1 0,0 1 0,0 0 0,-1 0 0,1-1 0,0 1 0,0 0 0,0 0 0,0 0 0,-1-1 0,1 1 0,0 0 0,0 0 0,-1 0 0,1 0 0,0 0 0,0-1 0,-1 1 0,1 0 0,0 0 0,-1 0 0,1 0 0,0 0 0,0 0 0,-1 0 0,1 0 0,0 0 0,0 0 0,-1 0 0,1 0 0,0 0 0,-1 0 0,1 0 0,0 0 0,0 1 0,-1-1 0,1 0 0,0 0 0,0 0 0,-1 0 0,1 1 0,-18 10 0,8-1 0,0 2 0,1-1 0,0 1 0,1 0 0,0 1 0,1 0 0,1 0 0,0 1 0,1 0 0,0 0 0,1 0 0,0 0 0,2 1 0,-1-1 0,1 19 0,2-31 2,0 1 0,0-1 0,1 1-1,-1-1 1,1 0 0,-1 0 0,1 1 0,0-1 0,0 0 0,0 0-1,0 0 1,0 0 0,1 0 0,-1 0 0,1 0 0,-1 0 0,1 0-1,0-1 1,-1 1 0,1-1 0,0 1 0,0-1 0,0 0 0,0 0-1,0 1 1,1-2 0,-1 1 0,0 0 0,0 0 0,1-1 0,-1 1-1,0-1 1,1 0 0,-1 1 0,5-2 0,9 2-69,0-1 0,0 0 1,0-1-1,17-4 0,7-6-2193,-3-4-4528,-2-4-4492</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39.817"/>
    </inkml:context>
    <inkml:brush xml:id="br0">
      <inkml:brushProperty name="width" value="0.025" units="cm"/>
      <inkml:brushProperty name="height" value="0.025" units="cm"/>
    </inkml:brush>
  </inkml:definitions>
  <inkml:trace contextRef="#ctx0" brushRef="#br0">1 0 22645,'0'36'2979,"3"5"352,5 9-736,4 3-1378,1 0-1217,5 0 0,0-6 0,2-3 0,4-7 0,-3-5-416,-4-11-3588,-9-8-4772</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40.161"/>
    </inkml:context>
    <inkml:brush xml:id="br0">
      <inkml:brushProperty name="width" value="0.025" units="cm"/>
      <inkml:brushProperty name="height" value="0.025" units="cm"/>
    </inkml:brush>
  </inkml:definitions>
  <inkml:trace contextRef="#ctx0" brushRef="#br0">1 23 10218,'0'0'22549,"36"-22"-33183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2.941"/>
    </inkml:context>
    <inkml:brush xml:id="br0">
      <inkml:brushProperty name="width" value="0.025" units="cm"/>
      <inkml:brushProperty name="height" value="0.025" units="cm"/>
    </inkml:brush>
  </inkml:definitions>
  <inkml:trace contextRef="#ctx0" brushRef="#br0">1 0 4036</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17:40.522"/>
    </inkml:context>
    <inkml:brush xml:id="br0">
      <inkml:brushProperty name="width" value="0.025" units="cm"/>
      <inkml:brushProperty name="height" value="0.025" units="cm"/>
    </inkml:brush>
  </inkml:definitions>
  <inkml:trace contextRef="#ctx0" brushRef="#br0">0 933 20179,'0'0'6652,"12"1"-5884,3 0-567,0-1 1,-1-1-1,1 0 0,0-1 0,-1-1 0,16-4 0,95-36 1144,-85 28-937,1429-491 286,-1453 502-718,568-169 488,10 39 409,-572 131-813,-16 3-177,0-1 0,0 1 0,0-1 0,0 0 0,0-1 0,0 0 0,-1 1 0,1-2 0,10-5 0,-13-1-4950,-3-5-5412</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26:31.634"/>
    </inkml:context>
    <inkml:brush xml:id="br0">
      <inkml:brushProperty name="width" value="0.025" units="cm"/>
      <inkml:brushProperty name="height" value="0.025" units="cm"/>
    </inkml:brush>
  </inkml:definitions>
  <inkml:trace contextRef="#ctx0" brushRef="#br0">173 633 13741,'-50'13'258,"-26"7"590,30-1 2589,50-20-3354,1 0 0,-1 0 0,1 0 0,0 1 0,-1 0 0,1 0 0,7 1 0,16-1-85,518-20 455,4 1-586,365-140 161,10-1 24,-91 135-6,2 66 27,120 2 161,-61-64-1,-3-34 598,-728 43-491,1992-52 1646,-366-6-257,-1091 30-1650,-345 22-78,-126-2-429,-184 14-1252,-1-3 0,1-1 0,43-17 0,-15-3-5884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27:02.943"/>
    </inkml:context>
    <inkml:brush xml:id="br0">
      <inkml:brushProperty name="width" value="0.025" units="cm"/>
      <inkml:brushProperty name="height" value="0.025" units="cm"/>
    </inkml:brush>
  </inkml:definitions>
  <inkml:trace contextRef="#ctx0" brushRef="#br0">6092 607 14189,'-263'-176'1280,"96"59"-638,122 90-796,-2 1 1,-1 3-1,-1 2 0,-1 2 0,0 2 0,-2 2 1,-83-12-1,-37 5-1345,-173 2 0,178 13 981,-427-30 995,-751-15 3552,1146 59-4003,1 10 0,1 8 0,1 9 0,2 8 0,2 9 0,2 8 0,-343 158 0,473-187 26,1 2-1,2 3 1,2 2-1,-68 60 1,94-70-46,0 2 1,2 1-1,1 1 0,2 2 1,1 0-1,1 1 0,2 2 1,-21 52-1,27-53-3,1 1-1,2 0 1,2 0 0,1 1-1,2 1 1,1-1 0,3 1-1,3 69 1,1-83-11,1 0 0,2 0 0,0 0 0,2 0 0,0-1 0,2 0 0,0-1 0,2 1 0,0-2 0,1 0 0,2 0 0,0-1 0,1-1 0,29 29 0,-3-12 35,1-2 1,1-2-1,2-2 1,2-2-1,0-3 0,75 31 1,21-3 127,154 36 0,-90-39-125,1-9 1,220 14-1,428-39 63,2-88-2,-13-49-3,50-34-60,-14-50-24,-594 115-4,-222 65 11,-2-2-1,77-44 1,-126 62 24,0 1 0,-1-2-1,0 0 1,0 0 0,-1-1 0,0-1-1,-1 0 1,-1-1 0,10-14 0,-16 21 41,-1 0 1,0 0 0,0 0-1,-1 0 1,0-1 0,0 1-1,0-1 1,-1 0-1,0 1 1,0-1 0,-1 0-1,0 1 1,0-1 0,-1 0-1,1 0 1,-1 1-1,-1-1 1,1 0 0,-1 1-1,-1-1 1,1 1 0,-1 0-1,0 0 1,-7-10-1,-1-1 77,-1 1-1,-1 1 1,-1 0 0,0 0-1,-1 2 1,-24-18-1,-111-64 419,61 49-405,-2 3 0,-2 5 0,-2 3 0,-149-33 0,56 30-287,-276-20 0,-239 42-3061,236 35-3491,184-6-3171</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27:30.079"/>
    </inkml:context>
    <inkml:brush xml:id="br0">
      <inkml:brushProperty name="width" value="0.025" units="cm"/>
      <inkml:brushProperty name="height" value="0.025" units="cm"/>
    </inkml:brush>
  </inkml:definitions>
  <inkml:trace contextRef="#ctx0" brushRef="#br0">4851 485 5990,'-33'-4'603,"-509"-79"5901,393 52-5128,-231-77 1,209 44-1299,-133-44-16,229 86-52,-1 3 0,-90-10 1,39 18 15,-1 6 0,1 5 0,-1 6 0,1 6 0,-174 38 0,45 11 168,-393 150 0,646-210-191,-431 173-23,350-134 335,1 3 0,-152 107 1,204-127-90,1 2 0,1 1 0,2 1 0,-32 41 0,47-52-176,1 0 0,0 1 0,2 0 0,0 1 1,0 0-1,2 1 0,0-1 0,1 1 0,1 1 0,-2 22 0,4-19-53,2 0 0,1 0 0,1 0 0,1 1-1,1-1 1,1-1 0,0 1 0,2-1-1,1 1 1,1-2 0,1 1 0,11 21-1,1-7-4,2-1 0,1-1 0,1-1 0,2-2 0,58 55 0,-26-36 0,2-2 0,1-3 0,3-2 0,1-4 0,2-2 0,2-3 0,1-4 0,88 26 0,-43-24-11,2-5 0,0-6 1,2-4-1,186 1 0,-40-22 375,308-43 0,259-91 75,102-92-347,-720 160-43,-3-9 0,253-134 1,-265 95-56,-173 99 12,-1-1 0,-2 0 0,0-2-1,-1-1 1,22-29 0,-38 44 23,0-2 0,-1 1 1,-1-1-1,0 0 0,0 0 0,-1 0 0,0-1 0,0 0 0,-1 0 0,-1 1 0,0-2 1,-1 1-1,0 0 0,0 0 0,-1 0 0,-2-15 0,-1 10 23,0 1 0,-1 0 0,-1 0 0,-1 0 0,0 1 0,0 0 0,-2 0 0,1 1 0,-2 0-1,0 0 1,-12-13 0,-11-8 61,0 2 0,-2 1 0,-1 2 0,-2 2 0,0 1 0,-2 2-1,-42-20 1,2 7 224,-1 4 0,-152-41 0,98 42-237,-2 7 1,0 6-1,-1 6 0,-1 5 1,0 7-1,-198 23 0,150 4-1077,1 8-1,1 9 1,3 7-1,-209 88 1,114-24-4610,17-2-6363</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27:49.351"/>
    </inkml:context>
    <inkml:brush xml:id="br0">
      <inkml:brushProperty name="width" value="0.025" units="cm"/>
      <inkml:brushProperty name="height" value="0.025" units="cm"/>
    </inkml:brush>
  </inkml:definitions>
  <inkml:trace contextRef="#ctx0" brushRef="#br0">11392 694 15246,'-952'-228'2252,"-10"56"-1872,-739 1-2845,-6 76 393,78 67 4584,1223 46-1785,1 17-1,-399 88 1,474-50-677,4 14 0,4 15 1,4 13-1,-376 196 0,578-251 103,-207 147 0,284-178-73,1 2 0,2 2 0,2 1 0,1 1 0,1 2-1,2 1 1,2 1 0,-36 67 0,53-83-86,1 0 0,1 1 0,2 0 0,0 1 0,1-1 0,1 1 0,2 0 0,0 1 0,2-1 0,1 0-1,1 1 1,4 26 0,0-24 0,2 0-1,1 0 1,1 0 0,1-1-1,1 0 1,1-1-1,2 0 1,1-1-1,1-1 1,23 28-1,-2-10 21,2-1-1,2-3 1,1-1 0,2-2-1,2-2 1,1-2-1,89 43 1,-13-18 19,2-5 0,143 36 1,657 125-18,14-66 15,-754-119-25,2874 288 94,14-222-34,-1395-137 708,-1297 12-475,-2-16 0,512-134-1,-710 132-168,337-145-1,-436 156 7,0-4-1,-3-3 1,-2-4-1,-2-3 0,-3-3 1,66-66-1,-105 88-71,-1-1 1,-1-2-1,-2-1 0,-2-1 0,-2-2 1,-1 0-1,33-82 0,-48 96-39,0 0 0,-2 0 0,-1 0-1,-1-1 1,-1 0 0,-1 0 0,-2 0 0,-1 0-1,-1 0 1,-2 0 0,0 0 0,-2 0 0,-1 0-1,-16-42 1,4 28 2,-3 1 0,-1 1-1,-2 1 1,-1 1 0,-2 1 0,-2 2 0,-1 0-1,-68-57 1,11 20 74,-3 3 0,-144-81 1,47 47 44,-3 9 0,-356-123 0,251 127-202,-397-68-1,326 101-985,-435-11-1,-378 82-5082,667 23 845</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26:37.168"/>
    </inkml:context>
    <inkml:brush xml:id="br0">
      <inkml:brushProperty name="width" value="0.025" units="cm"/>
      <inkml:brushProperty name="height" value="0.025" units="cm"/>
    </inkml:brush>
  </inkml:definitions>
  <inkml:trace contextRef="#ctx0" brushRef="#br0">97 226 16592,'-11'3'2162,"5"-2"-1815,-1-1-213,1 1-1,-1 0 1,1 1-1,0-1 0,0 1 1,0 0-1,0 1 1,0 0-1,0 0 0,0 0 1,-6 5-1,44-6-261,21-5 86,94-19 0,-32 3 57,563-24 5,5 54-2,-97 1-3,899-96 306,-856-2-7069,-483 60-625</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26:37.713"/>
    </inkml:context>
    <inkml:brush xml:id="br0">
      <inkml:brushProperty name="width" value="0.025" units="cm"/>
      <inkml:brushProperty name="height" value="0.025" units="cm"/>
    </inkml:brush>
  </inkml:definitions>
  <inkml:trace contextRef="#ctx0" brushRef="#br0">1 248 20531,'0'0'-283,"12"4"118,89 21 142,1-3 0,1-5-1,136 4 1,329-26 239,286-92-143,-575 58-173,-152 23-114,855-120-5353,-689 92 426</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28:05.685"/>
    </inkml:context>
    <inkml:brush xml:id="br0">
      <inkml:brushProperty name="width" value="0.025" units="cm"/>
      <inkml:brushProperty name="height" value="0.025" units="cm"/>
    </inkml:brush>
  </inkml:definitions>
  <inkml:trace contextRef="#ctx0" brushRef="#br0">2500 49 17521,'-184'-24'68,"-227"0"0,302 25-242,1 5 0,0 5-1,-157 36 1,163-22 195,1 5 0,2 4-1,2 4 1,-97 53 0,145-63-43,1 1 1,1 3-1,1 1 1,2 3-1,2 2 0,1 1 1,2 2-1,2 1 1,-37 55-1,40-41-195,1 2 1,4 1-1,1 1 0,4 1 1,2 2-1,-19 92 0,25-77 52,4 1 0,4 0-1,3 0 1,3 1-1,9 80 1,-1-111 229,2 0 0,2-1 0,2 0 0,2-1 0,2 0 0,2-1 0,3-1 0,1-1 0,2 0 0,45 60 0,-31-56-8,2-1-1,2-2 0,1-3 0,3-1 0,1-2 0,2-2 1,2-3-1,65 34 0,-8-15 42,2-5 1,2-5-1,2-4 0,142 27 1,488 42 744,-290-76-387,2-20 0,0-20 0,-1-20 0,657-124-1,-577 40-365,-5-22 0,770-305 0,-843 228-36,-382 170 134,-3-4 0,-1-2 0,116-103 0,-164 128-18,-1 0 0,-1-1 0,-2-1 1,0-1-1,-1-1 0,-2 0 0,-1-1 0,-1-1 0,15-41 0,-22 48-63,-2 0-1,0-1 1,-1 1-1,-2-1 0,0 1 1,-1-1-1,-1 0 1,-1 0-1,-1 1 0,-1-1 1,-1 1-1,-1 0 1,0 0-1,-12-26 1,-2 5-58,-2 1 1,-2 0-1,-2 2 1,-1 1-1,-2 1 1,-1 2-1,-2 0 1,-2 2-1,-49-39 1,17 22-98,-2 2 0,-2 3 0,-1 3 0,-112-47 0,81 51-213,-1 3 1,-2 5 0,-1 5-1,-1 5 1,-1 4 0,-1 4 0,-112 4-1,27 12-685,-1 8 1,1 9-1,-201 48 0,-108 57-2555,-16 30-2034</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28:41.909"/>
    </inkml:context>
    <inkml:brush xml:id="br0">
      <inkml:brushProperty name="width" value="0.025" units="cm"/>
      <inkml:brushProperty name="height" value="0.025" units="cm"/>
    </inkml:brush>
  </inkml:definitions>
  <inkml:trace contextRef="#ctx0" brushRef="#br0">1 341 12588,'13'0'1906,"724"-48"587,365-52-1346,454 36 322,-245 35-1320,-879 6-171,1188-53 1138,-616 98-689,-598-13-336,-59-4 69,-324-3-418,44 11 0,-22-3-4948,-35-10-635</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0:37.814"/>
    </inkml:context>
    <inkml:brush xml:id="br0">
      <inkml:brushProperty name="width" value="0.025" units="cm"/>
      <inkml:brushProperty name="height" value="0.025" units="cm"/>
    </inkml:brush>
  </inkml:definitions>
  <inkml:trace contextRef="#ctx0" brushRef="#br0">154 1 7175,'-12'2'4441,"-120"16"-1777,123-13-2404,16-1-269,17 3-76,295 65 81,100 15 13,396-41 33,-423-34-52,791 66 120,425 15 506,-1415-89-676,1215 51 1828,-1198-38-1595,1280 70 519,81-92-508,195 5-90,-452 6-72,-2-75-7,-203-59 4,461-36 21,-1090 143-26,146-9-973,-212-13-2757,-164 3-1515</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3.315"/>
    </inkml:context>
    <inkml:brush xml:id="br0">
      <inkml:brushProperty name="width" value="0.025" units="cm"/>
      <inkml:brushProperty name="height" value="0.025" units="cm"/>
    </inkml:brush>
  </inkml:definitions>
  <inkml:trace contextRef="#ctx0" brushRef="#br0">0 0 16816,'0'0'5947,"4"12"-5515,14 32 193,1-1-1,2 0 1,1-2 0,3 0-1,1-2 1,2-1-1,2-1 1,1-2 0,2-1-1,67 54 1,-99-87-597,0 0-1,0 0 1,0 0 0,0-1 0,0 1-1,1 0 1,-1 0 0,0-1 0,1 1 0,-1-1-1,0 1 1,1-1 0,-1 0 0,1 1 0,-1-1-1,1 0 1,-1 0 0,1 0 0,-1 0 0,1 0-1,-1 0 1,3-1 0,-3 0-47,0 0-1,0 0 1,0 0 0,0 0-1,0 0 1,-1 0 0,1 0-1,0 0 1,-1 0 0,1 0 0,0 0-1,-1-1 1,1 1 0,-1 0-1,0-1 1,1 1 0,-1 0-1,0 0 1,0-3 0,1-5-1132,-1 0 0,-1-1-1,1 1 1,-2 0 0,1 0 0,-4-11 0,-10-16-6312</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0:41.397"/>
    </inkml:context>
    <inkml:brush xml:id="br0">
      <inkml:brushProperty name="width" value="0.025" units="cm"/>
      <inkml:brushProperty name="height" value="0.025" units="cm"/>
    </inkml:brush>
  </inkml:definitions>
  <inkml:trace contextRef="#ctx0" brushRef="#br0">210 130 8968,'7'-12'7901,"8"-19"-5589,30-56 4377,-46 118-4938,-21 42-1397,-58 132 1,45-122-151,-23 46 100,-23 60 321,122-253-5409,21-57-4424,-28 48 1648</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0:41.770"/>
    </inkml:context>
    <inkml:brush xml:id="br0">
      <inkml:brushProperty name="width" value="0.025" units="cm"/>
      <inkml:brushProperty name="height" value="0.025" units="cm"/>
    </inkml:brush>
  </inkml:definitions>
  <inkml:trace contextRef="#ctx0" brushRef="#br0">184 1 8296,'0'0'6465,"-4"11"-5803,-74 228 3326,67-195-3682,2 1 1,1 1 0,-1 79 0,9-142-3012,1 6 2354,0-1 0,-1 1 1,-1-1-1,0 0 0,-4-21 0,-20-27 1445,19 47-32,0 0 1,1 0-1,0-1 1,1 0-1,-4-24 1,8 37-982,1 0 0,0 1 0,-1-1 0,1 1 0,0-1 0,0 1 0,0-1 1,-1 1-1,1 0 0,0-1 0,0 1 0,0 0 0,0 0 0,0 0 0,0-1 0,0 1 1,-1 0-1,1 0 0,0 0 0,0 1 0,0-1 0,0 0 0,0 0 0,0 0 0,0 1 0,-1-1 1,3 1-1,30 6-327,-32-7 324,37 9-797,76 8 1,-10-16-6135,-56-6 697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0:42.095"/>
    </inkml:context>
    <inkml:brush xml:id="br0">
      <inkml:brushProperty name="width" value="0.025" units="cm"/>
      <inkml:brushProperty name="height" value="0.025" units="cm"/>
    </inkml:brush>
  </inkml:definitions>
  <inkml:trace contextRef="#ctx0" brushRef="#br0">76 0 8232,'0'0'9507,"1"14"-7617,2 11-931,-1 1 0,-2 0 1,-1-1-1,-1 1 0,-5 26 0,-20 56 1637,16-72-2214,1 1 1,2 1-1,2-1 0,1 1 1,1 71-1,4-108-447,0 0 1,0 0-1,1 1 0,-1-1 1,1 0-1,-1 0 1,1 0-1,-1 0 0,1 1 1,-1-1-1,1 0 0,0 0 1,0 0-1,0 0 1,-1 0-1,1-1 0,0 1 1,0 0-1,0 0 0,0-1 1,0 1-1,1 0 1,-1-1-1,0 1 0,2 0 1,-1-1-301,0 1 0,0-1 0,0 1 1,0-1-1,0 0 0,0 0 0,0 0 1,0 0-1,0 0 0,-1 0 0,1-1 1,0 1-1,0-1 0,0 1 0,3-2 1,12-14-4905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0:42.859"/>
    </inkml:context>
    <inkml:brush xml:id="br0">
      <inkml:brushProperty name="width" value="0.025" units="cm"/>
      <inkml:brushProperty name="height" value="0.025" units="cm"/>
    </inkml:brush>
  </inkml:definitions>
  <inkml:trace contextRef="#ctx0" brushRef="#br0">179 0 14029,'0'0'5659,"-3"9"-5173,-102 397 5651,35 17-727,77-544-4364,-4 93-1126,2 1 0,1 0 0,2 0 0,0 1 0,1 0 0,20-37-1,-28 61 62,0 0-1,0 0 1,0 0-1,0 1 0,0-1 1,1 0-1,-1 1 0,1-1 1,-1 1-1,1-1 0,0 1 1,-1 0-1,1-1 0,0 1 1,0 0-1,0 0 1,0 0-1,0 1 0,0-1 1,0 0-1,0 1 0,0 0 1,0-1-1,0 1 0,5 0 1,-6 1-8,1-1 1,0 1 0,-1 0-1,1 0 1,-1 1 0,1-1-1,-1 0 1,1 0-1,-1 1 1,0-1 0,1 1-1,-1-1 1,0 1 0,0-1-1,0 1 1,-1 0-1,1 0 1,0-1 0,0 1-1,-1 0 1,0 0 0,1 0-1,-1 0 1,0-1-1,0 1 1,0 0 0,0 4-1,-1 65 460,2-86-379,1 0 0,1 1 1,1-1-1,0 1 0,7-17 0,10-33 21,-21 63-83,0 1 0,0 0 0,0-1 0,0 1 0,0 0 0,0-1 0,0 1 0,0 0 0,0 0 0,0-1 0,0 1 0,0 0 0,1-1 0,-1 1 0,0 0 0,0 0 0,0-1 0,1 1 0,-1 0 0,0 0 0,0-1 0,1 1 0,-1 0 0,0 0 0,0 0 0,1-1 0,-1 1 0,0 0 0,1 0 0,-1 0 0,0 0 0,1 0 0,-1 0 0,0 0 0,1 0 0,-1 0 0,0 0 0,1 0 0,-1 0 0,0 0 0,1 0 0,-1 0 0,0 0 0,0 0 0,1 0 0,-1 0 0,0 0 0,1 0 0,-1 1 0,0-1 0,1 0 0,-1 0 0,0 0 0,0 1 0,1-1 0,-1 0 0,0 0 0,0 1 0,0-1 0,1 0 0,-1 0 0,0 1 0,23 27-81,-4-5 159,-13-19-45,0-1 0,-1 0-1,1-1 1,0 0 0,1 1 0,-1-2 0,0 1-1,1-1 1,-1 0 0,1 0 0,-1-1 0,1 0-1,-1 0 1,1-1 0,-1 1 0,0-1 0,1-1-1,-1 1 1,10-5 0,-11 5-5,1-1 0,-1 0 1,0-1-1,0 1 0,0-1 0,0 0 0,0 0 1,0-1-1,-1 1 0,0-1 0,1 0 0,-1 0 1,-1-1-1,1 1 0,-1-1 0,0 0 1,0 1-1,0-2 0,0 1 0,-1 0 0,0 0 1,2-8-1,-7 10-170,-6 9 12,-8 10-1,7-1 72,3-7 48,0 1 0,0 0 0,1 1 0,0 0 0,1 0 1,0 0-1,0 1 0,1-1 0,1 1 0,0 0 0,-3 22 0,6-33-128,0 1 1,0 0-1,0-1 0,1 1 0,-1-1 0,0 1 1,0-1-1,1 1 0,-1-1 0,0 1 0,1-1 1,-1 1-1,1-1 0,-1 0 0,1 1 0,-1-1 1,1 0-1,-1 1 0,1-1 0,-1 0 0,1 1 1,-1-1-1,1 0 0,-1 0 0,1 0 0,-1 0 1,1 0-1,0 1 0,-1-1 0,1 0 0,-1 0 1,1 0-1,0 0 0,0-1 0,25-3-5643,-1-10-2169</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0:43.217"/>
    </inkml:context>
    <inkml:brush xml:id="br0">
      <inkml:brushProperty name="width" value="0.025" units="cm"/>
      <inkml:brushProperty name="height" value="0.025" units="cm"/>
    </inkml:brush>
  </inkml:definitions>
  <inkml:trace contextRef="#ctx0" brushRef="#br0">134 194 18610,'-9'6'2866,"6"-4"-2743,-68 59 5234,66-57-5083,0 0-1,1 0 1,0 1-1,0 0 1,0 0-1,1 0 1,0 0-1,0 0 1,0 1-1,0-1 1,1 1-1,0 0 1,0 0-1,-1 8 1,3-14-278,1 1 0,-1 0 0,1-1 0,-1 1 0,1 0 0,0-1 0,-1 1 0,1-1 0,0 1 0,-1-1 0,1 1 1,0-1-1,-1 0 0,1 1 0,0-1 0,0 0 0,0 1 0,-1-1 0,1 0 0,0 0 0,0 0 0,0 0 0,-1 0 0,1 0 0,0 0 1,0 0-1,0 0 0,0 0 0,-1 0 0,3-1 0,28-4 30,-18 0-50,-1-1 0,-1 0 1,1 0-1,-1-1 1,0 0-1,0-1 0,-1-1 1,0 0-1,-1 0 1,0 0-1,0-1 0,-1-1 1,0 0-1,11-21 1,3-9-16,-3-1 0,26-80 1,-59 162-374,-38 119 843,45-136-870,2 0 0,1 0 0,1 0-1,0 1 1,2 39 0,12-19-6287,12-11-5360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0:43.859"/>
    </inkml:context>
    <inkml:brush xml:id="br0">
      <inkml:brushProperty name="width" value="0.025" units="cm"/>
      <inkml:brushProperty name="height" value="0.025" units="cm"/>
    </inkml:brush>
  </inkml:definitions>
  <inkml:trace contextRef="#ctx0" brushRef="#br0">109 177 13485,'-31'2'997,"14"-1"295,1 1 0,-28 6 1,43-5 1163,11-1-1729,17 1-35,754-41 6357,-296 8-6501,29 13-472,533-36 190,-723 4 16,-398 46-5310,26-4-1565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0:57.752"/>
    </inkml:context>
    <inkml:brush xml:id="br0">
      <inkml:brushProperty name="width" value="0.025" units="cm"/>
      <inkml:brushProperty name="height" value="0.025" units="cm"/>
    </inkml:brush>
  </inkml:definitions>
  <inkml:trace contextRef="#ctx0" brushRef="#br0">108 0 10922,'0'0'11280,"0"9"-9956,-5 42 134,-1-1 0,-19 66 0,0 7-947,18-81-285,-9 47 560,-8 171 1,24-260-778,0 1-1,0 0 1,1 0 0,-1 0-1,0-1 1,0 1 0,0 0-1,1 0 1,-1-1 0,0 1-1,0 0 1,1-1 0,-1 1-1,1 0 1,-1-1 0,1 1-1,-1-1 1,1 1 0,-1 0-1,1-1 1,-1 1 0,1-1-1,0 0 1,-1 1 0,1-1-1,0 1 1,-1-1 0,1 0-1,0 0 1,0 1 0,-1-1-1,1 0 1,0 0 0,0 0-1,0 0 1,-1 0 0,1 0-1,0 0 1,0 0 0,-1 0-1,1 0 1,0 0 0,0-1-1,-1 1 1,1 0 0,0-1-1,0 1 1,-1 0 0,1-1-1,0 0 1,52-24-1433,-29 13-792,-8 9 2604,-1 0 0,1 1 0,0 1 0,0 1 0,21 1 0,41-1 429,163-34-200,-16 2-1567,-73 19-5230,-130 11 227,-12 0-4019</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0:58.080"/>
    </inkml:context>
    <inkml:brush xml:id="br0">
      <inkml:brushProperty name="width" value="0.025" units="cm"/>
      <inkml:brushProperty name="height" value="0.025" units="cm"/>
    </inkml:brush>
  </inkml:definitions>
  <inkml:trace contextRef="#ctx0" brushRef="#br0">0 52 18834,'0'0'897,"10"-6"389,1-1-998,0 2-1,1-1 0,0 1 0,0 1 1,1 0-1,-1 1 0,1 0 1,0 1-1,-1 0 0,16 0 1,-11 2 80,5-2-174,-1 1-1,1 2 1,-1 0-1,0 1 1,30 6-1,-47-6-135,0-1 1,0 0-1,0 1 1,0-1-1,0 1 1,0 1-1,0-1 1,-1 0-1,1 1 1,-1-1-1,0 1 1,1 0-1,-1 0 1,-1 1-1,1-1 1,0 1-1,-1-1 1,0 1-1,0 0 1,0 0-1,0 0 1,0 0-1,-1 0 1,0 0-1,0 0 0,0 0 1,0 1-1,-1-1 1,0 0-1,1 1 1,-2-1-1,0 9 1,-1-2 141,0 0 0,-1 0 0,0 0 0,-1 0 1,0-1-1,-1 0 0,0 1 0,0-2 0,-1 1 0,0-1 1,-1 1-1,-9 8 0,-15 16 175,-58 48 0,62-59-332,2 1-216,-17 14-981,13-20-5441,17-16-4856</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2.604"/>
    </inkml:context>
    <inkml:brush xml:id="br0">
      <inkml:brushProperty name="width" value="0.025" units="cm"/>
      <inkml:brushProperty name="height" value="0.025" units="cm"/>
    </inkml:brush>
  </inkml:definitions>
  <inkml:trace contextRef="#ctx0" brushRef="#br0">106 84 7175,'0'0'18209,"-1"11"-16506,-11 62 484,-26 82 1,-6 30-1433,37-150-460,3-22-118,4-16-99,58-289-78,-47 216 0,0-106 0,-12 180 0,-1 6 0,-6 19 0,-4 31 0,10-43 0,0 7 0,0 0 0,1 0 0,3 36 0,-2-51 0,0 0 0,0 1 0,1-1 0,0 0 0,-1 0 0,1 0 0,1 0 0,-1 0 0,0 0 0,1 0 0,-1 0 0,1 0 0,0 0 0,0-1 0,0 1 0,0-1 0,1 0 0,-1 1 0,1-1 0,-1 0 0,1 0 0,0-1 0,-1 1 0,1 0 0,0-1 0,0 0 0,0 0 0,5 2 0,3-2 0,-1-1 0,1 0 0,-1 0 0,1-1 0,-1 0 0,1-1 0,-1 0 0,0 0 0,0-1 0,0-1 0,0 0 0,-1 0 0,1-1 0,-1 0 0,0 0 0,-1-1 0,1-1 0,14-13 0,-5 2 0,0 0 0,-1-1 0,0 0 0,-2-2 0,-1 0 0,21-39 0,-33 60 0,-4 12 0,-5 18 0,-8 10 0,2-6 0,0 0 0,3 0 0,1 1 0,1 1 0,-5 59 0,13-93-69,0 0 0,0 1 0,0-1 0,0 1 0,0-1 0,0 0-1,1 1 1,-1-1 0,1 0 0,0 0 0,0 1 0,0-1 0,0 0 0,0 0 0,0 0 0,0 0 0,1 0 0,-1 0 0,1 0-1,-1-1 1,1 1 0,0 0 0,0-1 0,-1 1 0,1-1 0,0 0 0,1 0 0,2 2 0,1-2-377,1 1-1,-1-1 1,0 0 0,1-1 0,-1 1 0,1-1 0,0-1 0,-1 1-1,10-3 1,18-7-6398,-3-7-4158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2.948"/>
    </inkml:context>
    <inkml:brush xml:id="br0">
      <inkml:brushProperty name="width" value="0.025" units="cm"/>
      <inkml:brushProperty name="height" value="0.025" units="cm"/>
    </inkml:brush>
  </inkml:definitions>
  <inkml:trace contextRef="#ctx0" brushRef="#br0">160 13 19795,'0'0'3763,"-11"3"-731,1-1-2617,0 1 0,1 1 0,0 0 0,-1 0-1,1 1 1,1 0 0,-1 1 0,-7 6-1,10-8-270,2 0 0,-1 1 0,0-1-1,1 1 1,0 0 0,0 1 0,0-1-1,1 1 1,0-1 0,0 1 0,0 0-1,1 0 1,0 0 0,0 1 0,0-1-1,0 8 1,2-13-144,-1 0 0,1 1 0,0-1 0,0 0 0,0 1 0,0-1 0,1 0 0,-1 0 0,0 1 0,0-1 0,1 0 0,-1 0 0,1 1 0,-1-1 0,1 0 0,0 0 0,-1 0 0,1 0 0,0 0 0,0 0 0,0 0 0,0 0 0,-1 0 0,1 0 0,2 0 0,-1 1 0,1-1 0,0 0 0,-1 0 0,1 0 0,0 0 0,0-1 0,0 1 0,0-1 0,0 0 0,5 0 0,2 0 0,0-2 0,0 1 0,0-1 0,-1 0 0,19-8 0,-11 2 0,0-1 0,-1 0 0,-1-2 0,27-21 0,-36 27 0,0 0 0,0-1 0,-1 0 0,0 0 0,0 0 0,0 0 0,-1-1 0,1 0 0,-2 0 0,1 0 0,-1 0 0,0-1 0,3-14 0,-6 22 0,0 0 0,0-1 0,0 1 0,0 0 0,0 0 0,0-1 0,0 1 0,0 0 0,0-1 0,0 1 0,0 0 0,0-1 0,0 1 0,-1 0 0,1 0 0,0-1 0,0 1 0,0 0 0,0 0 0,-1-1 0,1 1 0,0 0 0,0 0 0,-1 0 0,1-1 0,0 1 0,0 0 0,-1 0 0,1 0 0,0 0 0,0 0 0,-1 0 0,1-1 0,0 1 0,-1 0 0,1 0 0,0 0 0,-1 0 0,1 0 0,0 0 0,-1 0 0,1 0 0,0 0 0,0 0 0,-1 1 0,1-1 0,0 0 0,-1 0 0,1 0 0,0 0 0,0 0 0,-1 0 0,1 1 0,0-1 0,0 0 0,-1 0 0,1 0 0,0 1 0,0-1 0,0 0 0,-1 0 0,1 1 0,0-1 0,0 1 0,0-1 0,-9 10 0,1 2 0,1-1 0,0 1 0,0 0 0,1 0 0,1 1 0,0 0 0,0 0 0,-4 25 0,8-36-87,0 1 0,1 0 1,-1 0-1,1-1 0,-1 1 0,1 0 0,0 0 1,0-1-1,0 1 0,0 0 0,1 0 0,-1 0 1,1-1-1,-1 1 0,1 0 0,0-1 0,0 1 1,1-1-1,-1 1 0,0-1 0,1 1 0,-1-1 1,1 0-1,3 4 0,0-4-286,0 1 1,0-1-1,-1-1 0,1 1 1,1-1-1,-1 0 0,0 0 1,0 0-1,0-1 0,1 1 1,-1-1-1,6-1 0,19 0-6065</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3.657"/>
    </inkml:context>
    <inkml:brush xml:id="br0">
      <inkml:brushProperty name="width" value="0.025" units="cm"/>
      <inkml:brushProperty name="height" value="0.025" units="cm"/>
    </inkml:brush>
  </inkml:definitions>
  <inkml:trace contextRef="#ctx0" brushRef="#br0">2 5 18642,'0'0'4420,"-1"10"-3070,1-3-1157,0 1 0,0 0 0,1-1 0,0 1 0,1-1 0,-1 0 0,1 1-1,1-1 1,-1 0 0,1 0 0,1 0 0,-1-1 0,1 1 0,0-1 0,0 0-1,1 0 1,0 0 0,0 0 0,1-1 0,-1 0 0,1 0 0,8 4 0,-9-6-170,1 0 1,0-1 0,0 0 0,0 0 0,1 0-1,-1-1 1,0 0 0,1 0 0,-1-1 0,0 0-1,1 0 1,9-1 0,-13 0 50,-1 1-1,1 0 1,0-1-1,-1 0 1,1 0-1,0 0 1,-1 0-1,1 0 1,-1 0-1,0-1 1,1 1 0,-1-1-1,0 0 1,0 0-1,0 1 1,0-1-1,0-1 1,0 1-1,-1 0 1,1 0-1,-1-1 1,1 1-1,-1-1 1,0 1 0,0-1-1,0 1 1,0-1-1,0 0 1,-1 1-1,1-5 1,0 2-39,-1 0 0,0 1 0,0-1 0,0 0 0,-1 0 0,1 1 0,-1-1 0,0 0 0,0 1 0,-1-1 0,0 1 0,1-1 0,-1 1-1,-1 0 1,1 0 0,-1 0 0,1 0 0,-1 0 0,0 0 0,-1 1 0,1-1 0,-1 1 0,1 0 0,-1 0 0,0 1 0,0-1 0,0 1 0,0 0 0,-1 0 0,1 0 0,-1 0 0,1 1 0,-1 0 0,1 0 0,-1 0 0,0 0 0,-6 1 0,5-1-208,-1 0-1,1 1 1,-1 0-1,1 0 1,-1 1-1,1 0 1,0 0-1,-8 3 1,12-4 76,0 1 1,1 0 0,-1-1-1,0 1 1,1 0 0,-1 0-1,1 0 1,-1 1 0,1-1-1,0 0 1,-1 0 0,1 1-1,0-1 1,0 1 0,0-1-1,0 1 1,0-1 0,0 1-1,0 0 1,1-1 0,-1 1-1,1 0 1,-1 0 0,1-1-1,0 1 1,-1 0 0,1 0-1,0 0 1,0 0 0,0-1-1,1 1 1,-1 0 0,1 2-1,4 9-4269,6-2-1741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3.367"/>
    </inkml:context>
    <inkml:brush xml:id="br0">
      <inkml:brushProperty name="width" value="0.025" units="cm"/>
      <inkml:brushProperty name="height" value="0.025" units="cm"/>
    </inkml:brush>
  </inkml:definitions>
  <inkml:trace contextRef="#ctx0" brushRef="#br0">14 1 20756,'0'0'8434,"0"10"-7131,-14 275 971,32-321-2274,-13 7 0,-2 0 0,-1 0 0,-1-32 0,-1 53 0,31 8 0,30-1-2858,-46-1 1045,0 0 1,-1-1-1,1-1 1,16-6-1,1-3-6189</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3.736"/>
    </inkml:context>
    <inkml:brush xml:id="br0">
      <inkml:brushProperty name="width" value="0.025" units="cm"/>
      <inkml:brushProperty name="height" value="0.025" units="cm"/>
    </inkml:brush>
  </inkml:definitions>
  <inkml:trace contextRef="#ctx0" brushRef="#br0">200 9 7815,'0'0'19192,"-10"-2"-17388,1 0-1439,0 0 0,-1 1 0,1 0 0,-1 0 0,-18 3 0,26-2-325,-1 0-1,0 1 1,1-1 0,-1 1 0,1 0-1,-1 0 1,1 0 0,0 0 0,-1 0-1,1 0 1,0 1 0,0-1 0,0 1 0,0 0-1,0-1 1,0 1 0,0 0 0,1 0-1,-1 0 1,1 0 0,-1 1 0,1-1-1,0 0 1,0 1 0,0-1 0,0 0 0,0 1-1,1-1 1,-1 1 0,1 0 0,-1-1-1,1 4 1,0-4-40,0-1 0,1 1 0,-1-1-1,0 1 1,1-1 0,-1 1 0,1-1-1,-1 0 1,1 1 0,0-1 0,0 0-1,-1 0 1,1 1 0,0-1 0,0 0-1,0 0 1,0 0 0,0 0 0,1 0-1,-1 0 1,0 0 0,0-1 0,1 1-1,-1 0 1,0-1 0,1 1 0,-1-1-1,1 1 1,-1-1 0,1 1 0,-1-1-1,3 0 1,59 5-428,-48-4 149,-4-1 83,49 5-562,-58-5 772,-1 0-1,0 0 1,0 0-1,1 0 1,-1 1-1,0-1 1,1 0-1,-1 1 1,0-1-1,0 1 1,0 0-1,0-1 1,1 1-1,-1 0 1,0-1-1,0 1 1,0 0-1,0 0 1,-1 0-1,1 0 1,0 0-1,0 0 1,0 0-1,-1 0 1,1 1 0,-1-1-1,1 0 1,-1 0-1,1 0 1,-1 1-1,0-1 1,1 0-1,-1 1 1,0-1-1,0 0 1,0 3-1,-1-1 42,-1-1-1,1 1 1,-1-1-1,1 0 1,-1 1-1,0-1 1,1 0-1,-1 0 1,0 0-1,-1 0 1,1-1-1,0 1 1,0 0-1,-1-1 1,-3 2-1,-43 21 668,41-21-693,-11 6-29,-1-1 0,0-1 0,0-1 0,-1-1 0,0 0 0,-34 2 0,55-7-10,-1 0-1,1 0 1,0-1 0,-1 1 0,1 0-1,0 0 1,-1 0 0,1 0-1,0 0 1,0 0 0,-1-1-1,1 1 1,0 0 0,0 0 0,-1-1-1,1 1 1,0 0 0,0 0-1,0-1 1,-1 1 0,1 0-1,0 0 1,0-1 0,0 1 0,0 0-1,0-1 1,-1 1 0,1 0-1,0-1 1,0 1 0,0 0-1,0-1 1,0 1 0,0 0 0,0-1-1,0 1 1,0 0 0,0-1-1,0 1 1,1 0 0,-1 0-1,0-1 1,0 1 0,0 0 0,0-1-1,0 1 1,1 0 0,-1-1-1,0 1 1,0 0 0,0 0-1,1-1 1,11-17-2706,11-9-2996,8-5-1714</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4.081"/>
    </inkml:context>
    <inkml:brush xml:id="br0">
      <inkml:brushProperty name="width" value="0.025" units="cm"/>
      <inkml:brushProperty name="height" value="0.025" units="cm"/>
    </inkml:brush>
  </inkml:definitions>
  <inkml:trace contextRef="#ctx0" brushRef="#br0">116 1 21332,'0'0'7901,"-7"9"-6139,-7 9-1644,1 1 0,1 1 0,1 0 0,1 0 0,1 1 1,1 0-1,0 1 0,2 0 0,0 0 0,2 1 0,0-1 1,2 1-1,0 0 0,2 30 0,0-51-118,1 0 0,-1 0 0,0 0 0,0 0 0,1 0 0,-1 0 0,1-1 0,0 1 0,-1 0 0,1 0 0,0-1 0,0 1 0,0 0 0,0-1 0,0 1 0,1-1 0,-1 0 0,0 1 0,1-1 0,-1 0 0,1 0 0,-1 1 0,3 0 0,-1-1 0,0-1 0,0 1 0,0 0 0,0-1 0,0 0 0,0 0 0,0 0 0,0 0 0,0 0 0,0 0 0,0-1 0,-1 1 0,5-2 0,4-2 0,0 0 0,-1-1 0,1 0 0,-1-1 0,0 1 0,12-12 0,-20 16 0,-1 0 0,0 0 0,0 0 0,1-1 0,-1 1 0,0 0 0,1 1 0,-1-1 0,1 0 0,-1 0 0,1 1 0,0-1 0,-1 1 0,1-1 0,0 1 0,-1 0 0,1-1 0,0 1 0,2 0 0,-3 1 0,0-1 0,0 1 0,0 0 0,-1-1 0,1 1 0,0 0 0,-1 0 0,1-1 0,-1 1 0,1 0 0,-1 0 0,1 0 0,-1 0 0,1 0 0,-1 0 0,0 0 0,1 0 0,-1 0 0,0 0 0,0 0 0,0 0 0,0 0 0,0 1 0,0 12 0,-1 0 0,-1 0 0,-4 21 0,4-28 0,1-1-7,-3 31-462,11-28-248,11-15-487,33-37-11010,-21 13 432</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4.451"/>
    </inkml:context>
    <inkml:brush xml:id="br0">
      <inkml:brushProperty name="width" value="0.025" units="cm"/>
      <inkml:brushProperty name="height" value="0.025" units="cm"/>
    </inkml:brush>
  </inkml:definitions>
  <inkml:trace contextRef="#ctx0" brushRef="#br0">150 0 11755,'0'0'15161,"-8"8"-13052,-16 13-931,-31 38-1,47-51-1038,1 1 0,0 1-1,1-1 1,0 1 0,0 0-1,1 0 1,0 1 0,1-1-1,-3 13 1,7-22-139,-1 0 0,1 0 0,0 0 0,0 0 0,0 0 0,-1 0 0,1 0 0,0 0 0,1 0 0,-1 0 0,0 0 0,0 1 0,0-1 0,1 0 0,-1 0 0,0 0 0,1 0 0,-1 0 0,1 0 0,-1-1 0,1 1 0,0 0 0,-1 0 0,1 0 0,0 0 0,0-1 0,-1 1 0,1 0 0,0-1 0,0 1 0,1 0 0,2 0 0,-1 0 0,0 0 0,0-1 0,1 1 0,-1-1 0,0 0 0,0 0 0,1 0 0,-1 0 0,6-2 0,4-1 0,-1 0 0,1-1 0,-1 0 0,22-11 0,-17 4-17,0-1-1,-1-1 1,0 0 0,14-16-1,-23 23 20,-1-2-1,1 1 1,-1-1 0,-1 0-1,1 0 1,-1-1-1,-1 1 1,0-1-1,0 0 1,4-14 0,-8 23-1,0-1 0,0 1 0,0 0 1,0 0-1,0 0 0,0 0 0,0 0 1,0 0-1,0-1 0,0 1 0,0 0 1,0 0-1,0 0 0,0 0 0,0 0 1,0-1-1,0 1 0,0 0 1,0 0-1,0 0 0,0 0 0,0 0 1,0 0-1,0-1 0,0 1 0,0 0 1,0 0-1,0 0 0,-1 0 0,1 0 1,0 0-1,0 0 0,0-1 0,0 1 1,0 0-1,0 0 0,0 0 0,-1 0 1,1 0-1,0 0 0,0 0 0,0 0 1,0 0-1,0 0 0,0 0 0,-1 0 1,1 0-1,0 0 0,0 0 0,0 0 1,0 0-1,0 0 0,-1 0 1,1 0-1,0 0 0,0 0 0,0 0 1,0 0-1,0 0 0,0 0 0,-1 0 1,1 0-1,0 0 0,0 0 0,0 1 1,0-1-1,0 0 0,0 0 0,-8 5-18,2 2 17,0 0 0,0 0 0,0 0 0,1 1 0,0 0 0,0 0 0,1 0 0,0 1 0,1-1 0,0 1 0,0 0 0,1 0 0,0 0 0,0 0 0,1 0 0,0 1 0,2 16 0,-1-24-22,1 0 0,0 0 0,0 0 1,0-1-1,0 1 0,0 0 0,0 0 0,0-1 0,1 1 0,-1-1 0,1 1 1,-1-1-1,1 1 0,-1-1 0,1 0 0,0 0 0,0 0 0,-1 0 1,1 0-1,0 0 0,0 0 0,0-1 0,0 1 0,0-1 0,4 1 0,0 0-455,0 0 0,1-1-1,-1 0 1,0 0-1,0 0 1,0-1-1,12-2 1,18-13-8139</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5.049"/>
    </inkml:context>
    <inkml:brush xml:id="br0">
      <inkml:brushProperty name="width" value="0.025" units="cm"/>
      <inkml:brushProperty name="height" value="0.025" units="cm"/>
    </inkml:brush>
  </inkml:definitions>
  <inkml:trace contextRef="#ctx0" brushRef="#br0">60 1 9897,'0'0'16432,"4"13"-14649,-4-13-1776,3 10 300,-1 1 0,0-1 0,0 1-1,-1-1 1,0 1 0,-1 0 0,0-1-1,-1 1 1,-2 11 0,-26 85 539,18-74-662,2 0-1,1 0 1,-5 46-1,13-79-183,0 1 0,0-1 0,0 1 0,0 0 0,0-1 0,-1 1 0,1-1 0,0 1 0,0-1 0,0 1 0,1-1 0,-1 1 0,0 0 0,0-1 0,0 1 0,0-1 0,0 1 0,1-1 0,-1 1 0,0-1 0,1 1 0,-1-1 0,0 0 0,1 1 0,-1-1 0,0 1 0,1-1 0,-1 0 0,1 1 0,-1-1 0,0 0 0,1 1 0,-1-1 0,1 0 0,-1 0 0,1 1 0,-1-1 0,1 0 0,0 0 0,-1 0 0,1 0 0,-1 0 0,1 0 0,-1 0 0,1 0 0,-1 0 0,1 0 0,0 0 0,-1 0 0,1 0 0,-1 0 0,1 0 0,-1-1 0,1 1 0,-1 0 0,1 0 0,-1-1 0,1 1 0,-1 0 0,0-1 0,1 1 0,-1 0 0,1-1 0,-1 1 0,0-1 0,1 0 0,32-25 0,15-29-565,-2-2 0,-3-2 0,58-105 1,-90 145 549,2 2 70,-8 17 124,-11 32 126,-38 78 289,32-86-431,0 2 0,2-1 0,1 1 0,2 1 0,0 0 0,-3 31 0,10-57-168,-1 0 0,1 0 1,0 0-1,0 0 0,0 0 0,0 0 0,0 0 1,0 0-1,0 0 0,1 0 0,-1 0 0,0 0 1,1 0-1,-1 0 0,0 0 0,1 0 0,-1 0 1,1 0-1,0 0 0,-1-1 0,1 1 0,0 0 0,-1 0 1,1 0-1,0-1 0,0 1 0,0 0 0,-1-1 1,2 1-1,1 0-32,-1-1 0,0 0-1,0 1 1,1-1 0,-1 0 0,0 0 0,0-1-1,1 1 1,-1 0 0,0-1 0,0 1 0,0-1 0,3-1-1,5-2-501,0-1-1,0 0 0,-1 0 1,15-11-1,7-13-5649,-11 8-851,1-4-5644</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5.420"/>
    </inkml:context>
    <inkml:brush xml:id="br0">
      <inkml:brushProperty name="width" value="0.025" units="cm"/>
      <inkml:brushProperty name="height" value="0.025" units="cm"/>
    </inkml:brush>
  </inkml:definitions>
  <inkml:trace contextRef="#ctx0" brushRef="#br0">66 238 16784,'0'0'3363,"-30"56"64,17-25-256,3-4-416,1-2-1218,5-6-928,4-7-545,1-9-769,17-3-1569,0-7-1986,2-13-3683</inkml:trace>
  <inkml:trace contextRef="#ctx0" brushRef="#br0" timeOffset="1">147 1 18930,'0'0'12428,"-42"50"-12364,37-23-32,4 1-256,1-8-930,0-1-1376,0-7-2082,0-6-3396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5.888"/>
    </inkml:context>
    <inkml:brush xml:id="br0">
      <inkml:brushProperty name="width" value="0.025" units="cm"/>
      <inkml:brushProperty name="height" value="0.025" units="cm"/>
    </inkml:brush>
  </inkml:definitions>
  <inkml:trace contextRef="#ctx0" brushRef="#br0">152 69 17360,'0'0'7490,"-1"-10"-4169,-5-30-903,6 39-2370,-1 0-1,0 0 1,1-1-1,-1 1 1,0 0-1,0 0 1,0 0-1,0 0 1,0 0 0,0 0-1,0 1 1,0-1-1,0 0 1,0 0-1,0 1 1,-1-1-1,1 1 1,0-1 0,0 1-1,-1 0 1,1-1-1,0 1 1,-1 0-1,1 0 1,0 0 0,-1 0-1,1 0 1,-1 0-1,1 0 1,0 0-1,-1 1 1,-1 0-1,-2 0 30,0 0-1,1 0 0,-1 1 0,1-1 0,0 1 0,-1 0 0,-5 4 0,4-1-76,1 0 0,0 0 0,0 0 0,0 1 0,1 0 0,-1 0 0,1 0 0,1 0 0,-1 1 0,1 0 0,0-1 0,1 1 0,0 0 0,0 0 0,0 1 0,1-1 0,0 0 0,0 15 0,1-21-1,0 0 0,0 1 0,1-1 0,-1 0-1,0 1 1,1-1 0,0 0 0,-1 0 0,1 1 0,-1-1 0,1 0 0,0 0 0,0 0 0,0 0-1,0 0 1,0 0 0,0 0 0,0 0 0,0-1 0,0 1 0,0 0 0,2 1 0,1-1-11,0 1 0,0-1 1,1 0-1,-1 0 0,0 0 1,0-1-1,7 1 0,2-1-87,-1-1 0,1 0 0,0-1 0,14-3 0,-13 0-370,-1 0 0,0-1 0,0-1 0,20-12 0,20-11 812,-52 31-309,-1-1 1,1 0-1,0 0 0,-1 1 0,1-1 1,-1 1-1,1-1 0,0 0 0,-1 1 1,1-1-1,-1 1 0,1-1 0,-1 1 1,0-1-1,1 1 0,-1 0 0,1-1 1,-1 1-1,0-1 0,1 1 0,-1 0 0,0-1 1,0 1-1,0 0 0,0-1 0,1 1 1,-1 0-1,0 0 0,0-1 0,0 1 1,0 0-1,0-1 0,-1 1 0,1 0 1,0-1-1,0 2 0,0 40 1203,0-33-1125,-1-7-112,1 0 0,0 0 0,0 0 0,0 0 0,0 0 0,0 0 0,1 0 0,-1 0 0,0 0 0,1 0 0,0 0 0,-1 0 0,1-1 0,0 1 0,0 0 0,0 0 0,0 0 0,0-1 0,1 1 0,1 1 0,0-1 0,1-1 0,-1 0 0,1 0 0,-1 0 0,1 0 0,-1 0 0,1-1 0,0 0 0,-1 0 0,1 0 0,4 0 0,10-2 0,0-1 0,0 0 0,0-1 0,-1-1 0,20-7 0,-21 5 0,2 2 0,-1 0 0,0 1 0,1 1 0,27-2 0,-45 5-76,1 0 1,0 0-1,-1 0 0,1 0 1,-1 0-1,1 0 0,-1 0 1,1 0-1,-1 0 0,1 0 1,0 1-1,-1-1 0,1 0 1,-1 1-1,1-1 0,-1 0 1,0 0-1,1 1 0,-1-1 1,1 1-1,-1-1 0,0 1 1,1-1-1,-1 0 0,0 1 1,1-1-1,-1 1 0,0-1 1,0 1-1,1 0 0,-1-1 1,0 1-1,0-1 0,0 1 0,0-1 1,0 1-1,0-1 0,0 1 1,0 0-1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6.323"/>
    </inkml:context>
    <inkml:brush xml:id="br0">
      <inkml:brushProperty name="width" value="0.025" units="cm"/>
      <inkml:brushProperty name="height" value="0.025" units="cm"/>
    </inkml:brush>
  </inkml:definitions>
  <inkml:trace contextRef="#ctx0" brushRef="#br0">108 1 15887,'0'0'10538,"5"67"-8552,-20-12-385,0 5-800,-1 5-513,-2-2-159,5-8-97,7-6-417,2-13-1505,-1-11-2402,-2-14-2274,-7-11-3587</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6.650"/>
    </inkml:context>
    <inkml:brush xml:id="br0">
      <inkml:brushProperty name="width" value="0.025" units="cm"/>
      <inkml:brushProperty name="height" value="0.025" units="cm"/>
    </inkml:brush>
  </inkml:definitions>
  <inkml:trace contextRef="#ctx0" brushRef="#br0">1 95 17457,'0'0'2348,"3"-10"119,-2 6-2251,0 0 1,0 0-1,1 1 0,0-1 1,0 0-1,0 1 1,0 0-1,0-1 1,1 1-1,0 0 1,5-5-1,-3 4-86,0 1 1,0 0-1,0 0 0,1 1 0,-1 0 1,1 0-1,0 0 0,-1 0 1,1 1-1,7-1 0,29-4 0,1 3 0,-1 1 0,47 3 0,-62 1-124,0 1 1,-1 2 0,0 0-1,0 2 1,-1 0-1,29 13 1,-45-16 66,-1 1 1,1 0-1,-1 1 0,1-1 1,-1 1-1,-1 1 0,0 0 1,0 0-1,0 0 0,0 1 1,-1 0-1,-1 0 0,1 1 1,5 12-1,-9-15 91,0-1 0,0 1 1,0-1-1,-1 1 0,0 0 0,0 0 1,-1 0-1,1 0 0,-1 0 0,0-1 1,-1 1-1,0 0 0,0 0 0,0 0 1,0 0-1,-1-1 0,0 1 0,0-1 1,-1 1-1,1-1 0,-1 0 0,0 0 1,-1 0-1,1 0 0,-8 6 0,-5 5-111,-1-1-1,-1 0 0,0-2 0,-1 0 0,0-1 0,-1-1 0,0-1 0,-43 15 0,38-16-45,-1-2 1,1 0-1,-1-2 1,-1-1-1,1-1 1,0-2 0,-38-1-1,60 0-223,-1-1 0,1 0 0,-1 1 0,1-1 0,0-1-1,0 1 1,-1-1 0,1 0 0,0 0 0,0 0 0,1 0 0,-1 0 0,0-1 0,1 0 0,0 0 0,-1 0 0,1 0-1,0 0 1,1-1 0,-1 0 0,0 1 0,-1-5 0,3 4-70,0 1-1,0 0 1,0 0 0,0 0-1,1-1 1,-1 1 0,1 0-1,0-1 1,0 1 0,0 0 0,1-1-1,-1 1 1,1 0 0,0-1-1,0 1 1,0 0 0,0 0-1,0 0 1,1 0 0,-1 0-1,1 0 1,0 0 0,0 1-1,0-1 1,0 1 0,1-1-1,-1 1 1,0 0 0,6-4 0,32-22-7872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7.027"/>
    </inkml:context>
    <inkml:brush xml:id="br0">
      <inkml:brushProperty name="width" value="0.025" units="cm"/>
      <inkml:brushProperty name="height" value="0.025" units="cm"/>
    </inkml:brush>
  </inkml:definitions>
  <inkml:trace contextRef="#ctx0" brushRef="#br0">0 30 12524,'0'0'7308,"9"6"-3806,1 0-2578,0 0 0,1 0 0,0-1 0,-1-1 0,21 6 1,-24-8-756,0-1 1,-1 1 0,1-2 0,0 1 0,0-1 0,0 0-1,0 0 1,0-1 0,0 0 0,0 0 0,-1 0 0,1-1-1,9-3 1,-10 2-135,1 0 0,0-1 0,-1 1 0,0-1 0,0 0 0,0-1 0,0 1-1,0-1 1,-1 0 0,0-1 0,0 1 0,6-12 0,-30 27 360,14-6-361,1 1 1,-1-1-1,1 1 0,0 0 0,0 0 0,0 0 1,1 1-1,0 0 0,0-1 0,0 1 1,1 0-1,0 0 0,0 0 0,1 0 0,-1 1 1,0 11-1,3-16-32,0-1 0,-1 0-1,1 1 1,0-1 0,0 0 0,0 0-1,0 0 1,0 1 0,0-1 0,1 0 0,-1 0-1,0-1 1,1 1 0,-1 0 0,0 0 0,1-1-1,-1 1 1,1-1 0,-1 1 0,1-1 0,-1 1-1,1-1 1,-1 0 0,1 0 0,-1 0 0,1 0-1,-1 0 1,4-1 0,49-2 26,-30-3-156,0 0 1,45-20-1,-52 18 45,1 1-1,-1 1 1,2 1 0,-1 0-1,0 1 1,35-3 0,-51 8 86,1-1 0,0 0 1,-1 1-1,1 0 0,0-1 0,-1 1 1,1 0-1,-1 1 0,0-1 1,1 0-1,-1 1 0,0-1 0,0 1 1,0-1-1,4 5 0,-4-4-166,1 1-1,0-1 0,0 0 1,0 0-1,0 0 1,1 0-1,-1 0 0,5 1 1,3-1-1214,0 0-1,-1-1 1,1 0 0,18-1 0,-8-1-1298,21 1-3667</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4.595"/>
    </inkml:context>
    <inkml:brush xml:id="br0">
      <inkml:brushProperty name="width" value="0.025" units="cm"/>
      <inkml:brushProperty name="height" value="0.025" units="cm"/>
    </inkml:brush>
  </inkml:definitions>
  <inkml:trace contextRef="#ctx0" brushRef="#br0">1 49 4676,'0'0'17948,"5"9"-17847,43 65 455,73 87-1,-28-41 1698,-76-101-2067,-17-19-171,0 0 0,0 1 0,0-1 0,0 0 0,1 0-1,-1 0 1,0 0 0,0 0 0,1 1 0,-1-1 0,0 0 0,0 0 0,0 0 0,1 0 0,-1 0 0,0 0 0,1 0 0,-1 0 0,0 0 0,0 0 0,1 0 0,-1 0 0,0 0 0,0 0 0,1 0 0,-1 0 0,0 0-1,0 0 1,1 0 0,-1 0 0,0 0 0,0-1 0,0 1 0,1 0 0,-1 0 0,0 0 0,1-1 0,-1-2 90,1 0 0,0 0 0,-1-1 1,0 1-1,1 0 0,-1-1 0,-1 1 0,1 0 0,0 0 1,-2-6-1,-10-44 88,-3 1 0,-1 0 0,-37-77-1,25 62-141,28 66-59,-1 1 0,0-1 0,1 0 0,-1 0 0,1 0 0,-1 0 1,1 0-1,0 0 0,-1 0 0,1 0 0,0 0 0,-1 0 0,1 0 0,0 0 0,0 0 0,0 0 0,0 0 1,0 0-1,0 0 0,0 0 0,1 0 0,-1 0 0,0 0 0,1 0 0,-1 0 0,0 0 0,1 0 1,-1 1-1,1-1 0,-1 0 0,1 0 0,0 0 0,-1 0 0,1 1 0,0-1 0,0 0 0,-1 1 0,1-1 1,1 0-1,2 0-10,-1 1 0,1-1 0,0 1 0,-1 0 0,1 0 1,0 1-1,-1-1 0,1 1 0,0 0 0,5 2 0,-2-1 44,-1 1 0,0 0 0,0 1 0,0 0 0,0 0 0,0 0 0,-1 0 0,0 1 0,0 0 0,0 0-1,-1 0 1,1 1 0,-1-1 0,-1 1 0,1 0 0,-1 0 0,0 1 0,0-1 0,-1 1 0,3 9-1,-3-11 79,-1-1 0,0 1-1,0 0 1,0 0-1,0 0 1,-1 0 0,0 0-1,0 0 1,0 0-1,0 0 1,-1 0-1,0-1 1,0 1 0,-1 0-1,1 0 1,-1-1-1,0 1 1,0-1 0,0 1-1,-1-1 1,0 0-1,0 0 1,0 0-1,0 0 1,0-1 0,-1 1-1,1-1 1,-1 0-1,-6 4 1,8-5-125,-1-1 0,1 1 0,0-1 0,-1 0 0,0 0 0,1 0 0,-1 0-1,1 0 1,-1 0 0,0-1 0,0 1 0,1-1 0,-1 0 0,0 0 0,0 0 0,0 0 0,1 0 0,-1-1 0,0 1 0,0-1 0,1 0 0,-1 0 0,0 0 0,1 0 0,-1 0-1,1 0 1,0-1 0,-3-1 0,2 0-324,1 0-1,0 0 0,0 0 1,0 0-1,0 0 1,0-1-1,1 1 0,0-1 1,-1 1-1,1-1 0,0 1 1,1-1-1,-1 1 1,1-1-1,0 0 0,-1 0 1,2 1-1,-1-1 0,0 0 1,2-6-1,1 0-1421,0 0 0,0 0 0,1 1 0,0-1 0,8-11 0,9-14-7751</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8.069"/>
    </inkml:context>
    <inkml:brush xml:id="br0">
      <inkml:brushProperty name="width" value="0.025" units="cm"/>
      <inkml:brushProperty name="height" value="0.025" units="cm"/>
    </inkml:brush>
  </inkml:definitions>
  <inkml:trace contextRef="#ctx0" brushRef="#br0">120 100 23734,'0'0'3481,"-8"0"-1233,0 0-1860,-1 1 1,0 0 0,1 1-1,-15 4 1,19-5-354,0 0 0,1 0 0,-1 1 0,1-1 0,-1 1 0,1 0 0,0 0 0,-1 1 0,1-1 0,0 1 0,0-1 0,1 1 0,-1 0 0,1 0 0,-4 5 0,6-7-89,0-1 0,0 0-1,0 0 1,0 1 0,0-1 0,0 0-1,0 0 1,0 1 0,0-1 0,0 0-1,0 1 1,0-1 0,0 0 0,0 0-1,0 1 1,0-1 0,1 0 0,-1 0-1,0 0 1,0 1 0,0-1 0,1 0-1,-1 0 1,0 0 0,0 1 0,0-1-1,1 0 1,-1 0 0,0 0 0,0 0-1,1 0 1,-1 0 0,0 0 0,0 1-1,1-1 1,-1 0 0,0 0 0,0 0-1,1 0 1,-1 0 0,0 0 0,1 0-1,-1 0 1,0 0 0,0-1 0,1 1-1,-1 0 1,0 0 0,0 0 0,1 0-1,-1 0 1,0 0 0,0 0 0,1-1-1,-1 1 1,0 0 0,0 0 0,28-6 527,-17 3-368,-10 12 574,-2-9-645,1 1 1,0-1 0,0 1 0,-1 0-1,1-1 1,0 1 0,0 0 0,0-1 0,0 1-1,0 0 1,0-1 0,0 1 0,0 0-1,0-1 1,0 1 0,0-1 0,1 1-1,-1 0 1,0-1 0,0 1 0,1 0 0,-1-1-1,0 1 1,1-1 0,-1 1 0,0-1-1,1 1 1,-1-1 0,1 1 0,-1-1 0,1 0-1,-1 1 1,1-1 0,0 1 0,7-3-123,0-1 0,0 0 0,0 0 0,0 0 1,-1-1-1,1 0 0,7-7 0,-8 7-37,-10 3 290,0 1-1,-1 0 0,1-1 1,0 2-1,-1-1 0,1 0 1,0 1-1,-1-1 0,1 1 1,0 0-1,0 0 0,0 0 1,-5 3-1,5-2-164,-21 20 0,24-21 0,-1-1 0,1 1 0,-1 0 0,1-1 0,-1 1 0,1 0 0,-1-1 0,1 1 0,-1 0 0,1 0 0,0-1 0,0 1 0,-1 0 0,1 0 0,0 0 0,0-1 0,0 1 0,0 0 0,0 0 0,0 0 0,0 0 0,0-1 0,0 1 0,0 0 0,0 0 0,1 0 0,-1-1 0,0 1 0,0 0 0,1 0 0,-1-1 0,1 1 0,0 1 0,4-1 0,-1 0 0,0 0 0,1-1 0,-1 1 0,1-1 0,-1 0 0,1-1 0,-1 1 0,1-1 0,-1 0 0,0 0 0,1 0 0,4-3 0,50-27 0,-14 5 0,-44 27 0,-1-1 0,1 0 0,-1 0 0,1 1 0,-1-1 0,1 0 0,-1 1 0,1-1 0,-1 1 0,0-1 0,1 0 0,-1 1 0,0-1 0,1 1 0,-1-1 0,0 1 0,1-1 0,-1 1 0,0-1 0,0 1 0,0-1 0,0 1 0,0 0 0,1-1 0,-1 1 0,0-1 0,0 1 0,0-1 0,-1 1 0,1 0 0,0-1 0,0 1 0,0-1 0,0 1 0,-1 0 0,0 23 0,1-22 1,-1 0 1,1-1-1,-1 1 0,1 0 0,0 0 1,0-1-1,0 1 0,0 0 0,0 0 1,0-1-1,1 1 0,-1 0 0,0 0 1,1-1-1,-1 1 0,1 0 0,1 2 1,1-3-10,-1 0 1,0 0 0,0-1 0,1 1-1,-1-1 1,0 1 0,0-1-1,1 0 1,-1 0 0,0 0 0,1 0-1,3-1 1,-2 1-12,13-2-323,-1-1 0,1 0 0,0-1 0,18-8 0,-24 8-128,1 0 1,-1 0-1,1 1 1,0 1-1,0 0 0,0 0 1,1 1-1,-1 1 1,0 0-1,13 2 0,-11 9-1880,-13-10 2188,-1 0-1,1 0 1,0 0 0,0 0 0,0 0 0,0 0-1,0 0 1,0 0 0,0 0 0,0-1 0,0 1-1,0 0 1,0-1 0,0 1 0,1-1 0,-1 1-1,0-1 1,0 0 0,3 1 0,14 0-1497,1-1 1,0 0 0,-1-2 0,1 0-1,23-6 1,-31 5 1074,1-1 1,-1 0-1,19-10 1,-23 11 1624,0-1 0,-1-1 0,0 1 0,0-1 0,0 0 0,8-10 0,-14 15-712,1-1 1,-1 1-1,1-1 1,-1 1-1,1 0 1,-1-1-1,1 0 1,-1 1-1,0-1 0,1 1 1,-1-1-1,0 1 1,1-1-1,-1 0 1,0 1-1,0-1 0,1 0 1,-1 1-1,0-1 1,0 0-1,0 1 1,0-1-1,0 0 0,0 1 1,0-2-1,-15 1 3989,-23 16-2547,-15 27-127,50-39-1565,0-1 0,1 1-1,-1 0 1,1 0 0,0 0 0,0 1-1,0-1 1,0 0 0,1 1 0,-1-1-1,1 1 1,0 0 0,0-1 0,0 1-1,0 6 1,1-9-78,1 0-1,-1 0 1,1 0-1,-1 0 1,1-1 0,-1 1-1,1 0 1,0 0-1,-1 0 1,1 0 0,0-1-1,-1 1 1,1 0-1,0-1 1,0 1 0,0-1-1,0 1 1,0-1-1,0 1 1,0-1-1,0 1 1,0-1 0,0 0-1,0 0 1,0 1-1,0-1 1,0 0 0,0 0-1,0 0 1,0 0-1,0 0 1,0-1 0,0 1-1,0 0 1,1-1-1,42-7-106,-29 1-316,-1 0 1,0-1 0,-1 0 0,0-2 0,0 1-1,0-1 1,14-17 0,68-81-1667,-70 76 3948,-34 43-1782,0 1 1,0-1 0,2 1 0,-1 1 0,1-1 0,1 1 0,-7 20 0,11-26-1162,0 1 0,1-1 0,0 1 0,0 0 0,1 12 0,1-3-10091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8.945"/>
    </inkml:context>
    <inkml:brush xml:id="br0">
      <inkml:brushProperty name="width" value="0.025" units="cm"/>
      <inkml:brushProperty name="height" value="0.025" units="cm"/>
    </inkml:brush>
  </inkml:definitions>
  <inkml:trace contextRef="#ctx0" brushRef="#br0">230 12 14958,'1'0'327,"-1"-1"0,1 0 0,0 0 0,-1 1 0,1-1 0,-1 0 0,1 0 0,0 1 0,0-1 0,-1 1 0,1-1 0,0 1 0,0-1 0,0 1 0,0-1-1,0 1 1,0 0 0,0 0 0,-1-1 0,1 1 0,0 0 0,0 0 0,0 0 0,2 0 0,-2 1-143,-1 0-1,0 0 0,0 0 1,1 1-1,-1-1 1,0 0-1,0 0 1,0 0-1,0 0 1,0 1-1,0-1 1,0 0-1,-1 0 1,1 0-1,0 0 1,-1 2-1,-24 62 902,23-61-661,-53 119 364,-43 104 1859,82-182-2254,2 0 0,2 0 0,-7 58 0,17-76-393,2-22 0,0-16 0,-9-327-448,10 338 448,-1-1 1,1 1 0,-1 0 0,0 0 0,1-1-1,-1 1 1,1 0 0,-1 0 0,1 0 0,-1 0-1,1-1 1,-1 1 0,1 0 0,-1 0 0,1 0-1,-1 0 1,1 0 0,-1 0 0,1 0 0,-1 1-1,1-1 1,-1 0 0,0 0 0,1 0 0,-1 0-1,1 0 1,-1 1 0,1-1 0,-1 0 0,0 1-1,1-1 1,-1 0 0,1 0 0,-1 1 0,22 11 104,-21-11-84,14 6-2,-1 0-1,1-1 0,0 0 1,0-1-1,1-1 0,0 0 1,-1-1-1,1-1 1,0 0-1,0-1 0,0-1 1,1 0-1,-1-2 0,0 0 1,18-4-1,-25 2-18,-1-1 0,0 1 0,0-1 0,0-1 0,-1 0 0,0 0 0,0 0 0,0-1 0,-1 0 0,0 0 0,7-11 0,-17 53 0,3-30 0,-1 0 0,1 1 0,0-1 0,0 0 0,1 1 0,0-1 0,0 1 0,0-1 0,2 11 0,-1-14 0,0 0 0,0 0 0,0 0 0,0-1 0,0 1 0,1 0 0,-1-1 0,0 1 0,1-1 0,0 1 0,-1-1 0,1 0 0,0 0 0,0 1 0,-1-1 0,1 0 0,0-1 0,0 1 0,0 0 0,0-1 0,0 1 0,1-1 0,-1 1 0,0-1 0,0 0 0,0 0 0,0 0 0,3-1 0,12 1 6,1-2-1,0 0 1,-1-1-1,0 0 1,0-2-1,0 0 1,0-1-1,21-10 1,-16 6-72,1 1 0,0 2 0,39-9 0,-51 15-2056,1 1-1,-1 0 0,0 1 1,18 2-1,21 2-5345,-13-5 811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9.287"/>
    </inkml:context>
    <inkml:brush xml:id="br0">
      <inkml:brushProperty name="width" value="0.025" units="cm"/>
      <inkml:brushProperty name="height" value="0.025" units="cm"/>
    </inkml:brush>
  </inkml:definitions>
  <inkml:trace contextRef="#ctx0" brushRef="#br0">161 53 6470,'0'0'16800,"3"-8"-13229,1 1-3079,3-18 1399,-7 24-1851,0 0 1,-1 0-1,1 1 0,-1-1 1,1 0-1,-1 0 0,1 1 1,-1-1-1,1 1 0,-1-1 1,0 0-1,1 1 0,-1-1 1,0 1-1,1 0 1,-1-1-1,0 1 0,0 0 1,0-1-1,1 1 0,-1 0 1,0 0-1,0-1 0,0 1 1,1 0-1,-1 0 0,0 0 1,0 0-1,0 0 1,0 0-1,1 1 0,-1-1 1,0 0-1,0 0 0,0 1 1,-1-1-1,-6 2 79,-1 1 1,0 0-1,1 0 0,-1 0 0,1 1 0,0 0 1,0 1-1,-13 10 0,16-12-49,0 1 0,0 0-1,0 0 1,1 1 0,-1-1 0,1 1 0,0 0-1,1 0 1,-1 0 0,1 0 0,0 1-1,0 0 1,-3 9 0,6-14-114,0 1 0,0-1 0,0 1 1,0-1-1,1 1 0,-1-1 0,1 1 0,-1-1 0,1 1 1,-1-1-1,1 0 0,0 1 0,0-1 0,-1 0 0,1 0 1,0 1-1,0-1 0,0 0 0,0 0 0,1 0 0,-1 0 0,0 0 1,0-1-1,1 1 0,-1 0 0,0-1 0,1 1 0,-1 0 1,1-1-1,-1 0 0,0 1 0,1-1 0,-1 0 0,1 0 1,-1 1-1,3-2 0,67 5-3456,-60-4 2638,42-1-4567,6-1-2504</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09.723"/>
    </inkml:context>
    <inkml:brush xml:id="br0">
      <inkml:brushProperty name="width" value="0.025" units="cm"/>
      <inkml:brushProperty name="height" value="0.025" units="cm"/>
    </inkml:brush>
  </inkml:definitions>
  <inkml:trace contextRef="#ctx0" brushRef="#br0">130 0 11787,'0'0'15343,"-8"11"-14244,-8 15-531,0 1-1,2 0 0,1 1 0,1 1 0,2 0 1,1 0-1,-10 55 0,11-16-567,3 86 0,10-137 0,5-22 0,9-24 0,-13 12 0,-1-1 0,-1 0 0,-1 0 0,0 0 0,-1 0 0,-1 0 0,-1-1 0,0 1 0,-4-20 0,5 41-1,0 0-1,1 0 1,-1-1 0,1 1 0,-1-1-1,1 1 1,0-1 0,0 1 0,0-1-1,1 0 1,-1 0 0,0 0-1,1-1 1,-1 1 0,1 0 0,0-1-1,-1 0 1,1 1 0,0-1-1,0 0 1,0-1 0,5 2 0,5 1-43,0 0 1,0 0 0,27 0-1,-33-3-17,1 0 0,-1 0 0,0-1 0,0 0 0,0-1 0,0 0 0,-1 0 0,1 0 0,0-1-1,10-5 1,-3-2 188,0 0 0,0 0 0,12-14 0,-12 11 187,-14 13-313,1 0 0,-1 0-1,0 0 1,0 0 0,0-1 0,1 1 0,-1 0 0,0 0 0,0 0 0,0 0 0,0 0 0,1 0 0,-1 0 0,0 0 0,0 0 0,0 0 0,1 0 0,-1 1 0,0-1 0,0 0 0,0 0 0,1 0 0,-1 0-1,0 0 1,0 0 0,0 0 0,0 0 0,1 0 0,-1 1 0,0-1 0,0 0 0,0 0 0,0 0 0,0 0 0,0 1 0,1-1 0,-1 0 0,0 0 0,0 0 0,0 0 0,0 1 0,0-1 0,0 0 0,0 0 0,0 0-1,0 1 1,0-1 0,0 0 0,0 0 0,0 0 0,0 1 0,0-1 0,0 0 0,0 0 0,0 0 0,0 1 0,0-1 0,0 0 0,-1 0 0,1 0 0,0 0 0,0 1 0,0-1 0,0 0 0,0 0 0,0 0-1,-1 0 1,1 0 0,0 1 0,-3 15-14,-8 16 13,5-17 0,0 1 0,1 0 0,1 0 0,0 0 0,1 1 0,1-1 0,1 1 0,0 0 0,3 28 0,-2-44 1,0-1 1,0 1-1,1 0 1,-1-1-1,0 1 0,1 0 1,-1-1-1,1 1 1,-1 0-1,1-1 0,-1 1 1,1-1-1,-1 1 1,1-1-1,0 1 0,-1-1 1,1 0-1,0 1 0,-1-1 1,1 0-1,0 1 1,0-1-1,-1 0 0,1 0 1,0 1-1,0-1 1,-1 0-1,1 0 0,0 0 1,0 0-1,0 0 1,-1 0-1,1-1 0,0 1 1,0 0-1,-1 0 1,1 0-1,0-1 0,0 1 1,-1 0-1,1-1 1,0 1-1,0-1 0,32-21-308,-25 14-831,-1-1-1,0 0 0,0 0 0,-1-1 0,8-16 0,7-26-6260</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10.065"/>
    </inkml:context>
    <inkml:brush xml:id="br0">
      <inkml:brushProperty name="width" value="0.025" units="cm"/>
      <inkml:brushProperty name="height" value="0.025" units="cm"/>
    </inkml:brush>
  </inkml:definitions>
  <inkml:trace contextRef="#ctx0" brushRef="#br0">53 1 18065,'0'0'3555,"-37"54"33,25-25-705,9-2-1378,3-1-960,0-2-417,17-4-321,8-5-2177,3-3-2627,3-4-3683</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10.424"/>
    </inkml:context>
    <inkml:brush xml:id="br0">
      <inkml:brushProperty name="width" value="0.025" units="cm"/>
      <inkml:brushProperty name="height" value="0.025" units="cm"/>
    </inkml:brush>
  </inkml:definitions>
  <inkml:trace contextRef="#ctx0" brushRef="#br0">105 1 14382,'0'0'8285,"-7"10"-4933,-12 12-1761,9-12-951,0 1 0,1 0 0,0 1 0,1 0 0,0 1 0,1-1 0,-10 25 0,17-36-645,0 0 0,-1 0 0,1-1 1,0 1-1,0 0 0,0 0 0,0 0 0,0 0 1,1 0-1,-1 0 0,0-1 0,0 1 1,1 0-1,-1 0 0,0 0 0,1 0 1,-1-1-1,1 1 0,-1 0 0,1-1 0,-1 1 1,1 0-1,-1-1 0,1 1 0,0 0 1,-1-1-1,1 1 0,0-1 0,0 1 1,-1-1-1,1 0 0,1 1 0,3 1-82,-1-1 0,0 0-1,1 0 1,-1-1 0,0 1 0,1-1-1,5 0 1,8-2-955,0 0 0,29-7-1,103-41-4222,-35 11 9228,-114 38-3890,0 1 0,0-1 1,-1 1-1,1-1 1,0 1-1,0 0 0,0-1 1,0 1-1,0 0 1,0 0-1,0 0 0,0-1 1,0 1-1,0 0 1,0 0-1,0 1 0,-1-1 1,1 0-1,0 0 1,0 0-1,0 1 0,0-1 1,0 0-1,0 1 0,0-1 1,-1 1-1,1-1 1,0 1-1,0-1 0,0 1 1,-1 0-1,1-1 1,0 1-1,-1 0 0,1-1 1,-1 1-1,1 0 1,-1 0-1,1 0 0,0 1 1,-1 3 243,1 0 0,-1 0-1,0 0 1,-1 0 0,1 0 0,-3 8 0,2-3-222,0-8-112,0 0 0,1 0 0,0 0-1,-1 0 1,1-1 0,0 1 0,0 0 0,0 0 0,0 0-1,1 0 1,-1 0 0,0 0 0,1 0 0,-1 0-1,1-1 1,0 1 0,0 0 0,-1 0 0,1-1 0,0 1-1,3 3 1,-1-4-261,0 1-1,0-1 1,0 1-1,0-1 1,0 0-1,1 0 1,-1-1-1,0 1 1,0-1-1,1 1 1,-1-1-1,6-1 1,21 1-8696</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17.940"/>
    </inkml:context>
    <inkml:brush xml:id="br0">
      <inkml:brushProperty name="width" value="0.025" units="cm"/>
      <inkml:brushProperty name="height" value="0.025" units="cm"/>
    </inkml:brush>
  </inkml:definitions>
  <inkml:trace contextRef="#ctx0" brushRef="#br0">192 9 10570,'2'-8'14577,"-13"21"-11882,-16 24-3733,-4 16 1912,-48 110 0,69-139-548,2-1 1,1 1 0,1 1 0,1-1-1,1 1 1,1 0 0,0 42-1,3-64-332,1 1 0,-1 0-1,1-1 1,0 1-1,0 0 1,0-1 0,0 1-1,1-1 1,0 0-1,-1 1 1,1-1 0,0 0-1,1 0 1,-1 0-1,0-1 1,1 1 0,0 0-1,-1-1 1,1 0-1,0 1 1,0-1 0,1 0-1,-1-1 1,0 1-1,1 0 1,-1-1 0,1 0-1,5 1 1,8 2-1537,1-1 0,0 0-1,0-2 1,27 0 0,-44-1 1405,48 0-8190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18.536"/>
    </inkml:context>
    <inkml:brush xml:id="br0">
      <inkml:brushProperty name="width" value="0.025" units="cm"/>
      <inkml:brushProperty name="height" value="0.025" units="cm"/>
    </inkml:brush>
  </inkml:definitions>
  <inkml:trace contextRef="#ctx0" brushRef="#br0">72 57 2146,'0'0'6999,"2"-8"-11318,-1-1 5415,3-9-1237,-2 8 4269,1-2 4279,-9 25-3077,-6 7-3034,-3 3-1050,14-20-1122,-7 12 402,0 1-1,2 0 1,0 1-1,0-1 0,2 1 1,0 0-1,1 0 1,-2 30-1,5-46-517,1 0 0,-1 0 1,0 0-1,0 1 0,0-1 0,1 0 0,-1 0 0,0 0 1,1 0-1,-1 0 0,1 0 0,-1-1 0,1 1 0,0 0 1,-1 0-1,1 0 0,0 0 0,0-1 0,0 1 0,-1 0 1,1-1-1,0 1 0,0-1 0,0 1 0,2 0 1,0 0 14,0 0 1,0 0 0,0-1 0,1 0 0,-1 1 0,0-1 0,0 0-1,0-1 1,4 0 0,2 0 22,0-1 0,0 0 0,0-1-1,-1 0 1,15-7 0,-2-5-56,-1 0 0,-1-2 0,-1 0 0,0-1 0,-2-1 0,0 0 0,18-29 0,-46 73 19,2 0 1,-9 30-1,16-46-4,0 1 0,1-1 1,1 1-1,0-1 0,0 1 0,0-1 0,2 1 1,-1 0-1,4 16 0,-3-24-63,0 0 1,0 0-1,0 0 1,1-1-1,-1 1 0,1 0 1,-1-1-1,1 1 1,0-1-1,0 1 1,-1-1-1,1 0 0,0 0 1,0 0-1,0 0 1,1 0-1,-1 0 0,0-1 1,0 1-1,0-1 1,0 1-1,1-1 1,-1 0-1,0 0 0,0 0 1,5-1-1,2 1-808,0 0-1,-1-1 1,1 0 0,0-1-1,14-4 1,7-10-8204</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19.830"/>
    </inkml:context>
    <inkml:brush xml:id="br0">
      <inkml:brushProperty name="width" value="0.025" units="cm"/>
      <inkml:brushProperty name="height" value="0.025" units="cm"/>
    </inkml:brush>
  </inkml:definitions>
  <inkml:trace contextRef="#ctx0" brushRef="#br0">0 24 10858,'27'-1'11892,"1"-1"-4935,7-1-3491,19-2-4081,34-4 648,9 6-255,-33 2-5183,-58 3 197</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0.188"/>
    </inkml:context>
    <inkml:brush xml:id="br0">
      <inkml:brushProperty name="width" value="0.025" units="cm"/>
      <inkml:brushProperty name="height" value="0.025" units="cm"/>
    </inkml:brush>
  </inkml:definitions>
  <inkml:trace contextRef="#ctx0" brushRef="#br0">0 1 14414,'0'0'12043,"80"32"-11306,-39-31-289,2 1-192,1-1-192,-6 2-64,-1-1-1441,-10-2-1185,-1 0-2211,-8-8-6245</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4.922"/>
    </inkml:context>
    <inkml:brush xml:id="br0">
      <inkml:brushProperty name="width" value="0.025" units="cm"/>
      <inkml:brushProperty name="height" value="0.025" units="cm"/>
    </inkml:brush>
  </inkml:definitions>
  <inkml:trace contextRef="#ctx0" brushRef="#br0">23 217 13933,'0'0'11446,"9"-4"-9936,-5 2-1387,1-1 0,0 1-1,-1-1 1,1 0-1,-1 0 1,0 0-1,0-1 1,0 1-1,-1-1 1,1 0-1,-1 0 1,0-1-1,0 1 1,0-1 0,-1 1-1,0-1 1,1 0-1,-2 0 1,1 0-1,0 0 1,0-9-1,-1 10-63,2-5 74,-1 0-1,-1 0 1,0 0 0,0 0 0,0 0 0,-1 0 0,-1 0 0,-2-16 0,3 24-109,0 0 0,-1 0 0,1 0 0,-1 0 0,1 0 0,-1 0 0,0 0 0,1 0 0,-1 1 0,0-1 0,0 0 0,1 1 0,-1-1 0,0 0 0,0 1 0,0-1 0,0 1 0,0-1 0,0 1 0,0-1 0,0 1 0,0 0 0,0 0 0,0-1 0,0 1 0,0 0 0,0 0 0,0 0 0,0 0 0,0 0 0,0 1 0,0-1 0,0 0 0,0 0 0,0 1 0,0-1 0,0 0 0,0 1 0,0-1 0,0 1 0,0-1 0,0 1 0,0 0 0,0-1 0,1 1 0,-3 1 0,-1 2 75,-1-1 1,1 1 0,0 0 0,0 0 0,0 0 0,0 1 0,-4 7 0,2 0-107,1 0 1,1 0-1,0 1 0,1-1 1,0 1-1,1 0 0,0 0 1,1 0-1,1 0 0,0 14 1,1-22 2,-1-1 0,1 1 0,0 0 1,0-1-1,1 1 0,-1 0 0,1-1 0,0 0 1,0 1-1,1-1 0,-1 0 0,1 0 1,3 4-1,-3-6 2,-1 1 1,1-1 0,0 0-1,0 0 1,1 0-1,-1-1 1,0 1-1,0-1 1,1 1 0,-1-1-1,1 0 1,-1-1-1,1 1 1,0-1-1,-1 1 1,1-1 0,-1 0-1,1 0 1,5-1-1,0-1-150,0 1 0,0-2 0,1 1 0,-2-1 0,1-1 0,0 0 0,-1 0 0,1 0 0,-1-1-1,9-7 1,40-38-6118,-24 12-1775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3.455"/>
    </inkml:context>
    <inkml:brush xml:id="br0">
      <inkml:brushProperty name="width" value="0.025" units="cm"/>
      <inkml:brushProperty name="height" value="0.025" units="cm"/>
    </inkml:brush>
  </inkml:definitions>
  <inkml:trace contextRef="#ctx0" brushRef="#br0">323 1 5029,'0'0'19223,"-8"10"-17835,-299 344 2782,307-354-4254,0 0 1,0 0 0,0 1-1,0-1 1,0 0 0,0 0-1,0 0 1,0 0 0,0 1-1,0-1 1,-1 0 0,1 0-1,0 0 1,0 0 0,0 0-1,0 1 1,0-1 0,0 0-1,-1 0 1,1 0 0,0 0-1,0 0 1,0 0 0,0 0-1,0 0 1,-1 0 0,1 0-1,0 0 1,0 0 0,0 0-1,0 0 1,-1 1 0,1-1-1,0-1 1,0 1 0,0 0-1,0 0 1,-1 0 0,1 0-1,0 0 1,0 0 0,0 0-1,0 0 1,-1 0 0,1 0-1,0 0 1,0 0 0,0 0-1,0 0 1,0-1 0,-1 1-1,1 0 1,0 0 0,0 0-1,0 0 1,0-1-1,0-10-6241,0 5 5859,0-19-6527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3.800"/>
    </inkml:context>
    <inkml:brush xml:id="br0">
      <inkml:brushProperty name="width" value="0.025" units="cm"/>
      <inkml:brushProperty name="height" value="0.025" units="cm"/>
    </inkml:brush>
  </inkml:definitions>
  <inkml:trace contextRef="#ctx0" brushRef="#br0">1 1 13741,'0'0'10602,"65"34"-9417,-32-12-256,5 0-256,5-1-193,2 1-352,1 0-96,-1-1-480,-3-3-1890,-6-2-2179,-8-6-3746</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5.243"/>
    </inkml:context>
    <inkml:brush xml:id="br0">
      <inkml:brushProperty name="width" value="0.025" units="cm"/>
      <inkml:brushProperty name="height" value="0.025" units="cm"/>
    </inkml:brush>
  </inkml:definitions>
  <inkml:trace contextRef="#ctx0" brushRef="#br0">0 242 13677,'2'3'12039,"-2"-3"-11674,17-15 2880,22-24-2681,108-151 1128,-145 198-1766,-1 0 0,0 0 0,0 0 0,0 1 1,-2 8-1,-5 124-770,13-122-1106,1-13-1986,2-11-5776,-2-8-3864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5.930"/>
    </inkml:context>
    <inkml:brush xml:id="br0">
      <inkml:brushProperty name="width" value="0.025" units="cm"/>
      <inkml:brushProperty name="height" value="0.025" units="cm"/>
    </inkml:brush>
  </inkml:definitions>
  <inkml:trace contextRef="#ctx0" brushRef="#br0">305 0 9673,'0'0'16378,"-9"10"-15764,3-4-572,-105 108 868,89-93-142,0-2 1,-2-1-1,-46 29 0,69-46-706,-1 0-1,0 0 1,0-1-1,0 1 1,0 0 0,0-1-1,0 1 1,0-1-1,0 1 1,0-1-1,-4 0 1,6 0-46,-1 0 0,1 0 0,-1-1 0,0 1 0,1 0 0,-1 0 0,1-1 0,-1 1 0,0 0 0,1-1 0,-1 1 0,1 0 0,-1-1 0,1 1 0,0-1 0,-1 1 0,1-1 0,-1 1 0,1-1 0,0 1 0,-1-1 0,1 1 0,0-1 0,0 0 0,-1 0-1,1-3-81,-1-1 0,1 1 0,0-1-1,0 1 1,0 0 0,1-1-1,0 1 1,0-1 0,2-5-1,1-5-311,2 0 0,0 0 0,0 1-1,1 0 1,1 0 0,19-24 0,-26 37 365,-1 0 1,1 0 0,0 1-1,0-1 1,0 0 0,1 0-1,-1 1 1,0-1 0,0 1-1,0-1 1,0 1 0,1 0-1,-1-1 1,0 1 0,0 0-1,1 0 1,-1 0 0,0-1-1,0 1 1,1 1 0,-1-1-1,0 0 1,0 0 0,1 0-1,-1 1 1,0-1 0,0 1-1,0-1 1,1 1 0,-1-1-1,0 1 1,0 0 0,0-1-1,0 1 1,0 0 0,1 1-1,41 43 5,-28-28 14,17 14 700,2-2 1,56 38 0,-17-25-6212,-55-35-2353,-3-6-7693</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7.619"/>
    </inkml:context>
    <inkml:brush xml:id="br0">
      <inkml:brushProperty name="width" value="0.025" units="cm"/>
      <inkml:brushProperty name="height" value="0.025" units="cm"/>
    </inkml:brush>
  </inkml:definitions>
  <inkml:trace contextRef="#ctx0" brushRef="#br0">230 0 14221,'-12'18'12839,"-29"34"-9793,-17 23-3161,33-39 302,9-12-490,-2 0 1,-35 36-1,53-60 148,0 0 0,0 0 0,1 0 0,-1-1 0,0 1 0,0 0 0,0 0-1,0 0 1,0 0 0,0-1 0,0 1 0,0 0 0,0 0 0,0 0 0,0-1-1,0 1 1,0 0 0,0 0 0,0 0 0,0-1 0,0 1 0,0 0 0,0 0 0,0 0-1,0-1 1,0 1 0,0 0 0,0 0 0,0 0 0,0-1 0,0 1 0,-1 0-1,1 0 1,0 0 0,0 0 0,0-1 0,0 1 0,0 0 0,-1 0 0,1 0 0,0 0-1,0 0 1,0 0 0,0 0 0,-1-1 0,1 1 0,0 0 0,0 0 0,0 0-1,-1 0 1,1 0 0,0 0 0,0 0 0,0 0 0,-1 0 0,1 0 0,0 0-1,0 0 1,-1 0 0,1 0 0,0 0 0,0 1 0,0-1 0,0 0 0,-1 0 0,1 0-1,0 0 1,0-1-315,0-17-7500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7.962"/>
    </inkml:context>
    <inkml:brush xml:id="br0">
      <inkml:brushProperty name="width" value="0.025" units="cm"/>
      <inkml:brushProperty name="height" value="0.025" units="cm"/>
    </inkml:brush>
  </inkml:definitions>
  <inkml:trace contextRef="#ctx0" brushRef="#br0">0 0 16047,'0'0'11243,"13"67"-10378,5-38-129,7-3-287,4-1-321,4 1 0,0-7-737,1-3-2337,-2-7-1443,-5-5-2049,-4-4-5349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8.320"/>
    </inkml:context>
    <inkml:brush xml:id="br0">
      <inkml:brushProperty name="width" value="0.025" units="cm"/>
      <inkml:brushProperty name="height" value="0.025" units="cm"/>
    </inkml:brush>
  </inkml:definitions>
  <inkml:trace contextRef="#ctx0" brushRef="#br0">23 32 14414,'0'0'9449,"8"-6"-7448,-3 2-1693,0 1 0,1 0-1,-1 0 1,1 0-1,0 1 1,0-1 0,6 0-1,-10 2-253,-1 1 0,1 0 1,0 0-1,-1 0 0,1 0 0,-1 0 0,1 0 0,-1 0 0,1 1 0,-1-1 1,1 0-1,-1 1 0,1-1 0,-1 1 0,0 0 0,1-1 0,-1 1 1,0 0-1,1 0 0,-1 0 0,0 0 0,0 0 0,0 0 0,0 0 1,0 0-1,0 1 0,0-1 0,0 0 0,-1 1 0,1-1 0,0 0 0,-1 1 1,1-1-1,-1 1 0,1-1 0,-1 1 0,0-1 0,0 1 0,0-1 1,0 1-1,0-1 0,0 4 0,0 0 8,0 1 0,0-1 0,-1 0-1,1 1 1,-1-1 0,0 0 0,-1 1 0,0-1 0,1 0 0,-1 0 0,-1 0-1,1-1 1,-1 1 0,0 0 0,-6 7 0,-5 4 290,-1 0 0,-29 22 0,26-22-284,18-16-68,-1 0 0,1 0 0,0 1 0,0-1 0,0 0 0,-1 0 0,1 0 0,0 0 0,0 0 0,0 1 0,0-1 0,-1 0 0,1 0 0,0 0 0,0 0 0,0 1 0,0-1 0,0 0 0,0 0 0,0 0 0,0 1 0,-1-1 0,1 0 0,0 0 0,0 1 0,0-1 0,0 0 0,0 0 0,0 0 0,0 1 0,0-1 0,0 0 0,0 0 0,1 1 0,-1-1 0,0 0 0,0 0 0,0 0 0,0 1 0,0-1 0,0 0 0,1 1 0,12 3 0,26-4 0,-32 0 0,15 0-260,-3 1-1466,0-1 1,0-1-1,0-1 0,29-7 1,-13-1-6683</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8.912"/>
    </inkml:context>
    <inkml:brush xml:id="br0">
      <inkml:brushProperty name="width" value="0.025" units="cm"/>
      <inkml:brushProperty name="height" value="0.025" units="cm"/>
    </inkml:brush>
  </inkml:definitions>
  <inkml:trace contextRef="#ctx0" brushRef="#br0">1 180 6150,'0'0'20355,"9"-10"-19693,186-160 2109,-192 171-1504,-5 9-1045,-4 13-307,-26 79 521,30-93-416,0 1 0,0-1 1,1 1-1,1-1 1,-1 1-1,2-1 1,-1 1-1,1-1 1,3 12-1,-4-20-69,1 0-1,0 1 1,-1-1 0,1 0-1,0 0 1,0 0-1,0 0 1,-1 0-1,1 0 1,0 0-1,0-1 1,1 1 0,-1 0-1,0 0 1,0-1-1,0 1 1,0-1-1,1 1 1,-1-1 0,0 1-1,0-1 1,1 0-1,-1 1 1,0-1-1,3 0 1,16-2-3141,-3-5-3572,-2-9-2901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9.270"/>
    </inkml:context>
    <inkml:brush xml:id="br0">
      <inkml:brushProperty name="width" value="0.025" units="cm"/>
      <inkml:brushProperty name="height" value="0.025" units="cm"/>
    </inkml:brush>
  </inkml:definitions>
  <inkml:trace contextRef="#ctx0" brushRef="#br0">0 6 16496,'0'0'13452,"54"21"-13388,-23-28-1505,-4 2-2307,-3-2-1793,-5 0-3780</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29.629"/>
    </inkml:context>
    <inkml:brush xml:id="br0">
      <inkml:brushProperty name="width" value="0.025" units="cm"/>
      <inkml:brushProperty name="height" value="0.025" units="cm"/>
    </inkml:brush>
  </inkml:definitions>
  <inkml:trace contextRef="#ctx0" brushRef="#br0">233 1 13677,'0'0'14435,"1"9"-13458,0-5-874,-1 0 1,1 0-1,-1 0 1,0 0-1,0 0 1,-1 0-1,1 0 1,-1 0 0,0 0-1,0 0 1,0-1-1,0 1 1,-1 0-1,0 0 1,1-1-1,-1 1 1,-1-1-1,1 0 1,0 0-1,-1 1 1,0-1-1,-5 5 1,-13 13 112,-1 0 0,-1-1 0,-1-1 1,0-1-1,-36 19 0,59-36-229,1-1 0,-1 0-1,1 1 1,-1-1 0,1 1 0,-1-1-1,0 0 1,1 0 0,-1 1 0,0-1-1,1 0 1,-1 0 0,0 0 0,1 0-1,-1 0 1,0 0 0,1 0 0,-1 0-1,0 0 1,1 0 0,-1 0 0,0 0-1,1 0 1,-1 0 0,1-1 0,-1 1-1,0 0 1,1 0 0,-1-1 0,1 1-1,-1 0 1,0-1 0,1 1 0,-1-1-1,1 1 1,0-1 0,-1 1 0,1-1-1,-1 1 1,1-1 0,0 1 0,-1-1-1,1 0 1,-1-3-139,0 0 0,1 0 0,0 1-1,-1-1 1,1 0 0,1 0 0,-1 1 0,2-8-1,21-73-2672,-20 75 2500,1-1-1,-2 0 0,0 0 1,0 0-1,0-13 1634,12 45-11,-8-16-1037,0 1 1,1-1-1,0 0 0,1 0 0,-1-1 1,1 0-1,0 0 0,0-1 1,0 0-1,12 4 0,0-1-1072,1-1 0,0 0 1,27 3-1,-32-8-3902,-4-1-2530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6.390"/>
    </inkml:context>
    <inkml:brush xml:id="br0">
      <inkml:brushProperty name="width" value="0.025" units="cm"/>
      <inkml:brushProperty name="height" value="0.025" units="cm"/>
    </inkml:brush>
  </inkml:definitions>
  <inkml:trace contextRef="#ctx0" brushRef="#br0">107 527 18481,'0'0'2307,"-9"-4"-81,5 2-1852,-35-18 1019,37 19-1258,-1 0 0,1 0-1,-1 0 1,0 1 0,1-1 0,-1 0 0,0 1-1,1 0 1,-1-1 0,0 1 0,1 0-1,-1 1 1,0-1 0,1 0 0,-6 2-1,7 1-104,0-1-1,0 1 0,0 0 0,0-1 0,0 1 0,0 0 1,1 0-1,-1 0 0,1-1 0,0 1 0,0 0 0,0 0 1,0 0-1,1 0 0,0 3 0,0 4-36,-1-1 0,0-1 1,1 1 0,1-1 0,0 0 0,3 11-1,-5-17 13,1-1 0,-1 1 1,1 0-1,-1 0 0,1 0 0,0 0 0,0-1 0,0 1 0,0 0 0,0-1 0,1 1 0,-1-1 0,0 1 0,1-1 0,-1 0 0,1 1 1,-1-1-1,1 0 0,0 0 0,-1 0 0,1 0 0,0 0 0,0-1 0,0 1 0,-1-1 0,1 1 0,0-1 0,3 1 0,-3-1 32,-1-1-1,0 0 0,1 1 0,-1-1 0,0 0 1,1 1-1,-1-1 0,0 0 0,0 0 0,0 0 0,0 0 1,0 0-1,0 0 0,0 0 0,0-1 0,0 1 1,-1 0-1,1 0 0,0-1 0,-1 1 0,1 0 1,-1-1-1,1 1 0,-1-2 0,10-41 1140,-9 37-951,4-24 415,-1-1 1,-2-50-1,-2 70-554,-1 1-1,0-1 1,0 0 0,-2 1-1,1-1 1,-1 1 0,-1 0 0,0 0-1,-1 0 1,-7-12 0,12 21-86,-1 1 0,0 0 1,0-1-1,0 1 0,0 0 1,0 0-1,0-1 0,0 1 1,0 0-1,-1 0 0,1 0 0,0 0 1,-1 1-1,-1-2 0,2 2-4,1 0-1,-1 0 0,1 0 1,0 0-1,-1 0 0,1 0 0,-1 1 1,1-1-1,0 0 0,-1 0 0,1 0 1,0 1-1,-1-1 0,1 0 1,0 1-1,0-1 0,-1 0 0,1 1 1,0-1-1,0 0 0,-1 1 0,1-1 1,0 0-1,0 1 0,0-1 1,0 1-1,0-1 0,-1 0 0,1 1 1,0-1-1,0 1 0,0-1 0,0 1 1,0 4-21,0 0 0,-1 0 0,2 0 0,-1 0 0,1 0 0,-1 0 0,4 9 0,-3-10-15,1 1 0,1-1 0,-1 1 0,1-1 0,-1 0 0,1 0 1,0 0-1,6 5 0,-8-8 24,-1 0 1,1-1-1,0 1 0,0 0 1,-1-1-1,1 1 0,0-1 1,0 1-1,0-1 1,0 0-1,0 1 0,-1-1 1,1 0-1,0 0 0,0 0 1,0 0-1,0 0 1,0 1-1,0-2 0,1 1 1,0 0 11,-1-1 0,0 0 0,0 1 0,0-1 0,0 0 0,0 0 0,0 0 0,0 0 0,0 0 1,0 0-1,0 0 0,-1 0 0,1 0 0,0 0 0,-1-1 0,1 1 0,-1 0 0,1 0 0,0-3 0,5-17 101,-1 0-1,-1 0 0,0-1 0,0-34 0,-6-91 386,1 124-432,-3-4-32,1 4-19,8 33-3,11 32 3,2-1 0,2-1 0,29 44 0,-32-55 0,0-1 0,1 0 0,1-2 0,1-1 0,1 0 0,26 23 0,-29-32 0,1-2 0,0 0 0,1 0 0,1-2 0,0-1 0,0 0 0,36 11 0,-40-17 0,-12-4 0,1 0 0,-1 0 0,0 0 0,0 1 0,0 0 0,0 0 0,0 0 0,-1 1 0,1 0 0,-1 0 0,1 0 0,-1 0 0,6 6 0,-10-8 0,0-1 0,0 1 0,0-1 0,0 0 0,0 1 0,0-1 0,-1 1 0,1-1 0,0 1 0,0-1 0,0 1 0,0-1 0,0 1 0,-1-1 0,1 0 0,0 1 0,0-1 0,-1 1 0,1-1 0,0 0 0,-1 1 0,1-1 0,0 0 0,-1 0 0,1 1 0,-1-1 0,1 0 0,0 0 0,-1 1 0,1-1 0,-1 0 0,1 0 0,-1 0 0,1 0 0,-1 0 0,0 0 0,-21 5 0,21-5 0,-14 2 0,0-1 0,0 0 0,-1-1 0,1-1 0,0 0 0,0-2 0,0 1 0,1-2 0,-1 0 0,1 0 0,0-2 0,-26-12 0,34 14 0,0 1 0,1-1 0,-1 0 0,1 0 0,0-1 0,0 0 0,0 0 0,0 0 0,1 0 0,0-1 0,0 1 0,1-1 0,-1 0 0,1 0 0,1-1 0,-1 1 0,1-1 0,0 1 0,0-1 0,1 0 0,0 1 0,0-1 0,1 0 0,0 0 0,0 0 0,0 0 0,1 0 0,0 1 0,0-1 0,5-12 0,1 2-19,1 0 0,0 1-1,2 0 1,0 1 0,0 0 0,2 0 0,16-16-1,14-20-931,-1-5-4142,-5-1-5141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0.003"/>
    </inkml:context>
    <inkml:brush xml:id="br0">
      <inkml:brushProperty name="width" value="0.025" units="cm"/>
      <inkml:brushProperty name="height" value="0.025" units="cm"/>
    </inkml:brush>
  </inkml:definitions>
  <inkml:trace contextRef="#ctx0" brushRef="#br0">57 1 14414,'0'0'13869,"52"41"-12172,-27-23-544,-3 1-640,-2 6-193,-5 1-64,-9 5-127,-6 2-33,-9 9-64,-14 3 64,-8 2-64,-4 2-481,-1-8-1440,1-12-2980,8-13-7302</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1.201"/>
    </inkml:context>
    <inkml:brush xml:id="br0">
      <inkml:brushProperty name="width" value="0.025" units="cm"/>
      <inkml:brushProperty name="height" value="0.025" units="cm"/>
    </inkml:brush>
  </inkml:definitions>
  <inkml:trace contextRef="#ctx0" brushRef="#br0">158 0 15375,'9'45'6259,"23"32"-4818,-14-37-290,-3-3-485,-2 0-1,-1 1 1,-2 0 0,-1 1 0,4 59 0,-11-80-494,-2 0 0,0 1-1,-1-1 1,-1 1 0,-1-1 0,-1 0-1,0 0 1,-1 0 0,-1-1-1,0 0 1,-2 0 0,0 0 0,-1-1-1,-11 15 1,5-10-235,-1 0 0,-33 31 0,-1-16-2762,43-32 1503,0-1 1,1 0-1,-1 0 1,0-1-1,-15 3 0,-7-3-8089</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12.761"/>
    </inkml:context>
    <inkml:brush xml:id="br0">
      <inkml:brushProperty name="width" value="0.025" units="cm"/>
      <inkml:brushProperty name="height" value="0.025" units="cm"/>
    </inkml:brush>
  </inkml:definitions>
  <inkml:trace contextRef="#ctx0" brushRef="#br0">51 1 16848,'0'0'5851,"0"13"-4527,-2 26 75,-1 0 0,-16 63-1,10-59-515,2 1-1,-4 81 1,11-124-862,0 0 0,0-1 0,0 1 0,0-1 0,0 1 1,1-1-1,-1 1 0,0 0 0,0-1 0,0 1 0,0-1 1,1 1-1,-1-1 0,0 1 0,1-1 0,-1 1 0,0-1 1,1 1-1,-1-1 0,1 0 0,-1 1 0,0-1 1,1 0-1,-1 1 0,1-1 0,-1 0 0,1 1 0,-1-1 1,1 0-1,-1 0 0,1 0 0,0 1 0,-1-1 0,2 0 1,26-5 355,23-21 21,148-127-633,-176 143 303,-22 10-62,-1 0-1,1 0 1,-1 0 0,1 0 0,-1 0-1,1 0 1,-1 0 0,1 0 0,-1 0-1,1 1 1,-1-1 0,1 0 0,-1 0-1,0 0 1,1 1 0,-1-1 0,1 0-1,-1 1 1,0-1 0,1 0 0,-1 1-1,0-1 1,1 1 0,-1-1 0,0 0-1,0 1 1,1 0 0,0 4 36,0-1 1,-1 1-1,1 0 1,-1 0-1,0-1 1,0 1-1,-1 5 1,0 10 7,1-18-50,-1 0 0,1-1 0,0 1 0,0 0 0,0 0 0,0 0 0,1-1 0,-1 1 0,0 0 0,1 0 0,-1-1 0,1 1 0,-1 0 0,1-1 0,0 1 0,0 0 0,0-1 0,0 1 0,0-1 0,0 0 0,0 1 0,2 0 0,-1-1 0,1-1 0,-1 0 0,1 1 0,-1-1 0,1 0 0,-1-1 0,0 1 0,1 0 0,-1-1 0,1 1 0,-1-1 0,0 0 0,1 0 0,-1 0 0,0 0 0,0 0 0,3-2 0,59-35 0,17-8 0,-74 43 0,1-1 0,0 1 0,0 0 0,0 1 0,1 0 0,-1 0 0,1 1 0,8 0 0,-17 1 0,1 0 0,0 1 0,0-1 0,-1 0 0,1 1 0,0-1 0,0 1 0,-1-1 0,1 1 0,-1-1 0,1 1 0,0-1 0,-1 1 0,1 0 0,-1-1 0,1 1 0,-1 0 0,0 0 0,1-1 0,-1 1 0,0 0 0,0 0 0,1-1 0,-1 1 0,0 0 0,0 0 0,0 0 0,0-1 0,0 1 0,0 0 0,0 1 0,-1 34 0,0-31 0,-16 79-117,18-84-396,0 1 1,0-1-1,1-1 1,-1 1-1,0 0 1,0 0-1,0 0 1,0 0-1,0-1 1,0 1-1,0-1 1,0 1-1,0-1 1,0 1-1,0-1 1,0 1-1,1-2 1,12-12-8051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13.385"/>
    </inkml:context>
    <inkml:brush xml:id="br0">
      <inkml:brushProperty name="width" value="0.025" units="cm"/>
      <inkml:brushProperty name="height" value="0.025" units="cm"/>
    </inkml:brush>
  </inkml:definitions>
  <inkml:trace contextRef="#ctx0" brushRef="#br0">215 17 7687,'0'0'20521,"-12"-4"-19822,5 1-611,4 2-48,0-1 0,-1 1 0,1-1 0,-1 1 0,1 1 1,0-1-1,-1 0 0,0 1 0,1-1 0,-1 1 0,1 0 0,-1 1 0,1-1 0,-1 0 0,1 1 0,-1 0 0,1 0 0,-1 0 0,1 0 0,0 1 0,-1-1 0,1 1 0,0 0 0,-3 2 0,-6 6 213,0 1 0,1 0 0,1 1 0,0 0 0,-12 18 0,18-23-157,0 0 1,0 0-1,1 1 0,0-1 1,0 1-1,1 0 1,0-1-1,0 1 0,1 0 1,0 0-1,0 1 1,1 8-1,0-16-96,0 0 0,0 1 0,0-1 0,1 0 0,-1 0 0,0 0 0,1 0 0,-1 0 0,1 0 0,-1 1 0,1-1 0,0 0 0,-1 0 0,1-1 0,0 1 0,0 0 0,0 0 0,-1 0 0,1 0 0,0-1 0,0 1 0,0 0 0,0-1 0,1 1 0,0 0 0,2 0 0,-1 0 0,1 0 0,0 0 0,0-1 0,0 1 0,-1-1 0,1 0 0,5-1 0,1 0 0,-1 0 0,1-1 0,-1 0 0,0-1 0,0 0 0,10-5 0,-4 0-12,0-1 0,-1-1 0,-1-1 0,1 0 0,12-14 0,-20 19 8,-1 0-1,1-1 1,-1 0 0,0 0-1,0 0 1,-1-1 0,0 1-1,0-1 1,-1 0 0,0 0-1,-1 0 1,2-9 0,-7 10 33,-6 13 14,-9 13 13,12-11-56,1 0 0,0 0 0,1 0 0,0 1 0,0 0 0,1 0 0,0 0 0,0 0 0,1 0 0,1 0 0,-1 1 0,1-1 0,1 1 0,0 14 0,1-22-138,0 1 0,0-1 0,0 0 0,0 1 0,0-1 0,0 0 0,1 0 0,-1 1 0,1-1 0,-1 0 0,1 0 0,0-1 1,0 1-1,0 0 0,0-1 0,0 1 0,0-1 0,0 1 0,1-1 0,-1 0 0,0 0 0,1 0 0,-1 0 0,1-1 0,-1 1 0,4 0 0,3 1-1525,1-1 0,-1 0 0,1 0 0,0-1-1,18-1 1,7-6-14677</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14.227"/>
    </inkml:context>
    <inkml:brush xml:id="br0">
      <inkml:brushProperty name="width" value="0.025" units="cm"/>
      <inkml:brushProperty name="height" value="0.025" units="cm"/>
    </inkml:brush>
  </inkml:definitions>
  <inkml:trace contextRef="#ctx0" brushRef="#br0">282 1 12011,'0'0'15225,"-10"13"-14098,-22 30-578,-203 260 1325,230-301-4847,5-10-1448,0 4 3482,0-18-6428</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14.586"/>
    </inkml:context>
    <inkml:brush xml:id="br0">
      <inkml:brushProperty name="width" value="0.025" units="cm"/>
      <inkml:brushProperty name="height" value="0.025" units="cm"/>
    </inkml:brush>
  </inkml:definitions>
  <inkml:trace contextRef="#ctx0" brushRef="#br0">1 1 5061,'0'0'17809,"13"63"-15471,0-35-224,5 0-673,3 0-480,7 0-544,5-5-289,6 0-64,5-4-961,0-7-3299,3-3-4741</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2.589"/>
    </inkml:context>
    <inkml:brush xml:id="br0">
      <inkml:brushProperty name="width" value="0.025" units="cm"/>
      <inkml:brushProperty name="height" value="0.025" units="cm"/>
    </inkml:brush>
  </inkml:definitions>
  <inkml:trace contextRef="#ctx0" brushRef="#br0">247 1 17328,'0'0'2755,"-34"72"-1218,9-32-512,-4 7-384,-2 1-128,1-3-321,4-5-128,5-5-32,3-8 32,6-9-64,4-12-256,2-6-1090,3-2-1056,0-19-1313,2-9-2467</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2.914"/>
    </inkml:context>
    <inkml:brush xml:id="br0">
      <inkml:brushProperty name="width" value="0.025" units="cm"/>
      <inkml:brushProperty name="height" value="0.025" units="cm"/>
    </inkml:brush>
  </inkml:definitions>
  <inkml:trace contextRef="#ctx0" brushRef="#br0">1 1 11307,'0'0'7207,"50"47"-6471,-31-21-383,3 0-193,4-1-64,5-6-192,-1-7-1506,-3-5-2402,-2-7-4868</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3.247"/>
    </inkml:context>
    <inkml:brush xml:id="br0">
      <inkml:brushProperty name="width" value="0.025" units="cm"/>
      <inkml:brushProperty name="height" value="0.025" units="cm"/>
    </inkml:brush>
  </inkml:definitions>
  <inkml:trace contextRef="#ctx0" brushRef="#br0">1 86 17264,'0'0'9743,"10"2"-9076,-4-1-662,-1 0-1,1-1 1,0 0-1,0 0 1,0-1-1,0 1 1,0-1-1,0 0 1,-1-1-1,1 0 1,0 0-1,-1 0 1,0 0-1,1-1 1,-1 0-1,0 0 1,0 0-1,6-7 1,10-7-296,-18 13 98,1 0-1,0 0 1,0 1-1,0-1 1,1 1-1,-1 0 1,1 0 0,-1 1-1,1-1 1,9-2-1,-16 40-35,-8-1 324,6-26-207,1 1 0,0-1 0,1 0 0,0 1 0,1 0 0,-1-1 0,2 1 0,-1 0 0,1 0 0,0-1 0,3 16 0,-2-24-263,0 1 0,0-1 0,0 1 1,0-1-1,0 1 0,0-1 1,0 0-1,0 0 0,0 1 0,0-1 1,0 0-1,0 0 0,0 0 1,1 0-1,-1 0 0,0 0 0,0-1 1,0 1-1,0 0 0,0 0 0,0-1 1,0 1-1,0-1 0,0 1 1,0-1-1,0 1 0,-1-1 0,1 0 1,0 1-1,1-2 0,14-15-10077</inkml:trace>
  <inkml:trace contextRef="#ctx0" brushRef="#br0" timeOffset="1">389 18 15054,'0'0'8809,"-34"67"-7720,24-42-481,6 2-384,4-4-224,0 0-128,9-8-2018,6-8-1793,0-7-2371</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3.602"/>
    </inkml:context>
    <inkml:brush xml:id="br0">
      <inkml:brushProperty name="width" value="0.025" units="cm"/>
      <inkml:brushProperty name="height" value="0.025" units="cm"/>
    </inkml:brush>
  </inkml:definitions>
  <inkml:trace contextRef="#ctx0" brushRef="#br0">219 1 13805,'0'0'10890,"-31"60"-9672,7-24-161,-3 7-321,-5 1-319,2-5-97,4-5 32,4-5 1,7-9-193,6-9-96,6-9-256,3-10-4132,0-14-1602,4-5-4324</inkml:trace>
  <inkml:trace contextRef="#ctx0" brushRef="#br0" timeOffset="1">30 122 16367,'0'0'3460,"4"49"-1731,6-31 97,8-2-352,2-2-834,7-1-480,3-4-800,1-2-2307,-4-4-2819,-3-3-6629</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7.450"/>
    </inkml:context>
    <inkml:brush xml:id="br0">
      <inkml:brushProperty name="width" value="0.025" units="cm"/>
      <inkml:brushProperty name="height" value="0.025" units="cm"/>
    </inkml:brush>
  </inkml:definitions>
  <inkml:trace contextRef="#ctx0" brushRef="#br0">0 1 15246,'0'0'2178,"66"62"-864,-22-20-546,7 9 65,6 5-192,0 3-481,-4-1-128,-5-3-512,-9-7-898,-10-7-319,-16-8-513,-11-8-705,-5-10-4452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3.931"/>
    </inkml:context>
    <inkml:brush xml:id="br0">
      <inkml:brushProperty name="width" value="0.025" units="cm"/>
      <inkml:brushProperty name="height" value="0.025" units="cm"/>
    </inkml:brush>
  </inkml:definitions>
  <inkml:trace contextRef="#ctx0" brushRef="#br0">75 15 14798,'0'0'4623,"9"-2"-3214,-2-1-892,-3 2-262,0-1 0,0 1 0,-1-1 1,1 1-1,0 1 0,0-1 0,0 0 0,0 1 1,0 0-1,0 0 0,0 0 0,0 0 0,4 2 1,-7-2-143,0 1 0,0-1 0,-1 1 0,1 0 0,-1 0 0,1-1 0,0 1 0,-1 0 0,1 0 0,-1 0 0,0-1 0,1 1 0,-1 0 0,0 0 0,0 0 0,1 0 0,-1 0 0,0 0 0,0 0 0,0 0 0,0-1 0,0 1 0,0 0 0,0 0 0,0 0 0,-1 0 0,1 0 0,0 0 0,0 0 0,-1 0 0,0 1 0,-13 30 1700,-47 46-515,46-62-1074,1 1 0,1 0 0,0 1 0,-12 25 0,25-43-223,0 0-1,0 0 1,-1 1-1,1-1 1,0 0-1,0 0 1,0 1 0,0-1-1,0 0 1,0 0-1,0 1 1,0-1 0,0 0-1,0 0 1,0 1-1,1-1 1,-1 0-1,0 1 1,0-1 0,0 0-1,0 0 1,0 0-1,0 1 1,1-1 0,-1 0-1,0 0 1,0 0-1,0 1 1,1-1-1,-1 0 1,0 0 0,0 0-1,0 0 1,1 1-1,-1-1 1,0 0 0,0 0-1,1 0 1,-1 0-1,0 0 1,0 0-1,1 0 1,-1 0 0,0 0-1,1 0 1,22 1 25,24-7-293,33-8-2660,2-5-3440,-19 2-3631</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4.657"/>
    </inkml:context>
    <inkml:brush xml:id="br0">
      <inkml:brushProperty name="width" value="0.025" units="cm"/>
      <inkml:brushProperty name="height" value="0.025" units="cm"/>
    </inkml:brush>
  </inkml:definitions>
  <inkml:trace contextRef="#ctx0" brushRef="#br0">242 76 2691,'0'0'12977,"-1"-10"-8407,1 7-4419,0 0 32,0 1-1,1 0 0,-1 0 1,0 0-1,-1-1 0,1 1 1,0 0-1,-1 0 0,1 0 1,-1-1-1,1 1 0,-1 0 1,0 0-1,0 0 0,0 0 0,0 0 1,-1 1-1,1-1 0,0 0 1,-1 0-1,1 1 0,-1-1 1,0 1-1,1-1 0,-1 1 1,0 0-1,0 0 0,0 0 1,0 0-1,0 0 0,0 0 0,0 0 1,0 0-1,0 1 0,0 0 1,-5-1-1,-7 0 98,0 0-1,-1 1 1,1 0 0,0 2 0,-16 2-1,24-3-272,0 1 0,0-1 0,0 1 0,1 0 0,-1 1 0,1-1 0,-1 1 0,1 0 0,0 0 0,0 1 0,1 0 0,-1 0 0,1 0 0,-8 9 0,11-13-13,1 1 0,-1-1 0,1 1 0,0-1 0,-1 1 0,1-1 0,0 1 0,-1-1 0,1 1 0,0-1 0,-1 1 0,1-1 0,0 1 0,0 0 0,0-1 0,0 1 0,0 0 0,0-1 0,0 1 0,0-1-1,0 1 1,0 0 0,0-1 0,0 1 0,0-1 0,0 1 0,0 0 0,1-1 0,-1 1 0,0-1 0,0 1 0,1-1 0,-1 1 0,0-1 0,1 1 0,-1-1 0,1 1 0,-1-1 0,1 1 0,-1-1 0,1 0 0,-1 1 0,1-1 0,-1 0 0,1 1 0,-1-1 0,1 0 0,-1 0 0,1 1 0,0-1 0,-1 0 0,1 0 0,-1 0 0,2 0 0,44 3-526,-34-2 370,3-1-107,88 11-2003,-94-10 2137,-1 1 0,1 0 0,-1 1 0,0-1 0,0 2 0,0-1 0,0 1 0,0 1-1,10 6 1,-16-9 151,0-1-1,0 1 0,0 0 1,-1 0-1,1 0 0,0-1 1,-1 2-1,1-1 1,-1 0-1,0 0 0,0 0 1,1 1-1,-2-1 0,1 0 1,0 1-1,0-1 0,-1 1 1,1-1-1,-1 1 0,0-1 1,0 1-1,0-1 0,0 4 1,-1-2 185,-1 0 0,1 0 1,-1 0-1,0 0 1,0 0-1,0 0 0,0 0 1,-1 0-1,1-1 0,-1 1 1,0-1-1,-4 4 0,-7 4 520,1 0-1,-2-1 1,0 0-1,0-1 0,-25 11 1,35-17-652,0-1 0,-1 0 1,1-1-1,-1 1 1,1-1-1,-1 0 0,0 0 1,0-1-1,-6 0 1,11 0-117,1 0 1,-1 0 0,1 0 0,0 0 0,-1 0 0,1 0-1,-1 0 1,1 0 0,0 0 0,-1 0 0,1-1 0,0 1-1,-1 0 1,1 0 0,0 0 0,-1-1 0,1 1 0,0 0-1,-1 0 1,1-1 0,0 1 0,0 0 0,-1-1 0,1 1-1,0 0 1,0-1 0,-1 1 0,1 0 0,0-1 0,0 1-1,0-1 1,0 1 0,0 0 0,0-1 0,0 0-1,5-17-3051,17-15-5274,3 7-1947</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5.019"/>
    </inkml:context>
    <inkml:brush xml:id="br0">
      <inkml:brushProperty name="width" value="0.025" units="cm"/>
      <inkml:brushProperty name="height" value="0.025" units="cm"/>
    </inkml:brush>
  </inkml:definitions>
  <inkml:trace contextRef="#ctx0" brushRef="#br0">0 414 12364,'0'0'16559,"48"-14"-24470,-23-7 928</inkml:trace>
  <inkml:trace contextRef="#ctx0" brushRef="#br0" timeOffset="1">284 0 6598,'0'0'19064,"-3"10"-18445,-7 23-37,1 0 0,2 0 0,1 1-1,-1 57 1,12-2-81,-2-45-2135,-1-1-5411,-2-40 2737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5.347"/>
    </inkml:context>
    <inkml:brush xml:id="br0">
      <inkml:brushProperty name="width" value="0.025" units="cm"/>
      <inkml:brushProperty name="height" value="0.025" units="cm"/>
    </inkml:brush>
  </inkml:definitions>
  <inkml:trace contextRef="#ctx0" brushRef="#br0">16 109 11082,'0'0'8424,"-15"-68"-4420,15 54-801,2 1-1025,17 6-1249,8 1-673,4 6-224,9 0-32,5 6-352,-2 6-2082,3-1-3652,-2 0-7367</inkml:trace>
  <inkml:trace contextRef="#ctx0" brushRef="#br0" timeOffset="1">436 279 19506,'0'0'12620,"40"0"-17264,-25-14-5702</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6.563"/>
    </inkml:context>
    <inkml:brush xml:id="br0">
      <inkml:brushProperty name="width" value="0.025" units="cm"/>
      <inkml:brushProperty name="height" value="0.025" units="cm"/>
    </inkml:brush>
  </inkml:definitions>
  <inkml:trace contextRef="#ctx0" brushRef="#br0">37 0 13869,'-2'11'2285,"-1"1"-2070,-22 100 2585,22-98-2445,1 0 1,1 0-1,0 0 1,1 0 0,1 0-1,4 23 1,-5-35-275,0 0 0,1 0-1,-1-1 1,1 1 0,0 0 0,-1 0 0,1-1 0,0 1 0,0-1 0,0 1-1,0-1 1,0 1 0,1-1 0,-1 1 0,0-1 0,1 0 0,-1 0 0,1 0 0,-1 0-1,1 0 1,0 0 0,-1 0 0,1 0 0,0 0 0,-1-1 0,1 1 0,0-1-1,0 0 1,0 1 0,0-1 0,-1 0 0,1 0 0,0 0 0,0 0 0,0 0-1,0-1 1,0 1 0,-1 0 0,1-1 0,0 0 0,0 1 0,-1-1 0,4-2-1,4-1 195,0 0 0,0-1 0,-1 0 0,1-1 0,-1 0 0,12-12-1,2-7-56,0-1-1,32-51 1,-36 49 806,-17 87 273,-4-41-1173,2-13-47,0 0 1,0 0 0,1 0-1,0 0 1,-1 0-1,2 0 1,-1 0-1,2 8 1,-2-12-37,1-1-1,0 1 1,-1-1 0,1 0-1,0 1 1,0-1 0,-1 0-1,1 1 1,0-1 0,0 0-1,0 0 1,-1 0 0,1 0-1,0 0 1,0 0 0,0 0 0,0 0-1,-1 0 1,1 0 0,0 0-1,0-1 1,-1 1 0,1 0-1,0 0 1,1-1 0,20-8 593,2-6-576,-1 0-1,37-35 1,27-17-92,-87 66 34,0 1 0,1 0 0,-1-1 0,1 1 0,-1 0 0,0-1 0,1 1 0,-1 0 0,1 0 0,-1 0 0,1 0 0,-1-1 0,1 1 0,-1 0 0,1 0 0,-1 0 0,1 0 0,-1 0 0,1 0 0,-1 0 0,1 0 0,-1 0 0,1 1 0,-1-1 0,1 0 0,-1 0 0,1 0 0,-1 1 0,1-1 0,-1 0 0,0 0 0,1 1 0,6 18 0,-7 36 0,-1-40 0,1 4-95,2 16-1292,-1-34 1235,0 0 1,0 0-1,-1 0 1,1 0-1,0-1 0,0 1 1,0 0-1,0 0 1,0 0-1,0-1 0,1 1 1,-1-1-1,0 1 1,0-1-1,0 1 0,1-1 1,-1 1-1,0-1 1,0 0-1,1 0 0,-1 0 1,0 0-1,0 0 0,1 0 1,1 0-1,7 0-8549</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7.207"/>
    </inkml:context>
    <inkml:brush xml:id="br0">
      <inkml:brushProperty name="width" value="0.025" units="cm"/>
      <inkml:brushProperty name="height" value="0.025" units="cm"/>
    </inkml:brush>
  </inkml:definitions>
  <inkml:trace contextRef="#ctx0" brushRef="#br0">1 27 16720,'0'0'10506,"62"11"-8713,-18-11-832,7 0-448,1-6-257,-1-4-160,-4 0-64,-10 3-512,-11 2-994,-11 5-1408,-10 0-866,-5 5-1825,-14 5-4453</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7.549"/>
    </inkml:context>
    <inkml:brush xml:id="br0">
      <inkml:brushProperty name="width" value="0.025" units="cm"/>
      <inkml:brushProperty name="height" value="0.025" units="cm"/>
    </inkml:brush>
  </inkml:definitions>
  <inkml:trace contextRef="#ctx0" brushRef="#br0">0 48 16432,'0'0'9320,"84"9"-7206,-28-9-993,9-7-800,4-3-289,-8-2-961,-4-2-4100,-13 0-4324</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8.312"/>
    </inkml:context>
    <inkml:brush xml:id="br0">
      <inkml:brushProperty name="width" value="0.025" units="cm"/>
      <inkml:brushProperty name="height" value="0.025" units="cm"/>
    </inkml:brush>
  </inkml:definitions>
  <inkml:trace contextRef="#ctx0" brushRef="#br0">34 0 13741,'0'0'6337,"-2"11"-4069,-19 184 3624,10 115-1785,29-338-3685,56-159-422,-49 116 0,43-85 0,-65 152 0,-1-1 0,1 1 0,0-1 0,0 1 0,0 0 0,1 0 0,0 0 0,-1 1 0,1-1 0,0 1 0,1 0 0,8-5 0,-11 7 0,1 0 0,0 1 0,-1-1 0,1 0 0,0 1 0,0-1 0,-1 1 0,1 0 0,0 0 0,0 0 0,0 1 0,-1-1 0,1 0 0,0 1 0,0 0 0,-1 0 0,1 0 0,0 0 0,-1 0 0,1 0 0,-1 1 0,0-1 0,1 1 0,-1 0 0,3 2 0,-2-1 0,0-1 0,0 1 0,0 0 0,0 0 0,0 0 0,0 0 0,-1 0 0,0 1 0,0-1 0,0 1 0,0 0 0,0 0 0,-1-1 0,1 1 0,-1 0 0,0 0 0,0 0 0,-1 0 0,1 0 0,-1 1 0,0-1 0,0 0 0,0 0 0,-1 0 0,-1 6 0,0-5 0,0 1 0,-1-1 0,1 1 0,-2-1 0,1 0 0,0 0 0,-1 0 0,0-1 0,0 1 0,0-1 0,-1 0 0,1 0 0,-1 0 0,0-1 0,0 1 0,-9 3 0,2-1 2,-1-1 0,1 0 0,-1-1-1,-20 4 1,27-7-6,-1 0 0,0 0 0,0-1-1,0 1 1,1-1 0,-1-1 0,0 0-1,0 0 1,1 0 0,-12-4 0,17 5-101,-1-1 0,0 0 0,1 1 0,-1-1 0,1 0 0,0 0 0,-1 0 0,1-1 0,0 1 0,0 0 0,-1 0 0,1-1 0,0 1 0,0 0 0,0-1 0,1 1 0,-1-1 0,0 1 0,1-1 0,-2-2 0,2 2-320,0 0 0,0 0 0,0 0 0,0 1 0,0-1 0,0 0 0,0 0 0,1 1 0,-1-1 0,1 0 0,-1 0 0,1 1 0,-1-1-1,1 0 1,0 1 0,0-1 0,0 1 0,0-1 0,0 1 0,0 0 0,1-1 0,-1 1 0,0 0 0,1 0 0,-1 0 0,1 0 0,-1 0 0,4-1 0,21-9-6531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8.686"/>
    </inkml:context>
    <inkml:brush xml:id="br0">
      <inkml:brushProperty name="width" value="0.025" units="cm"/>
      <inkml:brushProperty name="height" value="0.025" units="cm"/>
    </inkml:brush>
  </inkml:definitions>
  <inkml:trace contextRef="#ctx0" brushRef="#br0">19 150 16143,'0'0'6054,"-3"9"-3102,-2 1-2091,4-7-519,-1 0 0,1 1 0,-1-1 0,1 0 0,0 1 0,0-1 0,1 1 0,-1-1 0,1 7 1,2-10-96,0 0 1,1-1-1,-1 1 1,0-1 0,0 0-1,1 0 1,-1 0-1,0 0 1,0 0 0,0 0-1,0 0 1,3-3 0,22-21-229,-1 0 1,0-2-1,-3-1 1,0-1-1,19-32 1,-46 112-20,-16 33-2435,14-58-478,2 1 0,-2 49 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9.027"/>
    </inkml:context>
    <inkml:brush xml:id="br0">
      <inkml:brushProperty name="width" value="0.025" units="cm"/>
      <inkml:brushProperty name="height" value="0.025" units="cm"/>
    </inkml:brush>
  </inkml:definitions>
  <inkml:trace contextRef="#ctx0" brushRef="#br0">227 0 15599,'0'0'16212,"-5"9"-15421,-34 49-736,-3-2 0,-59 62 0,99-116-602,1 0 0,-1 0 0,0-1 1,1 1-1,-1-1 0,0 0 0,0 1 0,0-1 0,0 0 0,0 0 1,-4 1-1,5-2 262,1 0 0,-1 0 0,0-1 1,1 1-1,-1 0 0,0 0 0,1-1 1,-1 1-1,1 0 0,-1-1 0,1 1 1,-1-1-1,1 1 0,-1-1 0,1 1 0,-1-1 1,1 1-1,-1-1 0,1 1 0,0-1 1,-1 1-1,1-1 0,0 0 0,0 1 1,0-1-1,-1 0 0,1 1 0,0-1 0,0 0 1,0 1-1,0-1 0,0 0 0,0 1 1,0-1-1,0 1 0,0-1 0,0 0 1,1 1-1,-1-2 0,0-24-10878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7.793"/>
    </inkml:context>
    <inkml:brush xml:id="br0">
      <inkml:brushProperty name="width" value="0.025" units="cm"/>
      <inkml:brushProperty name="height" value="0.025" units="cm"/>
    </inkml:brush>
  </inkml:definitions>
  <inkml:trace contextRef="#ctx0" brushRef="#br0">83 433 15310,'-11'-3'1944,"-35"-13"255,44 15-2102,0 0 0,1 0 0,-1 0 1,1 0-1,-1 0 0,1 0 0,-1 0 0,1-1 0,0 1 0,-1-1 0,1 1 0,0-1 0,0 1 1,0-1-1,1 0 0,-1 0 0,0 1 0,0-1 0,1 0 0,-1 0 0,1 0 0,0 1 1,0-1-1,-1 0 0,1 0 0,0 0 0,0 0 0,1 0 0,-1 0 0,0 0 0,2-2 1,-1-3-10,2-1 1,-1 1 0,1 0 0,0 0 0,8-12 0,10-9 31,0 2 1,2 0-1,0 1 0,2 2 1,1 0-1,0 2 0,2 1 1,1 1-1,0 1 0,61-27 1,-76 39-175,0 1 0,0 0 1,0 1-1,1 1 0,-1 0 0,1 1 1,0 0-1,0 1 0,0 1 0,-1 0 1,1 1-1,15 3 0,-20-2 114,0 1 0,0 0 1,-1 1-1,1 0 0,-1 1 0,0 0 0,0 0 0,0 1 1,-1 0-1,0 0 0,0 1 0,0 0 0,-1 1 0,0 0 1,-1 0-1,0 0 0,10 17 0,-9-13 160,-2 1 0,1-1 1,-2 1-1,0 0 0,0 0 0,-1 1 0,0-1 0,-2 0 0,1 1 1,-2 0-1,0-1 0,0 1 0,-1-1 0,-1 1 0,0-1 0,-1 1 0,-1-1 1,-5 15-1,2-12 50,0 1 0,-1-1 0,-1 0 0,0-1 1,-1 0-1,-1 0 0,0-1 0,-1-1 0,-1 0 0,0 0 1,0-1-1,-1-1 0,-19 12 0,25-19-414,1 0 0,-1 0 0,0-1-1,1 0 1,-1 0 0,-1-1 0,1 0 0,0-1 0,-12 2 0,17-3 70,0 0 0,0 0-1,1 0 1,-1 0 0,0-1 0,0 1 0,1-1 0,-1 0 0,0 1 0,1-1 0,-1 0 0,1-1 0,-1 1 0,1 0 0,0-1 0,0 1-1,-1-1 1,1 0 0,0 0 0,0 0 0,0 0 0,1 0 0,-1 0 0,1 0 0,-1-1 0,1 1 0,-1-1 0,1 1 0,0-1 0,0 1-1,-1-6 1,1-2-721,0 0 0,0 0 0,1 0 0,0 0 0,1 0 0,0 0 0,1 0-1,0 1 1,0-1 0,1 0 0,0 1 0,1-1 0,0 1 0,0 0 0,1 1-1,0-1 1,8-9 0,21-32-5680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9.402"/>
    </inkml:context>
    <inkml:brush xml:id="br0">
      <inkml:brushProperty name="width" value="0.025" units="cm"/>
      <inkml:brushProperty name="height" value="0.025" units="cm"/>
    </inkml:brush>
  </inkml:definitions>
  <inkml:trace contextRef="#ctx0" brushRef="#br0">0 0 15471,'0'0'12203,"63"42"-11818,-42-22-289,1 0 0,1 1-481,1-4-2305,-1-4-2948,-5-5-5636</inkml:trace>
  <inkml:trace contextRef="#ctx0" brushRef="#br0" timeOffset="1">308 224 12075,'0'0'15375,"9"1"-14964,-4-1-390,0 0 0,0-1 0,0 1 0,0-1 0,0 0-1,0-1 1,0 1 0,-1-1 0,1 0 0,0 0 0,-1 0 0,6-4 0,1-1 1,-2 0 1,1-1-1,-1 0 1,16-18-1,-25 25 50,1-1 0,0 1 0,0 0 0,-1 0 0,1-1-1,0 1 1,0 0 0,1 0 0,-1 0 0,0 0 0,0 0-1,0 0 1,1 0 0,-1 1 0,0-1 0,1 0-1,1 0 1,-10 24 1063,-3 10-1246,8-25-65,-9 52-162,14-23-4833,-2-36 4910,-1-1 0,0 0 0,1 1 0,-1-1 0,0 1 0,1-1 0,-1 0 1,1 0-1,-1 1 0,1-1 0,-1 0 0,1 1 0,-1-1 0,1 0 0,-1 0 0,1 0 0,-1 0 0,1 0 0,-1 0 1,1 0-1,0 0 0,-1 0 0,1 0 0,-1 0 0,1 0 0,-1 0 0,1 0 0,-1 0 0,1 0 0,-1 0 1,2-1-1,10-5-4768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39.730"/>
    </inkml:context>
    <inkml:brush xml:id="br0">
      <inkml:brushProperty name="width" value="0.025" units="cm"/>
      <inkml:brushProperty name="height" value="0.025" units="cm"/>
    </inkml:brush>
  </inkml:definitions>
  <inkml:trace contextRef="#ctx0" brushRef="#br0">185 1 9225,'0'0'13484,"-22"53"-11081,15-30-321,2 3-1025,3-2-577,2 2-288,0-3-128,0-4-96,0 0-1057,0-4-1377,0-8-1410,0-3-2017</inkml:trace>
  <inkml:trace contextRef="#ctx0" brushRef="#br0" timeOffset="1">0 128 13036,'0'0'12332,"63"-19"-10923,-24 15-448,4 0-705,1 1-191,0 1-610,-4 0-2658,2 0-3908</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41.023"/>
    </inkml:context>
    <inkml:brush xml:id="br0">
      <inkml:brushProperty name="width" value="0.025" units="cm"/>
      <inkml:brushProperty name="height" value="0.025" units="cm"/>
    </inkml:brush>
  </inkml:definitions>
  <inkml:trace contextRef="#ctx0" brushRef="#br0">138 28 17649,'0'0'3731,"-3"11"-2492,-49 182 2899,-25 85-1069,72-270-1990,5-17-641,5-21-231,16-28-253,2 0 1,3 2 0,2 2-1,3 0 1,44-58 0,-68 102 22,1 1 0,0-1 0,1 2 0,0-1 0,0 1 0,19-12 0,-26 18 17,0 1-1,0 0 1,0 0 0,0-1-1,1 1 1,-1 0 0,0 1-1,0-1 1,1 0 0,-1 1-1,0-1 1,1 1 0,-1 0-1,0 0 1,1 0-1,-1 0 1,1 0 0,-1 0-1,0 1 1,1-1 0,-1 1-1,0-1 1,0 1 0,1 0-1,-1 0 1,0 0 0,0 0-1,0 1 1,0-1 0,0 0-1,0 1 1,0 0 0,-1-1-1,1 1 1,-1 0 0,1 0-1,-1 0 1,1 0 0,-1 0-1,0 0 1,1 2 0,0-1 6,-1 0 0,0 0 1,1 0-1,-1 1 1,0-1-1,-1 0 1,1 0-1,0 1 1,-1-1-1,0 0 1,0 1-1,0-1 1,0 0-1,0 1 1,-1-1-1,0 0 1,1 1-1,-3 4 1,0-3 30,1 0 0,-1 0 1,0-1-1,-1 1 1,1-1-1,-1 1 1,0-1-1,0 0 1,0-1-1,-6 5 1,-9 4 158,-1 0 1,-1-1-1,1-1 1,-28 8-1,37-14-341,-1 0-1,0-1 0,0 0 0,-1-1 1,1 0-1,-18-1 0,30-1-20,0 0 0,0 0-1,-1 0 1,1 0 0,0-1-1,0 1 1,0 0 0,0 0 0,0 0-1,0 0 1,0-1 0,0 1-1,-1 0 1,1 0 0,0 0 0,0 0-1,0-1 1,0 1 0,0 0 0,0 0-1,0 0 1,0-1 0,0 1-1,0 0 1,0 0 0,0 0 0,0-1-1,0 1 1,0 0 0,0 0-1,1 0 1,-1 0 0,0-1 0,0 1-1,0 0 1,0 0 0,0 0 0,0 0-1,0-1 1,1 1 0,-1 0-1,0 0 1,0 0 0,0 0 0,0 0-1,0 0 1,1 0 0,-1 0-1,0-1 1,0 1 0,0 0 0,1 0-1,8-9-5793,9 0-5228</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41.753"/>
    </inkml:context>
    <inkml:brush xml:id="br0">
      <inkml:brushProperty name="width" value="0.025" units="cm"/>
      <inkml:brushProperty name="height" value="0.025" units="cm"/>
    </inkml:brush>
  </inkml:definitions>
  <inkml:trace contextRef="#ctx0" brushRef="#br0">3 0 16303,'0'0'14190,"2"52"-14126,-6-33-32,4-4-256,0-3-1506,0-8-1697,8-4-1762,-1 0-5157</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42.476"/>
    </inkml:context>
    <inkml:brush xml:id="br0">
      <inkml:brushProperty name="width" value="0.025" units="cm"/>
      <inkml:brushProperty name="height" value="0.025" units="cm"/>
    </inkml:brush>
  </inkml:definitions>
  <inkml:trace contextRef="#ctx0" brushRef="#br0">17 21 12844,'0'0'16912,"11"-3"-16255,9-2-170,0 0 0,0 2 0,33-2 0,-53 5-484,0 0 0,1 0 0,-1 0 0,1 0 0,-1 0-1,1 0 1,-1 0 0,0 0 0,1 0 0,-1 1 0,0-1 0,1 0-1,-1 0 1,1 0 0,-1 0 0,0 1 0,1-1 0,-1 0 0,0 0-1,1 1 1,-1-1 0,0 0 0,0 0 0,1 1 0,-1-1-1,0 0 1,0 1 0,1-1 0,-1 0 0,0 1 0,0-1 0,0 1-1,0-1 1,1 0 0,-1 1 0,0-1 0,0 1 0,-5 19 131,-18 16 29,-56 51-163,37-43 0,42-44 0,0 0 0,-1 1 0,1-1 0,0 0 0,0 0 0,0 0 0,-1 0 0,1 1 0,0-1 0,0 0 0,0 0 1,0 1-1,0-1 0,-1 0 0,1 0 0,0 1 0,0-1 0,0 0 0,0 0 0,0 1 0,0-1 0,0 0 0,0 0 0,0 1 0,0-1 0,0 0 0,0 0 0,0 1 0,0-1 0,0 0 0,0 0 0,1 1 0,-1-1 0,0 0 1,0 0-1,0 1 0,0-1 0,0 0 0,1 0 0,-1 0 0,0 1 0,0-1 0,0 0 0,1 0 0,-1 0 0,0 0 0,0 1 0,0-1 0,1 0 0,-1 0 0,1 0 0,23 5 3,40-5-17,-53 0 2,23-2-1868,50-7 0,-7-9-9788,-35 4-3312</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42.827"/>
    </inkml:context>
    <inkml:brush xml:id="br0">
      <inkml:brushProperty name="width" value="0.025" units="cm"/>
      <inkml:brushProperty name="height" value="0.025" units="cm"/>
    </inkml:brush>
  </inkml:definitions>
  <inkml:trace contextRef="#ctx0" brushRef="#br0">297 1 15535,'0'0'15924,"-10"6"-15508,-19 16-232,1 1-1,2 1 0,0 1 0,-37 48 0,-43 43-415,106-116 111,0 0-1,0 1 1,0-1 0,0 0 0,0 0 0,0 0-1,0 1 1,0-1 0,-1 0 0,1 0 0,0 0-1,0 0 1,0 1 0,0-1 0,0 0 0,-1 0-1,1 0 1,0 0 0,0 0 0,0 0 0,-1 1-1,1-1 1,0 0 0,0 0 0,0 0 0,-1 0-1,1 0 1,0 0 0,0 0 0,-1 0 0,1 0-1,0 0 1,0 0 0,0 0 0,-1 0-1,1 0 1,0 0 0,0 0 0,-1 0 0,1 0-1,0-1 1,0 1 0,0 0 0,-1 0 0,1 0-1,0 0 1,0 0 0,0-1 0,-1-11-9316,1 6 7890,0-19-10341</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43.186"/>
    </inkml:context>
    <inkml:brush xml:id="br0">
      <inkml:brushProperty name="width" value="0.025" units="cm"/>
      <inkml:brushProperty name="height" value="0.025" units="cm"/>
    </inkml:brush>
  </inkml:definitions>
  <inkml:trace contextRef="#ctx0" brushRef="#br0">1 0 17232,'0'0'13261,"66"43"-12941,-41-24-224,6 0-160,0 0-1441,-1-4-2723,-1-3-3748</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43.531"/>
    </inkml:context>
    <inkml:brush xml:id="br0">
      <inkml:brushProperty name="width" value="0.025" units="cm"/>
      <inkml:brushProperty name="height" value="0.025" units="cm"/>
    </inkml:brush>
  </inkml:definitions>
  <inkml:trace contextRef="#ctx0" brushRef="#br0">1 25 10474,'0'0'17985,"8"-5"-17142,2 1-759,0 1 0,1 0-1,-1 0 1,1 1-1,0 0 1,0 1-1,-1 0 1,17 1 0,-24 0-56,0 0 1,0 0-1,0 0 1,-1 0 0,1 1-1,0-1 1,0 1-1,-1 0 1,1 0 0,0 0-1,-1 0 1,1 0-1,-1 0 1,1 1 0,-1-1-1,1 1 1,-1 0 0,0 0-1,0 0 1,0 0-1,0 0 1,0 0 0,-1 0-1,1 1 1,0-1-1,-1 1 1,0-1 0,0 1-1,0-1 1,0 1 0,0 0-1,0-1 1,-1 1-1,1 0 1,-1 0 0,0 0-1,1 0 1,-1-1-1,-1 1 1,1 0 0,-1 4-1,0-1 20,-1 1-1,0-1 1,0-1 0,0 1-1,-1 0 1,1 0 0,-1-1-1,-1 0 1,1 1-1,-9 8 1,-51 47 584,49-49-513,-1 1-1,-21 26 0,35-38-118,1-1 0,-1 0 0,1 1 0,-1-1 0,1 1 0,-1-1 0,1 1 0,-1-1 0,1 1 0,0 0 0,-1-1 0,1 1 0,0-1 0,-1 1 0,1 0 0,0-1 0,0 1 0,0 0 0,0-1 0,-1 1 0,1 0 0,0-1 0,0 1 0,0 0 0,0-1 0,1 1 0,-1 0 0,0-1 0,0 1 0,0 0 0,0-1 0,1 1 0,-1 0 0,0-1 0,1 1 0,-1-1 0,0 1 0,1 0 0,-1-1 0,1 1 0,-1-1 0,1 1 0,-1-1 0,1 0 0,-1 1 0,1-1 0,0 1 0,-1-1 0,1 0 0,-1 0 0,1 1 0,0-1 0,-1 0 0,1 0 0,0 0 0,1 0 0,48 2 0,-36-3 0,-8 1-13,59-1-2359,0-9-4986,-18-3-6121</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49.547"/>
    </inkml:context>
    <inkml:brush xml:id="br0">
      <inkml:brushProperty name="width" value="0.025" units="cm"/>
      <inkml:brushProperty name="height" value="0.025" units="cm"/>
    </inkml:brush>
  </inkml:definitions>
  <inkml:trace contextRef="#ctx0" brushRef="#br0">0 169 9449,'0'0'13004,"99"-30"-12043,-22 9-64,15-2-737,8 1-128,0 3-64,-10 1-865,-13 5-672,-21 3-1122,-25 2-1056,-22 4-2243</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49.892"/>
    </inkml:context>
    <inkml:brush xml:id="br0">
      <inkml:brushProperty name="width" value="0.025" units="cm"/>
      <inkml:brushProperty name="height" value="0.025" units="cm"/>
    </inkml:brush>
  </inkml:definitions>
  <inkml:trace contextRef="#ctx0" brushRef="#br0">122 149 15951,'-36'7'1523,"26"-5"-1011,0 0-1,0 0 1,0 0-1,0 2 1,0-1-1,-16 9 1,27-12-502,-1 0 0,0 0 0,0 0 0,0 0 0,0 0 0,0 0 0,0 0 1,1 0-1,-1 0 0,0 0 0,0 0 0,0 0 0,0 0 0,0 0 0,0 0 0,0 1 1,1-1-1,-1 0 0,0 0 0,0 0 0,0 0 0,0 0 0,0 0 0,0 0 1,0 0-1,0 0 0,0 1 0,0-1 0,0 0 0,1 0 0,-1 0 0,0 0 0,0 0 1,0 0-1,0 0 0,0 1 0,0-1 0,0 0 0,0 0 0,0 0 0,0 0 1,0 0-1,0 0 0,0 1 0,0-1 0,0 0 0,0 0 0,-1 0 0,1 0 0,0 0 1,0 0-1,0 0 0,0 1 0,0-1 0,0 0 0,0 0 0,0 0 0,0 0 0,0 0 1,0 0-1,-1 0 0,1 0 0,16 1 358,-16-1-364,404-21 1563,-261 10-3044,-96 8 761,173-19-4589,-199 18 4499,1-1 0,-1-1 0,-1 0 0,1-2-1,-1 0 1,-1-1 0,36-23 0,-23 5-999,-10 0-1526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8.448"/>
    </inkml:context>
    <inkml:brush xml:id="br0">
      <inkml:brushProperty name="width" value="0.025" units="cm"/>
      <inkml:brushProperty name="height" value="0.025" units="cm"/>
    </inkml:brush>
  </inkml:definitions>
  <inkml:trace contextRef="#ctx0" brushRef="#br0">11 638 16560,'0'0'8338,"8"-10"-7606,-2 3-613,-1 0 0,0 0 0,-1 0 0,1 0 0,-1-1 0,-1 1 0,1-1 0,-2 0 0,1 0 0,-1-1 1,0 1-1,1-14 0,-2 12-61,0 1-16,-1-1 0,0 1 0,-1-1 0,-2-11 0,3 19 6,0 0 0,-1 0-1,1 0 1,-1 0 0,1 1 0,-1-1 0,0 0-1,0 0 1,0 1 0,0-1 0,0 1 0,0-1 0,-1 1-1,1-1 1,0 1 0,-1 0 0,1 0 0,-1-1-1,1 1 1,-1 0 0,0 1 0,1-1 0,-1 0-1,0 0 1,0 1 0,1-1 0,-4 0 0,4 1-23,0 0 0,0 0 0,0 0 1,-1 0-1,1 0 0,0 1 1,0-1-1,0 0 0,0 1 1,0-1-1,0 1 0,1-1 1,-1 1-1,0-1 0,0 1 0,0-1 1,0 1-1,0 0 0,1 0 1,-1-1-1,0 1 0,1 0 1,-1 0-1,0 0 0,1 0 1,-1 0-1,1 0 0,0 0 0,-1 0 1,1 0-1,0 0 0,-1 0 1,1 0-1,0 0 0,0 0 1,0 1-1,-2 47 166,2-39-144,1 2-44,0-1 1,0 1-1,2 0 0,-1-1 1,2 1-1,-1-1 1,1 0-1,8 15 0,-9-22-6,-1 1 0,1-1-1,0 0 1,0 0 0,0 0 0,1-1-1,-1 1 1,1-1 0,0 0-1,5 4 1,-6-6 0,-1 1-1,1-1 1,0 0 0,-1 0-1,1-1 1,0 1 0,0 0-1,0-1 1,0 0 0,-1 1-1,1-1 1,0 0 0,0-1-1,0 1 1,0 0 0,0-1-1,-1 0 1,6-1 0,-3-1 14,-1 1 0,0-1 1,0 0-1,0 0 0,0 0 0,0 0 1,-1-1-1,0 1 0,1-1 1,-1 0-1,-1 0 0,1 0 1,0 0-1,-1-1 0,3-7 0,4-10 148,10-43 0,-19 64-156,7-31 164,-2-1-1,1-40 1,-2 28 599,0 41-738,3 11-56,8 14-24,-13-19 66,9 16 18,-9-13-33,1 0 0,0-1 0,-1 1 0,2 0-1,-1-1 1,0 0 0,1 0 0,0 0 0,0 0 0,0 0 0,0-1 0,1 0-1,7 5 1,-11-8 1,0 0 0,0 0 0,0 0 0,0 0 0,0-1 0,0 1-1,0 0 1,0-1 0,0 1 0,0 0 0,-1-1 0,1 1 0,0-1 0,0 1-1,0-1 1,-1 1 0,1-1 0,0 0 0,0 1 0,-1-1 0,1 0 0,-1 0 0,1 0-1,-1 1 1,1-1 0,-1 0 0,1 0 0,-1 0 0,0 0 0,1-2 0,10-36 169,-8 27-132,4-17 46,18-51-15,-24 74-68,2 1 0,-1 0 1,1 0-1,-1 0 0,1 0 1,1 0-1,-1 0 0,1 1 1,0 0-1,0 0 1,5-5-1,-7 8 0,-1 0 0,1 0 0,-1 0 0,1 0 0,-1 1 0,1-1 0,-1 0 0,1 1 0,0-1 1,-1 1-1,1 0 0,0-1 0,-1 1 0,1 0 0,0 0 0,-1 0 0,1 0 0,0 1 0,0-1 0,-1 0 0,1 1 0,0-1 0,-1 1 0,1-1 0,-1 1 1,1 0-1,-1 0 0,1 0 0,1 1 0,4 4 19,-1 0 1,-1 1-1,1-1 1,-1 1-1,5 8 1,-7-10-19,-1-1 0,1 1 0,0-1 1,0 0-1,1 0 0,-1 0 0,1-1 1,0 1-1,0-1 0,0 0 0,5 3 0,-8-6-1,-1 1-1,1-1 1,0 0-1,-1 0 1,1 0-1,0 0 1,-1 0 0,1 0-1,0 0 1,-1 0-1,1 0 1,0-1-1,-1 1 1,1 0-1,0 0 1,-1-1-1,1 1 1,-1 0-1,1 0 1,-1-1-1,1 1 1,0-1-1,-1 1 1,0-1-1,1 1 1,-1-1-1,1 1 1,-1-1-1,1 1 1,-1-1-1,0 1 1,1-2-1,7-20 74,-7 18-60,13-55 119,-11 43-131,0 1 0,1-1 1,0 1-1,1 0 0,1 0 0,0 1 0,1-1 1,1 1-1,12-17 0,-19 29-7,1 0 0,-1 0 0,1 0 0,0 1 0,-1-1 0,1 1 0,0-1 0,0 1 0,0 0 0,0-1 0,0 1 0,0 0 0,0 0 0,1 1 0,-1-1 0,0 0 0,0 1 0,1-1 1,-1 1-1,1 0 0,-1 0 0,0 0 0,1 0 0,-1 0 0,3 1 0,1 1 11,0 1 0,-1 0 0,1 0 1,-1 0-1,1 1 0,-1-1 0,6 7 1,-6-5-12,0-1 0,0 0 0,0-1 0,1 1 0,-1-1 1,1 0-1,8 3 0,0-6-1970,-11-14-4926,-3-9-4293</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50.234"/>
    </inkml:context>
    <inkml:brush xml:id="br0">
      <inkml:brushProperty name="width" value="0.025" units="cm"/>
      <inkml:brushProperty name="height" value="0.025" units="cm"/>
    </inkml:brush>
  </inkml:definitions>
  <inkml:trace contextRef="#ctx0" brushRef="#br0">23 0 10890,'0'0'9935,"15"3"-8819,87 11 106,93 16-448,-192-30-761,0 1-1,0 0 0,0 0 1,0 0-1,0 0 0,0 0 1,0 1-1,0-1 1,0 1-1,-1 0 0,1 0 1,-1 0-1,1 0 0,-1 0 1,0 1-1,0-1 0,3 4 1,-5-4 15,1 1 0,0-1 0,-1 0 0,0 1 0,0-1 0,1 1 0,-1-1 0,-1 1 0,1-1 0,0 0 0,-1 1 0,1-1 0,-1 1 0,1-1 0,-1 0 0,0 0 0,0 1 1,0-1-1,-1 0 0,1 0 0,0 0 0,-1 0 0,1 0 0,-3 1 0,-22 27 597,-2-1 0,-1-2 1,-61 45-1,-14 12-692,72-54-633,-12 10-4942,26-25-3268</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51.028"/>
    </inkml:context>
    <inkml:brush xml:id="br0">
      <inkml:brushProperty name="width" value="0.025" units="cm"/>
      <inkml:brushProperty name="height" value="0.025" units="cm"/>
    </inkml:brush>
  </inkml:definitions>
  <inkml:trace contextRef="#ctx0" brushRef="#br0">385 0 8520,'0'0'15214,"-27"79"-14317,-4-31-448,-3 3-161,-3 3-64,-3 2-32,-4-4 33,-1-2-33,3-7-64,6-8-32,8-10-288,12-13-1954,11-12-2050,5-11-2787</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51.402"/>
    </inkml:context>
    <inkml:brush xml:id="br0">
      <inkml:brushProperty name="width" value="0.025" units="cm"/>
      <inkml:brushProperty name="height" value="0.025" units="cm"/>
    </inkml:brush>
  </inkml:definitions>
  <inkml:trace contextRef="#ctx0" brushRef="#br0">1 1 18321,'0'0'9385,"71"28"-8776,-34-5-161,7 6-256,9-3-96,4 0 1,4-1-226,-4-1-2017,-6-1-1473,-10-4-3364</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51.758"/>
    </inkml:context>
    <inkml:brush xml:id="br0">
      <inkml:brushProperty name="width" value="0.025" units="cm"/>
      <inkml:brushProperty name="height" value="0.025" units="cm"/>
    </inkml:brush>
  </inkml:definitions>
  <inkml:trace contextRef="#ctx0" brushRef="#br0">0 311 6726,'0'0'19101,"8"-10"-18065,49-64-569,-20 28 359,-2-2 1,48-85 0,-97 226-406,10-61-1130,2-1-1,1 36 0,1-44-962,0-20 962,1 5-538,2-7-3525,2-2-1377</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52.348"/>
    </inkml:context>
    <inkml:brush xml:id="br0">
      <inkml:brushProperty name="width" value="0.025" units="cm"/>
      <inkml:brushProperty name="height" value="0.025" units="cm"/>
    </inkml:brush>
  </inkml:definitions>
  <inkml:trace contextRef="#ctx0" brushRef="#br0">211 0 12684,'0'0'14232,"0"13"-13388,0-3-663,0-1 0,-1 0 0,0 1 0,-1-1 0,0 0 0,0 0 0,-1 0 0,0 0 0,-1 0 0,-6 11 0,-11 14 417,-1 0 0,-2-1 0,-1-2-1,-57 56 1,83-87-597,-1 0-1,0-1 1,0 1-1,0 0 0,0 0 1,0-1-1,0 1 1,1 0-1,-1-1 1,0 1-1,0 0 0,0 0 1,0-1-1,0 1 1,0 0-1,0-1 1,0 1-1,0 0 0,-1 0 1,1-1-1,0 1 1,0 0-1,0 0 1,0-1-1,0 1 0,0 0 1,-1 0-1,1-1 1,0 1-1,0 0 1,0 0-1,0-1 0,-1 1 1,1 0-1,0 0 1,0 0-1,-1 0 1,1-1-1,0 1 0,0 0 1,-1 0-1,1 0 1,0 0-1,0 0 1,-1 0-1,1 0 1,0 0-1,-1 0 0,1 0 1,0 0-1,0 0 1,-1 0-1,1 0 1,0 0-1,-1 0 0,1 0 1,0 0-1,0 0 1,-1 0-1,1 0 1,0 1-1,-1-1 0,1 0 0,8-33-522,1 1-1,18-46 1,-21 63 241,0 0 0,-1 0 0,3-18 0,-11 96 324,1-37 163,1 1 1,3 33-1,-1-53-139,0 1 1,1-1-1,-1 0 1,1 0-1,1 1 0,-1-2 1,1 1-1,1 0 0,-1 0 1,1-1-1,0 0 1,8 10-1,-11-15-54,0 0 0,-1 0-1,1 0 1,0-1 0,0 1 0,0 0 0,-1 0-1,1-1 1,0 1 0,0 0 0,0-1 0,0 1 0,0-1-1,0 1 1,0-1 0,0 0 0,1 1 0,-1-1-1,0 0 1,0 0 0,2 0 0,-2 0 2,-1 0 1,1-1-1,0 1 0,-1-1 1,1 1-1,-1-1 1,1 0-1,0 1 0,-1-1 1,1 1-1,-1-1 0,1 0 1,-1 1-1,0-1 1,1 0-1,-1 0 0,0 0 1,0 1-1,1-1 1,-1 0-1,0 0 0,0 0 1,1-5 23,0 0 0,-1 0 1,0 1-1,0-1 0,-1 0 1,1 0-1,-3-6 0,-2-2-114,-1 0 0,-1 1 0,0 1-1,0-1 1,-2 1 0,1 0 0,-16-15 0,-12-18-93,88 62-755,45 16-537,-31-15-3865,-25-10-1562</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57.854"/>
    </inkml:context>
    <inkml:brush xml:id="br0">
      <inkml:brushProperty name="width" value="0.025" units="cm"/>
      <inkml:brushProperty name="height" value="0.025" units="cm"/>
    </inkml:brush>
  </inkml:definitions>
  <inkml:trace contextRef="#ctx0" brushRef="#br0">334 56 12075,'0'0'11590,"1"-9"-8803,6-24-454,-7 32-2285,0 1 0,0-1 0,0 1 0,0-1 0,0 1 0,0-1 0,-1 1 0,1-1 0,0 1 0,0-1 0,0 1 0,0-1 0,-1 1 0,1-1 0,0 1 0,0 0 0,-1-1 0,1 1 0,0-1 0,-1 1 0,1 0 0,-1-1 0,1 1 0,0 0 0,-1 0 0,1-1 0,-1 1 0,1 0 0,-1 0 0,1-1 0,-1 1 0,1 0 0,-1 0 0,1 0 0,-1 0 0,1 0 0,-1 0 0,1 0 0,-1 0 0,1 0 0,-1 0 0,1 0 0,-1 0 0,1 0 0,-1 1 0,0-1 0,-22 6 199,11 0-189,1 1 1,-1 1-1,2 0 0,-1 0 0,1 1 0,0 1 1,1-1-1,-16 22 0,-57 95 721,62-93-740,3 2 0,1 0 0,-14 43 0,23-55-36,1-1 0,1 1 0,1 0-1,2 0 1,0 0 0,1 37 0,2-54-64,0 1 0,0-1-1,0 0 1,1 0 0,0 0 0,0 0 0,1 0-1,0 0 1,0 0 0,0-1 0,0 0 0,1 1-1,0-1 1,0 0 0,0-1 0,1 1 0,-1-1-1,1 0 1,0 0 0,1 0 0,-1-1 0,1 0-1,-1 0 1,1 0 0,0-1 0,0 0 0,9 2-1,12 3-985,0-2 0,1 0-1,-1-2 1,54-1-1,-8-2-7792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59.225"/>
    </inkml:context>
    <inkml:brush xml:id="br0">
      <inkml:brushProperty name="width" value="0.025" units="cm"/>
      <inkml:brushProperty name="height" value="0.025" units="cm"/>
    </inkml:brush>
  </inkml:definitions>
  <inkml:trace contextRef="#ctx0" brushRef="#br0">0 26 15695,'0'0'8232,"1"10"-7784,-1 52 393,25 436 5151,-25-496-5972,0 0 1,0-1-1,0 1 0,0 0 0,0 0 1,1-1-1,-1 1 0,1 0 0,-1-1 0,1 1 1,0 0-1,-1-1 0,1 1 0,0-1 1,2 3-1,-2-4-3,-1 0 1,1-1 0,0 1-1,-1 0 1,1 0 0,-1-1-1,1 1 1,-1 0-1,1-1 1,0 1 0,-1-1-1,1 1 1,-1 0 0,0-1-1,1 1 1,-1-1-1,1 0 1,-1 1 0,0-1-1,1 1 1,-1-1-1,0 1 1,0-1 0,1 0-1,-1 1 1,0-2 0,21-64 718,-19 58-713,30-130-23,15-151 0,-40 237 0,-7 46 0,1 0 0,0 0 0,1 0 0,0 0 0,0 0 0,3-7 0,-4 12 0,-1 0 0,0 1 0,1-1 0,-1 1 0,1-1 0,-1 1 0,1-1 0,-1 1 0,1-1 0,-1 1 0,1-1 0,-1 1 0,1-1 0,0 1 0,-1 0 0,1 0 0,0-1 0,-1 1 0,1 0 0,0 0 0,-1 0 0,1-1 0,1 1 0,0 1 0,-1-1 0,1 1 0,-1-1 0,1 1 0,-1 0 0,1 0 0,-1-1 0,1 1 0,-1 0 0,0 0 0,1 0 0,-1 1 0,0-1 0,0 0 0,1 2 0,14 15 0,-2 0 0,25 40 0,-35-50 0,1 0 0,-1 0 0,-1 1 0,1 0 0,-2 0 0,1-1 0,-1 1 0,0 1 0,-1-1 0,0 16 0,-2-21 0,0 0 0,0 1 0,-1-1 0,0 0 0,0 1 0,0-1 0,0 0 0,-1 0 0,1-1 0,-1 1 0,0 0 0,0-1 0,-1 0 0,1 0 0,-1 0 0,1 0 0,-1 0 0,0-1 0,0 1 0,0-1 0,-7 2 0,5-1 0,0 0 0,0 0 0,-1-1 0,1 0 0,-1-1 0,1 1 0,-1-1 0,1 0 0,-1-1 0,0 0 0,0 0 0,1 0 0,-1-1 0,-10-2 0,3-8-1861,14 10 1604,-1 0 1,1 0-1,0 1 0,-1-1 0,1 0 1,0 0-1,0 0 0,0 0 1,0 0-1,0 0 0,0 0 1,0 0-1,0 0 0,0 0 1,0 0-1,0 0 0,0 1 0,1-1 1,-1 0-1,0 0 0,1 0 1,-1 0-1,1 0 0,-1 1 1,1-1-1,-1 0 0,1 0 1,0 1-1,-1-1 0,1 0 0,0 1 1,-1-1-1,1 1 0,0-1 1,0 1-1,0-1 0,-1 1 1,1-1-1,1 1 0,15-4-6640</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59.585"/>
    </inkml:context>
    <inkml:brush xml:id="br0">
      <inkml:brushProperty name="width" value="0.025" units="cm"/>
      <inkml:brushProperty name="height" value="0.025" units="cm"/>
    </inkml:brush>
  </inkml:definitions>
  <inkml:trace contextRef="#ctx0" brushRef="#br0">1 252 14446,'0'0'13356,"11"-1"-11135,-8 1-2095,2 0-12,1-1 1,-1 1-1,0-1 0,1 0 0,-1 0 1,0-1-1,0 0 0,0 0 0,0 0 1,0 0-1,0-1 0,-1 0 0,1 0 0,-1 0 1,6-5-1,13-16 23,38-51-1,-53 64-113,-1 0-1,0 0 1,-1-1-1,0 0 1,-1 0 0,-1 0-1,7-25 1,-27 111-700,9-48 673,2-1-1,0 1 1,-1 38 0,6-52-547,1 26-589,4-23-2098,7-9-3759,-5-6 1504</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1:59.915"/>
    </inkml:context>
    <inkml:brush xml:id="br0">
      <inkml:brushProperty name="width" value="0.025" units="cm"/>
      <inkml:brushProperty name="height" value="0.025" units="cm"/>
    </inkml:brush>
  </inkml:definitions>
  <inkml:trace contextRef="#ctx0" brushRef="#br0">4 0 17809,'0'0'5061,"0"59"-3172,0-25-223,0 4-481,-2 0-640,1-4-385,1-6-64,0-9-416,0-5-1314,5-10-832,3-4-1570,-2-2-2690</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0.270"/>
    </inkml:context>
    <inkml:brush xml:id="br0">
      <inkml:brushProperty name="width" value="0.025" units="cm"/>
      <inkml:brushProperty name="height" value="0.025" units="cm"/>
    </inkml:brush>
  </inkml:definitions>
  <inkml:trace contextRef="#ctx0" brushRef="#br0">1 1 18097,'0'0'6235,"2"9"-5386,5 30 264,-1 0 1,0 40-1,5 37 768,-11-115-1846,0 0-1,0 0 1,0 1-1,0-1 1,0 0-1,0 0 1,1 0-1,-1 0 1,0 0-1,1 0 1,-1 0-1,1 0 1,-1 0-1,1 0 1,-1 0-1,1 0 1,0 0-1,0 0 1,-1 0-1,1 0 1,0-1-1,0 1 1,0 0-1,0-1 1,0 1-1,0-1 1,1 2 0,0-3 16,0 1 1,-1 0-1,1 0 1,-1 0 0,1-1-1,0 1 1,-1-1-1,1 1 1,-1-1 0,1 0-1,-1 0 1,1 1-1,-1-1 1,0 0 0,1 0-1,0-2 1,7-5 49,0 0 0,-1-1 0,-1 0 0,7-10 0,3-9-319,-2 0 0,12-32-1,14-26-215,-41 87 434,0-1 0,0 0 0,0 0 0,0 0 1,0 0-1,0 0 0,0 0 0,0 1 0,0-1 0,0 0 0,0 0 1,0 0-1,0 0 0,0 0 0,0 0 0,0 0 0,1 0 0,-1 0 0,0 1 1,0-1-1,0 0 0,0 0 0,0 0 0,0 0 0,0 0 0,1 0 1,-1 0-1,0 0 0,0 0 0,0 0 0,0 0 0,0 0 0,0 0 0,1 0 1,-1 0-1,0 0 0,0 0 0,0 0 0,0 0 0,0 0 0,0 0 1,1 0-1,-1 0 0,0 0 0,0 0 0,0 0 0,0 0 0,0-1 0,0 1 1,0 0-1,0 0 0,1 0 0,-1 0 0,0 0 0,0 0 0,0 0 1,0 0-1,0 0 0,0-1 0,0 1 0,0 0 0,0 0 0,0 0 0,0 0 1,0 0-1,0-1 0,3 20 53,-2 25 103,-1-42-144,0 13 42,-1-5 27,1-1 0,0 1 0,1-1-1,0 1 1,3 11 0,-4-20-74,0 0 0,1 0 0,-1 0 0,1 1 0,-1-1 0,1 0 0,-1 0 0,1 0 0,0 0 0,0 0 0,-1 0 0,1 0 0,0 0 0,0 0 0,0-1 0,0 1 0,0 0 0,0 0 0,0-1 0,1 1 0,-1-1 0,0 1 0,0-1 0,0 0 0,0 1 0,1-1 0,-1 0 0,0 0 0,0 0 0,1 0 0,-1 0 0,0 0 0,1 0 0,-1 0 0,0 0 0,0 0 0,0-1 0,1 1 0,-1-1 0,0 1 0,0-1 0,0 1 0,0-1 0,0 0 0,0 1 0,0-1 0,2-1 0,7-5-6,-1 0 0,0 0-1,0-1 1,-1 0 0,1 0 0,9-15-1,-11 14-3,0 0 0,1 1-1,0 0 1,0 0 0,1 1-1,-1 0 1,15-8 0,-23 15-7,0-1-1,1 1 1,-1 0 0,0 0 0,1 0 0,-1 0 0,1 0 0,-1 0 0,0 0 0,1 0-1,-1-1 1,1 1 0,-1 0 0,1 1 0,-1-1 0,0 0 0,1 0 0,-1 0-1,1 0 1,-1 0 0,0 0 0,1 0 0,-1 1 0,0-1 0,1 0 0,-1 0 0,0 1-1,1-1 1,-1 0 0,0 0 0,1 1 0,-1-1 0,0 0 0,0 1 0,1-1 0,-1 0-1,0 1 1,0-1 0,0 0 0,0 1 0,1-1 0,-1 1 0,4 27-125,-8 31 176,-5 33-1119,9-92 900,0 1 1,0-1-1,0 1 1,0-1 0,0 1-1,0-1 1,1 1-1,-1-1 1,0 1-1,0-1 1,1 0-1,-1 1 1,0-1-1,1 1 1,-1-1 0,0 0-1,1 1 1,-1-1-1,0 0 1,1 1-1,-1-1 1,1 0-1,-1 1 1,1-1 0,-1 0-1,1 0 1,-1 0-1,1 0 1,-1 1-1,1-1 1,-1 0-1,1 0 1,-1 0-1,1 0 1,-1 0 0,1 0-1,-1 0 1,1 0-1,-1-1 1,1 1-1,-1 0 1,1 0-1,-1 0 1,1 0-1,-1-1 1,1 1 0,-1 0-1,1 0 1,-1-1-1,0 1 1,1 0-1,-1-1 1,1 0-1,13-13-7092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2.694"/>
    </inkml:context>
    <inkml:brush xml:id="br0">
      <inkml:brushProperty name="width" value="0.025" units="cm"/>
      <inkml:brushProperty name="height" value="0.025" units="cm"/>
    </inkml:brush>
  </inkml:definitions>
  <inkml:trace contextRef="#ctx0" brushRef="#br0">274 71 8008,'0'0'9107,"-12"-7"-5867,6 3-2974,1 0 0,-1 0-1,0 1 1,0 0-1,-1 0 1,1 1 0,-1 0-1,1 0 1,-1 0 0,0 1-1,1 0 1,-1 0 0,0 1-1,0-1 1,0 2 0,0-1-1,1 1 1,-1 0 0,0 0-1,-10 4 1,7 0 1,-1 0 0,1 1-1,-1 0 1,2 1 0,-17 13 0,23-18-240,0 1-1,0 0 1,0 0 0,0 0-1,1 1 1,-1-1 0,1 1 0,0-1-1,0 1 1,0 0 0,0 0 0,0 0-1,1 0 1,0 0 0,0 0-1,0 0 1,0 0 0,1 0 0,0 6-1,0-8-28,1 0 0,0 0 0,0 0 0,1 0 0,-1-1 0,0 1 0,0 0 0,1 0 0,-1-1 0,1 1 0,0-1 1,-1 1-1,1-1 0,0 0 0,0 0 0,0 0 0,0 0 0,0 0 0,0 0 0,0 0 0,0 0 0,0-1 0,0 1 0,0-1 0,1 0 0,-1 0 0,0 0 0,4 0 0,71-1 280,-75 1-269,17-3 35,0 0 1,0-1 0,-1-1-1,1-1 1,30-13-1,-38 14-31,0-1 0,-1 0 0,1 0 1,-1-1-1,-1 0 0,1 0 0,-1-1 0,-1-1 0,1 1 0,9-15 0,-17 22 21,0-1-1,0 1 1,0 0 0,0-1 0,0 0-1,0 1 1,0-1 0,-1 0 0,1 1-1,0-1 1,-1 0 0,0 1-1,1-1 1,-1 0 0,0 0 0,0 0-1,0 1 1,0-1 0,-1-3 0,1 4-12,-1 0 1,0 1 0,1-1-1,-1 0 1,0 1 0,0-1-1,1 1 1,-1-1 0,0 1 0,0-1-1,0 1 1,0-1 0,0 1-1,0 0 1,0-1 0,0 1-1,0 0 1,0 0 0,0 0-1,0 0 1,0 0 0,0 0-1,0 0 1,-1 0 0,-4 1 5,0 0 0,1 0 0,-1 1 0,1-1 1,0 1-1,-1 0 0,1 1 0,0-1 0,0 1 1,1 0-1,-7 5 0,7-5-24,1-1 0,0 1 0,0 1 0,0-1 0,0 0-1,0 1 1,1 0 0,-1-1 0,1 1 0,0 0 0,0 0 0,1 0 0,-1 1 0,0 4 0,2-8-11,0-1 0,1 1-1,-1 0 1,1-1 0,-1 1 0,1 0 0,-1-1 0,1 1 0,0 0 0,-1-1 0,1 1 0,-1-1-1,1 1 1,0-1 0,0 1 0,-1-1 0,1 0 0,0 1 0,0-1 0,0 0 0,-1 0 0,1 1 0,0-1-1,0 0 1,0 0 0,0 0 0,-1 0 0,1 0 0,0 0 0,0 0 0,0-1 0,0 1 0,0 0 0,36-4-158,-23 0-98,0-1-1,-1 0 1,1 0 0,-1-2 0,13-7-1,33-24-4076,-10 0-2611</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9.332"/>
    </inkml:context>
    <inkml:brush xml:id="br0">
      <inkml:brushProperty name="width" value="0.025" units="cm"/>
      <inkml:brushProperty name="height" value="0.025" units="cm"/>
    </inkml:brush>
  </inkml:definitions>
  <inkml:trace contextRef="#ctx0" brushRef="#br0">73 359 18001,'0'0'7175,"-9"4"-5686,5-2-1426,0 0-1,0 0 0,1 0 0,-1 1 1,1-1-1,0 1 0,-1 0 0,1 0 1,0 0-1,1 0 0,-1 0 1,1 0-1,-1 1 0,1 0 0,0-1 1,0 1-1,1 0 0,-1 0 1,1 0-1,0 0 0,0 0 0,0 0 1,0 0-1,1 0 0,-1 1 1,2 4-1,-3 9-18,-1 71 46,3-85-95,0 0 1,1 1 0,-1-1 0,1 0 0,0 0 0,0 0-1,0 0 1,0 0 0,1 0 0,0 0 0,0 0 0,0-1-1,0 1 1,1-1 0,-1 1 0,1-1 0,3 4 0,-5-6-5,0-1 1,1 1-1,-1 0 1,0 0-1,0-1 1,1 1-1,-1 0 1,0-1-1,1 1 1,-1-1-1,0 0 1,1 1-1,-1-1 1,1 0 0,-1 0-1,0 0 1,1 0-1,-1 0 1,1 0-1,-1 0 1,0-1-1,1 1 1,-1 0-1,2-1 1,-1-1 6,1 1-1,-1-1 1,0 0-1,0 1 1,0-1 0,0 0-1,-1 0 1,1 0 0,0-1-1,-1 1 1,1 0-1,0-3 1,4-9 43,0 0 1,-1 0-1,5-25 1,-8 32-24,8-44 185,-3-1 0,-1 0-1,-3-75 1,1 128-60,6 14-153,12 24-80,-18-32 127,0 0-35,32 54 2,-33-58-4,-1 1 0,1-1 0,0 0 0,0 0 0,0 0 0,1 0 0,-1 0 0,1 0 0,0-1 0,-1 0 0,1 0 0,0 0 0,6 2 0,-9-4 17,1 0 0,-1 0 0,1 0 0,-1 0 0,1 0 0,-1-1 0,1 1 0,-1 0 0,1-1 0,-1 1 1,1-1-1,-1 1 0,1-1 0,-1 0 0,0 0 0,1 0 0,-1 1 0,0-1 0,0 0 0,0-1 0,1 1 0,-1 0 0,0 0 1,-1 0-1,1-1 0,0 1 0,0 0 0,0-1 0,0-2 0,18-51 802,-16 45-688,54-221 542,-57 230-674,0 0 0,0 0 0,0 1 0,1-1 0,-1 0 0,0 0 0,0 1 0,1-1 0,-1 0 1,0 1-1,1-1 0,-1 0 0,1 1 0,-1-1 0,1 0 0,-1 1 0,1-1 0,-1 1 0,1-1 0,0 1 0,-1-1 0,1 1 0,-1 0 0,1-1 0,1 1 0,11 10-93,7 36 123,-18-42 50,41 113 98,-43-117-173,0 0 1,0 1 0,0-1 0,0 1-1,0-1 1,0 1 0,0-1 0,1 0 0,-1 1-1,0-1 1,0 1 0,0-1 0,1 0 0,-1 1-1,0-1 1,1 0 0,-1 1 0,0-1 0,1 0-1,-1 1 1,0-1 0,1 0 0,-1 0-1,0 1 1,1-1 0,-1 0 0,1 0 0,-1 0-1,1 0 1,0 0 0,5-12 332,2-34 333,-7 37-603,6-42-67,-5 30 0,1 0 0,1-1 0,1 1 0,10-27 0,-15 47-1,0 1-1,1-1 1,-1 0-1,0 1 1,0-1-1,0 0 1,1 1-1,-1-1 1,0 1-1,1-1 1,-1 0-1,1 1 1,-1-1-1,1 1 1,-1-1 0,1 1-1,-1-1 1,1 1-1,-1 0 1,1-1-1,0 1 1,-1 0-1,1-1 1,-1 1-1,1 0 1,0 0-1,-1-1 1,1 1 0,0 0-1,0 0 1,-1 0-1,1 0 1,0 0-1,-1 0 1,1 0-1,0 0 1,-1 0-1,1 1 1,0-1-1,-1 0 1,1 0-1,0 1 1,-1-1 0,1 0-1,0 1 1,-1-1-1,1 0 1,-1 1-1,1-1 1,-1 1-1,1-1 1,-1 1-1,1-1 1,-1 1-1,1-1 1,-1 1 0,1 1-1,27 43-549,-21-32 55,0-3-592,5 7-5949</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0.614"/>
    </inkml:context>
    <inkml:brush xml:id="br0">
      <inkml:brushProperty name="width" value="0.025" units="cm"/>
      <inkml:brushProperty name="height" value="0.025" units="cm"/>
    </inkml:brush>
  </inkml:definitions>
  <inkml:trace contextRef="#ctx0" brushRef="#br0">88 0 17969,'0'0'6198,"2"10"-4527,21 105 1622,-14-77-2722,-1 0 1,4 59-1,-12-84-482,0 1 1,-1-1-1,0 1 1,-1-1-1,0 1 1,-1-1-1,-1 0 0,0 0 1,-1 0-1,0-1 1,-9 15-1,12-24-181,-31 45 169,11-31-1737,21-16 1358,-1-1 1,1 1-1,0-1 1,0 1-1,-1-1 1,1 0-1,0 0 1,-1 0-1,1 0 1,-1 0-1,1 0 1,0 0-1,-1 0 1,1 0-1,0 0 1,-3-1-1,-8-12-7631,6-16-7746</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0.970"/>
    </inkml:context>
    <inkml:brush xml:id="br0">
      <inkml:brushProperty name="width" value="0.025" units="cm"/>
      <inkml:brushProperty name="height" value="0.025" units="cm"/>
    </inkml:brush>
  </inkml:definitions>
  <inkml:trace contextRef="#ctx0" brushRef="#br0">0 53 20307,'0'0'11307,"89"-4"-10282,-36 4-897,8-5-128,4-2 0,-2 0 0,-7-1-128,-11 0-1506,-11 3-1312,-16 1-1507,-18 0-1761,-10 3-7623</inkml:trace>
  <inkml:trace contextRef="#ctx0" brushRef="#br0" timeOffset="1">102 154 18674,'0'0'5285,"85"1"-4196,-35-1-160,5 0-673,2 0-160,-6 0-320,1-5-1442,-4-9-3299,-5-4-9480</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2.155"/>
    </inkml:context>
    <inkml:brush xml:id="br0">
      <inkml:brushProperty name="width" value="0.025" units="cm"/>
      <inkml:brushProperty name="height" value="0.025" units="cm"/>
    </inkml:brush>
  </inkml:definitions>
  <inkml:trace contextRef="#ctx0" brushRef="#br0">504 1 15663,'0'0'7223,"-10"12"-5980,-36 47 320,-85 80-1,106-114-1001,-2-2 0,-1-1 1,-1-1-1,-1-2 0,-61 30 0,83-45-439,0-1-1,0 0 1,-1 0 0,-14 2 0,22-5-122,0 1 1,0-1-1,0 0 1,-1 0-1,1 0 1,0 0-1,0 0 1,0-1-1,0 1 1,0 0-1,0 0 1,0-1-1,0 1 1,0-1-1,0 1 0,0-1 1,0 1-1,0-1 1,0 0-1,0 1 1,0-1-1,0 0 1,1 0-1,-1 1 1,0-1-1,1 0 1,-1 0-1,0 0 1,1 0-1,-1 0 1,1 0-1,0 0 1,-1 0-1,1 0 1,0 0-1,-1 0 1,1 0-1,0-1 1,0 1-1,0 0 1,0 0-1,0-2 1,1-11-411,1 0-1,0 0 1,1 1-1,1-1 1,0 1 0,0 0-1,1 0 1,1 0-1,13-21 1,-1 4-769,2 1 1,40-46 0,-58 73 1169,0-1 0,0 1 0,1-1 0,-1 1 0,1 0 0,-1-1 0,1 1 0,-1 1 0,1-1 0,0 0 0,0 1 0,0-1 0,0 1 0,0 0 0,0 0 0,1 0 0,-1 0 0,6 0 0,-6 2 30,-1 0-1,1 0 0,0 0 1,-1 0-1,1 1 0,-1-1 1,1 1-1,-1-1 0,0 1 0,0 0 1,1 0-1,-1 0 0,-1 0 1,1 0-1,0 1 0,0-1 1,-1 1-1,1-1 0,-1 1 1,2 5-1,9 15 279,1 1 0,1-2 1,1 0-1,1 0 0,0-2 0,30 28 0,-34-38-290,0 0 0,1-1 0,0 0 0,26 12-1,-23-14-561,-1-1 0,1-1 0,0-1 0,0 0 0,18 2 0,8-3-4807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3.102"/>
    </inkml:context>
    <inkml:brush xml:id="br0">
      <inkml:brushProperty name="width" value="0.025" units="cm"/>
      <inkml:brushProperty name="height" value="0.025" units="cm"/>
    </inkml:brush>
  </inkml:definitions>
  <inkml:trace contextRef="#ctx0" brushRef="#br0">0 57 16656,'0'0'10031,"1"13"-9706,1 23-168,-2-1 320,8 44 0,-8-77-434,0-1 1,0 0-1,1 1 1,-1-1 0,0 1-1,1-1 1,-1 0-1,1 0 1,-1 1-1,1-1 1,0 0 0,0 0-1,-1 0 1,1 0-1,0 1 1,0-1-1,0-1 1,0 1 0,0 0-1,0 0 1,1 0-1,-1 0 1,0-1 0,3 2-1,-2-2 26,0 1-1,1-1 0,-1 0 1,1 0-1,-1 0 1,0-1-1,1 1 0,-1 0 1,1-1-1,-1 1 1,0-1-1,0 0 0,3-1 1,7-4 162,0-1 1,-1 0 0,22-17-1,-12 7-188,-1-2-1,-1 0 1,-1-1 0,0 0 0,-2-2-1,0 0 1,20-38 0,-41 99 559,3-19-537,1-13-50,-1 4 38,1-1-1,-1 0 1,2 0 0,0 1 0,0-1 0,2 12-1,-2-21-42,1 1 0,-1-1-1,0 1 1,1-1 0,0 1 0,-1-1-1,1 0 1,0 1 0,0-1-1,0 0 1,0 1 0,0-1-1,0 0 1,0 0 0,0 0-1,0 0 1,0 0 0,1 0-1,1 1 1,-1-2-5,1 1 1,-1 0-1,1-1 0,-1 0 0,1 1 1,0-1-1,-1 0 0,1 0 0,0-1 1,-1 1-1,1 0 0,-1-1 0,1 0 1,-1 1-1,4-3 0,6-2-5,0-2 0,0 1 0,-1-1 0,0-1 0,0 0 0,-1-1 0,0 0 0,13-15 0,-11 10 0,1 2 0,1 0 0,21-15 0,-35 27 0,0 0 0,1 0 0,-1 0 0,0 0 0,1 0 0,-1 0 0,0 0 0,1 0 0,-1 0 0,0 1 0,1-1 0,-1 0 0,0 0 0,0 0 0,1 0 0,-1 0 0,0 1 0,1-1 0,-1 0 0,0 0 0,0 0 0,1 1 0,-1-1 0,0 0 0,0 0 0,0 1 0,1-1 0,-1 0 0,0 1 0,0-1 0,0 0 0,0 0 0,0 1 0,0-1 0,0 0 0,0 1 0,0-1 0,1 0 0,-1 1 0,0-1 0,-1 0 0,1 1 0,0-1 0,0 0 0,0 1 0,0-1 0,0 0 0,0 1 0,0 24 0,0-21 0,-14 164-10180,14-159 4062</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3.429"/>
    </inkml:context>
    <inkml:brush xml:id="br0">
      <inkml:brushProperty name="width" value="0.025" units="cm"/>
      <inkml:brushProperty name="height" value="0.025" units="cm"/>
    </inkml:brush>
  </inkml:definitions>
  <inkml:trace contextRef="#ctx0" brushRef="#br0">1 221 20179,'0'0'6011,"15"0"-4644,50-9-582,-1-2 0,121-37 0,-32 6-364,235-25 136,-219 50-4467,-150 15 1173,-1 0 1,34-9-1,-22-1-3958</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3.927"/>
    </inkml:context>
    <inkml:brush xml:id="br0">
      <inkml:brushProperty name="width" value="0.025" units="cm"/>
      <inkml:brushProperty name="height" value="0.025" units="cm"/>
    </inkml:brush>
  </inkml:definitions>
  <inkml:trace contextRef="#ctx0" brushRef="#br0">63 61 16816,'0'0'3016,"0"8"-1244,1 86 2235,-15 116 0,1-41-2577,4-14-47,4-244-1047,8 26-336,2 1 0,3 1 0,2-1 0,3 2 0,3-1 0,27-66 0,-40 117-3,2 0 0,-1 0-1,2 0 1,-1 1 0,1-1 0,0 1 0,14-14 0,-18 21 1,0 0 0,0 0 0,0 1 1,0-1-1,0 1 0,1-1 0,-1 1 1,0 0-1,1 0 0,-1 0 0,1 0 0,0 0 1,-1 0-1,1 1 0,0-1 0,-1 1 1,1 0-1,0 0 0,-1 0 0,1 0 1,0 0-1,-1 1 0,1-1 0,0 1 0,-1 0 1,1 0-1,-1 0 0,1 0 0,-1 0 1,1 0-1,-1 1 0,0-1 0,0 1 1,1-1-1,-1 1 0,2 3 0,3 1 4,0 1 0,-1-1 1,0 1-1,0 0 0,-1 1 0,0-1 0,0 1 0,0 0 0,-1 0 0,-1 1 0,4 11 1,-5-15-1,-1 0 1,-1 0 0,1 0 0,-1-1-1,1 1 1,-1 0 0,-1 0-1,1 0 1,-1 0 0,0-1 0,0 1-1,0 0 1,-1-1 0,1 1-1,-1 0 1,0-1 0,-1 0 0,1 0-1,-1 1 1,1-2 0,-1 1 0,-1 0-1,-3 3 1,-5 5-3,-1-1 0,-1 0 0,0-1 0,-1-1 0,0 0 0,-18 8 0,24-13 0,-1 0 0,0 0 0,-1-1 0,1 0 0,-1-1 0,1 0 0,-1-1 0,1 0 0,-1-1 0,0 0 0,-11-1 0,19 0-141,0 0 0,1 1 0,-1-1 0,1 0-1,0 0 1,-1 0 0,1-1 0,0 1 0,-1 0 0,1-1 0,0 1 0,0-1 0,0 0-1,1 0 1,-1 0 0,0 0 0,-1-3 0,1 3-115,1 0 0,0 0 1,0 0-1,0 0 0,1 0 0,-1 0 0,0 0 1,1 0-1,0 0 0,-1 0 0,1 0 0,0 0 1,0 0-1,0 0 0,0-1 0,0 1 1,1 0-1,-1 0 0,1 0 0,-1 0 0,1 0 1,0 0-1,0 0 0,0 0 0,0 0 0,0 0 1,0 1-1,0-1 0,1 0 0,-1 1 1,1-1-1,2-2 0,25-14-7341</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4.287"/>
    </inkml:context>
    <inkml:brush xml:id="br0">
      <inkml:brushProperty name="width" value="0.025" units="cm"/>
      <inkml:brushProperty name="height" value="0.025" units="cm"/>
    </inkml:brush>
  </inkml:definitions>
  <inkml:trace contextRef="#ctx0" brushRef="#br0">23 270 20467,'0'0'3187,"-4"10"-213,-14 30-321,18-34 94,7-9-2138,9-10-564,17-26-31,-2-1 0,-2-1 0,-2-1 1,-1-2-1,25-59 0,-46 152-14,-8 22-962,1-44-551,1-1 0,1 1-1,1 0 1,2 0 0,6 30 0,-1-37-8465</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5.250"/>
    </inkml:context>
    <inkml:brush xml:id="br0">
      <inkml:brushProperty name="width" value="0.025" units="cm"/>
      <inkml:brushProperty name="height" value="0.025" units="cm"/>
    </inkml:brush>
  </inkml:definitions>
  <inkml:trace contextRef="#ctx0" brushRef="#br0">0 231 9833,'7'-27'1311,"22"-78"3398,-26 95-3944,0 1 1,1 0-1,1 0 1,-1 1-1,1-1 0,1 1 1,0 0-1,9-10 1,-15 17-696,1 0 0,-1 1 0,1-1 0,-1 0 0,0 1 1,1-1-1,-1 1 0,1-1 0,-1 1 0,1-1 0,0 1 1,-1-1-1,1 1 0,-1 0 0,1-1 0,0 1 0,-1 0 1,1 0-1,0-1 0,-1 1 0,1 0 0,0 0 0,0 0 1,-1 0-1,1 0 0,0 0 0,-1 0 0,1 0 0,0 0 1,0 0-1,-1 0 0,1 0 0,0 1 0,-1-1 1,1 0-1,0 0 0,-1 1 0,1-1 0,0 0 0,-1 1 1,1-1-1,-1 1 0,1-1 0,-1 1 0,1-1 0,-1 1 1,1-1-1,-1 1 0,1 0 0,-1-1 0,0 1 0,1 0 1,-1-1-1,0 1 0,0 0 0,1-1 0,-1 1 0,0 0 1,0 0-1,6 53 36,-6-44 185,0 307 1170,-3-177-1621,15 151 1,-6-248-1536,13 50 0,8-7-9083,-21-67 3021</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5.593"/>
    </inkml:context>
    <inkml:brush xml:id="br0">
      <inkml:brushProperty name="width" value="0.025" units="cm"/>
      <inkml:brushProperty name="height" value="0.025" units="cm"/>
    </inkml:brush>
  </inkml:definitions>
  <inkml:trace contextRef="#ctx0" brushRef="#br0">72 125 15887,'-10'0'731,"-4"-2"-377,-33 3 1903,47-1-2223,0 0-1,0 0 1,0 0 0,1 0-1,-1 0 1,0 0 0,0 0-1,1 0 1,-1 1 0,0-1-1,0 0 1,0 0 0,0 0 0,1 0-1,-1 0 1,0 1 0,0-1-1,0 0 1,0 0 0,0 0-1,1 1 1,-1-1 0,0 0-1,0 0 1,0 1 0,0-1 0,0 0-1,0 0 1,0 0 0,0 1-1,0-1 1,0 0 0,0 0-1,0 1 1,0-1 0,0 0-1,0 0 1,0 1 0,0-1 0,0 0-1,0 0 1,0 0 0,-1 1-1,1-1 1,0 0 0,0 0-1,0 0 1,0 1 0,0-1-1,-1 0 1,1 0 0,0 0 0,0 0-1,0 0 1,0 1 0,-1-1-1,1 0 1,0 0 0,0 0-1,-1 0 1,1 0 0,0 0 0,21 10 384,8-6-49,1-1-1,-1-1 1,33-4 0,-6 1 56,416-28 1233,-186 5-1319,354-6 209,-329 16-3239,-1-2-3633,-279 15 5078,-10 0-216,1 0-1,-1-1 1,1-2 0,36-9 0,-28-1-1864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5.952"/>
    </inkml:context>
    <inkml:brush xml:id="br0">
      <inkml:brushProperty name="width" value="0.025" units="cm"/>
      <inkml:brushProperty name="height" value="0.025" units="cm"/>
    </inkml:brush>
  </inkml:definitions>
  <inkml:trace contextRef="#ctx0" brushRef="#br0">0 0 17168,'0'0'6444,"16"1"-6092,-14-1-319,513 48 2769,-509-47-2765,0 0 1,1 0 0,-1 1 0,0 0 0,0 0-1,0 0 1,0 1 0,-1 0 0,1 0 0,-1 1 0,7 4-1,-10-5 33,0-1-1,-1 0 1,1 1-1,0-1 0,-1 1 1,0 0-1,0-1 1,1 1-1,-1 0 0,-1 0 1,1 0-1,0 0 1,-1 0-1,0 0 0,1 0 1,-1 0-1,-1 0 1,1 0-1,0 0 0,-1 0 1,1 0-1,-1 0 1,0 0-1,0-1 0,0 1 1,-2 4-1,-3 7 216,-1-1 0,-1 0 0,0 0 0,0-1 0,-16 17 0,-57 57 465,56-62-567,-137 133-338,145-144-3075,8-11-3982</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1:59.913"/>
    </inkml:context>
    <inkml:brush xml:id="br0">
      <inkml:brushProperty name="width" value="0.025" units="cm"/>
      <inkml:brushProperty name="height" value="0.025" units="cm"/>
    </inkml:brush>
  </inkml:definitions>
  <inkml:trace contextRef="#ctx0" brushRef="#br0">89 490 13261,'0'-8'4575,"-8"-55"-734,7 59-3577,1 1 1,-1-1 0,-1 0-1,1 1 1,0-1 0,-1 1 0,0-1-1,1 1 1,-1 0 0,-1 0-1,1 0 1,0 0 0,-1 0-1,1 0 1,-1 1 0,0-1-1,-4-2 1,6 5-201,0 0 0,0-1-1,0 1 1,0 0 0,0 0 0,0 0-1,0 0 1,0-1 0,0 1 0,0 1-1,0-1 1,0 0 0,-1 0 0,1 0-1,0 1 1,0-1 0,0 0 0,0 1-1,0-1 1,0 1 0,1-1 0,-1 1 0,0 0-1,0-1 1,0 1 0,0 0 0,1-1-1,-1 1 1,0 0 0,0 0 0,1 0-1,-1 0 1,1 0 0,-1 0 0,1 0-1,-1 0 1,1 0 0,0 0 0,0 0-1,-1 0 1,1 0 0,0 0 0,0 2-1,-7 50 73,6-34-151,1 0-1,1 0 1,0-1-1,6 24 0,-6-37 4,1 0-1,-1-1 1,1 1-1,0-1 1,0 1 0,0-1-1,0 0 1,1 0-1,0 0 1,3 4-1,-4-6-2,0-1 0,0 1 0,0-1 0,0 1 0,0-1 0,0 0 0,0 0 0,0 0 1,1 0-1,-1 0 0,0-1 0,1 1 0,-1-1 0,1 1 0,-1-1 0,0 0 0,1 0 0,-1 0 0,1 0 0,-1 0 0,3-1 0,0-1 15,-1 0-1,0 1 1,0-1 0,0-1 0,0 1-1,0-1 1,0 1 0,-1-1 0,1 0-1,-1-1 1,0 1 0,0-1-1,0 1 1,0-1 0,0 0 0,-1 0-1,0 0 1,0 0 0,2-7 0,6-13 103,-1 0 0,7-29 0,-14 46-81,9-42 148,-2-1 1,-2 0 0,-2 0 0,-2 0 0,-6-72 0,3 115-66,-1-1 0,0 1 0,0 0 0,-1 0 0,0 0-1,0 0 1,-1 1 0,-4-10 0,7 16-99,0 1 0,0-1 0,0 0 0,0 1 0,0-1 0,0 1 0,0-1 0,0 0-1,0 1 1,0-1 0,-1 0 0,1 1 0,0-1 0,0 0 0,0 1 0,-1-1 0,1 0-1,0 1 1,0-1 0,-1 0 0,1 0 0,0 1 0,0-1 0,-1 0 0,1 0 0,0 0-1,-1 1 1,1-1 0,0 0 0,-1 0 0,1 0 0,-1 0 0,1 0 0,0 0 0,-1 0-1,1 0 1,0 0 0,-1 0 0,1 0 0,-1 0 0,1 0 0,0 0 0,-1 0 0,1 0-1,0 0 1,-1 0 0,1 0 0,-1-1 0,1 1 0,0 0 0,-1 0 0,1 0 0,0-1-1,0 1 1,-1 0 0,1 0 0,0-1 0,0 1 0,-1 0 0,1-1 0,0 1 0,0 0-1,0-1 1,-1 0 0,-3 33 55,4-3-55,1 1 0,1-1 0,1 0 0,9 33 0,-8-47-55,0 0-1,0-1 1,2 0-1,0 0 1,1 0-1,0 0 1,1-1-1,0-1 1,19 23-1,-24-32-227,1 0 0,-1 0 0,1 0-1,0 0 1,0-1 0,0 1 0,0-1 0,0 0 0,1 0-1,-1-1 1,1 1 0,5 0 0,-8-1-324,1-1-1,-1 0 1,1 0 0,-1 0 0,1 0-1,-1 0 1,1-1 0,-1 1 0,1-1-1,-1 1 1,1-1 0,-1 0 0,0 0-1,1 0 1,3-3 0,20-25-16071</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6.481"/>
    </inkml:context>
    <inkml:brush xml:id="br0">
      <inkml:brushProperty name="width" value="0.025" units="cm"/>
      <inkml:brushProperty name="height" value="0.025" units="cm"/>
    </inkml:brush>
  </inkml:definitions>
  <inkml:trace contextRef="#ctx0" brushRef="#br0">0 462 17072,'0'0'7004,"11"-2"-4943,11-5-1583,-1-1 1,-1-1-1,1-1 1,-1 0-1,-1-2 1,0 0-1,19-18 1,12-10-250,62-68 0,-86 81-164,-1-2-1,-2 0 0,-1-2 0,-1 0 0,17-35 0,-52 153-187,13-81 127,-6 35 74,2 0 1,0 55-1,5-86-75,0-1 0,0 1 0,1-1 0,1 1 0,0-1-1,0 1 1,0-1 0,1 0 0,1 0 0,0 0 0,0 0 0,0-1 0,1 0 0,1 0 0,-1 0-1,9 9 1,14 0-1170,-7-16-5599,-16-4-899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7.043"/>
    </inkml:context>
    <inkml:brush xml:id="br0">
      <inkml:brushProperty name="width" value="0.025" units="cm"/>
      <inkml:brushProperty name="height" value="0.025" units="cm"/>
    </inkml:brush>
  </inkml:definitions>
  <inkml:trace contextRef="#ctx0" brushRef="#br0">1 64 4805,'0'0'8477,"3"-9"-5045,13-31-837,-16 40-2526,0-1 0,0 0 0,0 1 0,0-1 0,0 1-1,0-1 1,1 0 0,-1 1 0,0-1 0,0 1 0,1-1 0,-1 1 0,0-1 0,1 1 0,-1-1 0,0 1 0,1-1 0,-1 1-1,1-1 1,-1 1 0,1-1 0,-1 1 0,1 0 0,0-1 0,-1 1 0,1 0 0,-1 0 0,1-1 0,-1 1 0,1 0 0,0 0-1,-1 0 1,1 0 0,0 0 0,-1 0 0,1 0 0,0 0 0,-1 0 0,1 0 0,-1 0 0,1 0 0,0 1 0,-1-1 0,1 0 0,-1 0-1,1 0 1,0 1 0,-1-1 0,1 0 0,-1 1 0,1-1 0,-1 1 0,1-1 0,-1 1 0,0-1 0,1 1 0,-1-1 0,1 1-1,-1-1 1,0 1 0,0-1 0,1 1 0,-1-1 0,0 1 0,0 0 0,1-1 0,-1 2 0,13 38 1143,-7 27 1324,-6 133 0,-2-160-2211,2-30-171,1-6-38,-1-1 0,0 1 0,0-1 0,-1 1 0,1-1 0,-1 1 0,1-1 1,-1 1-1,0-1 0,-2 5 0,2-10-62,0 1 1,0-1-1,1 0 1,-1 0 0,0 1-1,1-1 1,0 0 0,-1 0-1,1 0 1,0 0-1,0 0 1,0-2 0,2-37-166,2 0 0,1 1 1,2 0-1,2 0 1,1 0-1,18-40 1,-27 75 98,1 0 1,1 0 0,-1 0-1,1 0 1,-1 1 0,2-1 0,-1 1-1,0 0 1,8-7 0,-9 9 0,-1 1 1,0 1 0,1-1-1,-1 0 1,1 0 0,0 1-1,-1-1 1,1 0 0,-1 1-1,1 0 1,0-1-1,0 1 1,-1 0 0,1 0-1,0 0 1,-1 0 0,1 0-1,0 0 1,-1 1 0,1-1-1,0 1 1,-1-1 0,1 1-1,0-1 1,-1 1 0,1 0-1,-1 0 1,1 0 0,-1 0-1,0 0 1,1 0 0,-1 0-1,0 0 1,2 2-1,0 0 6,0 0 0,0 0 0,0 0 0,0 0 0,0 0-1,-1 1 1,0-1 0,0 1 0,0-1 0,0 1-1,0 0 1,-1 0 0,1 0 0,-1 0 0,0 0 0,0 0-1,-1 0 1,1 0 0,-1 1 0,0 5 0,-1-6 5,0 0 0,-1 1 0,0-1 0,1 0 0,-1 0 0,-1-1 0,1 1 0,0 0 1,-1-1-1,0 1 0,0-1 0,0 0 0,0 0 0,0 0 0,-1 0 0,1-1 0,-1 1 0,0-1 1,-5 2-1,-1 3 13,-1-2 0,0 1-1,0-2 1,0 1 0,-1-1 0,1-1 0,-1 0 0,0-1 0,0 0 0,0-1 0,-14 0 0,25-1-96,1 0 1,-1 0-1,1 0 1,0-1-1,-1 1 1,1 0 0,-1 0-1,1 0 1,0 0-1,-1 0 1,1-1-1,0 1 1,-1 0 0,1 0-1,0-1 1,-1 1-1,1 0 1,0 0-1,-1-1 1,1 1-1,0 0 1,0-1 0,-1 1-1,1 0 1,0-1-1,0 1 1,0 0-1,0-1 1,0 1 0,-1-1-1,1 1 1,0 0-1,0-1 1,0 1-1,0-1 1,0 1 0,0-1-1,0 1 1,0 0-1,0-1 1,1 1-1,-1-1 1,0 1 0,0 0-1,0-1 1,0 1-1,1 0 1,-1-1-1,0 1 1,0 0 0,0-1-1,1 1 1,-1 0-1,0-1 1,1 1-1,-1 0 1,0 0 0,1-1-1,-1 1 1,0 0-1,1 0 1,-1 0-1,1-1 1,21-17-7044,0 10 539,3 3-2446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7.401"/>
    </inkml:context>
    <inkml:brush xml:id="br0">
      <inkml:brushProperty name="width" value="0.025" units="cm"/>
      <inkml:brushProperty name="height" value="0.025" units="cm"/>
    </inkml:brush>
  </inkml:definitions>
  <inkml:trace contextRef="#ctx0" brushRef="#br0">0 110 7559,'0'0'9748,"9"8"-6839,28 22 150,-35-29-2821,0 0 0,0 0-1,1 0 1,-1-1 0,0 1 0,0 0-1,1-1 1,-1 0 0,0 0-1,1 1 1,-1-1 0,0 0 0,1-1-1,-1 1 1,0 0 0,1-1-1,-1 1 1,0-1 0,0 0 0,1 0-1,-1 0 1,2-1 0,44-32 1366,-38 25-1405,8-6 0,31-35-1,-12 11 371,-39 62-408,-4 9-593,-1-1 783,3 0 1,-3 39-1,7-61-670,1 0 0,-1 1 0,2-1 0,3 17 0,-3-22-197,-1 1 1,1-1-1,0 1 0,0-1 0,0 0 0,1 0 1,0 0-1,0 0 0,0 0 0,4 4 0,16 6-8719</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7.868"/>
    </inkml:context>
    <inkml:brush xml:id="br0">
      <inkml:brushProperty name="width" value="0.025" units="cm"/>
      <inkml:brushProperty name="height" value="0.025" units="cm"/>
    </inkml:brush>
  </inkml:definitions>
  <inkml:trace contextRef="#ctx0" brushRef="#br0">263 1 14286,'0'0'11915,"1"58"-10314,-17-19-576,-2 3-448,-5-1-449,-2-1-64,-1-6-32,2-5 0,2-6-32,-3-5-480,4-9-802,3-6-639,3-3-1379,0-10-1312,0-16-4869</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8.194"/>
    </inkml:context>
    <inkml:brush xml:id="br0">
      <inkml:brushProperty name="width" value="0.025" units="cm"/>
      <inkml:brushProperty name="height" value="0.025" units="cm"/>
    </inkml:brush>
  </inkml:definitions>
  <inkml:trace contextRef="#ctx0" brushRef="#br0">1 0 10218,'0'0'9224,"62"15"-6917,-32 1-706,5 3-544,0 3-352,1 5-417,3-1-224,-4 0-833,-5-7-2754,-3-9-4485</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8.553"/>
    </inkml:context>
    <inkml:brush xml:id="br0">
      <inkml:brushProperty name="width" value="0.025" units="cm"/>
      <inkml:brushProperty name="height" value="0.025" units="cm"/>
    </inkml:brush>
  </inkml:definitions>
  <inkml:trace contextRef="#ctx0" brushRef="#br0">0 188 15407,'0'0'15043,"9"-5"-13618,25-23-1135,-1 0 0,53-62-1,-53 54-266,-32 38-96,0 0 0,0 0 0,0 1 0,-1-1 0,1 0-1,-1 1 1,1-1 0,-1 1 0,0-1 0,0 1 0,0-1 0,0 3 0,-1 2-109,-1 40-2788,-1-16-2276,2-11-1741</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09.114"/>
    </inkml:context>
    <inkml:brush xml:id="br0">
      <inkml:brushProperty name="width" value="0.025" units="cm"/>
      <inkml:brushProperty name="height" value="0.025" units="cm"/>
    </inkml:brush>
  </inkml:definitions>
  <inkml:trace contextRef="#ctx0" brushRef="#br0">1 1 11018,'0'0'11585,"0"9"-11041,1 17-147,1 36 1762,17 114-1,-15-157-1906,0-1 0,2 1 0,0-1 0,0 0-1,2 0 1,0-1 0,1 0 0,1 0 0,1-1 0,21 25 0,-5-14-121,1-1 0,2-2 0,0-1 0,61 35 0,145 59 313,-190-96-225,-18-9-135,0 0 0,1-2 0,0-1 1,55 9-1,-65-15-40,0-2 0,0 0 0,0-1 0,1-1 0,-1-1 0,0-1 0,-1 0 0,35-12 0,10-9-44,102-56 0,-164 79-64,-1 1-1,0-1 1,1 1-1,-1 0 1,0-1-1,1 1 1,-1 0-1,1-1 1,-1 1-1,1 0 1,-1 0 0,0-1-1,1 1 1,-1 0-1,1 0 1,-1 0-1,1 0 1,-1-1-1,1 1 1,-1 0-1,1 0 1,0 0 0,-1 0-1,1 0 1,-1 1-1,1-1 1,-1 0-1,1 0 1,-1 0-1,1 0 1,-1 0-1,1 1 1,-1-1 0,0 0-1,1 0 1,-1 1-1,1-1 1,-1 0-1,0 1 1,1-1-1,-1 1 1,1-1-1,-1 1 1,0 0-188,0 0 0,0-1 0,0 1 1,0 0-1,0 0 0,0-1 0,-1 1 0,1 0 0,0-1 1,0 1-1,-1 0 0,1-1 0,-1 1 0,1 0 0,0-1 0,-1 1 1,1-1-1,-1 1 0,0 0 0,1-1 0,-1 0 0,1 1 1,-1-1-1,0 1 0,1-1 0,-2 1 0,-7 0-9138</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12.868"/>
    </inkml:context>
    <inkml:brush xml:id="br0">
      <inkml:brushProperty name="width" value="0.025" units="cm"/>
      <inkml:brushProperty name="height" value="0.025" units="cm"/>
    </inkml:brush>
  </inkml:definitions>
  <inkml:trace contextRef="#ctx0" brushRef="#br0">5596 317 12300,'-43'-16'53,"0"2"0,-1 2 0,-62-10 0,-139-5-1201,119 15 685,-517-74 2345,-342-30 784,812 107-2001,0 7 0,0 7-1,-290 48 1,299-19-272,1 8 1,3 6 0,2 8-1,-278 139 1,311-126-544,3 5 0,3 5 0,4 5 0,3 5 0,5 5 0,-100 113 0,149-141 128,3 2 1,3 2-1,-50 88 1,83-124 48,1 2 1,2-1 0,2 2 0,1 0 0,1 1 0,3 0 0,1 1-1,1-1 1,-1 55 0,8-78 8,1 0 0,0-1 0,1 1 0,1-1 0,0 1 0,1-1 1,0 0-1,1 0 0,1-1 0,0 1 0,1-1 0,9 13 0,-4-10 24,0-1 0,1 0 0,1-1 0,0 0 0,1-2 0,0 1 0,1-2 0,30 17 0,0-5 10,2-3-1,0-1 0,1-3 1,1-1-1,0-3 1,96 10-1,319-2 180,-413-20-220,280-9-231,-1-15 1,548-110 0,633-241-1854,-883 207 2370,-115 39 58,429-117 1400,-682 163-1448,-205 62-204,0-3 0,72-43 1,-114 59-6,-1 0 1,-1-1 0,0-1-1,0 0 1,-1 0-1,0-1 1,0-1 0,-2 0-1,1 0 1,12-24-1,-18 29-8,-1-1-1,0 0 1,0-1-1,-1 1 1,0 0-1,0-1 1,-1 1-1,0-1 1,-1 0-1,1 1 0,-2-1 1,1 0-1,-1 1 1,-1-1-1,0 1 1,0-1-1,0 1 1,-1 0-1,-1 0 1,-5-11-1,-3-2-58,-1 1 0,0 1 1,-2 0-1,0 1 0,-1 1 0,-1 0 1,-30-23-1,-13-4-91,-75-41 0,8 14-262,-3 7 0,-2 5 0,-3 6 1,-2 6-1,-2 6 0,-2 6 0,-1 6 1,-1 6-1,-245-6 0,131 28-3636,-1 3-2722</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13.897"/>
    </inkml:context>
    <inkml:brush xml:id="br0">
      <inkml:brushProperty name="width" value="0.025" units="cm"/>
      <inkml:brushProperty name="height" value="0.025" units="cm"/>
    </inkml:brush>
  </inkml:definitions>
  <inkml:trace contextRef="#ctx0" brushRef="#br0">1886 1331 10570,'9'-8'1093,"1"1"0,0 0-1,0 1 1,1 0 0,0 1 0,0 0 0,1 0 0,-1 1-1,13-2 1,-19 5-906,8-4 12,0-1 1,0 0 0,0-1 0,-1 0-1,0-1 1,0 0 0,-1-1 0,0 0 0,-1 0-1,0-2 1,0 1 0,-1-1 0,-1 0-1,0-1 1,0 0 0,-1-1 0,-1 1 0,0-1-1,0 0 1,-2-1 0,1 1 0,-2-1 0,0 0-1,0 0 1,-2 0 0,0 0 0,0 0-1,-1-1 1,-1 1 0,0 0 0,-1 0 0,-5-20-1,-4 7-125,0-1 0,-2 2 0,-1 0 0,-1 0 0,-1 2 0,-35-42 0,-132-122 102,111 122 55,-3 4 0,-2 3 0,-95-55-1,129 89-255,-1 2 0,-2 2-1,0 1 1,-1 3 0,0 2 0,-2 2-1,-96-12 1,74 21-56,1 3 0,-1 3 1,1 3-1,0 4 0,0 2 0,-105 32 0,156-38 91,-200 63 216,182-54-329,0 1 0,2 2 0,-58 37 0,93-54-20,0 0 0,0 0 0,-1 0 0,1 0 0,0 0 0,0 1 0,0-1 0,-1 0 0,1 0 0,0 0 0,0 0 0,0 1 0,0-1-1,0 0 1,-1 0 0,1 0 0,0 1 0,0-1 0,0 0 0,0 0 0,0 0 0,0 1 0,0-1 0,0 0 0,0 0 0,0 1 0,0-1 0,0 0 0,0 0 0,0 0 0,0 1 0,0-1 0,0 0 0,0 0 0,0 1 0,0-1 0,0 0-1,0 0 1,0 0 0,0 1 0,0-1 0,1 0 0,-1 0 0,0 0 0,0 1 0,0-1 0,0 0 0,1 0 0,-1 0 0,0 0 0,0 0 0,0 1 0,1-1 0,-1 0 0,0 0 0,22 8-3462,25 0-3188,-16-8-605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2:14.242"/>
    </inkml:context>
    <inkml:brush xml:id="br0">
      <inkml:brushProperty name="width" value="0.025" units="cm"/>
      <inkml:brushProperty name="height" value="0.025" units="cm"/>
    </inkml:brush>
  </inkml:definitions>
  <inkml:trace contextRef="#ctx0" brushRef="#br0">496 0 1473,'-10'9'13490,"-33"39"-11807,-67 96-1,7-9-904,40-62 413,27-32-449,0 2 0,-30 50 0,44-48-572,21-44-176,0 0 0,0 1 0,1-1 0,-1 1 0,1-1 1,-1 1-1,1-1 0,0 1 0,-1-1 0,1 1 0,0-1 0,0 1 0,0-1 1,0 1-1,0-1 0,1 1 0,-1-1 0,0 1 0,1-1 0,-1 1 1,1-1-1,-1 1 0,1-1 0,0 0 0,-1 1 0,1-1 0,0 0 1,2 2-1,2-1-20,0 0 1,0 0 0,0-1 0,0 0 0,0 0 0,0 0 0,1 0-1,-1-1 1,0 0 0,1 0 0,-1 0 0,7-2 0,69-15-11,263-96 185,-153 46-1035,187-58-6412,-188 61-2054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0.300"/>
    </inkml:context>
    <inkml:brush xml:id="br0">
      <inkml:brushProperty name="width" value="0.025" units="cm"/>
      <inkml:brushProperty name="height" value="0.025" units="cm"/>
    </inkml:brush>
  </inkml:definitions>
  <inkml:trace contextRef="#ctx0" brushRef="#br0">0 1 20339,'0'0'7752,"20"78"-7304,3-42-320,-2 0-32,2-5-96,-5-5-320,-2-8-1570,-4-12-1089,-6-6-1569,-6-10-3139</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36.282"/>
    </inkml:context>
    <inkml:brush xml:id="br0">
      <inkml:brushProperty name="width" value="0.025" units="cm"/>
      <inkml:brushProperty name="height" value="0.025" units="cm"/>
    </inkml:brush>
  </inkml:definitions>
  <inkml:trace contextRef="#ctx0" brushRef="#br0">0 777 8456,'0'0'14440,"16"-13"-13975,53-41 224,95-57 0,104-45-448,-135 80-211,46-23-12,167-104-2128,-341 199 1751,-1 2-52,-1 0-1,1 0 0,-1-1 0,1 1 1,-1-1-1,0 0 0,0 0 1,0 0-1,-1 0 0,1 0 0,-1 0 1,0-1-1,0 0 0,2-4 0,-6-5-4824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36.625"/>
    </inkml:context>
    <inkml:brush xml:id="br0">
      <inkml:brushProperty name="width" value="0.025" units="cm"/>
      <inkml:brushProperty name="height" value="0.025" units="cm"/>
    </inkml:brush>
  </inkml:definitions>
  <inkml:trace contextRef="#ctx0" brushRef="#br0">402 1 10730,'-41'14'982,"-119"46"2682,134-48-2582,0 1 0,1 1 0,-45 33 0,65-42-955,0 0 1,1 0-1,-1 1 0,1-1 1,0 1-1,0 0 1,1 0-1,0 1 0,0-1 1,0 1-1,1-1 0,0 1 1,0 0-1,1 0 1,-1 0-1,2 0 0,-1 11 1,1 11 36,1 1 1,9 51 0,-7-58-134,-1-7-17,0 0 1,1-1-1,9 29 0,-11-41-25,0 0-1,1 0 0,-1 0 1,0-1-1,1 1 1,0 0-1,0-1 0,0 1 1,0-1-1,0 1 0,0-1 1,0 0-1,1 0 1,-1 0-1,1 0 0,0 0 1,-1-1-1,1 1 0,0-1 1,0 0-1,0 0 1,0 0-1,0 0 0,0 0 1,4 0-1,6-1 41,-1 0 0,1-1 0,0-1 0,-1 0 0,0 0 1,20-7-1,75-33 684,-47 16-354,320-104 284,-120 62-3614,-140 40-1726</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37.046"/>
    </inkml:context>
    <inkml:brush xml:id="br0">
      <inkml:brushProperty name="width" value="0.025" units="cm"/>
      <inkml:brushProperty name="height" value="0.025" units="cm"/>
    </inkml:brush>
  </inkml:definitions>
  <inkml:trace contextRef="#ctx0" brushRef="#br0">0 1 17008</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37.530"/>
    </inkml:context>
    <inkml:brush xml:id="br0">
      <inkml:brushProperty name="width" value="0.025" units="cm"/>
      <inkml:brushProperty name="height" value="0.025" units="cm"/>
    </inkml:brush>
  </inkml:definitions>
  <inkml:trace contextRef="#ctx0" brushRef="#br0">300 263 11691,'0'-10'2669,"1"4"-2390,-1 1 316,1 0 0,-1 0-1,0 0 1,0 0 0,-1 0-1,1 0 1,-1 0 0,-2-5-1,2 8-394,0 0 0,0 0 0,0 0 0,-1 0 0,1 0 0,-1 1 0,1-1 0,-1 1 0,1-1 0,-1 1 0,0 0 0,0-1 1,0 1-1,0 0 0,0 0 0,0 0 0,0 1 0,0-1 0,0 0 0,0 1 0,0 0 0,0-1 0,-1 1 0,1 0 0,-3 0 0,-4 0-78,0 1 1,1 0 0,-1 1-1,1-1 1,0 2-1,0-1 1,-1 1 0,2 0-1,-1 1 1,0 0-1,1 0 1,-1 0 0,1 1-1,0 1 1,1-1-1,0 1 1,-1 0 0,2 0-1,-1 1 1,1-1-1,-5 9 1,-1 1-111,1 0-1,1 0 1,0 0 0,1 1 0,1 1-1,0-1 1,2 1 0,-7 33-1,10-39 28,1 1-1,0-1 0,1 1 0,0-1 1,1 1-1,4 21 0,-5-31-30,1 0 0,0-1 1,0 1-1,0-1 0,0 1 0,0-1 0,1 1 1,-1-1-1,1 0 0,-1 0 0,1 1 0,0-1 1,0 0-1,0-1 0,0 1 0,0 0 1,1-1-1,-1 1 0,1-1 0,-1 1 0,0-1 1,1 0-1,0 0 0,-1-1 0,1 1 0,0 0 1,-1-1-1,1 1 0,0-1 0,0 0 0,-1 0 1,1 0-1,0 0 0,0-1 0,-1 1 0,5-2 1,4-1 121,-2 0 1,1-1-1,0 0 1,-1-1-1,0 0 1,0 0-1,0-1 1,-1 0-1,0-1 1,0 0-1,0 0 1,-1 0-1,0-1 1,-1 0-1,7-11 0,4-5 121,-2-1 0,-1 0 0,-1-1 0,13-35 0,-19 39-147,0-1 0,-1 0 1,-1 0-1,2-35 0,-6 51-77,-1-1-1,0 1 1,-1-1-1,0 1 1,0 0-1,0-1 0,-1 1 1,-3-9-1,3 13-21,1 0 0,-1 0 0,1 0 0,-1 1 0,0-1 0,0 0 0,0 1 0,-1-1 0,1 1 0,0 0 0,-1 0 0,0 0 0,1 0 0,-1 0 0,0 1 0,0-1 0,0 1 0,0-1 0,-4 0 0,5 2-5,0-1 0,0 0 0,0 1 0,0 0 0,0-1 0,0 1 0,0 0 0,0 0 0,0 0 0,0 0 0,0 1 0,0-1 0,0 1 0,0-1 0,0 1 0,0-1 0,0 1 0,0 0 0,0 0 0,1 0 0,-1 0 0,-2 2 0,1 0 0,1 0 0,0 0 0,-1 0 0,1 0 0,1 0 0,-1 0 0,0 1 0,1-1 0,0 1 0,0-1 0,-2 7 0,1 3 0,1 0 0,0 0 0,1 0 0,0 1 0,1-1 0,3 16 0,-4-25-5,1-1 0,-1 1-1,1-1 1,0 0 0,0 0 0,1 0 0,-1 0 0,1 1-1,-1-2 1,1 1 0,0 0 0,0 0 0,0-1-1,1 1 1,-1-1 0,0 1 0,1-1 0,0 0 0,0 0-1,4 3 1,-2-4-19,0 1-1,0-1 1,0 0 0,0 0-1,0 0 1,0-1 0,0 0-1,0 0 1,0 0-1,0-1 1,0 1 0,7-3-1,6-2-147,-1-1 1,0 0-1,0-1 0,-1-1 0,0-1 1,23-16-1,-15 7-1418,-1 0 0,24-27 1,-38 36 306,-1 0 0,0-1 0,-1 0 0,0 0 0,0-1 0,-2 0 0,10-22 0,-4-12-6175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37.903"/>
    </inkml:context>
    <inkml:brush xml:id="br0">
      <inkml:brushProperty name="width" value="0.025" units="cm"/>
      <inkml:brushProperty name="height" value="0.025" units="cm"/>
    </inkml:brush>
  </inkml:definitions>
  <inkml:trace contextRef="#ctx0" brushRef="#br0">41 79 11979,'-3'-9'3598,"0"1"-2630,1 1-160,-1 0 0,1 1 0,-1 0-1,0-1 1,-1 1 0,1 1-1,-1-1 1,-6-6 0,9 37 1855,4 20-2166,2-1 0,2-1-1,17 58 1,49 126 442,-69-214-950,37 95 163,84 160 0,-125-268-138,0 1-1,0-1 1,1 1-1,-1-1 1,0 1-1,0-1 1,0 1-1,0-1 1,0 1-1,1-1 0,-1 1 1,0-1-1,0 1 1,1-1-1,-1 1 1,0-1-1,1 0 1,-1 1-1,1-1 0,-1 0 1,0 1-1,1-1 1,-1 0-1,1 0 1,-1 1-1,1-1 1,-1 0-1,1 0 1,-1 0-1,1 1 0,-1-1 1,1 0-1,-1 0 1,2 0-1,0-20 561,-2 14-1136,-1 0-1,0 0 1,0 0 0,0 0-1,-1 0 1,0 1 0,-4-10-1,-3 5-3665,-3 3-1996</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38.293"/>
    </inkml:context>
    <inkml:brush xml:id="br0">
      <inkml:brushProperty name="width" value="0.025" units="cm"/>
      <inkml:brushProperty name="height" value="0.025" units="cm"/>
    </inkml:brush>
  </inkml:definitions>
  <inkml:trace contextRef="#ctx0" brushRef="#br0">261 0 11563,'0'0'8947,"-13"4"-8194,4-2-659,1 1 0,-1 0 1,1 1-1,0-1 0,0 2 1,0-1-1,0 1 0,1 0 1,0 1-1,0-1 0,-10 12 1,-5 9 409,0 1 0,2 1 1,-22 39-1,36-57-361,0 1-1,2 1 0,-1-1 0,1 1 0,1-1 0,0 1 0,1 0 0,0 0 0,0 0 0,2 1 0,-1-1 0,4 23 1,-2-29-130,0-1 1,1 0-1,0 1 1,0-1 0,0 0-1,0 0 1,1 0-1,0 0 1,0 0 0,1-1-1,-1 1 1,1-1 0,0 0-1,0 0 1,0 0-1,1-1 1,-1 0 0,1 1-1,0-2 1,0 1 0,0 0-1,0-1 1,1 0-1,-1 0 1,0-1 0,1 1-1,-1-1 1,10 0 0,3 1-92,-1 0 1,1-2 0,0 0 0,0-1 0,-1-1 0,1-1 0,-1 0 0,18-7 0,27-13-2425,-1-3 0,95-56 0,-57 26-3013</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39.147"/>
    </inkml:context>
    <inkml:brush xml:id="br0">
      <inkml:brushProperty name="width" value="0.025" units="cm"/>
      <inkml:brushProperty name="height" value="0.025" units="cm"/>
    </inkml:brush>
  </inkml:definitions>
  <inkml:trace contextRef="#ctx0" brushRef="#br0">79 51 15150,'-4'-10'1201,"-14"-29"1074,18 39-2231,0 1 0,-1-1 1,1 1-1,0-1 0,0 0 0,0 1 1,0-1-1,0 0 0,-1 1 1,1-1-1,0 0 0,0 1 1,-1-1-1,1 0 0,0 1 1,0-1-1,-1 0 0,1 0 1,0 1-1,-1-1 0,1 0 0,0 0 1,-1 0-1,1 0 0,0 1 1,-1-1-1,1 0 0,0 0 1,-1 0-1,1 0 0,-1 0 1,1 0-1,0 0 0,-1 0 1,1 0-1,-1 0 0,1 0 0,0 0 1,-1 0-1,1 0 0,0-1 1,-1 1-1,1 0 0,-1 0 1,1 0-1,0 0 0,0-1 1,-1 1-1,1 0 0,0 0 0,-1-1 1,1 1-1,0 0 0,0-1 1,-1 1-1,1 0 0,0-1 1,0 1-1,0 0 0,-1-1 1,1 1-1,0 0 0,0-1 1,0 1-1,0 0 0,0-1 0,0 1 1,0-1-1,-6 30 318,6-27-258,-4 50 405,1 0 0,3 0 0,3 0 0,1-1 0,3 1 0,2-1 0,2 0 0,3-1 0,1 0 0,3-1 1,2-1-1,2-1 0,41 66 0,-56-103-374,-1 0 0,1 0 0,1 0 1,0-1-1,0 0 0,1-1 0,0 0 1,0 0-1,1-1 0,0 0 0,16 8 1,-26-15-127,1 0 1,-1 1-1,1-1 1,-1 0-1,1 0 1,-1 0-1,0 1 1,1-1-1,-1 0 1,1 0-1,-1 0 1,1 0 0,-1 0-1,1 0 1,-1 0-1,1 0 1,-1 0-1,1 0 1,-1 0-1,1 0 1,-1 0-1,1-1 1,-1 1-1,1 0 1,-1 0 0,0 0-1,1-1 1,-1 1-1,1 0 1,-1-1-1,0 1 1,1 0-1,-1-1 1,0 1-1,1 0 1,-1-1-1,0 1 1,1-1 0,-1 1-1,0-1 1,-2-26 621,-20-27 215,0 21-871,-2 0 0,-1 2 0,-1 0 0,-2 2 0,-1 1 1,-1 1-1,-1 2 0,-42-26 0,67 47 9,5 3 4,-1 0-1,0 0 1,0 0 0,1 0-1,-1 0 1,0 0 0,0 1-1,0-1 1,0 0 0,0 1-1,0 0 1,-4-1 0,15 19-325,-1-13 323,-1 1-1,1-2 0,-1 1 1,1-1-1,1 0 0,-1-1 1,1 0-1,-1 0 0,1-1 1,0 0-1,17 1 1,1 0-19,0-2 1,47-4 0,-62 1-19,0 0 0,0 0 0,0-1-1,0-1 1,-1 0 0,0-1 0,0 0 0,0-1 0,0 0-1,-1 0 1,0-1 0,0 0 0,13-14 0,-18 17 66,-1-1 0,1 0 0,-1 0 0,0-1 0,-1 1 0,1-1 0,-1 0 0,0 0 0,0 0 0,-1 0 0,0 0 0,0 0 1,-1-1-1,1 1 0,-1-1 0,0 1 0,-1-1 0,0 0 0,0 1 0,0-1 0,-1 1 0,0-1 0,0 1 0,-1-1 0,0 1 0,-3-8 0,5 13-16,-1-1-1,1 0 0,-1 1 1,1-1-1,-1 1 0,0-1 0,0 1 1,0-1-1,0 1 0,0-1 1,0 1-1,0 0 0,0 0 0,-1-1 1,1 1-1,0 0 0,-1 0 0,1 0 1,-1 1-1,1-1 0,-1 0 1,1 0-1,-1 1 0,-2-1 0,2 1-6,1 1-1,0-1 0,0 1 1,-1 0-1,1 0 0,0-1 0,0 1 1,0 0-1,0 0 0,0 0 1,0 0-1,1 0 0,-1 0 1,0 1-1,0-1 0,1 0 0,-1 0 1,1 1-1,-1-1 0,1 0 1,-1 0-1,1 1 0,0-1 0,0 1 1,0-1-1,-1 0 0,1 1 1,1-1-1,-1 3 0,0-3 11,-1 9 16,0 0-1,1-1 1,0 1-1,1 0 1,0-1 0,2 11-1,-2-17-11,0-1 0,0 0 0,0 0-1,0 1 1,0-1 0,0 0 0,1 0 0,-1 0-1,1 0 1,0 0 0,-1-1 0,1 1 0,0 0 0,0-1-1,0 1 1,0-1 0,0 0 0,1 0 0,-1 0-1,0 0 1,0 0 0,1 0 0,-1 0 0,1-1-1,-1 1 1,1-1 0,-1 0 0,6 0 0,-1 0 24,1-1 0,0 1 0,0-2 0,0 1 0,-1-1 0,1 0 1,-1-1-1,1 0 0,-1 0 0,0 0 0,0-1 0,0 0 0,-1-1 0,0 1 0,1-1 1,-2 0-1,1-1 0,0 1 0,-1-1 0,0 0 0,-1-1 0,6-8 0,-2 2 28,0 0 0,-2-1 0,1 0 0,-2 0 0,0 0 0,0-1 0,-1 0-1,-1 0 1,-1 0 0,2-26 0,-4 40-58,0-1 0,0 1 0,0 0 1,0 0-1,0 0 0,-1 0 0,1 0 0,0 0 0,-1 0 0,1 0 0,0 0 1,-1 0-1,1 0 0,-1 0 0,1 0 0,-1 0 0,0 0 0,1 0 0,-1 1 1,0-1-1,0 0 0,0 0 0,0 1 0,1-1 0,-1 0 0,0 1 0,0-1 1,0 1-1,0 0 0,0-1 0,0 1 0,0 0 0,-1-1 0,1 1 0,0 0 1,0 0-1,0 0 0,0 0 0,0 0 0,0 0 0,-2 1 0,0-1-2,-1 0 0,1 1 0,0 0 0,-1 0 0,1 0 0,0 0 0,0 1 0,0-1 0,0 1 0,0 0 0,0 0 0,-4 3 0,0 3 3,1-1 0,0 0 0,1 1 0,0 0 1,0 0-1,1 1 0,0 0 0,0-1 0,1 1 1,0 0-1,0 1 0,1-1 0,1 0 0,-1 1 0,1-1 1,1 1-1,0 9 0,1-16-1,-1-1 0,1 0 0,-1 0 0,1 1 0,0-1 0,0 0 0,0 0 0,0 0 0,0 0 0,0 0 0,1 0 0,-1 0 0,1 0 0,-1-1 0,1 1 0,-1 0 0,1-1 0,0 1 0,2 0 0,1 1 0,0-1 0,0 1 0,0-1 0,1-1 0,-1 1 0,0-1 0,11 2 0,2-2 0,0 0 0,0-2 0,36-4 0,-40 3-33,-1-1 1,0 0-1,0-1 0,0-1 0,-1 0 1,0 0-1,0-2 0,0 1 0,0-1 1,-1-1-1,0 0 0,-1-1 0,0 0 1,9-11-1,-10-3-3334,-9 22 2954,0 0 0,0 1 0,0-1 0,-1 0 1,1 0-1,0 1 0,0-1 0,-1 0 0,1 0 1,0 1-1,-1-1 0,1 1 0,-1-1 0,1 0 0,-1 1 1,1-1-1,-1 1 0,1-1 0,-1 1 0,0-1 1,0 0-1,-20-8-14193</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40.161"/>
    </inkml:context>
    <inkml:brush xml:id="br0">
      <inkml:brushProperty name="width" value="0.025" units="cm"/>
      <inkml:brushProperty name="height" value="0.025" units="cm"/>
    </inkml:brush>
  </inkml:definitions>
  <inkml:trace contextRef="#ctx0" brushRef="#br0">15 358 11531,'3'-6'7122,"7"-15"-3267,14-43-1411,-19 38-1463,-1-1 0,0-48 1,-4 66-860,0 0 1,0 0 0,-1 0-1,0 0 1,-1 1-1,0-1 1,-1 0-1,1 1 1,-2 0 0,1 0-1,-1 0 1,-6-11-1,9 18-119,0 0 0,0 0 0,1 0 0,-1-1 0,0 1 0,0 0 0,0 0 0,0 1 0,0-1 0,0 0 0,0 0 0,-1 0 0,1 1 0,0-1 0,0 0 0,0 1 0,-1-1 0,1 1 0,-2-1 0,2 2-12,0-1 0,1 0 0,-1 1 0,1-1 0,-1 1 0,1-1 0,-1 1 0,1-1 0,-1 1 0,1-1 0,-1 1 0,1 0 0,0-1 0,-1 1 1,1 0-1,0-1 0,0 1 0,-1 0 0,1-1 0,0 1 0,0 0 0,0-1 0,0 1 0,0 0 0,0 0 0,0 8-19,0 0-1,0 0 1,1 0 0,2 13-1,0-11-92,0-1 0,0 0 0,1 0 0,0 0 1,1 0-1,0-1 0,1 0 0,0 0 0,7 9 0,-10-14-258,1-1 0,-1 0 0,1 1 0,0-1 1,0-1-1,0 1 0,0-1 0,1 1 0,7 2 0,-8-4-201,0 0 1,0 0-1,0 0 0,0-1 0,0 0 0,0 0 0,0 0 0,0 0 0,1 0 0,-1-1 1,0 0-1,0 0 0,4-1 0,23-14-11378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41.092"/>
    </inkml:context>
    <inkml:brush xml:id="br0">
      <inkml:brushProperty name="width" value="0.025" units="cm"/>
      <inkml:brushProperty name="height" value="0.025" units="cm"/>
    </inkml:brush>
  </inkml:definitions>
  <inkml:trace contextRef="#ctx0" brushRef="#br0">144 374 18225,'-1'-8'2627,"-2"-6"-1526,0 1 1,-1 0 0,-1 0-1,-7-16 1,9 24-763,1 1 1,-1-1-1,0 1 0,0 0 0,0-1 1,-1 2-1,-6-8 0,8 10-291,1 0 1,-1 0-1,0 0 0,1 0 0,-1 0 1,0 0-1,0 1 0,1-1 0,-1 1 0,0-1 1,0 1-1,0-1 0,0 1 0,0 0 1,0 0-1,0 0 0,0 0 0,0 0 0,1 1 1,-1-1-1,-3 1 0,3 1-51,-1-1 0,1 1 0,0-1 0,0 1 0,0 0 0,0 0 0,1 0 0,-1 0-1,1 0 1,-1 0 0,1 0 0,-1 1 0,1-1 0,0 0 0,0 1 0,0-1 0,1 1 0,-1-1 0,0 1 0,1-1-1,-1 5 1,-4 61-40,5-60 58,-2 26-14,1-22 0,0-1 0,0 0 0,1 0 0,0 1 0,1-1 0,0 0 0,1 0 0,1 0 0,3 13 0,-5-23-2,-1-1 1,0 1-1,0 0 1,0-1-1,1 1 1,-1-1 0,0 1-1,1-1 1,-1 1-1,0-1 1,1 1-1,-1-1 1,1 1-1,-1-1 1,1 0-1,-1 1 1,1-1-1,-1 0 1,1 1 0,-1-1-1,1 0 1,-1 0-1,1 1 1,-1-1-1,1 0 1,0 0-1,-1 0 1,1 0-1,-1 0 1,1 0-1,0 0 1,-1 0 0,1 0-1,0 0 1,-1 0-1,1 0 1,-1 0-1,1-1 1,-1 1-1,1 0 1,0 0-1,-1-1 1,1 1-1,-1 0 1,1-1 0,0 0-1,16-24 172,1-23 66,-1 1 0,-3-2 0,-2 0 0,9-81 0,-17 125-438,3 15 27,7 25-8,-13-31 184,9 24-11,-3-7 14,0 0 0,18 32 0,-23-49-4,0 0 0,0 0 0,1 0 1,-1-1-1,1 1 0,0-1 0,0 0 0,0 0 0,0 0 0,1 0 0,-1-1 0,1 1 0,0-1 0,-1 0 0,1 0 0,0 0 0,0 0 0,1-1 0,6 2 0,-7-3 5,1 0 1,0-1-1,-1 1 1,1-1-1,-1 0 1,1 0 0,-1-1-1,1 1 1,-1-1-1,0 0 1,0 0-1,0 0 1,0-1-1,0 0 1,3-2-1,58-56 160,-44 40-132,28-33 10,-32 34 46,35-32 0,-55 63 346,-6 11 105,7-21-533,1 0-1,-1-1 0,1 1 1,-1 0-1,1-1 1,-1 1-1,1-1 0,-1 0 1,0 1-1,1-1 1,-1 0-1,0 0 0,1 0 1,-1 0-1,0 0 1,1-1-1,-1 1 0,0 0 1,1-1-1,-1 1 0,1-1 1,-1 0-1,1 1 1,-1-1-1,1 0 0,-1 0 1,1 0-1,0 0 1,-1 0-1,1 0 0,0 0 1,0-1-1,-1-1 0,-41-50 142,37 44-143,-1-1-6,0 2 0,1-1 0,0 0 0,1 0 0,0 0 0,0 0 0,1-1 0,-4-12 0,8 22 0,0-1 1,0 1-1,0-1 0,1 1 1,-1 0-1,0-1 0,0 1 1,0-1-1,1 1 0,-1 0 1,0-1-1,1 1 0,-1 0 1,0-1-1,1 1 0,-1 0 1,0 0-1,1-1 0,-1 1 1,1 0-1,-1 0 0,0 0 1,1 0-1,-1-1 0,1 1 1,-1 0-1,1 0 0,-1 0 1,1 0-1,-1 0 0,0 0 1,1 0-1,-1 0 0,1 1 1,24-1-237,-17 0-36,37 1-1570,32-1-3331,-63-1 2665,0 0 0,0-1 1,18-5-1,14-10-9290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41.792"/>
    </inkml:context>
    <inkml:brush xml:id="br0">
      <inkml:brushProperty name="width" value="0.025" units="cm"/>
      <inkml:brushProperty name="height" value="0.025" units="cm"/>
    </inkml:brush>
  </inkml:definitions>
  <inkml:trace contextRef="#ctx0" brushRef="#br0">83 334 13837,'0'0'3550,"-10"-5"-758,-32-13-705,41 17-2037,0 1-1,0 0 0,1-1 1,-1 1-1,0 0 1,0 0-1,0 0 0,1-1 1,-1 1-1,0 0 0,0 0 1,0 0-1,0 0 0,1 0 1,-1 1-1,0-1 0,0 0 1,0 0-1,1 0 1,-1 1-1,0-1 0,0 0 1,1 1-1,-1-1 0,0 1 1,1-1-1,-1 1 0,0-1 1,1 1-1,-1 0 0,1-1 1,-1 1-1,1-1 1,-1 1-1,1 0 0,-1 0 1,1-1-1,0 1 0,-1 0 1,1 0-1,0 1 0,-3 35 514,3-30-412,1 15-11,0 1-1,1-1 1,1 0-1,2 0 1,0-1 0,15 41-1,-14-48-36,0-1 0,1 0-1,1 0 1,0 0 0,0-1 0,1 0-1,1-1 1,0 0 0,0-1 0,1 0-1,19 13 1,3-2 445,-11-8-292,0 1 0,-2 1 0,27 24 0,-43-36-129,-1 0-1,0 0 0,1 1 1,-1 0-1,0-1 0,-1 1 1,1 0-1,-1 0 0,0 1 0,0-1 1,0 0-1,0 1 0,-1-1 1,0 1-1,0 0 0,0-1 1,0 1-1,-1 0 0,0-1 0,0 1 1,0 0-1,-1 0 0,1-1 1,-3 7-1,3-9-106,-1-1-1,0 0 1,0 1 0,0-1-1,0 1 1,0-1 0,0 0-1,0 0 1,-1 0 0,1 0-1,0 1 1,-1-2 0,1 1 0,-1 0-1,1 0 1,-1 0 0,1-1-1,-1 1 1,0-1 0,1 1-1,-1-1 1,0 0 0,1 0-1,-1 1 1,0-1 0,1 0-1,-4-1 1,-1 1 5,1-1 0,0 1-1,0-1 1,0 0 0,-1-1 0,1 1-1,0-1 1,-5-3 0,0-1-32,1 0 0,0-1 0,1 0 0,0-1 0,0 0 0,0 0 0,1-1 0,0 1 0,1-2 0,0 1 0,0-1 0,1 0 0,1 0 0,-6-17 0,2 4-44,1-1 0,2-1 0,0 1 0,2-1 0,-1-37 0,4 47-62,1 0 0,0 0 0,1 0 0,0 0 0,1 0 0,1 0 0,0 1 0,1-1 0,1 1 0,0 0 0,1 1 0,1 0 0,0 0 0,0 0 0,1 1 0,1 0 0,18-17 0,-27 29 107,-1-1 0,1 1 0,-1-1 0,1 1 0,-1-1 0,1 1 1,-1 0-1,1-1 0,0 1 0,-1 0 0,1-1 0,0 1 0,-1 0 0,1 0 0,0 0 0,0-1 0,-1 1 0,1 0 0,0 0 1,0 0-1,-1 0 0,1 0 0,0 1 0,-1-1 0,1 0 0,0 0 0,-1 0 0,1 1 0,0-1 0,-1 0 0,1 1 0,0-1 1,-1 0-1,1 1 0,0-1 0,-1 1 0,1-1 0,-1 1 0,1-1 0,0 2 0,19 33 189,-8-11 208,-11-23-385,1 1 0,-1 0 0,1-1 0,-1 1 1,1-1-1,0 1 0,0-1 0,-1 0 0,1 0 0,0 1 0,0-1 1,0-1-1,0 1 0,1 0 0,-1 0 0,0-1 0,0 1 0,0-1 0,1 0 1,2 0-1,-1 0 11,0-1 0,0 0 0,0 0-1,0 0 1,0 0 0,0-1 0,0 1 0,-1-1 0,1 0 0,5-4 0,7-6 50,-1-2 0,0 1 1,22-28-1,-25 27-69,15-17 44,-15 15-6,1 1 0,20-16-1,-32 40 8,1 0 0,-1 0-1,0 0 1,-1 12 0,-1-18-19,1 0 1,1 0 0,-1 0-1,0 0 1,1 1-1,0-1 1,0 0 0,0 0-1,1 4 1,-1-7-21,-1 0 1,0 1-1,0-1 1,1 0 0,-1 1-1,0-1 1,0 0-1,1 1 1,-1-1 0,0 0-1,1 0 1,-1 1-1,1-1 1,-1 0 0,0 0-1,1 0 1,-1 0-1,1 1 1,-1-1-1,0 0 1,1 0 0,-1 0-1,1 0 1,-1 0-1,0 0 1,1 0 0,-1 0-1,1 0 1,17-15 246,1-9 36,21-41 1,-32 49-353,1 0 0,1 1 0,0 0 0,0 1 0,2 0-1,0 1 1,0 0 0,24-18 0,-35 30 54,0 0 0,0 0 0,1 0-1,-1 0 1,0 0 0,1 1 0,-1-1 0,1 0 0,-1 1-1,0-1 1,1 1 0,-1-1 0,1 1 0,-1 0 0,1 0-1,0 0 1,-1 0 0,1 0 0,-1 0 0,1 0-1,-1 0 1,1 0 0,-1 1 0,1-1 0,-1 1 0,1-1-1,-1 1 1,0 0 0,1-1 0,-1 1 0,0 0 0,1 0-1,-1 0 1,0 0 0,2 2 0,1 4-43,0-1 1,0 1 0,-1 0-1,0 0 1,0 1 0,1 9-1,-2-10 31,0 0 1,1 0-1,-1 0 0,2-1 0,3 8 0,-6-13 27,0-1 1,0 1-1,0 0 0,0 0 0,0 0 0,0-1 0,0 1 0,0-1 0,1 1 0,-1-1 1,0 1-1,0-1 0,1 0 0,-1 1 0,0-1 0,1 0 0,-1 0 0,0 0 1,1 0-1,-1 0 0,0 0 0,0 0 0,1-1 0,-1 1 0,0 0 0,0-1 1,1 1-1,-1-1 0,0 0 0,0 1 0,0-1 0,0 0 0,0 0 0,0 1 1,0-1-1,0 0 0,2-2 0,39-40-249,-37 37 45,25-33-2687,-2-2-4123,0-5-6614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0.627"/>
    </inkml:context>
    <inkml:brush xml:id="br0">
      <inkml:brushProperty name="width" value="0.025" units="cm"/>
      <inkml:brushProperty name="height" value="0.025" units="cm"/>
    </inkml:brush>
  </inkml:definitions>
  <inkml:trace contextRef="#ctx0" brushRef="#br0">0 0 15214,'0'0'8104,"67"52"-9033,-34-43-736,6-7-738,-1-2-800,-2 0-1537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42.947"/>
    </inkml:context>
    <inkml:brush xml:id="br0">
      <inkml:brushProperty name="width" value="0.025" units="cm"/>
      <inkml:brushProperty name="height" value="0.025" units="cm"/>
    </inkml:brush>
  </inkml:definitions>
  <inkml:trace contextRef="#ctx0" brushRef="#br0">2 758 12107,'0'0'12466,"-1"6"-11746,1-6-710,0 33 1132,0-32-1121,0 0 0,0 0 0,0 0 0,1-1-1,-1 1 1,0 0 0,1 0 0,-1-1 0,1 1-1,-1 0 1,1-1 0,-1 1 0,1-1 0,-1 1 0,1 0-1,-1-1 1,1 1 0,0-1 0,-1 0 0,1 1-1,0-1 1,-1 1 0,1-1 0,0 0 0,0 0-1,-1 1 1,1-1 0,0 0 0,0 0 0,0 0-1,-1 0 1,1 0 0,0 0 0,0 0 0,0 0-1,-1 0 1,1 0 0,0-1 0,0 1 0,0 0-1,-1 0 1,1-1 0,0 1 0,-1-1 0,1 1-1,1-1 1,5-3 65,1-1-1,-1 1 1,-1-1-1,1-1 0,-1 1 1,1-1-1,-2 0 1,1 0-1,6-10 0,39-66 503,-44 69-325,-1 0 1,0 0 0,-1-1 0,5-20-1,-8 41-260,1 0-1,0 0 0,0-1 0,1 0 1,-1 1-1,7 6 0,-10-12 0,1 0-1,0 0 1,-1 0-1,1-1 1,0 1 0,0 0-1,0 0 1,0 0-1,0-1 1,0 1-1,0 0 1,0-1-1,0 1 1,0-1 0,0 1-1,0-1 1,0 1-1,0-1 1,0 0-1,0 1 1,1-1-1,-1 0 1,0 0 0,0 0-1,0 0 1,1 0-1,-1 0 1,2-1-1,0 0 15,-1-1 1,1 1-1,-1-1 0,0 0 0,0 1 0,0-1 0,0 0 0,0 0 1,0-1-1,0 1 0,-1 0 0,2-3 0,7-11 95,-2 0-1,12-35 1,-18 46-121,0 0-16,14-32 90,-16 36-72,0 0 0,0 1-1,1-1 1,-1 1 0,0-1 0,1 1 0,-1-1 0,0 0-1,1 1 1,-1-1 0,0 1 0,1 0 0,-1-1-1,1 1 1,-1-1 0,1 1 0,-1 0 0,1-1 0,-1 1-1,1 0 1,-1-1 0,1 1 0,0 0 0,-1 0 0,1 0-1,-1-1 1,1 1 0,0 0 0,-1 0 0,1 0 0,0 0-1,-1 0 1,1 0 0,-1 0 0,1 0 0,0 1-1,-1-1 1,1 0 0,0 0 0,-1 0 0,1 1 0,-1-1-1,1 0 1,-1 1 0,1-1 0,-1 0 0,1 1 0,-1-1-1,1 1 1,-1-1 0,1 1 0,0 0 0,20 35-211,-17-28 221,1 1 0,0-1 0,0 0 0,1 0 0,0-1 0,12 12 1,-16-18 0,0 1 1,-1-1-1,1 0 1,0 0 0,0-1-1,0 1 1,0 0-1,1-1 1,-1 1-1,0-1 1,0 0 0,0 1-1,0-1 1,0 0-1,1 0 1,-1-1 0,0 1-1,0 0 1,0-1-1,0 1 1,0-1 0,0 0-1,0 0 1,0 1-1,0-1 1,0-1 0,0 1-1,0 0 1,-1 0-1,1-1 1,0 1 0,-1-1-1,1 1 1,-1-1-1,2-3 1,14-14-14,0 0 0,-2-2-1,-1 0 1,0 0 0,17-40 0,-15 24-1390,-2 0 1,19-74-1,-27 76 212,-1 0 0,-2-1 1,-2-59-1,-5 73 1375,-1 30 529,-5 35 436,6-20-730,2-1-1,1 1 0,1 0 1,0 0-1,2 0 1,5 23-1,-5-34-381,2-1 0,-1 0-1,1-1 1,1 1-1,0-1 1,0 0 0,1 0-1,0 0 1,1-1 0,0 0-1,1 0 1,0-1 0,0 0-1,10 7 1,50 28-595,-53-36 394,-1 2 0,1 0-1,-2 0 1,16 14-1,-54-26 1342,-1-11-844,1-2 0,1 0 0,0-2 0,1-1 0,-28-30 0,38 37-259,9 8-70,-17-15 121,2-1 0,-17-22 1,31 37-69,1 0 0,0-1 0,1 0 0,0 0 0,0 0 0,0 0 0,0 0 0,1-1 0,0 1 0,0-1 0,1 0 0,0 1 0,0-1 0,0-7 0,2 11-55,0-1 0,0 1 1,1 0-1,-1 0 0,1 0 1,-1-1-1,1 2 0,0-1 1,0 0-1,1 0 0,-1 1 0,0-1 1,1 1-1,-1 0 0,1-1 1,0 1-1,0 1 0,0-1 1,0 0-1,0 1 0,0-1 0,1 1 1,-1 0-1,4-1 0,16-5-85,-1 1 0,33-4 0,-46 8 28,222-19-5303,-202 19 3642,51-3-3668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43.336"/>
    </inkml:context>
    <inkml:brush xml:id="br0">
      <inkml:brushProperty name="width" value="0.025" units="cm"/>
      <inkml:brushProperty name="height" value="0.025" units="cm"/>
    </inkml:brush>
  </inkml:definitions>
  <inkml:trace contextRef="#ctx0" brushRef="#br0">66 2118 11531,'-8'13'3374,"-49"70"1126,57-83-4428,0 0 1,0 0-1,0 0 0,0 0 1,0 0-1,1 0 0,-1 0 0,0 0 1,0 0-1,0 0 0,0 0 1,1 0-1,-1 0 0,0 0 0,0 0 1,0 0-1,0 0 0,1 0 1,-1 0-1,0 1 0,0-1 1,0 0-1,0 0 0,0 0 0,0 0 1,1 0-1,-1 0 0,0 0 1,0 1-1,0-1 0,0 0 1,0 0-1,0 0 0,0 0 0,0 0 1,0 1-1,0-1 0,1 0 1,-1 0-1,0 0 0,0 0 0,0 1 1,0-1-1,0 0 0,0 0 1,0 0-1,0 0 0,0 1 1,-1-1-1,1 0 0,0 0 0,20-11 178,222-168 4434,-95 65-3549,682-459 232,26 31-1578,-430 275-529,-420 263 704,330-214-2546,-123 63-2396,-115 69-2112,-37 16-6015</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3:44.127"/>
    </inkml:context>
    <inkml:brush xml:id="br0">
      <inkml:brushProperty name="width" value="0.025" units="cm"/>
      <inkml:brushProperty name="height" value="0.025" units="cm"/>
    </inkml:brush>
  </inkml:definitions>
  <inkml:trace contextRef="#ctx0" brushRef="#br0">82 2115 16528,'-9'7'1980,"-63"48"3070,79-70-2514,29-28-2109,1 2 1,3 2-1,81-62 0,-84 71-262,640-472 965,29 40-946,189-132-1375,-802 527-2426,103-98 0,-79 47-3499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4:07.719"/>
    </inkml:context>
    <inkml:brush xml:id="br0">
      <inkml:brushProperty name="width" value="0.025" units="cm"/>
      <inkml:brushProperty name="height" value="0.025" units="cm"/>
    </inkml:brush>
  </inkml:definitions>
  <inkml:trace contextRef="#ctx0" brushRef="#br0">1628 71 14958,'-26'-12'128,"0"0"0,-1 2-1,-1 1 1,0 2 0,0 0 0,0 2-1,-1 1 1,0 1 0,0 2-1,0 0 1,1 2 0,-1 2 0,0 0-1,1 2 1,-39 11 0,9 2-128,1 2 0,0 3 0,2 2 0,1 3 0,1 1 1,-65 50-1,57-33 187,2 3-1,3 3 1,2 1 0,2 4 0,3 1 0,3 2-1,-43 72 1,56-76-82,2 1-1,3 2 1,3 0-1,2 2 0,3 0 1,2 2-1,3 0 1,-11 109-1,25-146-71,0 1-1,1-1 1,2 1-1,1-1 1,1 0 0,1 0-1,1 0 1,1-1 0,12 28-1,-10-33-15,1-1 1,1 0-1,1 0 0,0-1 1,1-1-1,1 0 0,1-1 1,0 0-1,1-2 0,1 0 1,27 19-1,-8-12 37,1-2 0,1-1 0,0-2 0,1-1 0,1-2 0,0-2 0,1-2 0,0-2 0,0-1 0,68 0 0,-39-6 67,0-3-1,-1-4 1,0-2 0,0-3 0,105-34-1,-87 16 69,-1-4 0,-2-3-1,-2-4 1,-1-3-1,124-92 1,-153 96-72,-2-2 0,-2-2 0,-2-2-1,-1-2 1,-3-3 0,-2 0 0,-3-3 0,54-101 0,-75 120-31,-1-1 0,-1-1 1,-2 0-1,-2 0 0,-1-1 1,-3-1-1,0 1 0,-3-1 1,-2-61-1,-2 77-48,-1 0-1,-2 0 1,0 0 0,-1 0 0,-2 1 0,0 0-1,-1 0 1,-1 1 0,-1 0 0,-1 0-1,-1 1 1,-1 1 0,-1 0 0,0 0-1,-1 2 1,-1 0 0,-20-17 0,15 18-30,0 0 0,-1 1 0,-1 2 0,0 0 0,-1 1 1,-1 2-1,1 0 0,-1 1 0,-34-6 0,23 9-137,1 2 0,-1 1 0,0 1-1,0 2 1,0 2 0,-40 7 0,12 2-829,1 4 0,-102 36 0,-103 67-4869,108-38-1978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5:22.538"/>
    </inkml:context>
    <inkml:brush xml:id="br0">
      <inkml:brushProperty name="width" value="0.025" units="cm"/>
      <inkml:brushProperty name="height" value="0.025" units="cm"/>
    </inkml:brush>
  </inkml:definitions>
  <inkml:trace contextRef="#ctx0" brushRef="#br0">11781 269 6951,'-69'-6'5450,"59"7"-5371,0-1-1,0-1 1,0 0-1,-1 0 0,1-1 1,0 0-1,1-1 1,-1 0-1,-16-8 1,18 7-47,0 0 0,0 1 0,-1 0 0,1 1-1,-1 0 1,0 0 0,1 1 0,-10-1 0,-79 1 1107,40 2-142,-247-35 1497,91 5-1640,-1295 1 608,655 58-979,-1211 30 1164,1490-55-1634,-1193 27 38,-403-24-403,1368-16 347,700 14-15,-1 4 1,-127 30 0,162-23 111,0 3 1,2 2 0,0 3 0,-76 42-1,122-55-87,1-1-1,0 2 1,1 1-1,0 0 1,1 1-1,1 1 1,0 0-1,-18 27 1,23-28-16,2 1 0,0 0 0,1 0 0,0 1 0,2 0 0,0 0 0,0 0 0,2 1 0,0 0 0,-2 35 0,4-29-3,1-1 0,1 1 0,1-1-1,2 1 1,0-1 0,1 0 0,1 0-1,1 0 1,2-1 0,0 0 0,14 28 0,1-13 3,1 0 0,2-1 1,1-2-1,2-1 1,1-1-1,2-1 1,58 43-1,10-3 40,162 88 0,-34-42-165,5-10 0,5-11-1,276 74 1,769 103-301,-451-160 479,1164 8 1,-353-205 5,122-241 88,-1351 212-67,-5-17-1,458-215 1,-456 137-75,-330 160 5,-1-3-1,130-111 0,-190 144 12,-2 0 1,1-1-1,-2 0 0,-1-2 1,0 0-1,-2-1 0,17-31 1,-27 43-2,0 0 0,0 0 1,-1-1-1,0 1 0,-1-1 0,0 0 1,-1 1-1,0-1 0,0 0 1,-1 0-1,-1 0 0,0 0 0,-1 0 1,0 1-1,0-1 0,-1 1 1,0-1-1,-1 1 0,0 0 0,-6-10 1,-9-11 279,-1 2 0,-1 0 1,-1 1-1,-1 2 0,-2 0 1,-44-35-1,3 9 260,-122-71 0,82 65-443,-3 4 0,-2 6 0,-2 4 0,-1 5 0,-3 5 1,-176-28-1,120 39-660,0 8 0,-1 7-1,-332 27 1,234 9-2985,8-4-3454</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5:29.592"/>
    </inkml:context>
    <inkml:brush xml:id="br0">
      <inkml:brushProperty name="width" value="0.025" units="cm"/>
      <inkml:brushProperty name="height" value="0.025" units="cm"/>
    </inkml:brush>
  </inkml:definitions>
  <inkml:trace contextRef="#ctx0" brushRef="#br0">3244 191 11018,'-9'0'876,"-91"-2"504,-175-24 0,-161-14 310,91 14-76,147 0-656,-304-33-314,347 48-638,-193 10-1,273 7 17,1 3 0,0 4 1,1 2-1,-106 38 1,148-40-21,0 1 1,1 1-1,1 1 1,0 2-1,-28 23 1,37-25 26,1 1 1,0 1-1,1 0 1,1 1-1,1 1 1,0 1-1,-15 27 1,25-35-21,0 1 1,1-1-1,0 1 1,1 0-1,1 1 1,0-1-1,0 1 1,2-1-1,0 1 1,1 0-1,0 0 1,1-1-1,4 18 1,-3-26-5,0 0 0,1-1 1,0 0-1,0 1 0,0-1 0,1 0 0,0 0 1,0-1-1,0 1 0,0-1 0,1 0 0,-1 0 0,1 0 1,0-1-1,1 0 0,-1 0 0,0 0 0,11 3 1,12 5 231,0-1 0,44 8 0,-58-15-188,523 100-550,-468-96 296,0-2 0,131-10 1,136-36 236,65-4 304,22 41-66,-200 5-381,230-28 0,219-59 191,-663 84-74,134-24 88,-128 22-48,0 0-1,0-1 1,0-1-1,-1 0 1,0-1-1,0-1 1,14-10 0,-26 16 10,0 1 1,0-1-1,-1 0 1,1 0-1,-1 1 1,1-1-1,-1 0 1,1-1-1,-1 1 1,0 0-1,0 0 1,0 0-1,0-1 1,-1 1-1,1 0 1,-1-1-1,1 1 1,-1-1-1,0 1 1,0-1-1,0 1 1,0 0-1,0-1 1,-1 1-1,1-1 1,-1 1-1,1 0 1,-1-1-1,0 1 1,0 0-1,0-1 1,0 1-1,0 0 1,-1 0-1,1 0 1,-3-2-1,-5-8 95,0 1 0,-1 0 0,0 1 0,-21-16 0,-9-4-53,-1 3 1,-1 1-1,-2 2 0,0 2 1,-69-24-1,23 17-59,-181-35-1,-57 31-2407,140 18-2794,61 1-2332</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5:38.434"/>
    </inkml:context>
    <inkml:brush xml:id="br0">
      <inkml:brushProperty name="width" value="0.025" units="cm"/>
      <inkml:brushProperty name="height" value="0.025" units="cm"/>
    </inkml:brush>
  </inkml:definitions>
  <inkml:trace contextRef="#ctx0" brushRef="#br0">3514 304 5637,'0'0'2328,"-9"-7"-908,-51-43 430,-49-35 1678,94 75-3223,0 1 1,-1 1-1,0 0 1,0 1-1,-1 1 1,-21-6-1,-51-5-60,0 3 1,-97-1-1,-182 14-137,117 10 78,-176 4 423,-136-52-188,-64 1 28,589 40-469,-1 1 0,1 1 0,0 2-1,1 2 1,-55 19 0,70-18 8,0 0 0,1 1 1,0 1-1,1 1 0,0 1 0,1 1 1,1 0-1,0 1 0,1 2 0,-17 18 0,21-20-11,1 1 0,1 0-1,0 1 1,1 0-1,-9 22 1,16-34 13,1-1 1,1 1 0,-1 0-1,1 0 1,0 0-1,0 0 1,0 0 0,1 0-1,0 1 1,0-1 0,0 0-1,0 0 1,1 0 0,0 0-1,0 0 1,1 0-1,-1 0 1,1 0 0,0 0-1,0-1 1,0 1 0,1-1-1,0 1 1,0-1-1,4 4 1,14 13 17,1-1-1,0-1 1,2-2 0,0 0-1,1-1 1,45 20 0,-3-7 64,107 31 0,-61-30-39,1-6 1,1-4-1,122 4 1,351-10 86,-518-14-118,977-67 218,-786 42-195,-181 18-19,757-93 85,-819 97-84,17-2 6,0-2-1,-1-1 0,0-2 1,48-21-1,-78 30 1,-1-1 1,0 0 0,1 1-1,-1-2 1,0 1-1,0 0 1,0 0 0,-1-1-1,1 0 1,-1 1-1,1-1 1,-1 0-1,0 0 1,0-1 0,0 1-1,0 0 1,-1 0-1,2-6 1,-3 7 9,1-1 0,-1 0 0,0 0 0,0 1 0,-1-1-1,1 0 1,-1 1 0,1-1 0,-1 0 0,0 1 0,0-1 0,0 0 0,0 1 0,0 0 0,-1-1 0,1 1 0,-1 0 0,1 0 0,-1-1-1,0 1 1,0 0 0,0 1 0,0-1 0,0 0 0,-4-1 0,-14-10 28,0 1 1,0 1-1,-1 1 0,-1 1 1,1 0-1,-31-6 0,-145-26 16,184 39-66,-301-43 15,-450-7 1,300 54-5586,323 0-79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04.368"/>
    </inkml:context>
    <inkml:brush xml:id="br0">
      <inkml:brushProperty name="width" value="0.025" units="cm"/>
      <inkml:brushProperty name="height" value="0.025" units="cm"/>
    </inkml:brush>
  </inkml:definitions>
  <inkml:trace contextRef="#ctx0" brushRef="#br0">1 446 12043,'0'0'4522,"7"-9"-3518,11-7-615,0 0 0,0 1 0,2 1 0,0 0 0,1 2 0,0 0 0,0 2 0,28-10 0,14-3 428,123-27 0,-98 34-271,158-8-1,94 21-406,-207 4 8,-109-1 15,601 22 2954,-259 5-2400,1-15-1,467-46 0,-487-3-546,195-12-55,-305 40 14,1059-77 331,-965 53 361,-230 28-418,129 9-1,-225-4-491,1 0 0,-1 1 0,1 0-1,-1 0 1,0 0 0,1 0 0,7 4-1,-12-4 9,1 1 0,-1-1-1,1 0 1,-1 0-1,0 0 1,1 1 0,-1-1-1,0 1 1,0-1 0,0 1-1,0-1 1,-1 1-1,1 0 1,0-1 0,-1 1-1,1 0 1,-1 0 0,1-1-1,-1 1 1,0 0-1,0 0 1,0 0 0,0 0-1,0 1 1,0-1-390,2 4-3575,3-5-2495,9-1-7322</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09.069"/>
    </inkml:context>
    <inkml:brush xml:id="br0">
      <inkml:brushProperty name="width" value="0.025" units="cm"/>
      <inkml:brushProperty name="height" value="0.025" units="cm"/>
    </inkml:brush>
  </inkml:definitions>
  <inkml:trace contextRef="#ctx0" brushRef="#br0">194 66 8776,'-13'0'1057,"-89"0"3484,24 0 7585,95 0-9649,412-18 571,353-3-2396,-550 22-562,-8 5-90,-119-1 0,1-4 0,-1-4 0,119-21 0,-200 20 0,14-3 0,-70 5 0,16 4-3904,16-2 3443,-1 0 0,0 0 0,0 0 1,0 0-1,1 0 0,-1 0 0,0 0 1,0 1-1,1-1 0,-1 0 0,0 1 1,1-1-1,-1 0 0,0 1 0,0-1 1,1 1-1,-1-1 0,1 1 0,-1-1 1,1 1-1,-1-1 0,1 1 0,-1 0 1,1-1-1,-1 1 0,1 0 1,-1 1-1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20.255"/>
    </inkml:context>
    <inkml:brush xml:id="br0">
      <inkml:brushProperty name="width" value="0.025" units="cm"/>
      <inkml:brushProperty name="height" value="0.025" units="cm"/>
    </inkml:brush>
  </inkml:definitions>
  <inkml:trace contextRef="#ctx0" brushRef="#br0">150 86 12524,'-9'0'2365,"-34"-2"1334,-51-7 1,90 5-343,16 0-2636,22-1-555,382-6 2925,-96 5-2728,1144-21 1153,-1432 27-1200,0-1 0,-1-2 1,51-10-1,-81 13-449,-1 7-6563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0.981"/>
    </inkml:context>
    <inkml:brush xml:id="br0">
      <inkml:brushProperty name="width" value="0.025" units="cm"/>
      <inkml:brushProperty name="height" value="0.025" units="cm"/>
    </inkml:brush>
  </inkml:definitions>
  <inkml:trace contextRef="#ctx0" brushRef="#br0">2 0 5125,'0'0'10917,"0"8"-8664,0 6-1856,-1-3 93,1 0 0,0 0 0,1 0 0,0-1 0,5 20 0,-5-27-407,0-1 0,0 1 0,0 0 0,1-1 0,-1 1 0,1-1 0,-1 0-1,1 1 1,0-1 0,0 0 0,0 0 0,0 0 0,0 0 0,0 0 0,1-1-1,-1 1 1,0-1 0,1 1 0,0-1 0,-1 0 0,1 0 0,0 0 0,-1 0 0,1-1-1,0 1 1,0-1 0,0 1 0,0-1 0,4 0 0,13-1 788,-6 0-415,0 1 0,0 0-1,-1 1 1,1 1-1,16 4 1,-28-6-379,1 1-1,-1-1 1,0 1 0,0 0-1,0 0 1,0 0 0,0 0-1,0 0 1,-1 1 0,1-1 0,0 1-1,0-1 1,-1 1 0,1-1-1,-1 1 1,0 0 0,1 0-1,-1 0 1,0-1 0,0 1 0,0 0-1,0 1 1,-1-1 0,1 0-1,0 0 1,-1 0 0,0 0-1,1 0 1,-1 1 0,0-1 0,0 0-1,0 0 1,0 1 0,-1-1-1,1 0 1,-1 0 0,1 0-1,-1 0 1,-1 4 0,1-3-30,-1-1-1,1 1 1,-1-1 0,0 1 0,1-1 0,-1 0-1,0 0 1,0 0 0,-1 0 0,1 0-1,0 0 1,-1 0 0,1-1 0,-1 1 0,1-1-1,-1 0 1,-3 2 0,-54 16-95,46-15-143,6-2-196,-23 6-806,12-9-2640,16-5-1223,2-6-2706</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27.336"/>
    </inkml:context>
    <inkml:brush xml:id="br0">
      <inkml:brushProperty name="width" value="0.025" units="cm"/>
      <inkml:brushProperty name="height" value="0.025" units="cm"/>
    </inkml:brush>
  </inkml:definitions>
  <inkml:trace contextRef="#ctx0" brushRef="#br0">1 62 8808,'0'0'4335,"9"-2"-3507,233-34 2546,-46 20-2467,200 9 0,-25 47-677,-5 0-91,128-39-91,-485-1-28,62-3 122,-67 2-26,-1 1 0,1-1 0,0 0 0,-1 0 0,1 0 0,-1 0 0,1 0 0,-1-1 0,0 0 0,1 0 0,-1 0 0,0 0 0,0 0 0,0 0 0,3-5 0,-5 7-91,-1-1 1,0 1-1,1-1 1,-1 1-1,0 0 1,1-1-1,-1 1 1,0-1-1,0 1 1,0-1-1,1 1 1,-1-1-1,0 1 1,0-1-1,0 1 1,0-1-1,0 1 1,0-1-1,0 1 1,0-1-1,0 1 1,0-1-1,0 1 1,0-1-1,-1 1 1,1-1-1,0 1 1,0-1-1,0 1 1,-1-1-1,0 0 1,-16-8 185,-28 5-567,42 4 320,-25 0-1325,-16-1-6214,36-1-529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28.101"/>
    </inkml:context>
    <inkml:brush xml:id="br0">
      <inkml:brushProperty name="width" value="0.025" units="cm"/>
      <inkml:brushProperty name="height" value="0.025" units="cm"/>
    </inkml:brush>
  </inkml:definitions>
  <inkml:trace contextRef="#ctx0" brushRef="#br0">0 114 11050,'0'0'5697,"13"-9"-5046,-2 1-493,1 1 1,-1 0-1,1 1 1,0 0 0,1 1-1,-1 0 1,1 1-1,0 0 1,22-2-1,770-22 2655,-624 30-2727,418 10 87,20 1-757,-633-13-688,1-1 0,0 0 0,0-1 0,0-1 0,0 0 0,-25-9 0,-17-11-8636</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32.167"/>
    </inkml:context>
    <inkml:brush xml:id="br0">
      <inkml:brushProperty name="width" value="0.025" units="cm"/>
      <inkml:brushProperty name="height" value="0.025" units="cm"/>
    </inkml:brush>
  </inkml:definitions>
  <inkml:trace contextRef="#ctx0" brushRef="#br0">1 77 10154,'0'0'4420,"56"-19"-4388,-11 11-32,12-1 64,13 2-128,12 0-705,12-1-929,10 1-1216,8-5-2980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32.731"/>
    </inkml:context>
    <inkml:brush xml:id="br0">
      <inkml:brushProperty name="width" value="0.025" units="cm"/>
      <inkml:brushProperty name="height" value="0.025" units="cm"/>
    </inkml:brush>
  </inkml:definitions>
  <inkml:trace contextRef="#ctx0" brushRef="#br0">0 56 15214,'0'0'2552,"6"-9"-2557,-4 6 13,0 0 0,0 0 0,1-1-1,-1 1 1,1 1 0,0-1 0,0 0 0,0 1 0,0-1 0,0 1 0,0 0 0,1 0 0,-1 0-1,1 1 1,-1-1 0,1 1 0,0 0 0,-1 0 0,1 0 0,0 0 0,0 1 0,0-1 0,0 1-1,4 0 1,8 0 26,94 3 362,-99-2-369,0 0 0,-1 1 0,1 1 0,0 0 0,-1 0 0,1 1 0,17 9 0,-27-12-32,-1-1 1,1 1-1,-1-1 0,1 1 0,0-1 0,-1 1 0,1 0 0,-1-1 0,1 1 1,-1 0-1,0-1 0,1 1 0,-1 0 0,0 0 0,1-1 0,-1 1 1,0 0-1,0 0 0,0 0 0,0-1 0,0 1 0,0 1 0,0 7-2867,0-4-1906,0-2 534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33.430"/>
    </inkml:context>
    <inkml:brush xml:id="br0">
      <inkml:brushProperty name="width" value="0.025" units="cm"/>
      <inkml:brushProperty name="height" value="0.025" units="cm"/>
    </inkml:brush>
  </inkml:definitions>
  <inkml:trace contextRef="#ctx0" brushRef="#br0">229 23 7559,'0'0'3107,"-9"-1"-2899,-88-8 521,46 4-1706,5 1-3990,20 0-83</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33.790"/>
    </inkml:context>
    <inkml:brush xml:id="br0">
      <inkml:brushProperty name="width" value="0.025" units="cm"/>
      <inkml:brushProperty name="height" value="0.025" units="cm"/>
    </inkml:brush>
  </inkml:definitions>
  <inkml:trace contextRef="#ctx0" brushRef="#br0">1 15 7239,'0'0'192,"49"-8"833,-27 3-545,-3 3-351,-7 2-97,0 0 0,-7 0-32,-4 0-417,-1 1-544,0 3 64,0-2-864</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46.834"/>
    </inkml:context>
    <inkml:brush xml:id="br0">
      <inkml:brushProperty name="width" value="0.025" units="cm"/>
      <inkml:brushProperty name="height" value="0.025" units="cm"/>
    </inkml:brush>
  </inkml:definitions>
  <inkml:trace contextRef="#ctx0" brushRef="#br0">3931 409 4324,'0'0'1351,"-4"-8"-1031,-8-23-559,7 16 2031,0 1 0,-16-27 1,19 37-1605,0 0-1,-1 0 1,0 1 0,0-1-1,0 1 1,0 0 0,-1 0-1,1 0 1,-1 0 0,0 0 0,0 1-1,0-1 1,0 1 0,0 0-1,-5-1 1,-22-4-39,0 2 1,0 2-1,0 0 1,-57 4-1,-35-2 513,-176-33 1205,-59-4-488,-63 11-1263,-585-19 99,848 47-115,-274 36-1,371-27-75,0 3 0,1 2 0,1 3-1,1 2 1,0 3 0,2 3 0,-81 49 0,128-69-24,1 0 1,0 0-1,1 1 1,-1 0-1,1 0 1,1 1-1,-1-1 1,1 2-1,-8 15 0,12-21 61,0 1 0,0 0 0,1 0 0,-1 0-1,1 0 1,0 1 0,0-1 0,1 0 0,-1 0-1,1 1 1,0-1 0,0 0 0,1 1 0,-1-1-1,1 0 1,0 0 0,0 1 0,0-1 0,0 0-1,1 0 1,0 0 0,0-1 0,0 1 0,0 0-1,3 3 1,14 14 113,0-1-1,1-1 0,0 0 0,2-2 1,0 0-1,1-2 0,0 0 1,37 16-1,6-2-145,2-3 0,72 19 1,-30-18-4,2-4 1,0-6 0,122 4 0,346-16 76,-321-7 66,505-16 1321,-529 0-1379,287-58-1,-365 44-76,-2-6-1,190-73 0,-333 106-7,-1 0 0,1 0 0,-1-1 0,0-1 0,17-13 0,-25 18-12,-1 0 1,0 0-1,0 0 0,0 0 1,-1-1-1,1 1 0,0 0 1,-1-1-1,1 0 0,-1 1 1,0-1-1,0 0 0,0 1 0,0-1 1,-1 0-1,1 0 0,-1 0 1,1 0-1,-1 0 0,0 0 1,0 0-1,-1 1 0,1-1 1,-1 0-1,1 0 0,-1 0 1,0 0-1,0 1 0,0-1 1,0 0-1,-2-2 0,-3-5-2,0 1-1,-1 1 1,0-1 0,-1 1-1,1 0 1,-2 1 0,1 0-1,-1 0 1,0 1 0,-10-6-1,-19-9-2,-47-19 1,-6 4 2,-2 4 1,-1 5-1,-116-20 1,-297-21 51,483 65-55,-549-53-5,-579 18-1,989 44-319,0 6-1,1 8 0,1 6 1,2 8-1,-214 74 1,243-56-2257,51-7-2695,50-21-966</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6:50.406"/>
    </inkml:context>
    <inkml:brush xml:id="br0">
      <inkml:brushProperty name="width" value="0.025" units="cm"/>
      <inkml:brushProperty name="height" value="0.025" units="cm"/>
    </inkml:brush>
  </inkml:definitions>
  <inkml:trace contextRef="#ctx0" brushRef="#br0">3094 115 5701,'0'0'6876,"-9"-9"-6700,1 0 209,-1 0-1,-1 1 0,1 0 1,-1 0-1,-1 1 1,1 0-1,-1 1 0,-1 1 1,-20-9-1,-16 5-125,0 2 0,0 2 0,0 2 0,-84 5 0,34 0-267,-1333 35 798,1078-28-537,76-5 583,244-3-776,0 2 0,0 1 0,0 1-1,0 2 1,1 1 0,0 2 0,-56 25 0,77-30-72,0 1-1,1 0 1,0 1-1,0 0 0,0 0 1,1 1-1,0 1 1,1-1-1,0 1 1,0 1-1,1 0 1,0 0-1,0 0 0,2 1 1,-1-1-1,1 2 1,1-1-1,0 0 1,0 1-1,1 0 0,1 0 1,0 0-1,0 0 1,1 19-1,2-22 13,0-1-1,0 0 1,1 0 0,0 0-1,0 0 1,1 0 0,0-1-1,0 1 1,1-1-1,0 1 1,0-1 0,1-1-1,0 1 1,0-1 0,1 1-1,0-1 1,0-1 0,0 1-1,0-1 1,1 0-1,0-1 1,10 6 0,11 5 70,1-2 0,0 0 0,1-2 0,48 11 0,4-4 212,1-3 1,136 6-1,175-18-35,-217-5-188,772 30 261,-861-21-291,503 26 37,-489-34-32,0-4-1,0-4 1,175-40 0,-258 45 6,-1-2-1,1 0 1,-1-1 0,0-1 0,0 0 0,31-22 0,-45 28 13,0-1-1,-1 0 1,1-1 0,0 1 0,-1 0 0,0-1 0,0 0 0,0 0 0,-1 0-1,1 0 1,-1 0 0,0-1 0,0 1 0,0-1 0,-1 1 0,1-1 0,-1 0-1,0 1 1,-1-1 0,1 0 0,-1 0 0,0 0 0,0 1 0,0-1 0,-1 0-1,0 0 1,0 0 0,0 1 0,0-1 0,-1 1 0,0-1 0,0 1 0,-3-6-1,-2-2-15,-1 0-1,-1 0 0,0 1 0,-1 0 0,1 1 1,-2 0-1,0 1 0,0 0 0,-1 0 1,-16-8-1,-17-9-62,-74-30 0,27 21-577,-2 3 0,-1 5 0,-104-17 0,-300-11-6999,325 48 3406</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7:00.913"/>
    </inkml:context>
    <inkml:brush xml:id="br0">
      <inkml:brushProperty name="width" value="0.025" units="cm"/>
      <inkml:brushProperty name="height" value="0.025" units="cm"/>
    </inkml:brush>
  </inkml:definitions>
  <inkml:trace contextRef="#ctx0" brushRef="#br0">590 0 11563,'0'0'3251,"-4"14"-3246,-15 60 907,4 1 0,-9 128 0,10-73-669,-34 279 141,-59 422-170,-115 671 1945,95 11-474,117 11-1420,11-1452-258,23 727 153,-8-608-94,8-1 0,56 216 0,-64-344-62,2-2 1,3 0 0,2-2 0,56 102-1,-65-139-16,0 0 0,2-1-1,0-1 1,1-1-1,1 0 1,26 21 0,-29-28-22,0-2 1,0 0 0,1 0 0,0-1 0,0-1-1,0-1 1,1 0 0,0-1 0,35 5 0,-1-6 25,-1-2 1,0-2-1,1-2 1,-1-3 0,0-1-1,-1-3 1,94-29-1,-71 13 1,0-4 0,-3-2-1,0-4 1,98-66-1,-70 30 69,-3-4 0,160-168 0,135-207 83,-349 401-118,79-100-4,118-196 1,-166 225-29,-6-3 0,69-181 0,-57 81 303,-11-3 0,40-244 0,14-476 312,-90-345-519,-118 298 7,42 733-9,-138-446 0,153 613 118,-4 3 0,-4 0 0,-4 3 0,-105-157 1,113 196-100,-3 1 0,-1 2 0,-2 2 1,-3 1-1,-1 3 0,-1 1 0,-2 3 0,-2 2 1,-66-33-1,52 36-109,-2 3 1,0 2-1,-2 4 1,-100-19-1,67 25 66,-1 4 1,-150 2-1,-210 43-663,9 33-1781,283-40 770,-91 9-6115,163-26-528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7:20.749"/>
    </inkml:context>
    <inkml:brush xml:id="br0">
      <inkml:brushProperty name="width" value="0.025" units="cm"/>
      <inkml:brushProperty name="height" value="0.025" units="cm"/>
    </inkml:brush>
  </inkml:definitions>
  <inkml:trace contextRef="#ctx0" brushRef="#br0">959 0 11307,'0'0'3614,"-8"16"-3625,-143 324 167,76-161 8,-3 10 309,7 3 0,10 3 0,7 3 0,-38 288 0,-7 572-273,23-180-277,32-510 32,-55 532 1113,49 3 584,76-55-776,-2-610-794,83 360 1,-49-379-74,162 401 1,-151-468-39,6-2 0,8-4 0,125 171 1,-179-279-11,1-1 0,2-1 0,1-2 0,2-1 0,1-2 0,1-1 0,81 48 0,-97-67 27,0-1 1,1 0-1,0-2 1,0 0-1,1-1 1,0-2 0,1 0-1,-1-2 1,1 0-1,0-2 1,-1 0-1,1-2 1,0 0-1,0-2 1,-1-1 0,0 0-1,44-16 1,-27 3 26,-1-2 0,0-1-1,-2-2 1,0-2 0,-2-1 0,0-2 0,35-36 0,6-13 40,114-150 0,-62 46-22,-8-5 1,-8-5-1,139-326 0,161-652 107,-283 700-92,-20-5 0,-21-4 0,-21-4 0,9-932 0,-86 1138-41,-79-486 0,48 554 284,-9 2-1,-148-379 1,138 447 86,-6 2 0,-147-221-1,158 278-234,-4 2 0,-2 4-1,-4 2 1,-3 3 0,-111-86-1,139 125-175,-1 1-1,-2 1 1,0 3-1,-2 2 1,0 1-1,-89-24 1,92 34-38,0 2-1,-1 2 1,1 1 0,-1 3 0,0 1 0,0 3-1,1 1 1,-53 11 0,6 9-1423,2 4 1,-166 76 0,141-55-1812,-66 26-6869</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1.636"/>
    </inkml:context>
    <inkml:brush xml:id="br0">
      <inkml:brushProperty name="width" value="0.025" units="cm"/>
      <inkml:brushProperty name="height" value="0.025" units="cm"/>
    </inkml:brush>
  </inkml:definitions>
  <inkml:trace contextRef="#ctx0" brushRef="#br0">142 2 10282,'0'0'10506,"-8"-1"-8008,4 1-2399,1-1 0,-1 1 1,1 0-1,-1 1 0,1-1 0,-1 0 1,1 1-1,0 0 0,-1 0 0,1 0 0,0 0 1,-1 1-1,1-1 0,0 1 0,0-1 1,0 1-1,0 0 0,1 1 0,-1-1 0,1 0 1,-1 1-1,1-1 0,0 1 0,0 0 1,0 0-1,0 0 0,0 0 0,-2 6 0,-4 5-75,1 0-1,1 1 0,1 0 0,0 1 1,0-1-1,2 1 0,0 0 1,1 0-1,0 0 0,1 0 0,1 0 1,1 0-1,2 20 0,-2-33-27,-1 1 0,1-1 0,-1 0 0,1 1 0,0-1 0,0 0 0,0 0 0,1 1 0,-1-1 0,1 0 1,0-1-1,-1 1 0,1 0 0,1 0 0,-1-1 0,0 1 0,1-1 0,-1 0 0,1 1 0,0-1 0,0-1 0,-1 1 0,6 2 0,-5-3-3,1 0-1,0-1 1,0 1-1,0-1 0,0 0 1,0 0-1,0 0 1,0-1-1,0 0 1,0 1-1,-1-1 1,1 0-1,0-1 1,-1 1-1,1-1 1,0 0-1,-1 1 1,0-1-1,6-5 1,37-29 68,-26 18-11,43-26 0,-58 40-48,0 2 1,1-1-1,-1 0 1,0 1 0,1 0-1,0 0 1,-1 1-1,1-1 1,0 1 0,0 1-1,0-1 1,0 1-1,11 1 1,-15-1 27,0 1 0,0-1 1,0 1-1,0 0 0,0-1 0,-1 1 1,1 0-1,0 0 0,-1 1 0,1-1 1,0 0-1,-1 0 0,1 1 0,-1-1 0,0 1 1,1-1-1,-1 1 0,0 0 0,1 2 1,0 0 109,1 1 0,-2 0 1,1 0-1,-1 1 0,1-1 1,-1 0-1,0 7 0,0 1 149,-1-1-1,-1 0 1,1 0 0,-2 0-1,0 0 1,-3 12 0,-1-10-119,1 0 0,-2 0 1,0 0-1,0-1 0,-11 15 1,14-24-225,1 1 0,0 0 0,-1-1 0,0 0 0,0 0 1,0 0-1,-1 0 0,1 0 0,-1-1 0,0 0 0,0 0 1,0 0-1,0-1 0,-1 0 0,1 0 0,-9 2 0,13-4-96,-1 0-1,1 0 1,-1-1-1,1 1 1,0-1-1,-1 1 0,1-1 1,0 1-1,-1-1 1,1 1-1,0-1 1,-1 0-1,1 0 0,0 0 1,0 0-1,0 0 1,0 0-1,0 0 1,0 0-1,0 0 0,0 0 1,1-1-1,-1 1 1,0 0-1,1-1 1,-1 1-1,1 0 1,-1-1-1,1-2 0,-11-51-3997,9 42 2937,-8-63-4794,0-15-2067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37:43.605"/>
    </inkml:context>
    <inkml:brush xml:id="br0">
      <inkml:brushProperty name="width" value="0.025" units="cm"/>
      <inkml:brushProperty name="height" value="0.025" units="cm"/>
    </inkml:brush>
  </inkml:definitions>
  <inkml:trace contextRef="#ctx0" brushRef="#br0">2221 1 7399,'-35'0'672,"0"1"0,-57 11 0,72-8-535,0 2 1,1 0 0,0 1-1,1 0 1,-1 2-1,-18 12 1,10-3-52,1 1 0,1 1 0,0 1 0,2 1-1,1 2 1,1 0 0,0 1 0,-28 47 0,-1 18 13,-55 132-1,61-123-107,-145 304 121,-274 664-134,134 8 373,58 18 500,98-204 342,148-687-792,9 2 1,14 293-1,13-364-343,5-1 1,7-1 0,5 0-1,89 248 1,-72-265-10,6-2 0,4-2 0,5-3 0,5-3 0,122 151 0,-130-188-1,3-2 0,3-3 0,2-3-1,130 90 1,-156-124-59,2-1 0,0-1 0,2-3 0,0-1 0,1-3 0,1-1 0,1-2 0,-1-2-1,2-3 1,75 6 0,-95-14 28,1-1-1,-1-2 1,0 0-1,0-2 1,0-1-1,0-1 1,29-12 0,-19 3 72,0-1 0,-2-2 0,0-1 0,40-32 0,6-16 320,-2-3 0,123-145 0,-128 130-107,-4-3 1,69-114 0,-109 151-271,-2-1 0,-3-1 0,-2-1 0,-2-1-1,25-113 1,-28 58-54,-5-1-1,-1-116 1,-22-228-194,-19-80 213,-14-354 866,28 16 308,-2-88-506,-37 4-654,38 780-84,-7 1 0,-70-260 0,70 363 105,-3 0-1,-4 2 1,-43-77-1,46 103 66,-2 0-1,-1 3 0,-3 0 1,-2 2-1,-55-51 1,62 68-36,-1 1 1,-1 1-1,-1 2 1,-1 1-1,0 2 0,-2 1 1,0 1-1,0 2 1,-2 1-1,1 2 1,-1 2-1,-51-6 1,38 10-170,0 2 1,0 2 0,0 3 0,0 1 0,0 3 0,1 1 0,0 3-1,-87 32 1,61-12-355,1 3 0,1 3 0,2 3-1,2 3 1,-103 86 0,80-49-1323,5 4 0,3 4 0,-81 109 0,46-36-5166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0:16.917"/>
    </inkml:context>
    <inkml:brush xml:id="br0">
      <inkml:brushProperty name="width" value="0.025" units="cm"/>
      <inkml:brushProperty name="height" value="0.025" units="cm"/>
    </inkml:brush>
  </inkml:definitions>
  <inkml:trace contextRef="#ctx0" brushRef="#br0">46 53 2530,'0'0'151,"0"1"-1,0-1 1,0 0-1,0 0 1,-1 0-1,1 1 0,0-1 1,0 0-1,0 0 1,-1 0-1,1 0 0,0 1 1,0-1-1,-1 0 1,1 0-1,0 0 1,0 0-1,-1 0 0,1 0 1,0 0-1,0 0 1,-1 0-1,1 0 1,0 0-1,-1 0 0,1 0 1,0 0-1,0 0 1,-1 0-1,1 0 1,0 0-1,-1 0 0,1 0 1,0 0-1,0 0 1,-1 0-1,1-1 1,0 1-1,0 0 0,0 0 1,-1 0-1,1 0 1,0-1-1,0 1 0,0 0 1,-1 0-1,1-1 1,0 1-1,0 0 1,0 0-1,0-1 0,0 1 1,0 0-1,-1 0 1,1-1-1,0 1 1,0-1-1,-14 26 2768,8-6-2224,2 0 0,0 0 0,2 0 0,-2 29 0,4-48-528,0-11 362,1-5-6,1 0-1,7-30 1,-6 30 22,0 0 1,2-31-1,-5 46-128,0 15-21,-2 17-390,-9 43 0,6-46 156,26-117 179,-16 75-80,-1-1-1,0 0 0,1-17 1,-7 58-214,-1 0 0,-1 0 0,-9 29 0,-7 50 21,26-141 290,13-50 1,3-13-65,-47 296 412,30-221-688,1 0 0,14-37 0,-12 38 26,0 0 1,8-47 0,-20 89 3,-1 1 0,-11 31 0,9-34-90,1 0 0,1 0-1,1 1 1,1 0 0,-3 25 0,26-40-5587,-13-5 824,-1-10-2321</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0:22.995"/>
    </inkml:context>
    <inkml:brush xml:id="br0">
      <inkml:brushProperty name="width" value="0.025" units="cm"/>
      <inkml:brushProperty name="height" value="0.025" units="cm"/>
    </inkml:brush>
  </inkml:definitions>
  <inkml:trace contextRef="#ctx0" brushRef="#br0">16 146 4228,'0'0'2536,"3"-9"-2040,10-59 3573,-7 31 3970,-23 121-7168,11-64-499,1 1 0,1 0 0,-2 37 0,28-98 242,-15 26-375,6-12 16,-1 1 1,-1-2-1,-1 0 1,12-50-1,-57 176 1309,27-62-1533,2 1 0,1 0-1,1 40 1,30-96-533,-22 12-560,1 0 0,-1 0-1,0 0 1,-1 0 0,5-10-1,-1-9-8092</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0:32.039"/>
    </inkml:context>
    <inkml:brush xml:id="br0">
      <inkml:brushProperty name="width" value="0.025" units="cm"/>
      <inkml:brushProperty name="height" value="0.025" units="cm"/>
    </inkml:brush>
  </inkml:definitions>
  <inkml:trace contextRef="#ctx0" brushRef="#br0">56 126 2691,'0'0'3048,"-1"-9"-3096,1 0-375,0 0 1287,0 0 1,0 1-1,-1-1 0,0 1 0,-1-1 0,-3-11 0,-1-10 2632,5 25-621,-3 23-1911,-4 27-279,2 1-1,1 1 0,3 66 0,27 138 55,1 74 655,-15-129-963,-4-78-339,-4-51 70,21 123 1,-19-114 9,-7-35-141,-3-342 145,-1 3-171,-2 188-30,-4-62-136,-49-253 0,54 399 155,4 15-2,0 0 0,1 0 1,-2-21-1,3 122-425,3 131 423,19 82 27,19 203-157,-23-375 196,2 5-789,-14-47-5567,-5-100 1741</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0:38.047"/>
    </inkml:context>
    <inkml:brush xml:id="br0">
      <inkml:brushProperty name="width" value="0.025" units="cm"/>
      <inkml:brushProperty name="height" value="0.025" units="cm"/>
    </inkml:brush>
  </inkml:definitions>
  <inkml:trace contextRef="#ctx0" brushRef="#br0">442 179 4004,'0'-12'640,"1"-9"-503,1-51 3126,-2 66-2329,-1 0 0,1 1 0,-1-1-1,0 0 1,0 0 0,-1 1 0,0-1-1,0 0 1,-4-8 0,5 13-847,1 1 1,0-1 0,0 1-1,0 0 1,-1-1-1,1 1 1,0-1 0,0 1-1,-1 0 1,1-1-1,0 1 1,-1 0 0,1 0-1,0-1 1,-1 1 0,1 0-1,0 0 1,-1-1-1,1 1 1,-1 0 0,1 0-1,-1 0 1,1 0-1,0-1 1,-1 1 0,1 0-1,-1 0 1,1 0-1,-1 0 1,1 0 0,-1 0-1,1 0 1,0 0 0,-1 1-1,-8 14 865,0 36-1062,8-43 483,-92 1100 2311,3-25-2688,-19-37 132,84-689-194,-17 319 768,42 1-340,6-503-231,-32 330 0,9-236 600,32-296-1179,-12 20 228,9-24-2245,-12 31 1931,1-1 1,-1 1-1,0-1 0,1 1 0,-1 0 0,0-1 0,0 1 0,0-1 1,0 1-1,0-1 0,-1 1 0,1 0 0,0-1 0,-1 1 0,1-1 0,-1 1 1,1 0-1,-1 0 0,0-1 0,0 0 0,-13-8-9758</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06.950"/>
    </inkml:context>
    <inkml:brush xml:id="br0">
      <inkml:brushProperty name="width" value="0.025" units="cm"/>
      <inkml:brushProperty name="height" value="0.025" units="cm"/>
    </inkml:brush>
  </inkml:definitions>
  <inkml:trace contextRef="#ctx0" brushRef="#br0">85 1 1057,'0'-1'16351,"-4"7"-14770,-9 22-924,0 0 1,2 1 0,1 1-1,1-1 1,2 2 0,1-1-1,1 1 1,1-1 0,2 36 0,2-66-612,0 1 0,0 0 1,0-1-1,0 1 1,0 0-1,0 0 1,0-1-1,0 1 1,0 0-1,1-1 1,-1 1-1,0 0 1,1-1-1,-1 1 1,0 0-1,1-1 1,-1 1-1,1-1 1,-1 1-1,1-1 1,-1 1-1,1-1 1,0 1-1,-1-1 1,1 0-1,-1 1 1,1-1-1,0 0 1,-1 1-1,2-1 0,27-1 865,25-19-33,-27 4-598,46-37 0,-28 9-1822,-40 37 458,0 1 0,0-1 1,-1 0-1,8-16 1,-8 8-1225,-6-9-6398,2 23 8442,0 0 0,-1 1-1,1-1 1,0 1 0,0-1 0,-1 0 0,1 1 0,-1-1 0,1 1-1,0-1 1,-1 1 0,1-1 0,-1 1 0,1-1 0,-1 1 0,1-1-1,-1 1 1,0 0 0,1-1 0,-1 1 0,1 0 0,-1 0 0,0-1-1,1 1 1,-1 0 0,-1 0 0,-16 5 755,16-2 152,-1-1 0,1 1-1,-1 0 1,1 0-1,0 0 1,1 0 0,-1 0-1,0 0 1,1 0-1,-1 1 1,1-1-1,0 1 1,0-1 0,1 1-1,-1-1 1,1 1-1,0-1 1,0 8-1,-1-3 80,1 0-1,1 1 0,0-1 1,0 0-1,0 0 0,1 0 1,4 11-1,43 72-965,-31-62-2975,1-1-3680,-8-14-3761</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07.279"/>
    </inkml:context>
    <inkml:brush xml:id="br0">
      <inkml:brushProperty name="width" value="0.025" units="cm"/>
      <inkml:brushProperty name="height" value="0.025" units="cm"/>
    </inkml:brush>
  </inkml:definitions>
  <inkml:trace contextRef="#ctx0" brushRef="#br0">35 0 15054,'0'0'3588,"-26"63"-2339,19-36-577,6-2-95,1-3-385,1-6-128,14-9-672,0-7-1891,2 0-1472,-2-18-1571</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07.669"/>
    </inkml:context>
    <inkml:brush xml:id="br0">
      <inkml:brushProperty name="width" value="0.025" units="cm"/>
      <inkml:brushProperty name="height" value="0.025" units="cm"/>
    </inkml:brush>
  </inkml:definitions>
  <inkml:trace contextRef="#ctx0" brushRef="#br0">83 47 14798,'0'0'9470,"-9"1"-9379,6-2-92,1 2-1,-1-1 1,0 0-1,1 0 1,-1 1 0,0 0-1,1-1 1,-1 1-1,1 0 1,-1 0 0,1 0-1,-1 1 1,1-1 0,0 1-1,0-1 1,-3 3-1,2 0-4,1-1 0,0 0-1,0 1 1,0 0 0,0-1-1,1 1 1,-1 0 0,1 0-1,0 0 1,0 0 0,0 0 0,1 0-1,-1 7 1,1-7-10,-1 0 1,1 0-1,0 0 0,0 0 1,0 0-1,0 0 0,1 0 1,0 0-1,-1-1 1,1 1-1,1 0 0,-1 0 1,1 0-1,-1-1 0,1 1 1,2 3-1,0-4 13,-1 0 0,1-1-1,0 1 1,0-1 0,0 0-1,0 0 1,0 0 0,0 0 0,0-1-1,1 1 1,-1-1 0,1 0 0,-1 0-1,5-1 1,6 2 28,0 0-28,-1 1 0,1 0 0,26 9 0,-39-11-4,0-1 0,0 1 0,0 0 0,0-1 0,0 1 0,0 0 0,-1 0 0,1 1 0,0-1 0,0 0 0,-1 1 0,1-1 0,-1 1 0,0-1 0,1 1 0,-1 0 0,0-1-1,0 1 1,0 0 0,0 0 0,0 0 0,0 0 0,-1 0 0,1 0 0,0 0 0,-1 0 0,0 0 0,1 0 0,-1 0 0,0 0 0,0 0 0,0 0 0,-1 0 0,1 1 0,-1 1 0,-1 0 87,0-1 0,0 1 0,0-1 1,0 1-1,-1-1 0,1 0 0,-1 0 0,0 0 1,0 0-1,0-1 0,0 1 0,-1-1 0,1 0 1,0 0-1,-1 0 0,0 0 0,1-1 1,-1 1-1,-7 0 0,-1 2 530,-1-1 0,0 0 0,0-1 1,-24 0-1,34-2-570,1 1 0,-1-1 0,0-1 1,0 1-1,1 0 0,-1-1 0,0 1 1,1-1-1,-1 0 0,0 0 0,1 0 0,-1 0 1,1-1-1,-1 1 0,1-1 0,0 1 1,0-1-1,0 0 0,0 0 0,0 0 0,0 0 1,0 0-1,0 0 0,1 0 0,-1-1 1,1 1-1,0 0 0,0-1 0,0 0 1,0 1-1,0-1 0,0 1 0,1-1 0,-1 0 1,1 0-1,0 1 0,-1-1 0,2-3 1,-1-2-61,0-1 0,1 1 1,1 0-1,-1-1 1,1 1-1,1 0 1,-1 0-1,2 0 1,-1 1-1,1-1 1,8-12-1,8-6 35,45-42 0,-5 5 73,-59 62-53,-1 1-1,1-1 1,0 0 0,0 1-1,-1-1 1,1 0 0,-1 0-1,1 0 1,-1 0 0,1 1-1,-1-1 1,1 0 0,-1 0-1,1 0 1,-1 0 0,0 0-1,0 0 1,0 0 0,0 0 0,1 0-1,-1 0 1,0 0 0,-1 0-1,1 0 1,0 0 0,0 0-1,-1-2 1,0 2-21,0 0 0,0 1 1,0-1-1,0 0 0,0 1 0,0-1 0,0 1 1,0-1-1,0 1 0,0-1 0,0 1 0,0 0 1,-1-1-1,1 1 0,0 0 0,0 0 0,0 0 1,0 0-1,-2 0 0,0 0-212,1 0 0,-1 0 0,1 0 0,0 1 0,-1-1 0,1 1 0,0-1 0,-1 1 0,1 0 0,0 0 0,0 0 0,0 0 0,0 0 0,0 0 0,0 1 0,0-1 1,0 1-1,0-1 0,1 1 0,-1 0 0,0-1 0,1 1 0,0 0 0,-3 4 0,4-5-22,0-1 1,-1 1-1,1-1 0,0 0 1,0 1-1,0-1 1,-1 1-1,1-1 1,0 1-1,0-1 1,0 1-1,0-1 0,0 1 1,0-1-1,0 1 1,0-1-1,0 1 1,0-1-1,1 1 1,-1-1-1,0 1 0,0-1 1,0 0-1,0 1 1,1-1-1,-1 1 1,0-1-1,0 1 1,1-1-1,-1 0 0,0 1 1,1-1-1,-1 0 1,1 1-1,-1-1 1,0 0-1,1 0 1,-1 1-1,1-1 0,-1 0 1,1 0-1,-1 0 1,0 0-1,1 1 1,-1-1-1,2 0 1,14 0-5862</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08.016"/>
    </inkml:context>
    <inkml:brush xml:id="br0">
      <inkml:brushProperty name="width" value="0.025" units="cm"/>
      <inkml:brushProperty name="height" value="0.025" units="cm"/>
    </inkml:brush>
  </inkml:definitions>
  <inkml:trace contextRef="#ctx0" brushRef="#br0">172 0 18289,'0'0'5574,"-33"73"-3364,7-29-769,3 10-160,-3 4-416,3-4-545,5-5-256,5-11-64,6-4-192,4-12-512,3-7-738,0-5-896,0-6-929</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08.392"/>
    </inkml:context>
    <inkml:brush xml:id="br0">
      <inkml:brushProperty name="width" value="0.025" units="cm"/>
      <inkml:brushProperty name="height" value="0.025" units="cm"/>
    </inkml:brush>
  </inkml:definitions>
  <inkml:trace contextRef="#ctx0" brushRef="#br0">67 1 18353,'0'0'2504,"-9"11"-1634,3-3-762,-1 0 0,2 0-1,-1 0 1,1 1 0,1 0-1,-1 0 1,2 0-1,-1 0 1,1 1 0,0 0-1,-2 16 1,5-20-3,-1 2-51,0-1 1,1 0-1,0 1 0,1-1 0,-1 0 0,4 13 0,-3-18-35,-1 0 0,1-1 0,0 0 0,0 1 0,0-1 0,0 0 0,0 1 1,0-1-1,0 0 0,0 0 0,0 0 0,1 0 0,-1 0 0,1 0 0,-1 0 0,0 0 0,1-1 1,-1 1-1,1 0 0,0-1 0,-1 1 0,1-1 0,-1 0 0,1 0 0,0 1 0,-1-1 1,1 0-1,0 0 0,-1-1 0,1 1 0,0 0 0,-1 0 0,1-1 0,-1 1 0,1-1 0,1 0 1,2-1 80,1 0 0,-1-1 0,0 1 0,0-1 0,0 0 0,0 0 0,0-1 0,-1 1 0,1-1 0,-1 0 0,0 0 0,0-1 0,-1 1 0,1-1 0,-1 0 0,4-9 0,-3 7 70,0 0 0,-1-1 1,0 0-1,0 1 0,-1-1 0,0 0 0,0 0 0,-1 0 0,0-1 1,0 1-1,-1-10 0,0 18-171,0 0 1,0-1-1,0 1 1,0 0-1,0 0 1,0-1 0,0 1-1,0 0 1,0 0-1,0-1 1,0 1-1,0 0 1,0 0-1,-1-1 1,1 1-1,0 0 1,0 0-1,0 0 1,0-1 0,0 1-1,0 0 1,-1 0-1,1 0 1,0 0-1,0-1 1,0 1-1,-1 0 1,1 0-1,0 0 1,0 0-1,0 0 1,-1 0 0,1-1-1,0 1 1,0 0-1,-1 0 1,1 0-1,0 0 1,0 0-1,0 0 1,-1 0-1,1 0 1,0 0-1,0 0 1,-1 0-1,-12 9-181,-7 16-57,14-13-44,1 0 0,1 0 0,0 0 0,1 0 0,0 1 0,1-1 1,-2 25-1,4-31-248,0 1 1,1 0 0,0 0 0,0-1-1,0 1 1,1 0 0,3 6 0,-4-8-180,1-1 0,1 0 0,-1 0 1,0 0-1,1-1 0,0 1 0,0 0 1,0-1-1,0 0 0,1 0 0,5 4 0,21 9-6235</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2.324"/>
    </inkml:context>
    <inkml:brush xml:id="br0">
      <inkml:brushProperty name="width" value="0.025" units="cm"/>
      <inkml:brushProperty name="height" value="0.025" units="cm"/>
    </inkml:brush>
  </inkml:definitions>
  <inkml:trace contextRef="#ctx0" brushRef="#br0">0 180 20435,'0'0'1330,"4"13"-60,15 50-377,2-1 0,4-2 0,1 0 0,4-1 0,2-2 0,42 57 0,-48-87-871,-25-27-28,-1 1 0,1-1 0,-1 0 0,1 1 0,-1-1 0,0 0-1,1 0 1,-1 1 0,1-1 0,-1 0 0,1 0 0,-1 0-1,1 0 1,0 0 0,-1 0 0,1 1 0,-1-1 0,1 0 0,-1 0-1,1-1 1,-1 1 0,1 0 0,-1 0 0,1 0 0,-1 0 0,1 0-1,-1-1 1,1 1 0,-1 0 0,1 0 0,-1-1 0,1 1-1,-1 0 1,1-1 0,-1 1 0,0 0 0,1-1 0,-1 1 0,0-1-1,1 1 1,-1-1 0,0 1 0,0 0 0,1-1 0,-1 1 0,0-1-1,0 0 1,0 1 0,0-1 0,1 1 0,-1-1 0,0 1-1,0-1 1,0 1 0,0-1 0,0 1 0,-1-1 0,1 1 0,0-2-1,1-26-601,0 0-1,-2 1 1,-1-1-1,-2 0 1,0 1-1,-2-1 0,-14-39 1,20 66 612,-1 0 0,1 0 0,-1 0 0,1 0 1,-1 0-1,1 0 0,0 0 0,0 0 0,-1 0 0,1 0 1,0 0-1,0 0 0,0 0 0,0 0 0,1 0 1,-1 0-1,0-1 0,0 1 0,0 0 0,1 0 0,-1 0 1,1 0-1,-1 0 0,1 0 0,-1 0 0,2-1 0,26-1 398,-16 3-350,-3 0-8,-1 0 0,1 0 1,0-1-1,-1 0 0,1-1 1,-1 0-1,0 0 0,13-6 1,-17 6 42,0-1 0,0 1 0,0-1 1,0 0-1,-1 0 0,1-1 0,-1 1 1,0-1-1,0 1 0,0-1 1,0 0-1,-1 0 0,0-1 0,0 1 1,0 0-1,0-1 0,1-5 0,0-1 282,0 0 0,-1 0-1,-1-1 1,0 1-1,0 0 1,-2-14-1,1 22-266,0-1 0,-1 0 0,0 1 0,0-1 0,0 1-1,0-1 1,0 1 0,-1-1 0,1 1 0,-3-4 0,2 6-42,1 0 1,0-1-1,0 1 1,0 0 0,-1 0-1,1 0 1,-1 0-1,1 0 1,-1 0-1,1 0 1,-1 0-1,1 1 1,-1-1-1,0 1 1,1-1 0,-1 1-1,0-1 1,0 1-1,1 0 1,-1 0-1,0 0 1,-1 0-1,1 1-56,1-1-1,0 1 0,-1-1 1,1 1-1,0-1 0,0 1 1,0 0-1,-1 0 0,1 0 1,0 0-1,0-1 0,0 1 1,0 0-1,1 1 0,-1-1 0,0 0 1,0 0-1,1 0 0,-1 0 1,0 1-1,1-1 0,-1 0 1,1 1-1,0-1 0,-1 0 1,1 1-1,0-1 0,0 1 1,0 1-1,-2 52-180,2-42 153,0 0 14,1 1-1,0-1 1,1 0 0,1 0-1,0 0 1,0-1 0,1 1 0,1-1-1,0 0 1,1 0 0,0 0-1,1-1 1,13 17 0,-19-27 7,0 1 0,0-1 1,0 0-1,0 1 0,1-1 0,-1 0 1,1 0-1,-1 0 0,0 0 0,1 0 1,0-1-1,-1 1 0,1 0 1,-1-1-1,1 1 0,0-1 0,-1 0 1,1 1-1,0-1 0,0 0 1,-1 0-1,1 0 0,0 0 0,0 0 1,2-1-1,-2 0 7,1-1 0,0 1 1,-1-1-1,1 0 0,-1 1 1,1-1-1,-1 0 0,0-1 1,0 1-1,0 0 0,0-1 1,0 1-1,1-4 0,6-10 54,0-1-1,-2 0 1,9-30-1,-14 43-47,7-28 86,-1-1-1,-1 0 0,-2 0 1,-1 0-1,-2-1 0,-4-63 1,2 95-79,0-1 0,-1 1 0,1 0 0,-1 0 0,1 0 0,-1-1 0,0 1 0,0 0 0,0 0 0,0 0 1,0 0-1,0 0 0,-1 1 0,-1-3 0,-7 3 96,3 20-66,2 16-47,2 1 0,1 0 0,2 0 0,5 48 0,-5-81 0,0-1 0,1 1 0,-1-1 0,0 1 0,1-1 0,-1 1 0,1-1 0,0 0 0,-1 1 0,1-1 0,1 0 0,-1 0 0,0 0 0,0 1 0,1-1 0,-1 0 0,1-1 0,0 1 0,-1 0 0,1 0 0,0-1 0,0 1 0,0-1 0,0 0 0,0 1 0,1-1 0,-1 0 0,0 0 0,1 0 0,-1-1 0,0 1 0,1-1 0,-1 1 0,5-1 0,-2 0 0,1-1 0,-1 0 0,0-1 0,1 1 0,-1-1 0,0 0 0,0-1 0,0 1 0,0-1 0,0 0 0,-1 0 0,1-1 0,-1 1 0,6-7 0,13-14 8,30-38 0,-47 54-48,0 0 0,-1-1 0,0 1 0,0-1 0,0 0 0,-1-1 0,-1 1 0,0-1 0,3-11 0,-6 20-180,0 1 1,-1-1-1,1 1 1,0 0 0,0-1-1,0 1 1,0-1 0,0 1-1,-1-1 1,1 1-1,0-1 1,0 1 0,-1 0-1,1-1 1,0 1-1,-1 0 1,1-1 0,0 1-1,-1 0 1,1-1-1,-1 1 1,1 0 0,0 0-1,-1-1 1,1 1 0,-1 0-1,1 0 1,-1 0-1,1 0 1,-1 0 0,1-1-1,-1 1 1,1 0-1,-1 0 1,1 0 0,0 0-1,-1 0 1,1 1-1,-1-1 1,1 0 0,-1 0-1,1 0 1,-1 0-1,1 0 1,-1 1 0,0-1-1,-5 1-3108,-21-1-15415</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08.736"/>
    </inkml:context>
    <inkml:brush xml:id="br0">
      <inkml:brushProperty name="width" value="0.025" units="cm"/>
      <inkml:brushProperty name="height" value="0.025" units="cm"/>
    </inkml:brush>
  </inkml:definitions>
  <inkml:trace contextRef="#ctx0" brushRef="#br0">143 14 15567,'0'0'9011,"-7"9"-8178,-3 4-408,1 1 1,-14 27-1,20-36-314,1 0 1,0-1-1,0 1 0,0 0 0,1 1 0,0-1 0,0 0 0,0 0 0,1 0 0,-1 1 0,1-1 0,1 0 0,-1 0 0,1 1 0,2 9 0,-2-13-104,0-1 0,0 1-1,0-1 1,0 0 0,1 1 0,-1-1-1,1 0 1,-1 0 0,1 0-1,-1 0 1,1 0 0,-1 0 0,1 0-1,0 0 1,0-1 0,-1 1-1,1 0 1,0-1 0,0 0 0,0 1-1,0-1 1,0 0 0,-1 0-1,1 0 1,0 0 0,0-1 0,0 1-1,0 0 1,0-1 0,3-1-1,1 1 45,0-1 0,0 0 0,0 0-1,0 0 1,0-1 0,0 0-1,9-7 1,-10 5 47,0 0 0,0 0 0,0-1 0,-1 1-1,0-1 1,-1 0 0,1 0 0,-1-1 0,0 1 0,0-1 0,-1 1-1,0-1 1,0 0 0,1-9 0,-3 13-77,0 0-1,0 0 1,1 1 0,-2-1-1,1 0 1,0 0 0,0 1-1,-1-1 1,0 0 0,1 1-1,-1-1 1,0 1 0,0-1-1,-1 1 1,1-1 0,0 1-1,-1 0 1,0-1 0,1 1 0,-1 0-1,0 0 1,0 0 0,0 0-1,0 1 1,0-1 0,-1 1-1,1-1 1,0 1 0,-1 0-1,1 0 1,-1 0 0,0 0-1,1 0 1,-1 0 0,0 1-1,1-1 1,-1 1 0,-4 0-1,2-1-225,0 1 0,0 0 0,-1 0 0,1 1 0,0 0 0,-1 0 0,1 0 0,0 0 0,0 1 0,0 0 0,0 0 0,0 0 0,1 1 0,-1-1 0,1 1 0,-5 4 0,-4 4-2001,1 1 0,0 0-1,-18 24 1,4 0-4152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09.077"/>
    </inkml:context>
    <inkml:brush xml:id="br0">
      <inkml:brushProperty name="width" value="0.025" units="cm"/>
      <inkml:brushProperty name="height" value="0.025" units="cm"/>
    </inkml:brush>
  </inkml:definitions>
  <inkml:trace contextRef="#ctx0" brushRef="#br0">1 674 17777,'0'0'3950,"13"1"-3448,0-1-181,1 0 0,-1-1 0,1-1 1,-1-1-1,1 1 0,-1-2 0,0 0 0,22-11 0,115-62 1873,-90 44-1972,248-128 1296,50-27-636,-124 56-5764,-191 105-1529,-8 1-5729</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09.999"/>
    </inkml:context>
    <inkml:brush xml:id="br0">
      <inkml:brushProperty name="width" value="0.025" units="cm"/>
      <inkml:brushProperty name="height" value="0.025" units="cm"/>
    </inkml:brush>
  </inkml:definitions>
  <inkml:trace contextRef="#ctx0" brushRef="#br0">33 141 16303,'-4'-8'2365,"-1"-2"-1375,3 5-461,0 1-1,0-1 0,0 1 0,-1 0 0,1 0 1,-1 0-1,-4-4 0,7 27 1420,6 12-1762,1 0 0,2 0 1,1-1-1,2 0 0,21 41 0,-10-21 85,0 3 37,-8-15 156,2-1-1,32 52 0,-49-89-447,0 1 0,0-1-1,1 0 1,-1 1 0,0-1 0,0 1 0,0-1-1,0 0 1,1 1 0,-1-1 0,0 0-1,0 1 1,1-1 0,-1 0 0,0 1 0,1-1-1,-1 0 1,0 0 0,1 0 0,-1 1 0,0-1-1,1 0 1,-1 0 0,0 0 0,1 1-1,-1-1 1,1 0 0,-1 0 0,1 0 0,-1 0-1,0 0 1,1 0 0,-1 0 0,1 0-1,-1 0 1,0 0 0,1 0 0,-1 0 0,1-1-1,-1 1 1,0 0 0,1 0 0,-1 0 0,1 0-1,-1-1 1,0 1 0,1 0 0,-1 0-1,0-1 1,0 1 0,1 0 0,-1-1 0,0 1-1,1 0 1,-1-1 0,0 1 0,0 0 0,0-1-1,1 1 1,-1-1 0,0 1 0,0-1-1,9-30 608,-9 27-526,77-466 1291,-74 458-1406,0 0 0,0 0 0,9-19 0,-12 29 8,1 1 0,0-1 0,0 1 0,0-1 0,0 1 0,0-1 0,0 1 0,0-1 0,1 1 0,-1 0 0,0 0 0,1 0 0,-1 0 0,4-2 0,-4 3-5,0 0 1,0 0-1,0 0 1,0 0-1,1 0 0,-1 0 1,0 0-1,0 0 1,0 0-1,0 1 1,0-1-1,0 0 1,0 1-1,0-1 1,1 1-1,-1-1 1,-1 1-1,1 0 1,0-1-1,0 1 1,0 0-1,0 0 1,0 0-1,-1-1 1,1 1-1,0 1 1,4 4 6,-2 0-1,1 0 1,-1 1 0,0-1 0,0 1 0,0-1 0,-1 1-1,0 0 1,-1 0 0,1 0 0,-1 0 0,-1 0 0,1 0-1,-2 10 1,1-5 66,-1 1-1,0 0 0,-1-1 1,-1 0-1,0 1 0,-1-1 1,-5 14-1,3-15 65,0 0-1,0 0 1,-1 0 0,-13 14 0,18-22-106,0-1 1,0 1 0,0-1-1,0 0 1,0 0 0,-1 0-1,1 0 1,-1-1 0,1 1-1,-1-1 1,0 1-1,0-1 1,1 0 0,-1 0-1,0 0 1,0-1 0,0 1-1,0-1 1,0 1 0,0-1-1,0 0 1,0 0 0,0 0-1,-5-1 1,6-1-242,0 1 0,1 0 0,-1 0 0,0-1 0,1 1 0,-1-1 0,1 1 0,-1-1 0,1 1 0,0-1 1,0 0-1,0 0 0,0 0 0,0 0 0,0 0 0,0 0 0,1 0 0,-1 0 0,1 0 0,0 0 0,-1 0 0,1 0 0,0 0 0,0 0 0,0 0 0,1-4 0,-1 1-578,0 1 0,0-1 0,1 0 0,0 1 0,0-1 0,0 0 0,1 1 0,-1-1-1,1 1 1,0-1 0,4-4 0,15-13-7317</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0.335"/>
    </inkml:context>
    <inkml:brush xml:id="br0">
      <inkml:brushProperty name="width" value="0.025" units="cm"/>
      <inkml:brushProperty name="height" value="0.025" units="cm"/>
    </inkml:brush>
  </inkml:definitions>
  <inkml:trace contextRef="#ctx0" brushRef="#br0">0 113 15246,'0'0'17073,"64"-58"-21237,-40 30-1378,-2 1-3074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0.667"/>
    </inkml:context>
    <inkml:brush xml:id="br0">
      <inkml:brushProperty name="width" value="0.025" units="cm"/>
      <inkml:brushProperty name="height" value="0.025" units="cm"/>
    </inkml:brush>
  </inkml:definitions>
  <inkml:trace contextRef="#ctx0" brushRef="#br0">80 71 18930,'0'0'5472,"-9"1"-3209,6 0-2175,0 0-1,0 0 1,0 0-1,0 0 1,0 0-1,0 1 0,0-1 1,0 1-1,0 0 1,1 0-1,-1 0 1,1 0-1,-1 0 1,-3 6-1,3-4-15,0 1 0,1 0 0,-1 0 0,1 1 0,0-1 0,1 0 0,-1 1 0,1-1 0,0 1 0,0 6 0,0-8-11,0 6 2,0 0-1,1 0 1,0 0 0,2 12-1,-2-21-55,0 0 0,0 0 0,0 0 0,1 1 0,-1-1 0,0 0-1,1 0 1,-1 0 0,1 0 0,0 0 0,-1 0 0,1 0 0,0 0 0,-1 0 0,1-1-1,0 1 1,0 0 0,2 1 0,-2-2 5,0 1 0,0-1 0,1 0 0,-1 0 0,0 0 0,1 0 0,-1 0 0,0 0 0,0 0 0,1-1 0,-1 1 0,0 0 0,0-1 0,1 1 0,-1-1 0,0 1-1,0-1 1,0 1 0,0-1 0,0 0 0,2-1 0,4-4 106,-1 0-1,0 0 1,0 0-1,0-1 1,-1 0-1,0 0 1,-1 0-1,1-1 0,-1 1 1,5-15-1,1-4 9,13-55-1,-19 48 11,-1 18 315,2 37-371,-3-9-30,0 0 0,1-1 0,0 1 0,1-1 0,1 1 0,0-1 0,10 17 0,-13-26-152,1 1 0,-1-1-1,1 0 1,0 0 0,0 0-1,0 0 1,1 0-1,-1 0 1,1-1 0,0 0-1,4 3 1,-4-4-277,0 1 0,0-1 0,0 0 0,1-1 0,-1 1 0,0-1 0,0 1 0,0-1 0,1 0 0,-1-1 0,0 1 0,0-1 1,6-1-1,30-16-6561</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4.976"/>
    </inkml:context>
    <inkml:brush xml:id="br0">
      <inkml:brushProperty name="width" value="0.025" units="cm"/>
      <inkml:brushProperty name="height" value="0.025" units="cm"/>
    </inkml:brush>
  </inkml:definitions>
  <inkml:trace contextRef="#ctx0" brushRef="#br0">0 58 5926,'0'0'14643,"14"-5"-13613,22-6-452,0 2-1,0 1 0,1 2 1,40-2-1,168-1 697,-236 8-1260,35 1 61,374 7 122,-459-5-8690,8-2 709</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6.226"/>
    </inkml:context>
    <inkml:brush xml:id="br0">
      <inkml:brushProperty name="width" value="0.025" units="cm"/>
      <inkml:brushProperty name="height" value="0.025" units="cm"/>
    </inkml:brush>
  </inkml:definitions>
  <inkml:trace contextRef="#ctx0" brushRef="#br0">250 19 13581,'0'0'4537,"-12"-4"-2561,5 1-1683,4 1-222,-1 0 1,1 1-1,0 0 0,-1 0 0,1 0 1,0 0-1,-1 0 0,1 1 0,-1-1 1,1 1-1,-1 0 0,1 0 1,-1 0-1,0 1 0,1-1 0,-1 1 1,1 0-1,0 0 0,-1 0 0,1 0 1,0 1-1,-6 2 0,-4 7 61,0 1 0,1 0-1,1 0 1,0 1 0,1 0 0,0 1 0,1 0-1,0 1 1,1 0 0,1 0 0,1 0-1,0 1 1,1 0 0,0 1 0,2-1-1,0 1 1,0-1 0,2 1 0,0 0-1,1 0 1,2 17 0,-1-30-83,0-1 0,0 1 0,0 0 0,1-1 0,-1 1 0,1-1 0,0 0 0,0 0 0,0 1 0,0-1 0,1 0 0,-1-1 0,1 1 0,-1 0 0,1-1 0,0 0 0,0 1 0,1-1 0,-1 0 0,0-1 1,1 1-1,-1-1 0,1 1 0,-1-1 0,1 0 0,0 0 0,-1 0 0,1-1 0,0 0 0,4 1 0,0-1 53,0 0 0,0 0 0,-1-1 1,1 0-1,0 0 0,-1-1 0,1 0 1,-1 0-1,0-1 0,1 0 0,-1 0 1,-1-1-1,1 0 0,7-5 0,-10 6 36,1 0-1,0-1 0,-1 0 1,0 0-1,0-1 0,0 1 1,0-1-1,-1 1 0,1-1 1,-1 0-1,-1-1 0,1 1 1,-1 0-1,0-1 0,0 0 1,0 1-1,1-10 0,-4 14-101,1 0-1,0-1 0,-1 1 1,1 0-1,0 0 1,-1 0-1,0 0 0,1 0 1,-1 1-1,1-1 1,-1 0-1,0 0 1,0 0-1,0 0 0,1 1 1,-1-1-1,0 0 1,0 1-1,0-1 1,0 1-1,0-1 0,0 1 1,0-1-1,0 1 1,0 0-1,0 0 0,-1-1 1,1 1-1,0 0 1,0 0-1,0 0 1,0 0-1,0 0 0,0 0 1,-2 1-1,-3-1-15,1 1 0,-1-1 0,1 1 0,-1 0 0,1 1 0,-10 3 0,7-1-22,2 0 0,-1 1-1,0-1 1,1 1 0,0 1 0,0-1 0,0 1 0,1 0 0,0 0-1,0 1 1,0-1 0,1 1 0,0 0 0,0 1 0,1-1 0,0 1 0,0-1-1,1 1 1,-2 12 0,3-18-28,1-1-1,0 0 1,0 0-1,0 0 1,0 0-1,0 0 1,0 1-1,0-1 0,0 0 1,1 0-1,-1 0 1,0 0-1,1 0 1,-1 0-1,1 0 1,-1 1-1,1-1 1,-1-1-1,1 1 1,0 0-1,-1 0 1,1 0-1,0 0 1,0 0-1,0-1 1,0 1-1,1 0 1,0 0-64,0 0 0,1 0-1,-1 0 1,1-1 0,-1 0 0,1 1 0,-1-1 0,1 0 0,-1 0 0,1 0-1,4-1 1,4-1-506,0-1-1,-1 0 1,1-1 0,17-8-1,-12 3-1670,-1 0-1,0-1 1,17-15-1,-3-3-7406</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6.584"/>
    </inkml:context>
    <inkml:brush xml:id="br0">
      <inkml:brushProperty name="width" value="0.025" units="cm"/>
      <inkml:brushProperty name="height" value="0.025" units="cm"/>
    </inkml:brush>
  </inkml:definitions>
  <inkml:trace contextRef="#ctx0" brushRef="#br0">7 1 12588,'0'0'2210,"-4"66"-64,1-33-256,3 1-769,0-1-32,4-6-352,10-6-545,4-9-545,2-10-2465,-4-2-2435</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6.928"/>
    </inkml:context>
    <inkml:brush xml:id="br0">
      <inkml:brushProperty name="width" value="0.025" units="cm"/>
      <inkml:brushProperty name="height" value="0.025" units="cm"/>
    </inkml:brush>
  </inkml:definitions>
  <inkml:trace contextRef="#ctx0" brushRef="#br0">0 132 17457,'4'-11'2156,"0"0"-1479,0 0 0,1 0-1,0 1 1,1-1 0,12-16 0,-16 24-525,0 0 0,1 0 0,-1 0 1,1 0-1,0 1 0,0-1 0,0 1 1,0 0-1,0 0 0,0 0 0,0 0 0,1 0 1,-1 1-1,1-1 0,-1 1 0,1 0 0,0 0 1,-1 0-1,1 1 0,0-1 0,0 1 1,0 0-1,-1 0 0,1 1 0,6 0 0,-8 0-137,-1 0 0,1 0-1,-1 0 1,1 0 0,-1 0-1,1 0 1,-1 0 0,0 1-1,0-1 1,0 0-1,1 1 1,-2-1 0,1 1-1,0-1 1,0 1 0,0 0-1,-1-1 1,1 1-1,-1 0 1,1 0 0,-1-1-1,0 1 1,1 0 0,-1 0-1,0-1 1,0 3-1,-4 48 606,1-40-389,0-1-1,-1 0 1,-1 0 0,1-1 0,-11 15 0,8-13-22,1 1 0,0 0 0,-5 15 0,45-32-524,-13-3 54,49-13-912,-66 19 1096,0 0 0,0 1 0,0-1 0,1 1 0,-1 0 0,0 0 0,0 0 0,0 1 0,0 0 0,0-1 0,0 1 0,0 1 0,-1-1-1,6 3 1,-7-3 56,0 1 0,0 0 0,0 0-1,0 0 1,-1 0 0,1 0-1,-1 0 1,1 0 0,-1 0 0,0 0-1,0 1 1,0-1 0,0 0-1,0 1 1,-1-1 0,1 1-1,-1-1 1,1 1 0,-1 0 0,0-1-1,0 1 1,0-1 0,0 1-1,-1-1 1,1 1 0,-1-1 0,1 1-1,-2 2 1,0 3 213,-1-1 1,0 0 0,0 0-1,0 0 1,-1 0-1,0-1 1,0 1 0,-7 6-1,-3 2 499,0-1 0,-22 17 0,32-27-576,-1-1 1,1 0-1,-1 0 1,0 0-1,0-1 0,0 1 1,0-1-1,-1 0 1,1-1-1,0 1 1,-1-1-1,1 0 1,-10 0-1,14-1-159,1-1 0,-1 1 1,1 0-1,0 0 0,-1-1 0,1 1 1,0 0-1,-1-1 0,1 1 0,0-1 0,-1 1 1,1 0-1,0-1 0,-1 1 0,1-1 1,0 1-1,0-1 0,0 1 0,0-1 1,0 1-1,-1-1 0,1 1 0,0-1 0,0 1 1,0-1-1,0 1 0,0-1 0,0 1 1,1-1-1,-1 1 0,0-1 0,0 1 0,0-1 1,1 0-1,5-20-3666,8-8-1864,6-4-2700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7.287"/>
    </inkml:context>
    <inkml:brush xml:id="br0">
      <inkml:brushProperty name="width" value="0.025" units="cm"/>
      <inkml:brushProperty name="height" value="0.025" units="cm"/>
    </inkml:brush>
  </inkml:definitions>
  <inkml:trace contextRef="#ctx0" brushRef="#br0">72 0 21140,'0'0'5285,"-18"74"-4004,6-33-448,0 2-577,-1-1-160,7-6-32,-2-4-1025,5-9-1249,3-10-160,0-36-9705</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3.012"/>
    </inkml:context>
    <inkml:brush xml:id="br0">
      <inkml:brushProperty name="width" value="0.025" units="cm"/>
      <inkml:brushProperty name="height" value="0.025" units="cm"/>
    </inkml:brush>
  </inkml:definitions>
  <inkml:trace contextRef="#ctx0" brushRef="#br0">0 117 19827,'5'10'2226,"29"46"-886,3-1 0,2-1 0,50 51 0,63 86 69,-132-159-1167,0 1 0,15 38 0,-92-194 112,-39-92-329,75 163-89,7 22-20,2 0-1,2 0 0,0-1 0,2 0 1,2-1-1,-4-41 0,10 70 69,0 0-1,0 0 0,0 1 1,1-1-1,-1 0 0,1 0 0,0 0 1,-1 1-1,1-1 0,1 0 1,-1 1-1,0-1 0,1 1 0,-1 0 1,1-1-1,0 1 0,0 0 1,-1 0-1,2 0 0,-1 0 1,0 0-1,4-2 0,-2 1-6,1 1 0,0 0 1,0 0-1,0 0 0,0 0 0,0 1 0,0 0 1,0 0-1,1 0 0,9 1 0,-14 0 26,1 0-1,-1 0 1,0 0 0,1 1-1,-1-1 1,0 0 0,0 1-1,1-1 1,-1 1 0,0-1-1,0 1 1,0-1 0,0 1-1,1 0 1,-1 0 0,0-1-1,0 1 1,-1 0 0,1 0-1,0 0 1,0 0 0,1 2-1,0 1 56,-1 0 0,1-1-1,-1 1 1,1 0 0,-1 0-1,-1 0 1,2 7 0,-1 8 395,-1 0 1,-3 28 0,2-38-267,-3 18 108,-1 0-1,-1 0 1,-1 0-1,-1-1 0,-2 0 1,-15 30-1,23-52-401,0-1 0,0 0 0,0 1 0,-1-1 0,1 0 1,-1 0-1,0 0 0,1-1 0,-7 5 0,9-7 62,-1 1 0,1-1 1,-1 0-1,1 1 0,-1-1 0,1 0 0,-1 0 0,1 0 1,-1 0-1,1 0 0,-1 1 0,1-1 0,-1 0 0,0 0 1,1 0-1,-1 0 0,1-1 0,-1 1 0,1 0 1,-1 0-1,1 0 0,-1 0 0,1 0 0,-1-1 0,1 1 1,-1 0-1,0-1-52,0-1 0,0 1 1,0 0-1,1 0 0,-1 0 0,0 0 0,1-1 1,-1 1-1,1 0 0,0-1 0,-1 1 0,1 0 1,0-1-1,0 1 0,0-2 0,-1-84-9661,4 38 1980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7.629"/>
    </inkml:context>
    <inkml:brush xml:id="br0">
      <inkml:brushProperty name="width" value="0.025" units="cm"/>
      <inkml:brushProperty name="height" value="0.025" units="cm"/>
    </inkml:brush>
  </inkml:definitions>
  <inkml:trace contextRef="#ctx0" brushRef="#br0">99 19 17969,'-8'4'1949,"0"0"-1413,2 0 0,-1 0 1,0 0-1,1 1 1,0 0-1,0 1 1,0-1-1,-8 11 0,11-12-373,1 0 0,-1 0-1,1 0 1,-1 0-1,1 0 1,1 1-1,-1-1 1,0 1 0,1-1-1,0 1 1,0 0-1,1-1 1,-1 1-1,1 0 1,0 0 0,0-1-1,0 1 1,2 8-1,-1-12-160,-1 0 0,0 1 0,1-1 0,-1 0 0,1 0 0,0 0-1,-1 1 1,1-1 0,0 0 0,0 0 0,0 0 0,-1 0 0,1 0-1,0 0 1,0-1 0,0 1 0,1 0 0,-1 0 0,0-1 0,0 1-1,0-1 1,0 1 0,3 0 0,-1 0 7,1-1 1,0 1-1,-1-1 1,1 0-1,0 0 0,0 0 1,-1 0-1,6-2 1,0 0 38,0 0 1,0-1 0,0 0-1,-1-1 1,1 1-1,9-7 1,-12 5-50,1 1 0,-1-1 0,-1 0 0,1 0 0,-1-1 0,0 0 0,0 0 0,0 0 0,-1 0 0,0-1 0,0 0 0,-1 1 0,0-1 1,0-1-1,-1 1 0,1 0 0,-2-1 0,1 1 0,-1-1 0,0 1 0,0-9 0,-1 15 1,0 1 0,0-1 0,0 1 1,0-1-1,0 0 0,0 1 0,0-1 1,0 1-1,0-1 0,0 1 0,0-1 1,-1 1-1,1-1 0,0 1 0,0-1 1,0 1-1,-1-1 0,1 1 0,0-1 0,-1 1 1,1-1-1,0 1 0,-1 0 0,1-1 1,0 1-1,-1 0 0,1-1 0,-1 1 1,1 0-1,-1-1 0,1 1 0,-1 0 1,1 0-1,-1 0 0,1-1 0,-1 1 1,1 0-1,-1 0 0,1 0 0,-1 0 0,1 0 1,-1 0-1,0 0 0,1 0 0,-1 0 1,1 0-1,-1 0 0,1 1 0,-1-1 1,1 0-1,-1 0 0,1 0 0,-1 1 1,0-1-1,-1 2-18,-1-1 0,0 1 0,0-1 0,1 1 1,-1 0-1,1 0 0,0 0 0,-1 0 0,-1 3 0,-6 11 21,0 0-1,2 0 0,0 1 0,0 0 1,2 1-1,0-1 0,1 1 1,1 1-1,1-1 0,0 0 0,2 1 1,0 0-1,1 18 0,0-34-127,1 0-1,-1 0 0,1 0 1,-1 0-1,1 0 0,0 0 1,0 0-1,0-1 0,1 1 1,-1 0-1,1-1 0,-1 1 1,1-1-1,0 1 0,0-1 1,0 0-1,0 0 0,1 0 1,-1 0-1,0 0 0,1 0 1,-1-1-1,1 1 0,0-1 1,0 0-1,5 2 0,-1-1-919,1 0-1,-1-1 1,1 0-1,-1-1 1,1 0-1,-1 0 1,1 0 0,-1-1-1,15-3 1,20-12-10246</inkml:trace>
  <inkml:trace contextRef="#ctx0" brushRef="#br0" timeOffset="1">458 323 10090,'-3'10'6592,"-4"11"-4869,2-8 175,0 0-1,1 0 1,1 1-1,-3 23 1,15-40-761,-4-3-995,0 0 1,0 0-1,-1 0 0,0-1 0,0 0 1,0 0-1,-1 0 0,0 0 0,-1 0 0,1-1 1,-2 1-1,1-1 0,-1 1 0,0-1 1,0 0-1,-1 0 0,0 0 0,-2-14 1,1 18-149,0-1 1,1 1-1,-2-1 1,1 1-1,0 0 1,-1-1-1,0 1 1,0 0-1,0 0 1,0 0-1,-1 0 1,0 1 0,0-1-1,-4-4 1,4 6-57,0 0 1,0 0 0,0 0-1,0 1 1,-1-1-1,1 1 1,0 0 0,-1 0-1,1 0 1,0 0 0,-1 1-1,1-1 1,-1 1 0,1 0-1,-1 0 1,1 0-1,-1 1 1,1-1 0,-1 1-1,1 0 1,-5 1 0,1 1-928,0 0 0,0 1 0,0-1 0,0 2 0,1-1 0,-12 10 0,-3 2-3956,-12 7-6057</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8.021"/>
    </inkml:context>
    <inkml:brush xml:id="br0">
      <inkml:brushProperty name="width" value="0.025" units="cm"/>
      <inkml:brushProperty name="height" value="0.025" units="cm"/>
    </inkml:brush>
  </inkml:definitions>
  <inkml:trace contextRef="#ctx0" brushRef="#br0">38 144 12300,'0'0'11920,"-7"-9"-11140,-21-31-439,27 39-331,1-1 0,-1 1 0,1-1 0,0 1 1,0-1-1,0 1 0,0-1 0,0 1 0,0 0 0,0-1 0,0 1 0,0-1 0,1 1 0,-1-1 0,1 1 0,-1 0 0,1-1 0,-1 1 0,1 0 0,0 0 0,1-3 0,20-21 142,-19 23-124,0-2-28,0 1 1,0 0 0,1 0 0,-1 1 0,1-1 0,0 1-1,-1 0 1,1 0 0,0 0 0,0 0 0,0 0-1,1 1 1,-1 0 0,0 0 0,1 0 0,-1 1-1,0-1 1,1 1 0,-1 0 0,6 1 0,2 2-11,1 0 1,-1 1 0,-1 0 0,1 1-1,18 10 1,-24-12 32,-2-1-13,-1 0 1,1 0-1,0-1 1,0 0 0,0 0-1,0 0 1,0 0-1,1 0 1,-1-1 0,0 0-1,0 0 1,0 0-1,0-1 1,1 1 0,-1-1-1,0 0 1,0 0-1,0 0 1,7-4-1,21-18-4658,-51 36-10299</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8.348"/>
    </inkml:context>
    <inkml:brush xml:id="br0">
      <inkml:brushProperty name="width" value="0.025" units="cm"/>
      <inkml:brushProperty name="height" value="0.025" units="cm"/>
    </inkml:brush>
  </inkml:definitions>
  <inkml:trace contextRef="#ctx0" brushRef="#br0">0 117 10858,'0'0'11702,"12"-7"-10431,25-20-594,-20 14-72,0 1 0,0 0 1,1 2-1,0 0 0,36-14 0,-52 24-592,-1-1 0,1 1 1,0 0-1,0 0 0,0 0 1,0 0-1,-1 0 0,1 0 1,0 0-1,0 0 0,0 1 1,0-1-1,-1 1 0,1 0 1,0-1-1,-1 1 0,1 0 1,0 0-1,-1 0 0,1 0 1,-1 0-1,1 0 0,-1 1 1,0-1-1,1 0 0,-1 1 1,0-1-1,0 1 0,0-1 0,0 1 1,0 0-1,-1-1 0,1 1 1,0 2-1,0-2-65,0 0 0,0 0 0,0 0 0,0 0-1,0 0 1,1 0 0,-1 0 0,0 0 0,1-1 0,0 1 0,-1-1 0,1 1-1,0-1 1,0 0 0,0 1 0,-1-1 0,1 0 0,1 0 0,-1 0-1,0-1 1,0 1 0,0 0 0,4 0 0,-3-1-422,0 0 0,0 0 1,0 0-1,0 0 0,0-1 0,0 1 0,0-1 1,0 1-1,0-1 0,0 0 0,0-1 0,0 1 1,-1 0-1,1-1 0,0 1 0,-1-1 1,0 0-1,1 0 0,3-4 0,16-19-7058</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9.143"/>
    </inkml:context>
    <inkml:brush xml:id="br0">
      <inkml:brushProperty name="width" value="0.025" units="cm"/>
      <inkml:brushProperty name="height" value="0.025" units="cm"/>
    </inkml:brush>
  </inkml:definitions>
  <inkml:trace contextRef="#ctx0" brushRef="#br0">17 141 9545,'0'0'2285,"-3"-10"453,-1-2-1684,-5-36 3055,10 48-3953,-1 0 1,1 0-1,0 0 1,-1 0-1,1 1 1,0-1-1,-1 0 1,1 0-1,0 1 1,-1-1-1,1 0 1,0 0-1,-1 1 1,1-1-1,-1 1 1,1-1-1,-1 1 1,1-1-1,-1 1 1,1-1-1,-1 1 1,1-1-1,-1 1 1,0-1-1,1 1 1,-1 0-1,0-1 1,1 2-1,19 25-306,8 23 551,-2 2 0,-3 1 1,19 64-1,31 174 2361,-70-270-2119,-3-15-12,0-9 871,-17-177-399,-3-48-1406,17 167 64,1 37 189,0 0 1,2-1-1,1 1 0,1 0 1,0 0-1,7-25 0,-8 47 22,0 0 1,-1 0-1,1 0 0,0 0 0,0 1 1,0-1-1,0 0 0,1 1 1,-1-1-1,0 0 0,1 1 0,-1 0 1,1-1-1,-1 1 0,1 0 1,0 0-1,-1 0 0,1 0 0,0 0 1,0 0-1,0 0 0,0 1 0,2-2 1,-2 2-1,-1 0 0,0 0 1,1 1-1,-1-1 1,0 0-1,0 0 0,1 1 1,-1-1-1,0 1 1,0-1-1,1 1 0,-1 0 1,0-1-1,0 1 1,0 0-1,0 0 0,0-1 1,0 1-1,0 0 1,0 0-1,-1 0 0,1 0 1,0 0-1,-1 1 0,1-1 1,0 0-1,-1 0 1,1 0-1,-1 1 0,0-1 1,1 0-1,-1 0 1,0 1-1,0-1 0,0 0 1,0 3-1,1 6 13,0 0 1,-1 0-1,-1 0 0,0 0 1,0 0-1,-1 0 0,0 0 1,-1-1-1,0 1 0,-6 13 0,-5 5 56,-1-1 0,-18 26 0,-7 10-141,38-54-4976,13-16 1562,14-16-2395,3-9-4533</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9.487"/>
    </inkml:context>
    <inkml:brush xml:id="br0">
      <inkml:brushProperty name="width" value="0.025" units="cm"/>
      <inkml:brushProperty name="height" value="0.025" units="cm"/>
    </inkml:brush>
  </inkml:definitions>
  <inkml:trace contextRef="#ctx0" brushRef="#br0">47 1 17232,'0'0'5542,"-41"67"-3076,36-47-1281,5-3-384,0-4-417,9-7-352,10-6-544,5-5-2435,-2-17-2594,-1-5-4613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19.830"/>
    </inkml:context>
    <inkml:brush xml:id="br0">
      <inkml:brushProperty name="width" value="0.025" units="cm"/>
      <inkml:brushProperty name="height" value="0.025" units="cm"/>
    </inkml:brush>
  </inkml:definitions>
  <inkml:trace contextRef="#ctx0" brushRef="#br0">117 88 9257,'0'0'11541,"-9"-8"-9064,-29-22-1179,37 30-1274,0-1 0,0 1 0,1-1 1,-1 1-1,0-1 0,0 1 0,0 0 1,0 0-1,0-1 0,0 1 0,0 0 1,0 0-1,0 0 0,0 0 0,0 0 0,0 0 1,0 0-1,0 1 0,0-1 0,0 0 1,0 0-1,0 1 0,0-1 0,0 1 1,0-1-1,1 1 0,-1-1 0,0 1 1,0-1-1,0 1 0,1 0 0,-1 0 1,0-1-1,1 1 0,-1 0 0,1 0 1,-1 0-1,1-1 0,-1 2 0,-15 38 370,14-34-273,-2 7 61,0 0 1,1 0-1,1 1 1,0-1 0,0 0-1,2 1 1,-1-1-1,2 1 1,2 19-1,-3-31-165,1-1-1,-1 1 0,1-1 0,-1 0 0,1 1 1,-1-1-1,1 0 0,-1 1 0,1-1 1,0 0-1,0 0 0,0 0 0,0 0 0,0 1 1,0-1-1,0 0 0,0-1 0,0 1 1,1 0-1,-1 0 0,0 0 0,0-1 0,1 1 1,1 0-1,0-1 12,0 0 1,-1 1-1,1-1 1,-1-1-1,1 1 1,0 0 0,-1-1-1,1 1 1,-1-1-1,1 0 1,-1 0-1,5-2 1,1-1 47,0-1 1,-1 0 0,1 0 0,-1-1-1,0 0 1,11-12 0,-9 7-31,-2 1 1,0-1 0,0-1-1,-1 1 1,0-1 0,-1 0 0,0 0-1,-1-1 1,0 0 0,-1 1-1,-1-1 1,0 0 0,0 0 0,-2 0-1,-1-24 1,1 37-38,1-1-1,-1 1 1,0-1-1,0 1 1,-1-1 0,1 1-1,0-1 1,0 1-1,0 0 1,0-1 0,0 1-1,0-1 1,-1 1-1,1-1 1,0 1 0,0-1-1,-1 1 1,1 0-1,0-1 1,-1 1 0,1 0-1,0-1 1,-1 1-1,1 0 1,0-1 0,-1 1-1,1 0 1,-1 0-1,1-1 1,-1 1 0,1 0-1,0 0 1,-1 0-1,1 0 1,-1 0 0,0-1-1,0 2-3,0-1 0,0 0 1,0 1-1,1-1 0,-1 0 0,0 1 0,0-1 1,0 1-1,1-1 0,-1 1 0,0 0 0,1-1 1,-1 1-1,1 0 0,-1-1 0,1 1 0,-1 0 0,1 0 1,-1-1-1,0 2 0,-2 7 21,0 1 0,0-1-1,1 0 1,0 1 0,1-1 0,0 1 0,0-1-1,1 1 1,2 18 0,-1-21-40,0 0 0,0-1 1,0 1-1,1-1 0,0 1 0,0-1 0,1 0 1,-1 0-1,2 0 0,-1 0 0,0-1 1,1 1-1,0-1 0,0 0 0,7 7 0,-6-9-245,0 0 0,0 0-1,0-1 1,0 1 0,1-1-1,-1 0 1,1-1 0,-1 1-1,1-1 1,0 0 0,-1 0-1,1-1 1,9 0 0,-10 0-659,1-1 1,0 1-1,-1-1 1,1-1-1,-1 1 0,1-1 1,-1 0-1,8-3 1,18-17-10395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1:20.187"/>
    </inkml:context>
    <inkml:brush xml:id="br0">
      <inkml:brushProperty name="width" value="0.025" units="cm"/>
      <inkml:brushProperty name="height" value="0.025" units="cm"/>
    </inkml:brush>
  </inkml:definitions>
  <inkml:trace contextRef="#ctx0" brushRef="#br0">13 0 10794,'0'0'9673,"-12"61"-5925,12-41-65,0-6-2401,17-9-866,10-5-288,-1-6-608,-2-17-4325,-4-7-7110</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2:07.915"/>
    </inkml:context>
    <inkml:brush xml:id="br0">
      <inkml:brushProperty name="width" value="0.025" units="cm"/>
      <inkml:brushProperty name="height" value="0.025" units="cm"/>
    </inkml:brush>
  </inkml:definitions>
  <inkml:trace contextRef="#ctx0" brushRef="#br0">126 171 6022,'2'-13'1404,"11"-74"2492,-8 17 2884,-21 98-4537,0 54-1807,-10 149 0,17-123-225,-12 824 1849,11-124-1846,-7-233 819,-11 133-112,28-708-820,0 0 0,0 0-1,0 0 1,0 0 0,0 0-1,0 0 1,0 0 0,0 0 0,-1 0-1,1 0 1,0 0 0,0 0-1,0 0 1,0 0 0,0 0-1,0 0 1,0 0 0,0 0 0,-2-22-34,5-33-5998,1 23 256,-4-10-5007</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2:14.445"/>
    </inkml:context>
    <inkml:brush xml:id="br0">
      <inkml:brushProperty name="width" value="0.025" units="cm"/>
      <inkml:brushProperty name="height" value="0.025" units="cm"/>
    </inkml:brush>
  </inkml:definitions>
  <inkml:trace contextRef="#ctx0" brushRef="#br0">278 347 6566,'0'-9'-363,"0"-17"467,0-63 4090,-1 79-3236,0 1 1,0 0 0,-1-1 0,0 1 0,-1 0 0,0 0 0,-5-12 0,8 20-835,0 0 0,-1 1 0,1-1-1,0 1 1,0-1 0,0 1 0,-1-1 0,1 0 0,0 1 0,-1-1 0,1 1-1,-1-1 1,1 1 0,0 0 0,-1-1 0,1 1 0,-1-1 0,1 1 0,-1 0 0,1-1-1,-1 1 1,0 0 0,1 0 0,-1-1 0,1 1 0,-1 0 0,0 0 0,1 0-1,-1 0 1,1 0 0,-1 0 0,-1 0 0,-8 18 992,1 32-1191,9-49 172,-10 577 2505,11-530-2689,3 93 121,-10 700 423,4-9-45,11-371-157,4 293 610,-17-700-846,-2-1 0,-3 0 1,-2-1-1,-34 101 0,27-101 76,2 0 0,3 0 0,2 1 0,-7 108 0,20-122-61,8 51-1,-6-66 136,0 1-1,-2 0 1,-1 0-1,-1 1 1,-6 46-1,1-31 48,2-23-525,-3-51 34,-24-353-2155,18 146 1289,-28-122 1210,84 722-1921,-39-333 1844,2-1 0,0 0 1,2 0-1,1-1 0,1 0 1,24 40-1,-33-60 19,0 1 0,0-1 0,-1 0 1,0 1-1,0-1 0,0 1 0,-1-1 0,0 1 0,0 0 0,0-1 0,-1 1 0,-2 8 0,-8-49-43,1-29 95,2 0 0,2-75 0,14-134 10,-1 68-105,-5 14-15,26-480 339,40-251-628,-84 485 327,4 231 89,23-321-1,11-59 2667,-21 484-2263,1 60-116,2-1-1,14-56 1,-18 97-25,-3 8-336,0-2-2227</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2:46.719"/>
    </inkml:context>
    <inkml:brush xml:id="br0">
      <inkml:brushProperty name="width" value="0.025" units="cm"/>
      <inkml:brushProperty name="height" value="0.025" units="cm"/>
    </inkml:brush>
  </inkml:definitions>
  <inkml:trace contextRef="#ctx0" brushRef="#br0">5782 449 17969,'-81'-47'69,"-2"3"0,-1 4-1,-2 4 1,-120-34 0,79 38-41,-2 5-1,-196-15 1,-490-5-1646,224 17 1346,-640-3 3914,1048 41-3387,1 8 0,1 9 0,0 7 0,-299 94 0,390-94-117,1 4 1,-163 90-1,220-106-51,0 1-1,1 1 1,1 2-1,1 1 1,1 1-1,2 2 1,0 0-1,2 2 1,1 1-1,-23 42 1,36-53-98,1 0 0,1 1 0,0 0 0,2 0 0,1 1 0,0 0 0,2 0 0,0 0 1,2 1-1,0-1 0,2 0 0,0 1 0,1-1 0,2 0 0,0 0 0,1 0 0,1-1 1,2 0-1,0 0 0,1 0 0,0-1 0,2-1 0,1 0 0,20 27 0,-2-9-7,2-2 0,1-2 0,2 0 0,1-3 0,1 0 0,71 40 0,0-10 52,158 62 0,-2-21-4,4-13 1,4-11 0,3-12 0,312 32-1,-40-44 417,628-19-1,-895-39-284,0-13 0,501-97 1,-611 74-6,303-117 1,-350 105-93,-3-5 0,-2-6 0,109-78 0,-148 86-44,-3-3-1,74-75 0,-121 105-22,-1-1 0,-2-1-1,-1-2 1,-1-1 0,-2 0 0,-2-2-1,23-53 1,-36 73 3,-2-1-1,0 1 1,-1-1-1,0 0 1,-1 0 0,-1 0-1,-1 0 1,-2-32-1,0 37 6,-1 1 0,-1 0 0,1 0 1,-2 0-1,0 1 0,0-1 0,-1 1 0,0 0 0,0 0 0,-1 0 0,-1 1 0,0 0 0,0 0 0,-10-9 0,-2 1 7,0 1 0,-2 0 0,0 2-1,0 0 1,-1 2 0,-1 0 0,0 1 0,-41-12-1,1 5-20,-1 3 0,-82-8 0,-29 6-110,0 9 1,-1 7 0,-287 35 0,-519 134-6115,937-159 5641,-323 66-6985</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3.539"/>
    </inkml:context>
    <inkml:brush xml:id="br0">
      <inkml:brushProperty name="width" value="0.025" units="cm"/>
      <inkml:brushProperty name="height" value="0.025" units="cm"/>
    </inkml:brush>
  </inkml:definitions>
  <inkml:trace contextRef="#ctx0" brushRef="#br0">82 467 20083,'0'0'11232,"-4"-9"-10730,3 5-430,-19-37 469,19 39-525,0 0 0,-1 0 0,1 0 0,-1 0 0,1 1 0,-1-1 0,0 1 0,0-1 0,1 1 0,-1-1 1,0 1-1,0 0 0,-1 0 0,1 0 0,0 0 0,0 0 0,0 1 0,-1-1 0,1 1 0,-4-1 0,5 1-17,0 0 0,0 1 0,1-1 0,-1 1 0,0-1-1,0 1 1,1-1 0,-1 1 0,0-1 0,1 1 0,-1 0 0,1-1 0,-1 1 0,1 0 0,-1 0 0,1-1-1,-1 1 1,1 0 0,0 0 0,-1 0 0,1-1 0,0 1 0,0 0 0,0 0 0,0 0 0,0 0 0,0 0 0,0 0-1,0-1 1,0 3 0,1 32-71,-1-34 66,13 56-305,-12-54 287,0 0-1,-1-1 1,1 1 0,0 0-1,1-1 1,-1 1-1,0-1 1,1 1 0,-1-1-1,1 0 1,0 0 0,-1 0-1,1 0 1,0 0-1,1 0 1,-1 0 0,0-1-1,4 3 1,-5-4 6,1 0 1,-1 0-1,1 0 0,-1 0 1,1 0-1,-1 0 0,0-1 1,1 1-1,-1-1 1,1 1-1,-1-1 0,0 1 1,0-1-1,1 0 0,-1 1 1,0-1-1,0 0 1,0 0-1,0 0 0,2-1 1,20-28 41,-14 19-41,100-151-565,-109 161 587,1 0 0,-1 0 1,0 0-1,1 1 0,-1-1 0,1 0 0,0 1 1,-1-1-1,1 0 0,-1 1 0,1-1 0,0 0 1,0 1-1,-1-1 0,1 1 0,0 0 1,0-1-1,-1 1 0,1 0 0,0-1 0,0 1 1,0 0-1,0 0 0,0 0 0,0-1 0,-1 1 1,1 0-1,0 0 0,0 1 0,0-1 0,0 0 1,0 0-1,0 0 0,1 1 0,22 18 1057,-23-18-1009,-51-45 481,47 41-595,1 0 1,-1 0-1,1 0 0,0-1 1,0 1-1,0-1 0,1 1 1,-1-1-1,1 0 0,0 0 1,0 1-1,0-1 0,0 0 1,1 0-1,0 0 0,0 0 1,0 0-1,0 0 0,0 0 1,1 0-1,0 0 0,0 0 1,0 0-1,2-5 0,4-4-588,0 1 0,1 0-1,1 1 1,-1-1-1,18-15 1,-18 19-30,0 0 0,0-1 0,-1 0-1,0-1 1,-1 1 0,0-1 0,0 0 0,6-16-1,-11 14-10536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0.294"/>
    </inkml:context>
    <inkml:brush xml:id="br0">
      <inkml:brushProperty name="width" value="0.025" units="cm"/>
      <inkml:brushProperty name="height" value="0.025" units="cm"/>
    </inkml:brush>
  </inkml:definitions>
  <inkml:trace contextRef="#ctx0" brushRef="#br0">0 244 6566,'0'0'12679,"16"0"-11227,326-16 2926,-131 1-2724,-93 9-957,1170-69 2082,-319 34-2097,3 41-458,-419 2-308,-550-2 20,-32 2-214,-909-16 270,359-2-139,-1332 12-1420,1028 6 2008,985 17-580,793 19 313,-609-36-263,683 7-1049,973 32-1898,-1799-37 3468,-143-5-414,0 1 0,1 0-1,-1 0 1,0 0 0,0-1 0,0 1-1,0 0 1,0 0 0,0 0-1,0-1 1,0 1 0,0 0 0,0 0-1,0 0 1,0-1 0,0 1-1,0 0 1,0 0 0,0 0 0,0-1-1,0 1 1,0 0 0,0 0-1,0 0 1,0-1 0,-1 1 0,1 0-1,0 0 1,0 0 0,0-1-1,0 1 1,0 0 0,-1 0 0,1 0-1,0 0 1,0 0 0,0 0 0,0-1-1,-1 1 1,1 0 0,0 0-1,0 0 1,0 0 0,-1 0 0,1 0-1,0 0 1,-12-5-16,1 0 0,-1 1 0,0 1 0,0 0 0,0 0 0,-17-1 1,-5-1-7,-752-77-109,665 74 71,-2148-37 1937,2151 47-1860,-11-1-36,-162 23-1,276-21-154,18 0-444,27-1-267,421-7-2756,2-12-3473,-206 5 1239</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21.798"/>
    </inkml:context>
    <inkml:brush xml:id="br0">
      <inkml:brushProperty name="width" value="0.025" units="cm"/>
      <inkml:brushProperty name="height" value="0.025" units="cm"/>
    </inkml:brush>
  </inkml:definitions>
  <inkml:trace contextRef="#ctx0" brushRef="#br0">1778 353 4644,'2'-13'5333,"0"3"-4418,0 6-668,-1-1 0,0 0 0,0 0-1,0 1 1,-1-1 0,1 0 0,-1 0 0,-1 0 0,1 0 0,0 1 0,-1-1 0,0 0-1,0 0 1,-1 1 0,1-1 0,-1 1 0,0-1 0,-3-4 0,-1 2-39,-1 1 0,0 0 0,0 0-1,-1 1 1,1 0 0,-1 0 0,0 0 0,0 1 0,-1 0 0,0 1 0,-14-4 0,-17-3 363,-51-7 0,81 16-402,-90-12 1060,0 4 0,-1 5 1,-176 15-1,213-3-940,0 3 0,1 3 0,1 3 1,0 3-1,1 2 0,2 2 0,0 4 1,2 1-1,1 4 0,-90 67 0,128-85-245,1 0 0,1 1-1,0 1 1,1 0 0,0 2 0,2-1-1,0 2 1,1-1 0,1 2-1,1 0 1,-11 30 0,17-35-9,0-1 1,1 1-1,0 1 0,2-1 1,0 0-1,0 1 1,2-1-1,0 0 0,0 0 1,2 1-1,0-1 1,1-1-1,1 1 1,0 0-1,1-1 0,14 26 1,-6-17-15,0-1 0,2 0 0,1-1 0,1-1 0,0 0 1,2-1-1,0-2 0,35 26 0,-25-24-5,0-2 0,2-1-1,0-2 1,0 0 0,1-3 0,37 10 0,-8-8 9,1-3 0,-1-3 0,2-3 0,-1-2 0,1-3 0,-1-2 0,76-14 1,-65 3 10,-1-2 0,0-4 0,-1-3 0,-2-3 0,130-67 0,-154 68 116,-2-3 0,-1-2 0,-1-2 0,-1-1-1,-2-2 1,-2-2 0,-1-1 0,-2-2 0,42-62 0,-58 74-26,-2-2 1,-1 1 0,-2-2-1,0 0 1,-2-1 0,-2 0-1,0 0 1,-3-1 0,6-48-1,-11 65-99,-1 0 0,0 0 0,0 1 0,-2-1-1,0 0 1,0 1 0,-2 0 0,1-1 0,-2 1 0,0 1 0,-1-1 0,0 1-1,-1 0 1,0 0 0,-1 1 0,-1-1 0,0 2 0,0 0 0,-1 0-1,-1 0 1,0 2 0,-22-17 0,9 12-23,0 1 1,0 1-1,-1 2 1,0 0-1,-1 2 1,0 0-1,-1 2 1,-42-5-1,17 7-6,-1 1 0,1 3 0,-78 10 0,79-3-718,1 3 0,-93 30 1,115-30 83,0 1 0,1 1 1,0 2-1,1 0 0,1 2 1,-30 23-1,22-4-5701,28-14-4259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5.002"/>
    </inkml:context>
    <inkml:brush xml:id="br0">
      <inkml:brushProperty name="width" value="0.025" units="cm"/>
      <inkml:brushProperty name="height" value="0.025" units="cm"/>
    </inkml:brush>
  </inkml:definitions>
  <inkml:trace contextRef="#ctx0" brushRef="#br0">1 176 18674,'0'0'3459,"8"-12"-3197,59-72 290,-58 74-527,1-1-1,0 2 1,1-1 0,0 2 0,0-1 0,23-11 0,-34 19-21,1 1 1,0 0-1,0-1 1,-1 1 0,1 0-1,0 0 1,0-1-1,-1 1 1,1 0 0,0 0-1,0 0 1,0 0 0,-1 0-1,1 0 1,0 0-1,0 0 1,-1 1 0,1-1-1,0 0 1,0 0-1,-1 1 1,1-1 0,0 0-1,0 1 1,-1-1 0,1 1-1,-1-1 1,1 1-1,0-1 1,-1 1 0,1-1-1,-1 1 1,1 0-1,-1-1 1,1 1 0,-1 0-1,0-1 1,1 1 0,-1 0-1,0-1 1,0 1-1,1 0 1,-1 0 0,0 0-1,0-1 1,0 1-1,0 0 1,0 0 0,0 1-1,-1 51 779,0-41-643,-11 69 395,7-62-436,2-1 1,1 1-1,0-1 1,1 1-1,2 23 0,-1-40-102,0-1 0,1 0 0,-1 0 0,0 0 1,1 0-1,-1 0 0,1 0 0,-1 0 0,1 0 0,-1 0 0,1 0 0,0 0 0,-1 0 0,1 0 0,0-1 0,0 1 0,-1 0 0,1 0 0,0-1 0,0 1 0,0-1 0,0 1 0,0-1 0,0 1 0,0-1 0,0 1 0,0-1 0,1 0 0,-1 0 0,0 1 0,0-1 0,0 0 0,0 0 0,0 0 0,0 0 0,0-1 0,1 1 0,-1 0 0,0 0 0,0-1 0,0 1 1,1-1-1,2 0-233,1 0 1,-1-1-1,1 0 1,-1 0-1,0 0 1,0 0-1,0-1 1,0 1-1,3-4 1,15-21-3982,-3-8-3214</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5.348"/>
    </inkml:context>
    <inkml:brush xml:id="br0">
      <inkml:brushProperty name="width" value="0.025" units="cm"/>
      <inkml:brushProperty name="height" value="0.025" units="cm"/>
    </inkml:brush>
  </inkml:definitions>
  <inkml:trace contextRef="#ctx0" brushRef="#br0">64 44 9257,'-5'9'8184,"-7"13"-6805,1 0 0,-10 30 1,18-44-1179,0 0 0,1 1 0,0-1 0,0 1 0,1-1 0,0 1 0,0-1 0,1 1 0,0 0 0,1-1 0,2 16 0,-2-23-187,0 1 0,0-1 0,-1 1 0,1-1 0,0 1 0,1-1 0,-1 1 0,0-1 0,0 0 1,0 1-1,1-1 0,-1 0 0,1 0 0,-1 0 0,1 0 0,-1 0 0,1-1 0,0 1 0,-1 0 0,1-1 0,0 1 1,0-1-1,-1 0 0,1 1 0,0-1 0,0 0 0,-1 0 0,1 0 0,0 0 0,0-1 0,0 1 0,-1 0 0,1-1 1,0 1-1,2-2 0,3 0 219,0 0 0,-1-1-1,1 0 1,-1 0 0,1 0 0,-1-1 0,9-7 0,-5 2 3,-1-1 1,-1 0-1,0-1 0,0 1 1,-1-2-1,-1 1 1,9-19-1,-12 24-121,-1 0 1,1 0-1,-1 0 0,0-1 0,-1 1 1,0 0-1,0-1 0,0 1 1,-1-1-1,0 1 0,0-1 1,0 1-1,-1 0 0,0-1 0,0 1 1,-1-1-1,-3-7 0,4 12-100,0-1 0,-1 1-1,1 0 1,-1 0-1,1 1 1,-1-1 0,0 0-1,0 0 1,0 1-1,0-1 1,0 1-1,0 0 1,0-1 0,0 1-1,-1 0 1,1 0-1,0 0 1,-1 1 0,1-1-1,-1 1 1,1-1-1,-1 1 1,1 0 0,-1 0-1,1 0 1,-1 0-1,1 0 1,-1 1 0,1-1-1,0 1 1,-1-1-1,-3 3 1,-1-1-27,0 1 0,0 0 0,0 0 1,1 1-1,0 0 0,0 0 0,0 0 0,0 1 0,-9 9 0,11-10-35,-1 2 0,1-1 0,0 0 0,0 1 0,0 0 0,1 0 0,0 0 0,0 0 0,0 0 0,1 1 0,0-1 0,0 1 0,1-1 0,-1 1 0,1 10 0,1-16-108,1 0 1,0 1 0,-1-1 0,1 0-1,0 0 1,0 1 0,-1-1 0,1 0 0,0 0-1,0 0 1,0 0 0,0 0 0,1 0-1,-1-1 1,0 1 0,0 0 0,1 0-1,-1-1 1,0 1 0,0-1 0,1 1 0,-1-1-1,1 0 1,-1 1 0,0-1 0,1 0-1,-1 0 1,1 0 0,-1 0 0,1 0-1,-1 0 1,0-1 0,1 1 0,-1 0 0,2-1-1,6-1-915,-1 1 0,0-1-1,0-1 1,0 1 0,8-5 0,28-18-5876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5.694"/>
    </inkml:context>
    <inkml:brush xml:id="br0">
      <inkml:brushProperty name="width" value="0.025" units="cm"/>
      <inkml:brushProperty name="height" value="0.025" units="cm"/>
    </inkml:brush>
  </inkml:definitions>
  <inkml:trace contextRef="#ctx0" brushRef="#br0">142 0 17649,'0'0'2946,"-23"58"-511,2-23-385,-1 2-257,-1 4-543,2-2-674,4-6-352,8-2-128,3-8-96,6-7-64,0-7-1185,2-7-1185,6-2-193,-1-5-768,1-12-1634,-4-7-4516</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6.033"/>
    </inkml:context>
    <inkml:brush xml:id="br0">
      <inkml:brushProperty name="width" value="0.025" units="cm"/>
      <inkml:brushProperty name="height" value="0.025" units="cm"/>
    </inkml:brush>
  </inkml:definitions>
  <inkml:trace contextRef="#ctx0" brushRef="#br0">129 58 15150,'-9'0'1992,"3"1"-1746,1 0 0,-1 1 1,0-1-1,1 1 0,-1 0 1,1 1-1,-1-1 0,1 1 1,0 0-1,0 0 0,0 1 1,1-1-1,-1 1 1,1 0-1,0 0 0,0 1 1,0-1-1,0 1 0,1 0 1,0 0-1,0 0 0,0 0 1,1 1-1,0-1 0,0 1 1,-2 7-1,3-11-213,1 1-1,-1-1 1,0 1-1,1-1 1,0 0-1,0 1 1,-1-1-1,1 1 1,1-1-1,-1 1 1,0-1 0,1 1-1,-1-1 1,1 0-1,0 1 1,-1-1-1,1 0 1,0 0-1,1 1 1,-1-1-1,0 0 1,1 0-1,-1 0 1,1 0-1,-1-1 1,1 1-1,4 3 1,-3-4-6,1 1 0,-1-1-1,1 0 1,0 0 0,0 0 0,0-1 0,0 0-1,-1 1 1,1-1 0,0 0 0,0-1 0,0 1-1,0-1 1,0 0 0,-1 0 0,1 0 0,6-3-1,0 0 35,-1-1-1,1 0 0,-1 0 0,0-1 0,-1 0 0,0-1 0,0 1 1,0-2-1,-1 1 0,7-10 0,-10 13-42,0-1 0,-1 1-1,0-1 1,0 0 0,0 0 0,-1 0 0,0 0-1,0-1 1,0 1 0,0-1 0,-1 1 0,0-1 0,0 1-1,0-1 1,-1 0 0,0 0 0,0 1 0,-1-1 0,1 0-1,-3-7 1,2 11-9,0 0 1,0 0-1,0 0 0,-1 0 0,1 0 1,-1 0-1,1 0 0,-1 0 1,0 1-1,0-1 0,0 0 0,1 1 1,-2 0-1,1-1 0,0 1 0,0 0 1,0 0-1,0 0 0,-1 1 0,1-1 1,-1 0-1,1 1 0,0 0 0,-1-1 1,1 1-1,-1 0 0,1 0 0,-5 1 1,2-1 18,-1 1-1,0-1 1,1 1 0,-1 1 0,1-1 0,-1 1 0,1 0 0,0 0 0,0 0 0,-1 1-1,-6 5 1,5-2-24,-1 1 1,1 0-1,0 1 0,1 0 0,0 0 0,0 0 0,1 1 0,0 0 0,0 0 0,1 0 0,0 0 0,1 1 0,0 0 1,0-1-1,1 1 0,-2 20 0,4-29-45,0 1 0,0-1 0,0 0 0,1 0 0,-1 1 0,0-1 1,0 0-1,1 0 0,-1 1 0,1-1 0,-1 0 0,1 0 0,0 0 0,-1 0 1,1 0-1,0 0 0,0 0 0,-1 0 0,1 0 0,0 0 0,0 0 0,0 0 0,0-1 1,0 1-1,2 0 0,0 1-141,1-1-1,-1 0 1,1 0 0,-1-1 0,1 1 0,-1-1-1,1 1 1,0-1 0,4-1 0,4 0-1012,1 0-1,-1-2 1,1 0 0,17-6-1,16-11-5312</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6.391"/>
    </inkml:context>
    <inkml:brush xml:id="br0">
      <inkml:brushProperty name="width" value="0.025" units="cm"/>
      <inkml:brushProperty name="height" value="0.025" units="cm"/>
    </inkml:brush>
  </inkml:definitions>
  <inkml:trace contextRef="#ctx0" brushRef="#br0">45 20 11115,'-5'15'4852,"0"-2"-4218,-2 3 234,1 0 0,1 1 0,0-1 0,1 1 0,1 0 0,1 0 0,0 1 0,1 17-1,2-34-804,-1 0 0,1 1 0,-1-1 0,1 0-1,-1 1 1,1-1 0,0 0 0,0 0 0,0 1 0,0-1-1,0 0 1,0 0 0,0 0 0,0 0 0,0 0-1,0-1 1,1 1 0,-1 0 0,0 0 0,1-1-1,-1 1 1,0-1 0,1 1 0,-1-1 0,1 0-1,-1 1 1,1-1 0,-1 0 0,0 0 0,1 0-1,-1 0 1,1 0 0,-1 0 0,1-1 0,1 0 0,5 1 114,-1-2 0,0 1 1,1-1-1,-1 0 1,13-6-1,-5 0 28,0-1-1,0 0 0,-1-2 0,26-22 1,-34 27-76,0 0 0,0 0 0,-1 0 1,0-1-1,0 0 0,0 0 0,-1 0 0,0-1 1,-1 1-1,0-1 0,0 0 0,3-12 0,-6 19-50,1-1-1,-1 0 0,0 0 0,0 1 0,0-1 0,0 0 0,0 0 0,0 1 0,-1-1 0,1 0 0,0 1 0,-1-1 0,1 0 0,-1 1 0,0-1 0,0 1 0,1-1 0,-1 1 0,0-1 0,0 1 0,0-1 0,-1 1 0,1 0 0,-2-2 1,0 1-46,1 1 1,-1 0 0,0-1 0,0 1 0,0 0 0,0 1 0,0-1 0,0 0 0,0 1-1,0-1 1,0 1 0,0 0 0,-3 1 0,0-1-42,1 0 0,-1 1 0,1 0 0,-1 0-1,1 0 1,0 1 0,-1 0 0,1 0 0,0 0 0,0 0 0,0 1 0,1 0-1,-1 0 1,1 1 0,-8 6 0,0 14-997,8-7-6606</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6.840"/>
    </inkml:context>
    <inkml:brush xml:id="br0">
      <inkml:brushProperty name="width" value="0.025" units="cm"/>
      <inkml:brushProperty name="height" value="0.025" units="cm"/>
    </inkml:brush>
  </inkml:definitions>
  <inkml:trace contextRef="#ctx0" brushRef="#br0">0 0 10730,'0'0'10090,"0"52"-9450,5-16 577,8 9-480,0 7 256,4-3-224,4-4-545,3-7-128,-2-7-64,2-7 0,-4-6-224,-2-7-545,-9-5-640,-8-3-961,-11-3-5253,-10-8-4325</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7.167"/>
    </inkml:context>
    <inkml:brush xml:id="br0">
      <inkml:brushProperty name="width" value="0.025" units="cm"/>
      <inkml:brushProperty name="height" value="0.025" units="cm"/>
    </inkml:brush>
  </inkml:definitions>
  <inkml:trace contextRef="#ctx0" brushRef="#br0">8 364 11531,'0'0'3619,"-8"-64"-2786,23 44 1089,9-2-385,1-6-63,8 2-33,6 0-288,7 3-352,5-2-417,6 1-288,-1 0-288,-1-2-1665,-11-2-2436,-9 0-5284</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7.790"/>
    </inkml:context>
    <inkml:brush xml:id="br0">
      <inkml:brushProperty name="width" value="0.025" units="cm"/>
      <inkml:brushProperty name="height" value="0.025" units="cm"/>
    </inkml:brush>
  </inkml:definitions>
  <inkml:trace contextRef="#ctx0" brushRef="#br0">0 214 16335,'0'0'6305,"6"11"-5435,95 232 2590,-101-242-3400,0 0 1,0 0-1,0 0 1,1 0-1,-1 0 1,0 0-1,1 0 1,-1 0-1,1 0 1,-1 0-1,1 0 1,-1 0 0,1 0-1,0 0 1,-1-1-1,1 1 1,0 0-1,0 0 1,0-1-1,0 1 1,-1 0-1,1-1 1,0 1 0,0-1-1,1 1 1,-1-2 12,0 1 0,0-1 0,0 0 0,0 1 1,0-1-1,0 0 0,-1 0 0,1 0 0,0 1 0,-1-1 1,1 0-1,0 0 0,-1 0 0,1 0 0,-1 0 0,0 0 1,1-1-1,-1 0 0,13-60 1020,-10 36-723,-1-52 0,-3 72-338,1 0 1,0 0-1,-1 0 1,0 0-1,-1 0 1,0 0-1,1 0 1,-2 1-1,1-1 1,-1 0-1,0 1 1,0 0-1,0 0 1,-8-9 0,6 9-334,7 8-1157,16 6-995,-8-9 1504,1 1 0,-1-2 0,1 0 0,-1 0 0,1 0 0,-1-2 0,0 1 0,0-1 0,0-1 1,12-5-1,-8 2-768,-1 0 1,1-1-1,-1 0 1,-1-1-1,1-1 1,14-15-1,-18 9 4373,-14 7 3900,-13 10-19,5 8-6666,6-1 426,1 0 0,0 0 0,0 0 0,1 1 0,0 0 0,0 0 0,1 0-1,0 0 1,1 1 0,0 0 0,1-1 0,-1 1 0,2 0 0,0 0-1,0 0 1,1 1 0,1 18 0,0-27-277,-1-1-1,1 0 1,-1 1-1,1-1 1,0 0-1,0 1 1,-1-1-1,1 0 1,0 0-1,0 0 0,0 0 1,0 0-1,0 0 1,1 0-1,-1 0 1,0 0-1,0-1 1,1 1-1,-1 0 1,0-1-1,1 1 1,-1-1-1,0 1 1,1-1-1,-1 0 1,1 1-1,-1-1 1,1 0-1,-1 0 1,1 0-1,-1 0 1,0-1-1,1 1 1,-1 0-1,2-1 1,3 0 82,0 0 1,-1-1-1,1 0 1,-1 0-1,1 0 1,-1-1-1,9-5 1,-1-2-113,0 0 0,-1-1 1,-1 0-1,0-1 1,0-1-1,-1 1 1,-1-2-1,0 1 1,-1-1-1,0 0 0,-1-1 1,-1 0-1,0 0 1,-1-1-1,-1 1 1,0-1-1,-1 0 1,1-25-1,-4 41 4,1-1 0,-1 1-1,0 0 1,0 0 0,0-1 0,0 1 0,0 0-1,0-1 1,0 1 0,0 0 0,0-1-1,0 1 1,0 0 0,0 0 0,0-1 0,0 1-1,0 0 1,0-1 0,0 1 0,0 0 0,0-1-1,-1 1 1,1 0 0,0 0 0,0-1-1,0 1 1,0 0 0,-1 0 0,1-1 0,0 1-1,0 0 1,-1 0 0,1 0 0,0-1 0,0 1-1,-1 0 1,1 0 0,0 0 0,0 0-1,-1 0 1,1 0 0,0 0 0,-1-1 0,1 1-1,0 0 1,-1 0 0,1 0 0,0 0 0,0 0-1,-1 0 1,1 0 0,-1 1 0,-11 12-428,7 1 412,0 0 0,2 1 0,-1-1 0,2 1 0,0-1 0,1 1 0,0 0 1,1 0-1,4 27 0,-4-40 16,0 0 0,0 0 0,1 0 1,-1 0-1,1-1 0,-1 1 0,1 0 0,0 0 1,0-1-1,0 1 0,0 0 0,0-1 0,0 1 1,0-1-1,1 1 0,-1-1 0,0 0 0,1 0 1,-1 1-1,1-1 0,0 0 0,-1 0 0,3 1 0,-1-2-18,0 1-1,0-1 1,0 0-1,0 1 1,0-1-1,0-1 1,0 1-1,0 0 0,0-1 1,0 1-1,0-1 1,-1 0-1,5-2 1,3-1-339,-1-1 0,0 0 1,0 0-1,0-1 0,-1 0 1,0-1-1,10-10 0,10-21-3278,-4-7-1606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4.132"/>
    </inkml:context>
    <inkml:brush xml:id="br0">
      <inkml:brushProperty name="width" value="0.025" units="cm"/>
      <inkml:brushProperty name="height" value="0.025" units="cm"/>
    </inkml:brush>
  </inkml:definitions>
  <inkml:trace contextRef="#ctx0" brushRef="#br0">14 78 16400,'0'0'2775,"-4"10"-2684,4-10-91,-2 3-7,1-1 0,0 1 1,-1 0-1,1 0 0,1 0 0,-1 0 1,0 0-1,1 0 0,-1 0 0,1 1 1,0-1-1,0 0 0,0 0 0,1 0 1,-1 0-1,1 0 0,0 0 0,-1 0 1,1 0-1,1 0 0,-1 0 0,0 0 1,1 0-1,-1-1 0,1 1 0,0-1 1,0 1-1,0-1 0,3 3 0,0 0-27,-1-1-1,1-1 1,-1 1-1,1 0 1,0-1-1,1 0 1,9 4-1,-14-7 10,0 1-1,0-1 1,1 1-1,-1-1 1,0 0-1,0 0 1,0 0-1,1 0 0,-1 0 1,0 0-1,0 0 1,0 0-1,1 0 1,-1 0-1,0-1 1,0 1-1,0 0 1,0-1-1,0 1 0,1-1 1,-1 0-1,0 1 1,0-1-1,0 0 1,-1 1-1,1-1 1,0 0-1,0 0 1,0 0-1,0 0 1,-1 0-1,1 0 0,0 0 1,-1 0-1,1 0 1,-1 0-1,1 0 1,-1 0-1,0-1 1,0 1-1,1 0 1,-1 0-1,0 0 1,0-2-1,4-25 72,-2-1 0,-1-53 0,-2 37 788,3 52-659,0-1 1,0 1-1,1-1 0,0 0 1,0 0-1,0 0 1,1 0-1,7 8 1,-1 1 1,-5-7-91,0 0-1,1-1 1,0 1-1,0-1 1,9 7-1,-14-13-88,0 0 0,0 0 0,0-1 0,0 1-1,0 0 1,0-1 0,0 1 0,1-1-1,-1 1 1,0-1 0,1 1 0,-1-1-1,0 0 1,1 0 0,-1 0 0,0 0 0,1 0-1,1 0 1,-2 0-44,1-1 1,-1 0-1,0 0 0,0 1 0,1-1 1,-1 0-1,0 0 0,0 0 0,0 0 0,0-1 1,0 1-1,0 0 0,-1 0 0,1-1 1,0 1-1,0 0 0,-1-1 0,1 1 1,-1 0-1,1-1 0,-1-1 0,7-31-4042,-3-8-6742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8.148"/>
    </inkml:context>
    <inkml:brush xml:id="br0">
      <inkml:brushProperty name="width" value="0.025" units="cm"/>
      <inkml:brushProperty name="height" value="0.025" units="cm"/>
    </inkml:brush>
  </inkml:definitions>
  <inkml:trace contextRef="#ctx0" brushRef="#br0">37 287 14318,'-5'9'3133,"1"-2"-2588,0-1 51,1 1 0,-1 0 1,1 0-1,0 0 0,1 0 0,-1 0 1,1 0-1,1 1 0,-1 7 1,2-15-568,0 1 1,0 0 0,0-1 0,0 1-1,0-1 1,0 1 0,0 0-1,0-1 1,1 1 0,-1-1-1,0 1 1,0-1 0,1 1 0,-1-1-1,0 1 1,1-1 0,-1 1-1,0-1 1,1 0 0,-1 1 0,1-1-1,-1 1 1,1-1 0,-1 0-1,1 0 1,-1 1 0,1-1 0,-1 0-1,1 0 1,1 1 0,23-2 448,-19 0-405,-1 0-1,1-1 0,0 0 1,-1 0-1,0 0 0,8-5 0,-4-1-29,-1 0-1,0-1 0,0 0 0,-1 0 0,0-1 0,-1 0 0,0 0 0,-1-1 0,0 1 0,0-1 0,-1 0 0,-1-1 0,1 1 0,0-12 0,1-10 1,-1 1-1,-1-1 1,-4-58-1,-6 69 162,7 22-189,-1-1-1,1 1 1,-1 0-1,1 0 1,0-1-1,-1 1 1,1 0-1,-1 0 1,1-1-1,-1 1 1,1 0-1,-1 0 1,1 0-1,-1 0 1,1 0-1,-1 0 0,1 0 1,-1 0-1,1 0 1,-1 0-1,0 0 1,1 0-1,-1 0 1,1 0-1,-1 1 1,-2 0 22,1 0 1,0 1-1,-1-1 1,1 1-1,0 0 1,0 0-1,1 0 1,-1 0-1,0 0 0,0 0 1,1 0-1,0 0 1,-3 4-1,-4 13 4,1 0 0,1 1 0,0-1 0,2 1 0,0 0 0,1 1 0,1-1 0,1 0 0,1 1 0,0-1-1,6 32 1,-5-47-32,1-1 0,-1 0 0,1 0 0,0 0 1,0 0-1,0 0 0,0-1 0,0 1 0,1-1 0,0 1 0,0-1 0,0 0 0,0 0 0,0 0 0,1 0 0,-1-1 0,1 0 0,4 3 0,-1-2-120,0 0 1,0 0-1,0-1 1,0 0-1,1-1 0,-1 1 1,1-1-1,-1-1 1,0 1-1,12-2 1,-11 0-389,0 0 0,0 0 1,0-1-1,0 0 0,0 0 0,0-1 1,-1 0-1,1-1 0,10-6 0,-14 8-156,0-1 0,0 0-1,-1 0 1,1 0 0,-1 0-1,0-1 1,0 1-1,0-1 1,0 0 0,0 0-1,-1 0 1,0 0-1,0-1 1,0 1 0,0-1-1,1-6 1,1-23-7230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8.523"/>
    </inkml:context>
    <inkml:brush xml:id="br0">
      <inkml:brushProperty name="width" value="0.025" units="cm"/>
      <inkml:brushProperty name="height" value="0.025" units="cm"/>
    </inkml:brush>
  </inkml:definitions>
  <inkml:trace contextRef="#ctx0" brushRef="#br0">23 147 12620,'-2'9'2381,"0"-5"-2080,-10 44 2021,12-46-2231,-1-1 0,1 1-1,0-1 1,0 1 0,0-1 0,0 1 0,0-1 0,0 0 0,0 1-1,0-1 1,1 1 0,-1-1 0,0 1 0,1-1 0,-1 1 0,1-1-1,0 0 1,-1 0 0,1 1 0,0-1 0,0 0 0,0 0 0,0 0-1,0 1 1,0-1 0,0-1 0,0 1 0,0 0 0,1 0 0,-1 0-1,0 0 1,3 0 0,3 0 97,0 0-1,0-1 0,0 0 1,0 0-1,0-1 1,0 1-1,0-2 0,0 1 1,0-1-1,0 0 1,0 0-1,-1-1 0,1 0 1,-1 0-1,1-1 0,-1 0 1,10-8-1,0 0-54,-1-1 0,0-1-1,-1 0 1,-1-1 0,14-20-1,-21 27 37,-2 0 0,1 0 0,-1 0-1,0-1 1,2-9 0,-5 17-109,0 0-1,-1-1 1,1 1 0,-1-1 0,1 1 0,-1 0-1,0-1 1,1 1 0,-1-1 0,0 1 0,0 0-1,0-1 1,0 1 0,0-1 0,0 1 0,-1-1 0,1 1-1,0-1 1,-1 1 0,1 0 0,-1-1 0,1 1-1,-1 0 1,0 0 0,0-1 0,1 1 0,-1 0-1,0 0 1,0 0 0,0 0 0,0 0 0,0 0 0,-1 0-1,1 0 1,0 0 0,0 1 0,-1-1 0,1 0-1,0 1 1,-2-1 0,-6 0 27,0 1-1,0 0 1,0 0-1,0 1 1,1 0-1,-1 1 1,0-1-1,0 2 1,1-1-1,0 2 1,-1-1-1,1 1 1,0 0-1,1 0 1,-1 1-1,1 0 1,0 1-1,0-1 1,-6 8-1,3-4 96,0 0 0,1 1 0,0 0 0,1 1 0,0 0 0,1 0-1,0 1 1,1-1 0,0 1 0,1 1 0,1-1 0,-5 18 0,8-28-175,1 0 0,0 0 0,-1 1 1,1-1-1,0 0 0,0 1 0,0-1 1,1 0-1,-1 1 0,0-1 1,1 0-1,0 0 0,-1 1 0,1-1 1,0 0-1,0 0 0,0 0 0,0 0 1,1 0-1,-1 0 0,3 2 1,-2-2 2,1 0 0,1 1 0,-1-1 0,0-1 0,0 1 0,1 0 0,-1-1 0,1 0 0,-1 0 0,1 0 0,0 0 0,4 0 0,11 1 15,1-2 0,-1 0 0,1-1 0,20-4 1,-35 4-26,39-7-914,0-2 0,0-2 0,-1-1 0,47-24 0,-3-3-7200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5:21.433"/>
    </inkml:context>
    <inkml:brush xml:id="br0">
      <inkml:brushProperty name="width" value="0.025" units="cm"/>
      <inkml:brushProperty name="height" value="0.025" units="cm"/>
    </inkml:brush>
  </inkml:definitions>
  <inkml:trace contextRef="#ctx0" brushRef="#br0">2127 226 13677,'-47'-24'260,"-1"3"1,-1 1-1,-1 3 1,-1 2-1,0 2 1,0 2-1,-1 3 1,-90-3-1,76 11 93,0 3 0,0 3 0,1 3-1,0 3 1,1 2 0,-97 36 0,90-23-162,3 4 0,0 2 0,2 3 0,2 2 0,1 4 1,3 2-1,1 3 0,2 2 0,3 3 0,2 2 0,2 3 0,3 1 1,-41 68-1,63-85-156,3 2 0,1 0 1,2 1-1,2 1 1,2 1-1,2 0 0,3 1 1,1 0-1,2 1 1,-1 66-1,9-88-40,0 0-1,2 0 1,1-1 0,1 1-1,1-1 1,1 0 0,1 0-1,23 45 1,-20-51-17,0-1 0,1 0-1,1-1 1,1 0 0,0-2 0,1 1 0,1-2-1,1 0 1,0-1 0,0 0 0,38 19-1,-23-17 54,1-1 0,0-2 0,1-2-1,0-1 1,1-1 0,-1-2 0,37 2-1,5-4 312,0-4-1,94-11 1,-69-2 50,-1-5-1,0-4 1,136-50 0,-107 23-97,246-132 0,-302 138-213,-2-2 0,-1-4 0,-3-2 0,-2-4 0,-3-2 0,-2-3 0,59-76 0,-86 91-55,-1-1 0,-2-1-1,-3-2 1,-1 0 0,-3-2-1,-2-1 1,-2 0 0,-3-2-1,-2 0 1,-2 0 0,8-99 0,-17 120-17,-2 0 1,-1-1 0,-2 1 0,-1 0 0,-1 0 0,-10-33-1,12 57-5,-1 0 0,-1 0 0,1 0-1,-1 0 1,-1 1 0,0-1-1,0 1 1,-1 1 0,1-1-1,-2 1 1,1 0 0,-1 0-1,0 0 1,0 1 0,-1 1-1,0-1 1,0 1 0,0 0-1,-1 1 1,0 0 0,1 0-1,-1 1 1,-1 0 0,1 1-1,-15-3 1,-6 2-149,-1 1 0,1 2 0,-1 1 1,1 1-1,0 1 0,-1 2 0,-49 15 0,-202 84-5431,110-29-1050</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5:22.323"/>
    </inkml:context>
    <inkml:brush xml:id="br0">
      <inkml:brushProperty name="width" value="0.025" units="cm"/>
      <inkml:brushProperty name="height" value="0.025" units="cm"/>
    </inkml:brush>
  </inkml:definitions>
  <inkml:trace contextRef="#ctx0" brushRef="#br0">2928 379 17585,'-65'-36'120,"-1"3"-1,-1 3 1,-2 3 0,-1 3 0,-125-26 0,86 31-82,-1 5-1,-1 4 1,-126 6 0,154 9 13,1 4 0,1 3 0,-1 3 0,2 4 1,1 4-1,1 3 0,-121 58 0,112-40 68,2 3 0,2 5 1,3 3-1,2 3 0,2 4 0,-76 82 1,103-92 119,3 2-1,2 3 1,3 1 0,2 2 0,3 2 0,-52 124 0,71-144-181,2 1 1,2 0 0,2 2-1,2-1 1,2 1 0,2 0-1,2 0 1,2 1-1,2-1 1,2 0 0,16 86-1,-11-104-63,0 0-1,1-1 1,2 0-1,1-1 1,1 0-1,1-1 1,1-1 0,1 0-1,1-1 1,1 0-1,1-2 1,0 0-1,2-1 1,0-2-1,2 0 1,-1-1-1,48 25 1,-20-18-1,0-1-1,1-3 1,1-2 0,1-3 0,0-1-1,1-3 1,0-3 0,71 2-1,-31-9 152,1-5 0,-1-3 0,-1-4-1,182-49 1,-98 5 590,268-121 0,5-53-374,-337 162-238,199-158-1,-250 173-102,-3-3 0,-2-2 0,-3-3-1,57-83 1,-79 95-31,-1-1-1,-3-1 1,-3-2-1,-1-1 1,-3-1 0,23-94-1,-35 111-26,-2-1-1,-2 0 1,-2 0 0,-1 0-1,-2 0 1,-8-68-1,5 85 68,-2 0 0,0 1 0,-2 0-1,0 0 1,-1 0 0,-2 1-1,1 0 1,-2 1 0,-1 0 0,0 1-1,-2 0 1,0 1 0,-22-21 0,16 21 50,0 1 0,-1 0 1,-1 2-1,0 0 1,-1 2-1,0 0 1,-27-9-1,13 9-39,0 1 0,-1 2 0,0 1 0,-50-3 0,25 8-41,0 3-1,0 3 1,0 2 0,1 3-1,-105 27 1,50 1-778,2 4-1,-193 96 1,-28 56-5953,165-81-1921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44.328"/>
    </inkml:context>
    <inkml:brush xml:id="br0">
      <inkml:brushProperty name="width" value="0.025" units="cm"/>
      <inkml:brushProperty name="height" value="0.025" units="cm"/>
    </inkml:brush>
  </inkml:definitions>
  <inkml:trace contextRef="#ctx0" brushRef="#br0">54 356 5701,'0'0'5034,"-7"-8"-3843,2 3-874,-25-32 1132,28 34-1055,1 1-1,-1-1 1,1 1 0,0-1-1,0 0 1,0 0 0,1 1-1,-1-1 1,1 0 0,-1-3-1,6 5-284,0 0-1,0 0 1,0 0-1,1 1 0,-1 0 1,9 1-1,-9-1-12,715-32 3114,-21 0-2208,314 34 172,451-3 1607,-1275-11-2421,19 0-47,-252 23-324,6 1 209,24-12-153,0 0 0,0 0 1,0-1-1,0-1 0,0-1 1,0 0-1,-26-9 0,-31-7-744,-130-11-1233,-283-8 1,-206 40 1177,-18 34 537,35-1 252,506-32-50,-203 10 98,282-6-63,0 4 0,-99 27 0,168-30-79,30-3-118,35-2 98,663-63 482,-372 20-256,1663-78 745,-1650 101-851,226-3-210,-2266 55 516,42 138-349,749-65-23,829-98 22,10-2 68,59-9-82,7-2-28,37-9-147,232-52 135,4 12-1,313-18 1,571 22 142,-1069 46-62,437-6 35,313-9-549,-807 17 479,-26 1 26,0-1 0,-1 0 0,1-1-1,-1 0 1,1 0 0,-1-1 0,0-1 0,15-4-1,-25 7-10,1-1 0,-1 1 0,0 0 0,0 0 0,0 0 0,0 0 0,1 0 0,-1 0 0,0-1 0,0 1 0,0 0 0,0 0 0,0 0 0,0 0 0,1-1 0,-1 1 0,0 0 0,0 0 0,0 0 0,0-1 0,0 1 0,0 0 0,0 0 0,0 0 0,0-1 0,0 1 0,0 0 0,0 0 0,0 0 0,0-1 0,0 1 0,0 0 0,0 0 0,0 0 0,0-1 0,0 1 0,-1 0 0,1 0 0,0 0 0,0-1 0,0 1 0,0 0 0,0 0 0,0 0 0,-1 0 0,1 0 0,0-1 0,0 1 0,0 0 0,0 0 0,-1 0 0,1 0 0,0 0 0,0 0 0,0 0 0,-1 0 0,1 0 0,0 0 0,0 0 0,0-1 0,-1 1 0,-17-6-2,-45-6-10,0 3 0,-1 3 0,-98 3 0,111 3 8,-1111 56-341,10 103-1249,979-132-2007,31-11-2455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45.698"/>
    </inkml:context>
    <inkml:brush xml:id="br0">
      <inkml:brushProperty name="width" value="0.025" units="cm"/>
      <inkml:brushProperty name="height" value="0.025" units="cm"/>
    </inkml:brush>
  </inkml:definitions>
  <inkml:trace contextRef="#ctx0" brushRef="#br0">164 158 10634,'-152'6'982,"152"-6"-969,0 1 0,-1-1 0,1 0-1,0 0 1,-1 0 0,1 0 0,0 0 0,0 0-1,-1 0 1,1 1 0,0-1 0,-1 0 0,1 0-1,-1 0 1,1 0 0,0 0 0,-1-1-1,1 1 1,0 0 0,0 0 0,-1 0 0,1 0-1,0 0 1,-1 0 0,1 0 0,0-1 0,-1 1-1,1 0 1,0 0 0,0 0 0,-1-1-1,1 1 1,0 0 0,0 0 0,0-1 0,-1 1-1,1 0 1,0-1 0,0 1 0,0 0-1,0-1 1,-1 1 0,1 0 0,0-1 0,0 1-1,0 0 1,0-1 0,0 1 0,0 0 0,0-1-1,0 1 1,0 0 0,0-1 0,0 1-1,1-1 1,-1 0 83,1 0-1,0 1 0,0-1 1,0 0-1,0 0 1,0 0-1,0 0 0,0 1 1,0-1-1,0 1 1,0-1-1,0 0 0,1 1 1,-1 0-1,2-1 0,39-5 664,0 1 0,1 3 0,66 4 0,-24-1-469,329 0 278,1207-14 1533,-858-36-494,282-2-833,-1030 51-766,-10 0-10,1 0 0,0-1 0,-1 1 0,1 1 0,0-1 0,-1 1 0,1 0-1,-1 1 1,1-1 0,-1 1 0,0 0 0,0 0 0,7 5 0,-12-7-1,1 0 0,-1 0-1,0 1 1,0-1 0,1 0 0,-1 1 0,0-1 0,0 0-1,0 1 1,1-1 0,-1 0 0,0 1 0,0-1-1,0 0 1,0 1 0,0-1 0,0 1 0,0-1 0,0 0-1,0 1 1,0-1 0,0 1 0,0-1 0,0 0-1,0 1 1,0-1 0,0 1 0,0-1 0,0 0 0,-1 1-1,1-1 1,0 0 0,0 1 0,0-1 0,-1 0-1,1 1 1,0-1 0,0 0 0,-1 0 0,1 1 0,0-1-1,-1 0 1,1 0 0,0 1 0,-1-1 0,1 0-1,0 0 1,-1 0 0,1 0 0,0 0 0,-1 1 0,1-1-1,-1 0 1,1 0 0,-1 0 0,-26 6 90,25-6-76,-110 11 172,-183-6 1,127-6-167,-1009 45 4,657-20-26,218-10 9,-558 12 40,847-26-42,9 0 3,-1 1-1,1-1 1,-1 0-1,1 0 1,0 0-1,-1-1 0,1 0 1,0 0-1,0 0 1,-1 0-1,1 0 1,0-1-1,-4-2 0,8 3-9,0 0 1,1 0-1,-1 1 0,1-1 0,-1 0 0,1 1 0,-1-1 0,1 1 0,0-1 0,-1 0 0,1 1 0,0-1 0,0 1 0,-1 0 0,1-1 0,0 1 0,0 0 0,0-1 0,-1 1 0,1 0 0,0 0 0,0-1 0,0 1 0,0 0 0,-1 0 1,1 0-1,1 1 0,80-13-235,102-1 1,-109 10 221,1446-22-743,-379 16 412,-1029 7 403,253-17 100,-345 15 342,-21 4-482,0 0-1,0 0 0,-1 0 0,1 0 1,0 0-1,0 0 0,0 0 0,0 0 1,0 0-1,0 0 0,0 0 0,0 0 1,0 0-1,0-1 0,0 1 0,0 0 1,0 0-1,-1 0 0,1 0 0,0 0 1,0 0-1,0 0 0,0 0 0,0 0 1,0 0-1,0 0 0,0-1 0,0 1 1,0 0-1,0 0 0,0 0 0,0 0 1,0 0-1,0 0 0,0 0 0,0 0 1,0 0-1,0 0 0,0-1 0,0 1 1,0 0-1,0 0 0,1 0 0,-1 0 1,0 0-1,0 0 0,0 0 0,0 0 1,0 0-1,0 0 0,0 0 0,0 0 1,0 0-1,0-1 0,0 1 0,0 0 1,0 0-1,1 0 0,-1 0 0,0 0 1,0 0-1,0 0 0,0 0 0,0 0 1,0 0-1,0 0 0,0 0 0,-33-6 538,-1757-60-225,642 134-798,659-9-3492,351-43-1076,28-12-4446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9.319"/>
    </inkml:context>
    <inkml:brush xml:id="br0">
      <inkml:brushProperty name="width" value="0.025" units="cm"/>
      <inkml:brushProperty name="height" value="0.025" units="cm"/>
    </inkml:brush>
  </inkml:definitions>
  <inkml:trace contextRef="#ctx0" brushRef="#br0">179 1 20435,'0'0'2178,"-1"8"-891,-12 74 551,5-40-74,-4 64-1,11-104-1747,1 1 0,0 0 0,0 0 1,0 0-1,0-1 0,1 1 0,-1 0 0,1 0 0,-1-1 0,1 1 0,0 0 1,0-1-1,0 1 0,1-1 0,-1 1 0,1-1 0,-1 1 0,1-1 0,0 0 1,0 0-1,-1 0 0,5 3 0,-1-2-37,1-1 0,-1 0 0,0-1 0,1 1-1,-1-1 1,1 0 0,-1 0 0,1-1 0,0 1 0,8-2 0,3 0-305,-1-1 0,0 0 0,0-1 0,0-1 0,0-1 0,-1 0 0,18-9-1,11-2-972,-7 8 692,-37 8 614,1 0 0,0 0 0,-1 0 0,1 0 1,-1 0-1,1 0 0,0 0 0,-1 1 0,1-1 0,-1 0 0,1 0 0,-1 1 0,1-1 0,-1 0 0,1 1 0,-1-1 1,1 1-1,-1-1 0,1 0 0,-1 1 0,0-1 0,1 1 0,-1-1 0,0 1 0,1-1 0,-1 1 0,0 0 1,0-1-1,1 1 0,-1-1 0,0 1 0,0 0 0,0-1 0,0 1 0,0-1 0,0 1 0,0 0 0,0-1 1,0 1-1,0-1 0,0 1 0,0 0 0,-1-1 0,1 1 0,0-1 0,0 1 0,-1-1 0,1 1 0,0 0 1,-1-1-1,1 1 0,0-1 0,-2 1 0,-4 12 447,-2 0 1,1 0-1,-2-1 0,1-1 0,-2 1 1,-11 10-1,-71 62 1598,83-76-1887,-20 17 461,-42 27-1,62-46-628,-2 0 1,1 0-1,-1-1 1,1 0-1,-1-1 1,-1 0-1,1-1 0,-18 2 1,26-4-256,0-1 0,0-1 1,0 1-1,0 0 0,0-1 1,0 0-1,0 1 0,0-1 1,0 0-1,0-1 0,0 1 1,1 0-1,-1-1 0,0 0 1,1 1-1,-1-1 0,1 0 1,0 0-1,0-1 0,0 1 1,0 0-1,0-1 0,0 1 1,1-1-1,-1 0 0,1 1 1,-1-1-1,1 0 0,0 0 1,0 0-1,1 0 0,-2-4 0,-2-12-2374,0 1 0,2-2-1,-2-34 1,4 50 2105,-1-67-8639</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3:59.647"/>
    </inkml:context>
    <inkml:brush xml:id="br0">
      <inkml:brushProperty name="width" value="0.025" units="cm"/>
      <inkml:brushProperty name="height" value="0.025" units="cm"/>
    </inkml:brush>
  </inkml:definitions>
  <inkml:trace contextRef="#ctx0" brushRef="#br0">1 231 10730,'0'0'3620,"44"-59"-161,-14 35-1121,11 2-800,10 4-481,12 5 64,1 5-737,6 3-320,1 5-1217,-5 0-2082,-4 0-2050,-4-5-4837</inkml:trace>
  <inkml:trace contextRef="#ctx0" brushRef="#br0" timeOffset="1">906 1 17649,'0'0'4836,"-21"70"-3138,-4-26-97,0 6 289,-5 6-128,6-4-1025,0-5-577,9-3-160,7-11-513,6-6-1473,2-9-1121,0-6-768,0-9-930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4:00.024"/>
    </inkml:context>
    <inkml:brush xml:id="br0">
      <inkml:brushProperty name="width" value="0.025" units="cm"/>
      <inkml:brushProperty name="height" value="0.025" units="cm"/>
    </inkml:brush>
  </inkml:definitions>
  <inkml:trace contextRef="#ctx0" brushRef="#br0">243 27 17072,'-9'-5'2755,"8"4"-2643,-2-2 80,0 1-1,-1 0 1,1 0 0,0 0-1,-1 1 1,1-1-1,-1 1 1,1 0-1,-1 0 1,0 0 0,0 0-1,1 1 1,-1-1-1,0 1 1,0 0-1,0 0 1,1 0 0,-1 1-1,0-1 1,0 1-1,1 0 1,-1 0-1,0 1 1,1-1 0,-1 1-1,-3 2 1,-5 6-125,0 2 0,1-1 0,0 2 1,1-1-1,1 1 0,0 1 0,1 0 0,0 0 1,1 0-1,0 1 0,2 0 0,-1 1 0,2-1 1,0 1-1,1 0 0,-2 25 0,5-38-60,0-1 0,0 0 0,0 1 0,0-1 0,0 1 0,0-1 1,1 0-1,-1 1 0,1-1 0,-1 1 0,1-1 0,0 0 0,0 0 0,0 0 0,0 1 0,1-1 0,-1 0 0,0-1 0,1 1 0,0 0 0,-1 0 0,1 0 0,0-1 0,2 2 0,0-1 14,0 0 0,0-1 0,1 1 0,-1-1 0,0 0 0,0-1 0,1 1 0,-1-1 0,1 1-1,-1-1 1,0-1 0,7 0 0,7-2 37,-1-1 0,1 0 0,-1-2 0,0 0 0,24-12 0,-9 1-513,-2-2 1,32-24 0,-51 34 275,0 0 0,0 0 0,-1-2 0,0 1 0,-1-1 0,0 0 0,-1-1 0,7-13 0,-14 24 150,0-1 0,0 1 0,0-1 1,-1 0-1,1 1 0,-1-1 0,1 1 0,-1-1 0,1 0 0,-1 0 0,0 1 0,0-1 0,0 0 1,0 1-1,0-1 0,-1-2 0,1 3-5,-1 0 0,1 1 0,0-1 0,-1 1 0,1-1 0,-1 1 0,1-1 0,-1 1-1,1 0 1,-1-1 0,0 1 0,1-1 0,-1 1 0,1 0 0,-1 0 0,0-1 0,1 1 0,-1 0 0,0 0 0,1 0 0,-1 0 0,0 0 0,1 0 0,-1 0 0,0 0 0,1 0 0,-2 0 0,-2 1-52,0 0 1,1-1 0,-1 2 0,0-1 0,0 0 0,1 1-1,-1 0 1,1 0 0,-1 0 0,1 0 0,0 0 0,-3 4-1,-2 2-17,2 1-1,-1 0 1,1 0 0,1 0-1,0 1 1,0 0-1,0 0 1,2 0-1,-1 0 1,1 1-1,1 0 1,-2 12-1,3-14-689,0 0 0,1 0-1,0 0 1,0 1 0,1-1 0,0 0-1,1 0 1,-1 0 0,5 9-1,10 12-6487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4:00.384"/>
    </inkml:context>
    <inkml:brush xml:id="br0">
      <inkml:brushProperty name="width" value="0.025" units="cm"/>
      <inkml:brushProperty name="height" value="0.025" units="cm"/>
    </inkml:brush>
  </inkml:definitions>
  <inkml:trace contextRef="#ctx0" brushRef="#br0">77 149 9385,'0'0'22085,"6"-1"-21647,-2-1-412,0 1 0,0-1 0,0 0 0,0 0 0,-1 0 0,1-1 0,0 0 0,-1 1 0,0-1 0,0 0 0,0-1 0,0 1 0,0-1 0,0 1 0,-1-1 0,0 0 0,0 1 0,0-1 0,0-1 0,0 1 0,-1 0 0,0 0 1,0 0-1,0-1 0,0 1 0,-1 0 0,0-1 0,0 1 0,0-1 0,0 1 0,-1-1 0,-1-4 0,1 7-26,0 0 0,0 0 0,0 0 0,-1 0 0,1 1 0,-1-1 0,0 1 0,1-1 0,-1 1 0,0-1 0,0 1 0,0 0 0,0 0 0,0 0 0,0 0 0,0 0 0,0 0 0,0 1 0,-1-1 0,1 1 0,0-1 0,0 1 0,-1 0 0,1 0 0,0 0 0,0 0 0,-1 0 0,1 1 0,0-1 0,-4 2 0,1-1 0,0-1 0,0 1 0,0 1 0,0-1 0,0 1 0,0 0 0,1 0 0,-1 0 0,1 0 0,0 1 0,-1 0 0,1 0 0,-4 4 0,6-3-418,0 0 0,0 0 0,0 0 0,0 1 0,1-1 0,0 1 0,-2 7 0,3-11 78,0 1 1,-1 0-1,1-1 1,0 1-1,0-1 1,0 1 0,0 0-1,0-1 1,0 1-1,0 0 1,0-1 0,1 1-1,-1-1 1,1 1-1,-1-1 1,1 1-1,-1-1 1,1 1 0,0-1-1,0 1 1,0-1-1,0 0 1,0 1 0,2 1-1,19 2-12589</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4.018"/>
    </inkml:context>
    <inkml:brush xml:id="br0">
      <inkml:brushProperty name="width" value="0.025" units="cm"/>
      <inkml:brushProperty name="height" value="0.025" units="cm"/>
    </inkml:brush>
  </inkml:definitions>
  <inkml:trace contextRef="#ctx0" brushRef="#br0">148 183 11018,'5'-10'2525,"1"-5"-1594,-2 4 347,1 0-1,0 0 1,1 0 0,8-11-1,-13 22-1206,-1 0-1,0 0 0,0 0 0,1 0 1,-1 0-1,0 0 0,0 0 0,1 0 0,-1 0 1,0 0-1,0 0 0,0 0 0,1 1 0,-1-1 1,0 0-1,0 0 0,0 0 0,1 0 1,-1 1-1,0-1 0,0 0 0,0 0 0,0 0 1,0 1-1,1-1 0,-1 0 0,0 0 1,0 1-1,0-1 0,0 0 0,0 0 0,0 1 1,0-1-1,0 0 0,0 0 0,0 1 1,0-1-1,0 0 0,0 0 0,0 1 0,0-1 1,0 0-1,0 0 0,0 0 0,-1 1 1,1-1-1,0 0 0,0 1 0,0 20-174,-28 293 2626,4-91-2177,20-168-275,-6 128 484,-29-317 1224,1 20-2067,-10-38-607,46 149 842,1-1 1,0 1 0,0-1 0,1 1-1,-1-1 1,1 0 0,0 1 0,0-1-1,0 0 1,0 1 0,1-1-1,0-4 1,1 6-18,-1 1-1,1-1 1,-1 1-1,1-1 1,-1 1 0,1 0-1,0 0 1,0 0-1,0 0 1,-1 0 0,1 0-1,0 0 1,0 1-1,0-1 1,0 1 0,0-1-1,0 1 1,1 0-1,-1 0 1,0 0 0,3 0-1,23-2-882,0-2 0,0 0 0,-1-2 0,0-1 0,0-2 0,-1 0 0,0-2 0,0 0-1,-1-2 1,35-24 0,-46 26 478,0 0 0,-1-1 0,-1 0 0,1-1-1,-2 0 1,0-1 0,14-24 0,-17 24 670,-1 0 0,-1 0 0,0-1 0,-1 0 0,-1 0 0,0 0 0,-1 0 0,-1-1 1,1-20-1,-3 35-56,0 0 0,0 0 0,0 0 0,1 0 0,-1 0 0,0 0 1,0 0-1,-1 0 0,1 1 0,0-1 0,0 0 0,0 0 0,-1 0 0,1 0 1,0 0-1,-1 1 0,1-1 0,0 0 0,-1 0 0,1 1 0,-1-1 1,0 0-1,0 0 0,0 1-59,0 0 0,0 0 0,0 1 0,0-1 0,0 1 0,0-1 1,0 1-1,0-1 0,0 1 0,0-1 0,0 1 0,0 0 0,1-1 0,-1 1 0,0 0 0,0 0 1,1 0-1,-1-1 0,0 1 0,1 0 0,-1 2 0,-10 13 332,1 0 1,1 1-1,1 0 0,-11 31 1,-19 83 544,32-109-814,-8 29 573,2 1 1,3 0-1,1 0 0,4 1 1,3 103-1,1-149-681,1 0-1,1 0 1,-1 0-1,1 0 1,1 0 0,-1 0-1,1-1 1,0 1-1,7 10 1,-8-15-6,0 1 0,0-1 0,0 1 0,0-1 1,1 1-1,-1-1 0,1 0 0,0 0 0,-1 0 0,1-1 0,0 1 0,0-1 0,0 1 0,0-1 1,0 0-1,0 0 0,1 0 0,-1-1 0,0 1 0,0-1 0,1 0 0,4 0 0,-7 0-8,0-1 0,0 1-1,0 0 1,1-1 0,-1 0-1,0 1 1,0-1-1,-1 0 1,1 1 0,0-1-1,0 0 1,0 0 0,0 0-1,-1 0 1,1 0 0,0 0-1,-1 0 1,1 0-1,-1 0 1,1 0 0,-1 0-1,1 0 1,-1-1 0,0 1-1,0 0 1,0 0 0,1-3-1,1-38 190,-2 35-167,0-58-1909,-4 1 1,-12-67-1,16 127 1725,-2-26-84,2 30 235,0-1 0,1 0-1,-1 0 1,0 1 0,1-1 0,-1 1 0,0-1-1,1 0 1,-1 1 0,1-1 0,-1 1 0,1-1-1,-1 1 1,1-1 0,-1 1 0,1-1-1,-1 1 1,1 0 0,0-1 0,-1 1 0,1 0-1,0-1 1,-1 1 0,1 0 0,0 0-1,0 0 1,-1-1 0,1 1 0,0 0 0,-1 0-1,1 0 1,0 0 0,0 1 0,32-1 173,12 0-146,0-1 0,54-9-1,-86 8 170,0-1 0,0 0 0,0-1 0,0-1 0,0 0 0,-1 0 0,0-1 0,0-1 0,0 0 0,-1-1 0,18-16 0,-27 22-69,0 0 0,0-1-1,0 1 1,0 0 0,-1-1 0,1 1 0,-1-1-1,0 1 1,1-1 0,-1 0 0,0 1 0,0-4-1,-1 6-101,0-1-1,0 1 0,0-1 1,0 1-1,0-1 0,0 1 1,0 0-1,0-1 0,0 1 0,0-1 1,0 1-1,0-1 0,0 1 1,-1 0-1,1-1 0,0 1 1,0-1-1,-1 1 0,1 0 0,0-1 1,0 1-1,-1 0 0,1-1 1,0 1-1,-1 0 0,1 0 1,0-1-1,-1 1 0,0 0 1,-22 3 46,16 0-85,0 0-1,0 1 0,1 0 0,-1 1 1,1 0-1,0 0 0,1 0 0,-1 0 1,1 1-1,0 0 0,0 0 1,1 0-1,-6 11 0,4-8 0,2 1-1,-1-1 1,1 1 0,1 0-1,0 0 1,0 0-1,1 0 1,0 1 0,0 15-1,2-24 5,0 0 0,0 0-1,1-1 1,-1 1-1,1 0 1,-1-1 0,1 1-1,0 0 1,-1-1 0,1 1-1,0-1 1,0 1 0,0-1-1,0 0 1,0 1 0,1-1-1,-1 0 1,0 0-1,1 1 1,-1-1 0,1 0-1,-1-1 1,1 1 0,-1 0-1,1 0 1,-1-1 0,1 1-1,0 0 1,0-1 0,-1 0-1,1 1 1,0-1 0,0 0-1,-1 0 1,1 0-1,0 0 1,0 0 0,-1-1-1,4 0 1,4 0 102,1 0 1,-1-1-1,1 0 1,-1 0-1,0-1 0,11-5 1,-1-2-30,-1 0-1,0-1 1,0-1 0,-2-1 0,28-26-1,-36 31 16,1-1 0,-2 0-1,1-1 1,-1 1-1,-1-1 1,0-1 0,0 1-1,-1-1 1,0 0 0,-1 0-1,5-20 1,-9 31-79,0-1-1,1 1 1,-1-1 0,0 1 0,0-1 0,0 1-1,0-1 1,0 1 0,0-1 0,0 1 0,0-1-1,0 1 1,0-1 0,0 1 0,0-1 0,0 1-1,0-1 1,0 1 0,0-1 0,-1 1 0,1-1 0,0 1-1,0-1 1,-1 1 0,1-1 0,0 1 0,0 0-1,-1-1 1,1 1 0,-1-1 0,1 1 0,0 0-1,-1-1 1,1 1 0,-1 0 0,1 0 0,-1-1-1,1 1 1,-1 0 0,1 0 0,-1 0 0,1 0-1,-1 0 1,1-1 0,-1 1 0,1 0 0,-1 0-1,1 0 1,-1 0 0,1 1 0,-1-1 0,1 0-1,-1 0 1,1 0 0,-1 0 0,1 0 0,-1 1-1,1-1 1,-1 0 0,0 1 0,-29 17 10,18-6-14,0 0 0,1 1 0,1 1 0,-13 21 0,19-30 22,1 1-1,0-1 1,1 1-1,-1 0 0,1 0 1,0 0-1,1 0 1,-1 0-1,1 1 0,0-1 1,1 0-1,0 0 1,0 1-1,0-1 1,2 9-1,-1-13-23,0 0 1,0 1-1,0-1 0,1 0 1,-1 0-1,1 0 0,-1 0 1,1 0-1,0 0 0,-1-1 1,1 1-1,0-1 0,0 1 1,1-1-1,-1 0 1,0 1-1,0-1 0,1 0 1,-1-1-1,0 1 0,1 0 1,-1-1-1,1 1 0,3-1 1,10 2 78,0 0 0,28-2 0,-26-1-28,92-5-984,-37-10-2898,-19-5-2752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4.785"/>
    </inkml:context>
    <inkml:brush xml:id="br0">
      <inkml:brushProperty name="width" value="0.025" units="cm"/>
      <inkml:brushProperty name="height" value="0.025" units="cm"/>
    </inkml:brush>
  </inkml:definitions>
  <inkml:trace contextRef="#ctx0" brushRef="#br0">1 171 16752,'0'0'7132,"10"3"-6513,-4-1-537,0 1 0,0-1 0,-1 1 0,1 0-1,-1 1 1,0-1 0,0 1 0,0 0 0,0 0 0,-1 1 0,1-1-1,-1 1 1,0 0 0,6 10 0,-10-13-73,1-1 0,0 0-1,-1 1 1,1-1 0,0 0 0,0 0-1,0 0 1,0 1 0,0-1 0,0 0-1,0 0 1,0 0 0,1-1 0,-1 1-1,0 0 1,0 0 0,1-1 0,-1 1 0,1-1-1,1 1 1,-2-1-2,0 0-1,-1-1 1,1 1-1,0-1 1,0 0 0,-1 1-1,1-1 1,0 1-1,-1-1 1,1 0-1,-1 0 1,1 1 0,-1-1-1,1 0 1,-1 0-1,1 0 1,-1 1-1,0-1 1,1 0 0,-1 0-1,0 0 1,0 0-1,0-1 1,3-14 148,-1-1 1,-1-26 0,-1 30 28,-2-141 2944,4 168-3346,1 0 0,1 0 0,0 0 0,1 0 0,0-1 0,1 0 0,1 0 0,0 0 0,0-1 0,2 0 0,-1 0 0,20 18 0,-7-16-2552,-6-11-2708,-8-3-3106</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4:02.252"/>
    </inkml:context>
    <inkml:brush xml:id="br0">
      <inkml:brushProperty name="width" value="0.025" units="cm"/>
      <inkml:brushProperty name="height" value="0.025" units="cm"/>
    </inkml:brush>
  </inkml:definitions>
  <inkml:trace contextRef="#ctx0" brushRef="#br0">223 138 15567,'0'0'3544,"1"11"-2700,5 22-531,2 0 0,1-1 1,1 0-1,2-1 0,24 46 0,-5-8-1370,-29-66 883,-1 0 0,0 0 0,1 0 0,-1 0-1,-1 0 1,1 0 0,0 1 0,-1-1 0,1 0 0,-1 0 0,0 5 0,-1-6 68,1-1 0,-1 0 1,0 0-1,0 0 1,0 0-1,0 0 0,0 0 1,0 0-1,0-1 1,0 1-1,0 0 1,0 0-1,0-1 0,0 1 1,-1-1-1,1 1 1,0-1-1,0 1 0,-1-1 1,1 0-1,0 0 1,-1 0-1,1 0 0,0 0 1,-1 0-1,1 0 1,0 0-1,-3-1 0,-7 1-374,0-1-1,0 0 1,0-1-1,0-1 1,0 1-1,0-2 1,1 0-1,-14-6 0,10 2 513,0 0 0,0 0-1,1-2 1,1 1-1,-20-20 1,22 19 406,0-1-1,1 0 1,0 0-1,1-1 1,1 0 0,-1 0-1,2 0 1,0-1 0,0-1-1,1 1 1,1-1 0,0 1-1,1-1 1,-2-26-1,5 32-287,0 0-1,1 1 0,0-1 1,1 1-1,0-1 0,0 1 1,0-1-1,1 1 1,0 0-1,0 0 0,1 0 1,0 1-1,0-1 0,1 1 1,-1 0-1,1 0 0,1 1 1,-1-1-1,1 1 0,11-7 1,-7 5-17,1 0 1,0 1 0,0 0-1,1 1 1,0 0 0,-1 1-1,2 1 1,-1 0 0,0 0 0,1 1-1,24-1 1,-34 3-133,0 0 1,1 0-1,-1 0 0,0 1 1,1-1-1,-1 1 1,0 0-1,0 0 0,0 0 1,0 0-1,0 1 1,0-1-1,0 1 0,0-1 1,0 1-1,-1 0 1,1 0-1,-1 1 0,1-1 1,1 3-1,-1-1 60,-1 0 0,1 1 0,-1-1-1,-1 0 1,1 1 0,0 0 0,-1-1 0,0 1-1,0 0 1,-1-1 0,1 1 0,-1 7-1,-1 2 199,0-1 0,-1 1-1,0-1 1,-1 1 0,-1-1-1,0 0 1,-1-1 0,0 1-1,-7 12 1,6-16 42,3-3-149,0 0-1,0 0 0,0-1 1,-1 0-1,0 0 0,0 0 1,-1 0-1,1 0 0,-10 6 1,21-24-1663,16-16-5545,46-46-1,-1 20-1698,-22 30 6607,-45 24 2423,0 0-1,0 1 0,0-1 1,0 0-1,0 1 0,0 0 0,1-1 1,-1 1-1,0-1 0,0 1 1,0 0-1,0 0 0,1 0 0,-1 0 1,0 0-1,0 0 0,0 0 1,1 0-1,-1 0 0,0 1 0,0-1 1,0 0-1,0 1 0,1-1 1,-1 1-1,0 0 0,0-1 0,0 1 1,0 0-1,0-1 0,0 1 1,-1 0-1,1 0 0,0 0 0,0 0 1,0 0-1,-1 0 0,1 0 1,-1 0-1,1 0 0,-1 0 0,1 0 1,-1 0-1,1 0 0,-1 0 1,0 2-1,2 7 914,-1 0-1,0 0 1,-1 0 0,-2 18 0,1-6-160,0 19 671,-1-28-1166,1 0-1,1-1 1,0 1-1,0-1 1,2 1-1,-1 0 1,2-1-1,6 22 1,-9-33-518,0 0 0,0-1 0,1 1 0,-1-1 0,0 1 1,1-1-1,-1 1 0,0-1 0,1 1 0,-1-1 0,1 1 0,-1-1 1,0 1-1,1-1 0,-1 0 0,1 1 0,-1-1 0,1 0 0,0 1 1,-1-1-1,1 0 0,-1 0 0,1 0 0,0 1 0,-1-1 1,1 0-1,-1 0 0,1 0 0,0 0 0,-1 0 0,1 0 0,-1 0 1,1 0-1,0 0 0,-1-1 0,1 1 0,-1 0 0,1 0 0,0 0 1,-1-1-1,1 1 0,-1 0 0,1-1 0,-1 1 0,1 0 0,-1-1 1,1 1-1,-1-1 0,1 1 0,-1-1 0,0 1 0,1-1 1,-1 1-1,0-1 0,1 1 0,-1-1 0,0 0 0,18-33 580,-13 19-575,-1 0 1,0 1-1,-1-1 0,-1 0 1,0-1-1,-1-19 0,-1 27-141,0 0 1,-1 1-1,0-1 0,0 0 0,-1 1 0,0-1 0,0 1 0,-1 0 0,0 0 1,0 0-1,-1 0 0,0 0 0,0 0 0,-5-6 0,-5 5-250,7 13-95,7-3 381,0-1 1,-1 1 0,1-1-1,0 0 1,0 1 0,0-1-1,0 1 1,1-1 0,-1 0-1,0 1 1,0-1 0,1 1-1,-1-1 1,1 0 0,0 0-1,-1 1 1,1-1 0,1 2 0,0-1-181,1 0 0,-1 0 1,1 0-1,-1 0 1,1 0-1,0-1 0,0 1 1,0-1-1,0 0 1,0 0-1,0 0 1,0 0-1,0-1 0,0 1 1,0-1-1,0 0 1,1 0-1,-1 0 0,0 0 1,0 0-1,0-1 1,0 1-1,0-1 1,6-2-1,1 0-630,0 0-1,0-1 1,0-1 0,-1 0 0,1 0-1,9-7 1,16-19-3269,-6-3-2263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4:02.595"/>
    </inkml:context>
    <inkml:brush xml:id="br0">
      <inkml:brushProperty name="width" value="0.025" units="cm"/>
      <inkml:brushProperty name="height" value="0.025" units="cm"/>
    </inkml:brush>
  </inkml:definitions>
  <inkml:trace contextRef="#ctx0" brushRef="#br0">75 9 5189,'0'0'10906,"-8"5"-9432,3-1-1331,0 0 1,0 0-1,0 0 1,1 1 0,0 0-1,0 0 1,0 0-1,1 0 1,-1 0 0,1 1-1,0-1 1,1 1-1,-1 0 1,1 0 0,1 0-1,-1 0 1,1 0-1,0 0 1,-1 10 0,0 4 340,1-1 0,0 1 0,1-1 0,4 23 0,-4-38-390,1-1 0,0 1 0,0-1 0,0 0 0,0 1 0,0-1 0,1 0 0,-1 0 0,1 0 0,0 0 0,0 0 0,0 0 1,5 4-1,-5-6-22,0 0 1,0 0-1,0 0 1,0 0-1,0 0 1,0 0-1,0-1 1,0 1-1,1-1 1,-1 1-1,0-1 1,0 0-1,1 0 1,-1 0-1,0 0 1,1-1-1,-1 1 1,0-1-1,0 1 1,0-1-1,1 0 1,-1 1-1,3-3 1,2-1 35,-1 0 0,0 0 1,0 0-1,0 0 0,0-1 0,-1 0 1,0-1-1,0 1 0,0-1 0,0 0 1,-1 0-1,0 0 0,-1-1 0,1 1 1,-1-1-1,3-11 0,-1 4-115,-1 0 0,0-1 0,-1 1-1,-1-1 1,0 1 0,-1-1 0,-2-20 0,1 32-21,0 1 0,0-1 0,0 1 0,-1-1-1,0 0 1,1 1 0,-1-1 0,0 1 0,0 0 0,0-1 0,0 1 0,-1 0 0,1 0 0,-1-1 0,1 1-1,-1 0 1,0 1 0,0-1 0,0 0 0,0 0 0,0 1 0,0-1 0,0 1 0,-1 0 0,1 0 0,0 0-1,-1 0 1,1 0 0,-1 0 0,1 0 0,-1 1 0,1-1 0,-1 1 0,1 0 0,-1 0 0,0 0 0,1 0-1,-1 0 1,0 1 0,1-1 0,-1 1 0,1 0 0,-1-1 0,1 1 0,0 0 0,-1 0 0,1 1 0,0-1 0,0 0-1,-1 1 1,1 0 0,0-1 0,0 1 0,1 0 0,-1 0 0,0 0 0,1 0 0,-1 0 0,1 1 0,0-1-1,-1 0 1,1 1 0,0-1 0,0 4 0,0-4-119,0 0 1,0 0-1,1 1 0,-1-1 0,1 0 0,0 1 0,0-1 1,-1 0-1,1 1 0,1-1 0,-1 0 0,0 1 1,1-1-1,-1 0 0,1 0 0,0 1 0,-1-1 0,1 0 1,0 0-1,0 0 0,1 0 0,-1 0 0,0 0 1,1 0-1,-1-1 0,1 1 0,0 0 0,-1-1 0,5 3 1,-3-2-186,1-1 1,0 0 0,-1 0 0,1 0-1,0-1 1,-1 0 0,1 1 0,0-1 0,0 0-1,-1-1 1,1 1 0,0-1 0,-1 1-1,1-1 1,0 0 0,-1-1 0,1 1 0,-1-1-1,4-1 1,28-21-4698,-1-9-4788</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4:03.111"/>
    </inkml:context>
    <inkml:brush xml:id="br0">
      <inkml:brushProperty name="width" value="0.025" units="cm"/>
      <inkml:brushProperty name="height" value="0.025" units="cm"/>
    </inkml:brush>
  </inkml:definitions>
  <inkml:trace contextRef="#ctx0" brushRef="#br0">76 196 13421,'-6'12'1655,"-12"27"97,-13 41 0,26-68-1286,2 0-1,-1 1 0,1-1 0,1 1 1,0 0-1,1 0 0,1 0 0,0 0 0,2 14 1,-2-26-461,0 0 1,0 0-1,0 0 0,0-1 1,1 1-1,-1 0 1,0 0-1,1 0 1,-1-1-1,0 1 1,1 0-1,-1-1 1,1 1-1,-1 0 1,1-1-1,0 1 0,-1-1 1,1 1-1,-1-1 1,1 1-1,0-1 1,-1 1-1,1-1 1,0 0-1,0 1 1,-1-1-1,1 0 1,0 0-1,1 1 0,25-9 148,-20 4-95,0 0-1,0-1 1,-1 0 0,1 0-1,6-7 1,-1-4-27,0-1 1,-1 0-1,-1-1 1,0 0-1,-2 0 1,0-1-1,-1 0 1,9-39-1,-10 28 8,-1-1 0,-2 0 0,-1 0 0,-2 0 0,-3-35 0,-3 45 261,5 21-287,1 0 1,0 0-1,-1-1 0,1 1 0,0 0 1,-1 0-1,1 0 0,0 0 1,-1 0-1,1 0 0,0 0 0,-1 0 1,1 0-1,0 0 0,-1 0 1,1 0-1,0 0 0,-1 0 0,1 0 1,0 0-1,0 1 0,-1-1 0,1 0 1,0 0-1,-1 0 0,1 0 1,0 1-1,0-1 0,-1 0 0,1 0 1,0 0-1,0 1 0,-1-1 1,1 1-1,-2 1 25,0 1 1,0 0-1,0 1 1,0-1-1,0 0 0,1 0 1,-1 1-1,-1 6 1,-2 12-18,1 0 1,1 0-1,1 0 0,0 1 1,2-1-1,1 1 0,0-1 1,10 44-1,-10-62-19,0-1 0,0 0 0,1 1 1,-1-1-1,1 0 0,-1 0 0,1 0 0,0-1 0,0 1 1,1 0-1,-1-1 0,0 1 0,1-1 0,0 0 0,-1 0 1,1 0-1,0 0 0,0 0 0,0 0 0,0-1 0,0 0 0,1 1 1,-1-1-1,0 0 0,6 0 0,-4-1 16,-1 0 1,1 0-1,0 0 1,-1-1-1,1 0 1,-1 0-1,0 0 0,1-1 1,-1 1-1,0-1 1,0 0-1,0 0 0,0-1 1,0 1-1,0-1 1,-1 0-1,1 0 0,5-6 1,-1 0 5,0 0 0,-1 0 0,0-1 1,0 1-1,-1-1 0,-1-1 0,0 1 0,0-1 1,-1 0-1,0 0 0,-1-1 0,0 1 0,-1-1 1,1-12-1,-4 34-69,0 0 0,-1-1 0,0 0 0,-4 11 0,-6 26 174,11-40-128,-1 4 193,1 1 0,0-1 0,1 1 0,1 17 1,-1-27-161,0 0 0,0 1 1,0-1-1,0 0 0,1 1 1,-1-1-1,1 0 0,-1 0 1,1 1-1,-1-1 0,1 0 1,-1 0-1,1 0 0,0 0 1,0 1-1,0-1 0,0 0 1,0-1-1,0 1 0,0 0 1,0 0-1,0 0 0,0 0 1,0-1-1,0 1 0,1-1 1,-1 1-1,0-1 1,0 1-1,1-1 0,-1 0 1,0 1-1,1-1 0,-1 0 1,0 0-1,1 0 0,-1 0 1,0 0-1,1-1 0,-1 1 1,0 0-1,1 0 0,-1-1 1,0 1-1,2-2 0,3 0 35,0-2-1,0 1 1,0-1-1,-1 1 1,0-2-1,1 1 0,-1 0 1,-1-1-1,1 0 1,-1 0-1,0-1 1,0 1-1,0-1 0,2-6 1,9-15-251,17-45-1,-28 60 122,6-17-199,-6 26-164,-4 17-341,-4 33 589,2-29-930,1 0 1,1 35 0,0-52 890,0 0-1,0 0 0,0 0 1,1 0-1,-1 0 1,0 0-1,1-1 0,-1 1 1,1 0-1,-1 0 0,0 0 1,1-1-1,0 1 1,-1 0-1,1 0 0,-1-1 1,1 1-1,0-1 0,0 1 1,1 0-1,-1 0-176,0-1 1,0 0-1,0 1 0,0-1 1,0 0-1,0 0 0,0 0 1,0 1-1,0-1 0,0 0 1,0-1-1,0 1 0,0 0 1,0 0-1,0 0 0,0-1 1,0 1-1,0 0 0,-1-1 1,3 0-1,14-14-9436</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4:03.470"/>
    </inkml:context>
    <inkml:brush xml:id="br0">
      <inkml:brushProperty name="width" value="0.025" units="cm"/>
      <inkml:brushProperty name="height" value="0.025" units="cm"/>
    </inkml:brush>
  </inkml:definitions>
  <inkml:trace contextRef="#ctx0" brushRef="#br0">95 0 18033,'0'0'715,"-8"9"289,-3 2-615,0 1-1,2 0 1,-1 1-1,-8 15 1,14-21-133,0 0-1,1 1 1,0-1 0,0 1 0,0 0 0,1 0 0,0 0-1,1 0 1,0 0 0,0 1 0,1 11 0,0-18-253,1-1 0,-1 1 0,1-1 0,0 1 0,-1-1 1,1 1-1,0-1 0,0 0 0,0 1 0,0-1 0,0 0 0,1 0 0,-1 0 1,0 1-1,1-1 0,-1-1 0,0 1 0,1 0 0,-1 0 0,1 0 0,-1-1 1,1 1-1,0-1 0,-1 1 0,1-1 0,-1 0 0,1 0 0,0 1 0,-1-1 1,1 0-1,0-1 0,0 1 0,-1 0 0,3-1 0,2 1-107,1-1-1,0 1 1,-1-2-1,1 1 1,-1-1 0,1 0-1,8-4 1,-6 2-445,-1-2 0,0 1 0,0-1 1,0 0-1,10-11 0,-15 13-337,1-1 1,-1 1-1,0 0 1,-1-1-1,1 0 0,-1 1 1,3-7-1,2-14-6113</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4:03.861"/>
    </inkml:context>
    <inkml:brush xml:id="br0">
      <inkml:brushProperty name="width" value="0.025" units="cm"/>
      <inkml:brushProperty name="height" value="0.025" units="cm"/>
    </inkml:brush>
  </inkml:definitions>
  <inkml:trace contextRef="#ctx0" brushRef="#br0">21 1 17424,'0'0'1292,"0"8"-598,2 16-354,0 0 0,1 0-1,2-1 1,0 0-1,2 0 1,0 0 0,2-1-1,0 0 1,1 0-1,1-1 1,2-1 0,24 33-1,-22-41-512,-8-20-416,-7 5 544,0 0 0,0 1-1,0-1 1,-1 0 0,1 0 0,-1 0-1,1 0 1,-1 0 0,0 1 0,-2-5-1,-3-4-26,0 2 0,-1-1 0,0 1 0,-1 0 0,0 0-1,-12-10 1,15 15 169,1 0-1,-1 0 0,-1 0 1,1 1-1,0-1 0,-1 1 1,0 1-1,0-1 0,1 1 1,-2 0-1,1 0 0,0 1 1,-8-2-1,14 3-82,-1 0 0,1 0 1,0 0-1,-1 0 0,1 0 0,0 0 1,0 0-1,-1 0 0,1 0 0,0 0 1,0 0-1,-1 0 0,1 0 0,0 1 1,0-1-1,-1 0 0,1 0 0,0 0 1,0 0-1,-1 0 0,1 1 0,0-1 1,0 0-1,0 0 0,-1 0 0,1 1 1,0-1-1,0 0 0,0 0 0,0 1 1,0-1-1,-1 0 0,1 0 0,0 1 1,0-1-1,0 0 0,0 0 0,0 1 1,0-1-1,0 0 0,0 1 0,0-1 1,0 0-1,0 0 0,0 1 0,0-1 1,0 0-1,0 1 0,0-1 0,1 0 1,-1 0-1,0 1 0,0-1 0,0 0 1,0 0-1,0 0 0,1 1 0,-1-1 1,0 0-1,0 0 0,0 0 0,1 1 1,-1-1-1,0 0 0,1 0 0,15 15 236,-6-13-195,-1 1 0,1-1 0,0-1 0,0 0 0,0-1 0,-1 1 0,1-2 0,0 1-1,0-2 1,0 1 0,-1-1 0,1-1 0,0 1 0,-1-2 0,0 1 0,0-1 0,0-1 0,0 0 0,-1 0-1,0 0 1,0-1 0,0-1 0,-1 1 0,0-1 0,0 0 0,-1-1 0,8-11 0,-13 18-47,0 0 1,-1 0-1,1 0 0,0 0 1,-1 0-1,1 0 1,-1 0-1,0-1 1,1 1-1,-1 0 1,0 0-1,0 0 0,0-1 1,0 1-1,0 0 1,0 0-1,0-2 1,-5 2-47,-1 13-66,2 2 157,1 0 0,1 0-1,0 0 1,1 0 0,1 0-1,2 27 1,-2-39-34,0-1 0,0 1 1,0-1-1,0 1 0,0-1 1,1 1-1,-1-1 1,0 1-1,1-1 0,-1 0 1,1 1-1,0-1 0,0 0 1,-1 1-1,1-1 0,0 0 1,0 0-1,0 0 0,0 1 1,0-1-1,1 0 0,-1-1 1,0 1-1,0 0 0,3 1 1,-2-1 27,1-1 1,-1 0 0,1 0-1,-1 1 1,1-1 0,-1-1-1,1 1 1,-1 0-1,1-1 1,-1 1 0,1-1-1,-1 0 1,5-1 0,3-3 47,0 0 0,-1-1 0,1 0 0,-1 0 0,16-15 0,13-25-1011,-26 18-1741,-12 26 2210,0 1-1,0-1 1,1 0 0,-1 0 0,0 0 0,-1 0 0,1 0 0,0 0-1,-1 0 1,1 1 0,-1-1 0,1 0 0,-2-2 0,-10-11-6637</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4:04.250"/>
    </inkml:context>
    <inkml:brush xml:id="br0">
      <inkml:brushProperty name="width" value="0.025" units="cm"/>
      <inkml:brushProperty name="height" value="0.025" units="cm"/>
    </inkml:brush>
  </inkml:definitions>
  <inkml:trace contextRef="#ctx0" brushRef="#br0">0 1 15759,'0'0'4500,"12"7"-3475,7 5-887,0-1 0,1-1 0,0-1 0,0-1 0,1 0 0,41 8 0,-59-16-202,68 7-3325,-67-7 3542,1 0-1,-1 0 1,1-1-1,-1 0 1,0 0-1,1 0 1,-1 0-1,0 0 0,0-1 1,0 0-1,0 0 1,0 0-1,5-3 1,-9 13 3970,2 32-3650,-2-38-440,-1 1 1,1-1-1,0 0 1,1 1-1,-1-1 0,0 0 1,1 1-1,-1-1 0,1 0 1,0 0-1,0 0 0,-1 1 1,2-1-1,-1 0 0,0 0 1,0 0-1,1 0 0,2 3 1,-2-4-12,1 0-1,-1 0 1,0 0 0,1 0-1,-1-1 1,1 1 0,-1-1 0,1 1-1,-1-1 1,1 0 0,-1 0-1,1 0 1,-1 0 0,1 0 0,-1-1-1,1 1 1,-1-1 0,4-1-1,4-2-4,0 0-1,0 0 0,0-1 0,-1-1 0,0 0 0,0 0 0,-1-1 1,0 0-1,9-9 0,-9 8-113,1 0 0,0 0 0,1 1 0,0 0 0,0 1 0,17-8 0,-27 13 41,1 1 0,-1 0 0,0 0 0,1 0 0,-1 0 0,0 0 0,1-1 1,-1 1-1,1 0 0,-1 0 0,0 0 0,1 0 0,-1 0 0,0 0 0,1 0 0,-1 0 1,1 1-1,-1-1 0,0 0 0,1 0 0,-1 0 0,0 0 0,1 0 0,-1 1 0,0-1 1,1 0-1,-1 0 0,0 1 0,1-1 0,-1 0 0,0 0 0,0 1 0,1-1 0,-1 0 1,0 1-1,0-1 0,0 0 0,1 1 0,-1-1 0,0 0 0,0 1 0,0-1 1,0 1-1,0-1 0,0 0 0,0 1 0,0-1 0,0 0 0,0 2 0,-2 20-5435,2-19 3394,-3 7-10118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2.548"/>
    </inkml:context>
    <inkml:brush xml:id="br0">
      <inkml:brushProperty name="width" value="0.025" units="cm"/>
      <inkml:brushProperty name="height" value="0.025" units="cm"/>
    </inkml:brush>
  </inkml:definitions>
  <inkml:trace contextRef="#ctx0" brushRef="#br0">122 169 10922,'0'0'246,"-10"-11"-155,-31-36 74,38 42 51,-1 0 0,2 0 0,-1-1 0,0 1 0,1-1 0,0 0-1,0 1 1,-1-11 0,2 14-15,1-1 0,-1 1 0,1 0 0,0 0-1,0-1 1,0 1 0,0 0 0,0-1 0,0 1 0,0 0-1,1 0 1,-1 0 0,1-1 0,0 1 0,0 0-1,0 0 1,0 0 0,0 0 0,0 0 0,2-2 0,-3 4-156,1-1 1,-1 1-1,0 0 1,1-1-1,-1 1 1,1 0-1,-1-1 1,1 1-1,-1 0 1,1 0 0,-1 0-1,1-1 1,0 1-1,-1 0 1,1 0-1,-1 0 1,1 0-1,-1 0 1,1 0-1,-1 0 1,1 0-1,0 0 1,-1 0-1,1 1 1,-1-1 0,1 0-1,-1 0 1,1 0-1,-1 1 1,1-1-1,-1 0 1,1 1-1,-1-1 1,0 0-1,1 1 1,-1-1-1,1 0 1,-1 1 0,0-1-1,1 1 1,-1-1-1,0 1 1,1-1-1,-1 1 1,0 0-1,9 28 834,-2 40 825,-4 127 1,-3-116-1329,-22 502 1146,5-253-1314,-39 2016-1004,126-351 1640,-52-1825-2093,-32-200-5184,-12-30-603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2.950"/>
    </inkml:context>
    <inkml:brush xml:id="br0">
      <inkml:brushProperty name="width" value="0.025" units="cm"/>
      <inkml:brushProperty name="height" value="0.025" units="cm"/>
    </inkml:brush>
  </inkml:definitions>
  <inkml:trace contextRef="#ctx0" brushRef="#br0">1 695 13325,'0'0'6048,"15"-7"-4847,6-2-736,-1-2 1,-1 0-1,0-1 0,-1-1 1,33-29-1,87-104 1318,173-240 0,-275 341-1073,-35 44-671,0 0 0,-1 0 0,1 0 0,0 0 0,0 0 0,0 0-1,0 1 1,1-1 0,-1 0 0,0 0 0,0 1 0,0-1 0,1 1 0,-1-1 0,2 0 0,-2 2-29,0-1 0,-1 1 1,1 0-1,0 0 0,-1-1 1,1 1-1,-1 0 0,1 0 1,-1 0-1,1 0 0,-1-1 1,0 1-1,1 0 0,-1 0 1,0 0-1,0 0 0,1 0 1,-1 0-1,0 0 0,0 0 1,0 0-1,0 0 0,0 0 1,-1 2-1,1 84 418,-19 155 0,1-66-238,7 154-891,25-165-1881,-8-126 607,2-1 0,15 43 0,18 17-6247</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3.888"/>
    </inkml:context>
    <inkml:brush xml:id="br0">
      <inkml:brushProperty name="width" value="0.025" units="cm"/>
      <inkml:brushProperty name="height" value="0.025" units="cm"/>
    </inkml:brush>
  </inkml:definitions>
  <inkml:trace contextRef="#ctx0" brushRef="#br0">328 86 3844,'-2'-10'13645,"1"7"-13036,1 0-312,-1-1 0,1 1 0,-1 0 0,0-1 0,0 1 0,0 0 0,0 0 0,0 0 0,-1 0-1,1 0 1,-1 0 0,0 0 0,0 1 0,0-1 0,0 1 0,-1-1 0,1 1 0,-1 0 0,1 0 0,-1 0 0,0 0 0,0 0 0,0 1 0,0-1 0,0 1 0,0 0 0,0 0 0,0 0 0,-6-1 0,0 2-159,0 0 0,0 1 1,-1 0-1,1 0 0,0 1 0,0 0 1,1 1-1,-1 0 0,0 0 0,1 1 1,0 0-1,0 0 0,0 1 0,0 0 1,1 0-1,0 1 0,0 0 0,0 0 1,1 1-1,-11 13 0,8-8-140,1-1 0,0 1 0,1 1 0,0-1 0,1 1 0,0 0 0,1 1 0,1-1 0,0 1 0,1 0 0,0 0 0,-1 27 0,4-38 0,0-1-1,0 0 1,1 1 0,-1-1-1,0 0 1,1 1-1,0-1 1,0 0 0,0 0-1,0 1 1,0-1-1,0 0 1,0 0 0,0 0-1,1-1 1,-1 1-1,1 0 1,0 0 0,-1-1-1,1 1 1,0-1-1,0 1 1,0-1 0,0 0-1,0 0 1,0 0-1,1 0 1,-1 0 0,0-1-1,0 1 1,4 0-1,9 2 27,-1-2 0,0 1-1,1-2 1,17-1-1,-8 1 6,26-2 31,-34 0-61,0 1 1,0 1 0,0 0 0,0 1 0,0 1 0,0 1 0,23 6-1,-37-9-2,0 1 0,1 0 0,-1 1 0,0-1 0,1 0 0,-1 1 0,0-1 0,0 1 0,0-1-1,0 1 1,0 0 0,-1 0 0,1 0 0,0 0 0,-1 0 0,0 1 0,1-1 0,-1 0 0,0 1-1,1 4 1,-1-3 54,-1-1-1,0 1 0,0 0 1,0-1-1,0 1 0,-1 0 1,1 0-1,-1-1 0,0 1 1,0-1-1,-1 1 0,1-1 1,-2 4-1,-5 5 215,1 1 0,-1-2-1,-1 1 1,0-1 0,-1 0 0,-14 12-1,-10 5-132,-64 42-1,83-60-131,1-2 0,-2 0 0,1-1 0,-1-1 0,0 0-1,-1-1 1,-26 5 0,42-10-28,0 1 1,0-1-1,-1 0 0,1 0 0,0 0 1,-1 0-1,1-1 0,0 1 1,-1 0-1,1 0 0,0-1 0,-1 1 1,1-1-1,0 1 0,0-1 1,0 1-1,-1-1 0,1 0 0,0 0 1,0 1-1,0-1 0,0 0 1,0 0-1,0 0 0,1 0 0,-1 0 1,0 0-1,0-1 0,1 1 1,-1 0-1,1 0 0,-1 0 0,1-1 1,-1 1-1,1 0 0,0 0 1,0-1-1,-1 1 0,1 0 0,0-1 1,0 1-1,0 0 0,1-1 1,-1 1-1,0 0 0,1-2 0,0-7-546,1-1-1,0 1 0,1 0 0,0 0 1,5-9-1,14-28-5131,35-52 0,-54 92 5106,53-84-8934</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4.374"/>
    </inkml:context>
    <inkml:brush xml:id="br0">
      <inkml:brushProperty name="width" value="0.025" units="cm"/>
      <inkml:brushProperty name="height" value="0.025" units="cm"/>
    </inkml:brush>
  </inkml:definitions>
  <inkml:trace contextRef="#ctx0" brushRef="#br0">18 0 20916,'0'0'3187,"1"12"-1148,-11 202 861,4-142-1658,3 1-1,10 114 1,4-138-1242,-11-48 0,1 1 0,-1-1 0,0 0 0,0 0 0,1 0 0,-1 0 0,1 0 0,-1 1 0,1-1 0,-1 0 0,1 0 0,0 0 0,0-1 0,-1 1 0,1 0 0,0 0 0,0 0 0,0 0 0,0-1 0,0 1 0,0 0 0,0-1 0,0 1 0,0-1 0,0 1 0,0-1 0,0 0 0,1 1 0,-1-1 0,0 0 0,0 0 0,0 0 0,0 0 0,1 0 0,-1 0 0,2 0 0,-2-1 0,1 0 0,-1 0 0,1 0 0,-1-1 0,0 1 0,0 0 0,0 0 0,1-1 0,-1 1 0,-1-1 0,1 1 0,0-1 0,0 1 0,0-1 0,-1 0 0,1 1 0,0-4 0,5-35 0,-5 31 0,4-47-186,-4-66 0,-2 63 88,4 64 45,-1 0-1,1 0 1,0 0 0,0 0-1,0-1 1,1 0 0,-1 1-1,1-2 1,0 1-1,1 0 1,8 5 0,-8-4 79,1-2 0,-1 1 0,1-1 0,0 0 0,0 0 0,0 0 0,1-1 0,-1 0 0,1 0 0,-1-1 0,1 0 0,-1 0 0,1 0 0,0-1 0,0 0 1,-1 0-1,1-1 0,0 0 0,-1 0 0,13-4 0,-13 3-5,-1 0 1,0-1 0,0 1-1,0-1 1,0 0 0,-1 0-1,1-1 1,-1 0 0,0 1-1,0-1 1,0-1 0,0 1-1,-1-1 1,1 1 0,-1-1-1,0 0 1,-1 0 0,1 0-1,-1 0 1,0-1 0,-1 1-1,1-1 1,-1 1 0,0-1-1,0-6 1,-1 9-22,0-32 0,0 34 0,-1 1 0,1-1 0,0 0 0,-1 0 0,1 1 0,0-1 0,-1 0 0,1 1 0,-1-1 0,1 0 0,-1 1 0,1-1 0,-1 1 0,1-1 0,-1 1 0,0-1 0,1 1 0,-1-1 0,0 1 0,1 0 0,-1-1 0,0 1 0,0 0 0,1-1 0,-1 1 0,0 0 0,0 0 0,0 0 0,1 0 0,-1 0 0,0 0 0,0 0 0,0 0 0,1 0 0,-1 0 0,0 0 0,0 1 0,1-1 0,-1 0 0,-1 1 0,-2 1 0,1 0 0,-1 1 0,1-1 0,0 1 0,-1-1 0,1 1 0,0 0 0,1 0 0,-1 1 0,1-1 0,-1 0 0,1 1 0,0 0 0,0-1 0,0 1 0,1 0 0,0 0 0,-3 8 0,-1 6 0,1 1 0,-4 33 0,7-44 0,1 0 0,-1 0 0,1 1 0,1-1 0,1 13 0,-1-19 0,-1 0 0,1 0 0,0 0 0,0 0 0,0-1 0,0 1 0,0 0 0,0 0 0,0 0 0,0-1 0,1 1 0,-1-1 0,1 1 0,-1-1 0,1 0 0,-1 1 0,1-1 0,0 0 0,0 0 0,-1 0 0,1 0 0,0-1 0,0 1 0,0 0 0,0-1 0,0 1 0,3-1 0,2 1-207,0 0 0,0-1-1,1 0 1,-1 0 0,0-1 0,0 0 0,8-2-1,-5 1-638,0-2-1,-1 1 0,1-1 1,-1-1-1,0 0 1,0 0-1,15-12 0,-13 8-282,-1 0-1,-1 0 0,0-1 1,0 0-1,-1-1 0,0 0 1,-1 0-1,0-1 0,-1 0 1,9-20-1,-6-1-7385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5.802"/>
    </inkml:context>
    <inkml:brush xml:id="br0">
      <inkml:brushProperty name="width" value="0.025" units="cm"/>
      <inkml:brushProperty name="height" value="0.025" units="cm"/>
    </inkml:brush>
  </inkml:definitions>
  <inkml:trace contextRef="#ctx0" brushRef="#br0">1 258 17424,'0'0'8392,"4"13"-8167,11 26-94,3 0 0,0-1 0,46 65 1,-40-68 71,-2 2 1,0 1-1,-3 1 1,26 73-1,-54-153 711,-8-26-707,-3 16 194,-3 0-1,-55-90 1,73 134-326,4 6-72,0 0-1,0 0 1,1 0-1,-1 0 1,0 0-1,1-1 0,-1 1 1,0 0-1,1 0 1,0-1-1,-1 1 0,1 0 1,0 0-1,-1-3 1,21 4-532,15 7 482,-21-4 36,-1-1 1,1 0 0,26 1 0,-36-3 11,0-1 0,0 1-1,-1-1 1,1 0 0,0 0-1,0 0 1,-1 0 0,1-1-1,0 1 1,-1-1 0,0 0 0,1 0-1,-1 0 1,0-1 0,0 1-1,0-1 1,0 1 0,3-6-1,1-3 79,0 1-1,-1-2 0,-1 1 0,0-1 0,0 0 0,-1 0 0,-1 0 1,0 0-1,0-1 0,-1 1 0,-1-1 0,0-16 0,-1 19 25,0 0 0,0 0-1,-1 0 1,0 0 0,-1 0-1,0 1 1,-1-1 0,0 0-1,0 1 1,-1 0 0,-1 0-1,1 0 1,-1 0 0,-1 1-1,-12-16 1,17 23-96,0-1 0,-1 1 0,1-1 0,-1 1 0,1 0 0,-1 0 0,1 0 0,-1 0 0,0 0 0,0 0 0,1 0 0,-1 0 1,0 1-1,0-1 0,0 1 0,0-1 0,-3 1 0,4 0-12,0 0 1,0 1-1,0-1 1,0 1-1,0-1 1,0 1-1,0-1 1,0 1-1,0-1 1,1 1-1,-1 0 1,0-1-1,0 1 1,1 0-1,-1 0 1,0 0-1,1 0 1,-1 0 0,1 0-1,-1 0 1,1 0-1,-1 1 1,-2 6-39,1 0 0,0 1-1,1-1 1,0 1 0,0-1 0,1 11 0,0 21 21,2 0-1,2-1 0,2 1 1,1-1-1,2 0 0,1-1 1,28 65-1,-37-100 16,0 0 1,1-1-1,-1 1 0,0 0 0,1-1 1,0 1-1,0-1 0,-1 0 1,1 0-1,1 1 0,-1-1 1,0 0-1,0-1 0,1 1 1,-1 0-1,1-1 0,-1 1 0,1-1 1,0 0-1,3 1 0,-4-2 7,1 0-1,-1 0 1,0-1-1,1 1 1,-1-1-1,0 1 0,1-1 1,-1 0-1,0 0 1,0 0-1,0 0 1,0-1-1,0 1 0,0 0 1,0-1-1,0 1 1,-1-1-1,1 0 1,0 1-1,-1-1 0,0 0 1,1 0-1,-1 0 1,2-4-1,13-23 50,-2-1 0,0-1 0,17-62 0,5-11-95,-36 105 43,0-1 0,0 0 0,0 1 0,0-1 0,0 0 1,0 1-1,0-1 0,1 1 0,-1-1 0,0 0 0,0 1 1,0-1-1,0 0 0,1 0 0,-1 1 0,0-1 0,0 0 1,1 1-1,-1-1 0,0 0 0,1 0 0,-1 0 0,0 1 1,1-1-1,-1 0 0,0 0 0,1 0 0,-1 0 0,0 0 1,1 1-1,-1-1 0,0 0 0,1 0 0,-1 0 0,1 0 1,-1 0-1,0 0 0,1 0 0,-1 0 0,0 0 0,1-1 1,-1 1-1,1 0 0,-1 0 0,0 0 0,1 0 0,-1 0 1,0-1-1,1 1 0,-1 0 0,0 0 0,0-1 0,1 1 1,-1 0-1,0 0 0,0-1 0,1 1 0,-1 0 0,0-1 1,0 1-1,0 0 0,1-1 0,-1 1 0,0 0 0,0-1 1,0 1-1,0-1 0,14 39-52,-11-29 78,2 8-256,14 36-138,-19-51 99,1-1-1,0 1 1,-1 0 0,1-1 0,0 1 0,0-1-1,1 1 1,-1-1 0,0 1 0,0-1 0,1 0-1,-1 1 1,0-1 0,1 0 0,0 0 0,-1 0-1,1 0 1,-1 0 0,1-1 0,0 1 0,0 0-1,0-1 1,2 1 0,-3-1-12,0-1-1,1 1 1,-1 0 0,0-1-1,1 1 1,-1-1 0,0 0-1,1 1 1,-1-1 0,0 0-1,0 0 1,0 0 0,0 0-1,0 0 1,0 0 0,0 0 0,0 0-1,0 0 1,0 0 0,-1-1-1,1 1 1,0 0 0,-1 0-1,1-1 1,-1 1 0,1-3-1,11-29-5203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4.780"/>
    </inkml:context>
    <inkml:brush xml:id="br0">
      <inkml:brushProperty name="width" value="0.025" units="cm"/>
      <inkml:brushProperty name="height" value="0.025" units="cm"/>
    </inkml:brush>
  </inkml:definitions>
  <inkml:trace contextRef="#ctx0" brushRef="#br0">69 1 4388,'0'0'7499,"-5"6"-3590,-5 13-1216,0 1-1,2 0 0,-7 26 0,9-27-1960,2 1-1,0 0 0,1 0 0,1 0 0,0 0 0,4 38 0,0-50-726,0 0 0,1 0 0,1 0-1,-1 0 1,1-1 0,0 1 0,1-1-1,0 0 1,0-1 0,1 1 0,-1-1-1,1 0 1,1 0 0,10 7 0,-9-7-21,0 1 1,-1 0 0,0 1 0,0-1 0,0 1-1,-1 1 1,0-1 0,0 1 0,-1 0-1,5 12 1,-6 0 400,-1 1 1,0 37-1,-3-60-361,0 1-24,-1-54-8,5-128-80,-2 158 77,2 1 0,0-1 1,1 1-1,1 0 0,14-34 1,-16 48 17,2-1 0,-1 1 0,1 0 0,0 1 0,1-1 0,0 1 0,0 1 0,1-1 0,0 1-1,0 1 1,1-1 0,0 1 0,0 1 0,0 0 0,1 0 0,0 1 0,0 0 0,0 1 0,0 0 0,0 0 0,1 1 0,13-1 0,-23 3-7,0 0 0,0 0 0,-1 0 0,1 0 0,0 0 0,0 0 0,0 0 0,-1 0 0,1 0 0,0 1 0,0-1 0,-1 0 0,1 1 0,0-1 0,-1 0 0,1 1 0,0-1 0,-1 1 0,1-1 0,-1 1 0,1-1 0,-1 1 0,1-1 0,-1 1 0,1 0 0,-1-1 0,1 1 0,0 1 0,-3 23 0,0-18 0,-1 0 0,0-1 0,0 0 0,0 1 0,-8 9 0,3-6 0,-1-1 0,1 0 0,-2-1 0,1 0 0,-1 0 0,0-1 0,0 0 0,-1-1 0,0 0 0,0-1 0,-1 0 0,0-1 0,1 0 0,-1-1 0,0 0 0,-1-1 0,-16 1 0,28-3-57,-1 0 0,1 0 0,-1 0 0,0 0 1,1 0-1,-1-1 0,1 1 0,-1 0 0,1-1 0,-1 1 0,1-1 0,0 0 0,-1 1 0,1-1 1,0 0-1,-1 0 0,1 0 0,0 0 0,0 0 0,0 0 0,0 0 0,0 0 0,0-1 0,0 1 1,0 0-1,0-1 0,1 1 0,-1 0 0,0-3 0,-1-2-1080,1 0 0,0 1-1,1-1 1,-1 0 0,1 0-1,1-11 1,3-19-14691</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5.718"/>
    </inkml:context>
    <inkml:brush xml:id="br0">
      <inkml:brushProperty name="width" value="0.025" units="cm"/>
      <inkml:brushProperty name="height" value="0.025" units="cm"/>
    </inkml:brush>
  </inkml:definitions>
  <inkml:trace contextRef="#ctx0" brushRef="#br0">0 1 11499,'0'0'14227,"1"14"-12775,-1 58 136,-1-20-914,2 0 1,3 1 0,13 68-1,-17-119-652,0 1-1,1-1 1,0 0-1,-1 0 0,1 1 1,0-1-1,0 0 1,0 0-1,0 0 0,0 0 1,1 0-1,-1 0 1,1-1-1,-1 1 1,1 0-1,-1-1 0,1 1 1,0-1-1,0 1 1,0-1-1,0 0 0,0 0 1,0 0-1,0 0 1,0 0-1,4 0 0,-4-1 13,1 0-1,0 0 0,0-1 0,0 1 1,0-1-1,-1 0 0,1 0 0,0 0 1,0 0-1,-1-1 0,1 1 0,-1-1 0,0 1 1,1-1-1,-1 0 0,0 0 0,0 0 1,0 0-1,0 0 0,3-4 0,13-19-28,-1-1-1,-1 0 1,-2-2-1,0 1 1,11-37-1,-12 40-4,-13 24 0,0 0 0,1 0 0,-1 0 0,0 0 0,0 0 0,1 0 0,-1 0 0,0 0 0,0 0 0,1 0 0,-1 0 0,0 0 0,0 0 0,1 0 0,-1 0 0,0 0 0,0 0 0,1 0 0,-1 0 0,0 0 0,0 1 0,0-1 0,1 0 0,-1 0 0,0 0 0,0 0 0,0 1 0,0-1 0,1 0 0,-1 0 0,0 0 0,0 1 0,0-1 0,0 0 0,0 0 0,0 1 0,1-1 0,-1 0 0,0 0 0,0 1 0,0-1 0,0 0 0,0 0 0,0 1 0,0-1 0,7 51 0,-6-34 0,1-6 0,-2-2 0,1 0 0,1 0 0,0-1 0,0 1 0,5 12 0,-7-19 0,1-1 0,0 0 0,0 1 0,-1-1 0,1 0 0,0 0 0,0 1 0,0-1 0,0 0 0,0 0 0,0 0 0,1 0 0,-1 0 0,0-1 0,0 1 0,1 0 0,-1-1 0,0 1 0,1 0 0,-1-1 0,1 0 0,-1 1 0,1-1 0,-1 0 0,0 0 0,1 0 0,-1 0 0,1 0 0,-1 0 0,1 0 0,-1 0 0,1-1 0,-1 1 0,1 0 0,-1-1 0,1 1 0,-1-1 0,0 0 0,1 1 0,-1-1 0,1-1 0,11-6 0,-1-1 0,0-1 0,-1 0 0,0 0 0,0-1 0,16-22 0,-16 19 0,2 0 0,-1 0 0,2 1 0,16-13 0,-28 25 0,-1-1 1,1 1-1,-1 0 1,1 0-1,-1 0 0,1 0 1,-1 0-1,1 0 0,0 0 1,0 1-1,-1-1 1,1 1-1,0-1 0,0 1 1,0 0-1,0-1 0,0 1 1,-1 0-1,1 0 1,0 0-1,0 1 0,0-1 1,0 0-1,0 1 0,-1-1 1,1 1-1,0 0 1,0 0-1,-1-1 0,1 1 1,-1 0-1,1 0 1,0 0-1,-1 1 0,0-1 1,1 0-1,-1 1 0,1 1 1,4 6-3,-1 0 1,0 1 0,0 0-1,-2 0 1,6 20 0,-6-21-15,0 1-1,0-1 1,0 0 0,9 14-1,-2-15-1800,-6-14-1509,-2-21-3311,-2 24 6054,0-30-7510</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6.062"/>
    </inkml:context>
    <inkml:brush xml:id="br0">
      <inkml:brushProperty name="width" value="0.025" units="cm"/>
      <inkml:brushProperty name="height" value="0.025" units="cm"/>
    </inkml:brush>
  </inkml:definitions>
  <inkml:trace contextRef="#ctx0" brushRef="#br0">1 0 17232,'0'0'13869,"75"46"-21876,-38-26-1058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6.471"/>
    </inkml:context>
    <inkml:brush xml:id="br0">
      <inkml:brushProperty name="width" value="0.025" units="cm"/>
      <inkml:brushProperty name="height" value="0.025" units="cm"/>
    </inkml:brush>
  </inkml:definitions>
  <inkml:trace contextRef="#ctx0" brushRef="#br0">108 415 23638,'-9'5'2990,"3"-2"-2420,-49 31 2594,52-32-3019,0 1 0,0-1 0,0 1 0,0 0 0,1-1 0,-1 1 0,1 0 0,0 1 0,0-1 0,0 0 0,0 1 0,0-1 0,1 1 0,0-1 0,-2 8 0,3-10-149,0 0 0,0 0 1,1 0-1,-1 0 1,0 0-1,1 0 0,-1 0 1,0 0-1,1 0 1,0 0-1,-1-1 0,1 1 1,-1 0-1,1 0 1,0-1-1,-1 1 1,1 0-1,0-1 0,0 1 1,0 0-1,0-1 1,-1 0-1,1 1 0,0-1 1,0 1-1,0-1 1,0 0-1,0 0 0,0 1 1,0-1-1,0 0 1,0 0-1,0 0 0,0 0 1,0 0-1,2-1 1,40-3 13,-35 1-5,-1 0 1,0 0-1,1-1 1,-1 1-1,-1-2 1,1 1-1,-1-1 1,1 0-1,-2 0 1,1-1-1,0 1 1,-1-1-1,0-1 1,0 1-1,-1-1 0,0 1 1,4-9-1,4-13 21,0-1 0,-2 0-1,7-32 1,-7 23-19,-7 42-7,-1-1 0,0 1 0,1 0 0,0-1 0,0 1 0,0-1 0,1 0 0,-1 0 0,1 0 0,-1-1 0,1 1 0,0-1 0,7 3 0,-6-4 0,1 0 0,-1 0 0,1-1 0,-1 0 0,1 0 0,-1-1 0,1 1 0,-1-1 0,0 0 0,1-1 0,-1 1 0,0-1 0,0 0 0,6-4 0,-2 1 0,1-1 0,-1 0 0,-1-1 0,1 0 0,-1-1 0,12-13 0,-4 0 0,-1 0 0,-1-1 0,-1 0 0,0-1 0,10-30 0,-4-4 0,-41 99 0,12-15 0,1 0 0,2 0 0,0 1 0,2 0 0,1 0 0,1 0 0,1 1 0,2-1 0,1 1 0,1-1 0,1 0 0,2 1 0,1-2 0,1 1 0,1-1 0,1 0 0,2 0 0,1-1 0,1-1 0,29 44 0,5-13 0,-32-40 0,-1 0 0,-1 1 0,18 31 0,-28-38 0,-7-8 0,-12-12 0,-1-8 0,1 0 0,1-2 0,1 0 0,1-1 0,0 0 0,2-1 0,0 0 0,1-1 0,2 0 0,0-1 0,2 1 0,0-1 0,2-1 0,-3-39 0,8 59-28,-1 0-1,1 0 1,0 0-1,0-1 1,0 1-1,1 0 1,0 1-1,0-1 1,0 0-1,1 0 1,0 1-1,-1 0 1,2-1 0,-1 1-1,0 0 1,1 1-1,0-1 1,0 0-1,0 1 1,0 0-1,0 0 1,8-4-1,8-3-784,1 1 0,1 0 0,41-10 0,-46 14-20,30-9-7111</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6.953"/>
    </inkml:context>
    <inkml:brush xml:id="br0">
      <inkml:brushProperty name="width" value="0.025" units="cm"/>
      <inkml:brushProperty name="height" value="0.025" units="cm"/>
    </inkml:brush>
  </inkml:definitions>
  <inkml:trace contextRef="#ctx0" brushRef="#br0">103 223 14157,'11'-23'741,"-2"8"756,-1 0 0,0-1 0,-2 0 0,1-1 0,-2 1 0,-1-1-1,6-35 1,-10 52-1436,0 0-1,0 0 0,0-1 1,0 1-1,0 0 0,0 0 0,0-1 1,0 1-1,0 0 0,0 0 1,0-1-1,0 1 0,0 0 0,0 0 1,0-1-1,-1 1 0,1 0 1,0 0-1,0 0 0,0-1 1,0 1-1,0 0 0,-1 0 0,1 0 1,0-1-1,0 1 0,0 0 1,0 0-1,-1 0 0,1 0 0,0 0 1,0-1-1,-1 1 0,1 0 1,0 0-1,0 0 0,0 0 0,-1 0 1,1 0-1,-11 5 750,-10 15-599,5 4-130,1 0 1,1 2-1,1 0 1,1 0-1,1 1 1,2 0-1,-6 29 1,5-13 268,3-1 0,1 1 0,2 0 0,3 45 0,1-80-343,0 1 0,1 0-1,0-1 1,0 1 0,1-1-1,0 0 1,1 1 0,0-1-1,0 0 1,7 12 0,-8-17-8,0 0 1,1 0-1,0-1 0,-1 1 1,1 0-1,0-1 1,0 0-1,0 0 1,1 0-1,-1 0 0,0 0 1,1 0-1,0-1 1,-1 0-1,1 0 1,0 0-1,-1 0 1,1 0-1,0-1 0,0 0 1,0 0-1,-1 0 1,1 0-1,0 0 1,6-2-1,3-1-144,0-1 1,0-1-1,0 0 1,0 0-1,-1-1 1,0-1-1,0 0 1,-1-1-1,0 0 1,0 0-1,-1-1 1,0-1-1,12-15 1,6-7-610,-3-2 0,0 0 0,21-42 0,-33 50 126,0 1 0,-2-2 1,-1 1-1,-1-1 0,7-37 1,-11 33-1965,-1 0 0,0-46 0,-4 9-4786</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7.344"/>
    </inkml:context>
    <inkml:brush xml:id="br0">
      <inkml:brushProperty name="width" value="0.025" units="cm"/>
      <inkml:brushProperty name="height" value="0.025" units="cm"/>
    </inkml:brush>
  </inkml:definitions>
  <inkml:trace contextRef="#ctx0" brushRef="#br0">29 0 13100,'-4'15'2744,"-3"14"-1734,1-1-1,1 1 0,2 1 1,1-1-1,1 0 0,6 57 1,-4-76-872,1 0 1,0-1 0,1 1-1,0 0 1,1-1 0,0 0-1,0 0 1,1 0-1,0 0 1,1-1 0,6 8-1,-6-10-151,-1-1 0,1 0 0,0 0-1,1-1 1,-1 1 0,1-2 0,0 1-1,0-1 1,0 0 0,0 0 0,0-1 0,1 1-1,-1-2 1,1 1 0,0-1 0,10 0-1,0-1-20,-1-1 0,0 0 0,23-5 0,3-1 1660,-37 7-1040,0 0 0,0 0 0,0 1 0,-1-1 0,1 2 0,0-1 0,0 0 0,10 5 0,-12-4-562,1 0 1,0 0-1,0-1 1,0 0-1,0 0 0,0 0 1,0 0-1,0-1 1,0 0-1,0 0 0,0 0 1,0-1-1,10-2 1,-5-1-49,1-1-1,0-1 1,-1 0 0,0 0 0,0-1 0,9-9 0,-11 9-103,-1 1 0,2 0 1,-1 0-1,1 1 0,-1 0 0,2 0 1,-1 1-1,0 0 0,13-3 1,-19 7 160,-1 0 1,0 0-1,1 0 0,-1 0 1,0 0-1,0 1 1,1-1-1,-1 1 0,0 0 1,0-1-1,0 1 1,0 0-1,0 0 0,0 1 1,0-1-1,0 0 0,0 1 1,0-1-1,-1 1 1,1-1-1,0 1 0,-1 0 1,0 0-1,1 0 1,-1 0-1,1 2 0,6 10 346,-1 0 0,-1 0-1,5 16 1,0 0-78,-9-25-302,0-1 0,0 1 0,1-1 0,-1 0 0,1 0 0,0 0 0,0-1 0,0 1 0,1-1 0,0 1 0,-1-1 0,1 0 0,8 5 0,-9-8 0,-1 1 0,0 0 0,1-1 0,-1 1 0,1-1 0,-1 1 0,0-1 0,1 0 0,-1 0 0,1-1 0,-1 1 0,1 0 0,-1-1 0,0 1 0,1-1 0,-1 0 0,0 0 0,1 0 0,-1 0 0,0 0 0,0 0 0,0-1 0,0 1 0,0-1 0,0 1 0,0-1 0,-1 0 0,1 0 0,1-3 0,15-16-481,-1-1-1,-1-1 1,-1-1 0,-1 0-1,11-29 1,-18 30-5338,-6 5-2995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7.688"/>
    </inkml:context>
    <inkml:brush xml:id="br0">
      <inkml:brushProperty name="width" value="0.025" units="cm"/>
      <inkml:brushProperty name="height" value="0.025" units="cm"/>
    </inkml:brush>
  </inkml:definitions>
  <inkml:trace contextRef="#ctx0" brushRef="#br0">0 5 20595,'0'0'8649,"75"-4"-8649,-35 11-545,7-4-2434,4-3-1441,-2 0-1281</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8.033"/>
    </inkml:context>
    <inkml:brush xml:id="br0">
      <inkml:brushProperty name="width" value="0.025" units="cm"/>
      <inkml:brushProperty name="height" value="0.025" units="cm"/>
    </inkml:brush>
  </inkml:definitions>
  <inkml:trace contextRef="#ctx0" brushRef="#br0">90 17 17969,'0'0'4692,"-9"10"-1398,-2 5-2481,0 0-1,2 1 1,-1 0-1,-11 29 1,18-38-641,0 0-1,0 1 1,1 0 0,0 0 0,0-1 0,1 1 0,0 0-1,0 0 1,1 0 0,0 1 0,0-1 0,1 0 0,0 0-1,0-1 1,5 13 0,-5-17-172,1-1 0,-1 1 0,1-1 0,0 0 0,0 0 0,0 0 0,0 0 0,0 0 0,1 0 0,-1 0 0,1-1 0,-1 1 0,1-1 0,-1 0 0,1 1 0,0-1 0,0-1 0,-1 1 0,1 0 0,0-1 0,0 1 0,0-1 0,0 0 0,0 0 0,0 0 0,0 0 0,0-1 0,2 0 0,3 0 0,0 0 0,0-1 0,-1 0 0,1 0 0,-1-1 0,0 0 0,0 0 0,0-1 0,10-6 0,2-7 0,-1 0 0,0-2 0,-1 0 0,-1-1 0,-1-1 0,-1 0 0,-1-1 0,-1 0 0,0-1 0,15-49 0,-30 86 19,1-1 0,1 0 1,0 1-1,0 16 0,1-26-44,0 1 0,0 0-1,0 0 1,1-1 0,-1 1-1,1 0 1,0 0 0,0-1 0,1 1-1,0-1 1,0 1 0,0-1-1,0 0 1,0 0 0,1 0 0,0 0-1,0 0 1,6 6 0,-6-8-404,0-1 0,0 1 1,0-1-1,1 0 0,-1 0 1,0 0-1,1 0 0,4 0 1,17-2-7576,9-3-12101</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8.827"/>
    </inkml:context>
    <inkml:brush xml:id="br0">
      <inkml:brushProperty name="width" value="0.025" units="cm"/>
      <inkml:brushProperty name="height" value="0.025" units="cm"/>
    </inkml:brush>
  </inkml:definitions>
  <inkml:trace contextRef="#ctx0" brushRef="#br0">1 0 8840,'0'0'11339,"4"12"-7292,7 24-2396,31 85 2331,-37-110-3827,0 1 0,0-1 1,1-1-1,1 1 0,0-1 0,0 0 1,1 0-1,10 9 0,-15-16-142,0-1 0,-1 0 0,1 0 0,0 0 0,0 0 0,0-1 0,1 1 0,-1-1 0,0 0 0,0 0-1,1 0 1,-1 0 0,1-1 0,-1 1 0,1-1 0,-1 0 0,1 0 0,-1 0 0,4-1 0,-2-1 34,1 1 0,-1-1 0,1 0 0,-1-1 0,0 1 0,0-1 0,0 0 0,0 0 0,-1-1 0,7-6 0,5-6 100,-1-1 0,-1-1 0,0-1 0,16-29 0,-20 28-147,-9 16 0,1 0 0,0-1 0,0 1 0,0 0 0,0 1 0,0-1 0,1 0 0,0 1 0,-1-1 0,2 1 0,-1 0 0,0 0 0,0 0 0,5-3 0,-7 6 0,-1 0 0,1 1 0,0-1 0,-1 0 0,1 0 0,0 0 0,-1 1 0,1-1 0,0 0 0,-1 1 0,1-1 0,-1 1 0,1-1 0,-1 1 0,1-1 0,-1 1 0,1-1 0,-1 1 0,1-1 0,-1 1 0,1-1 0,-1 1 0,0 0 0,0-1 0,1 1 0,-1 0 0,0 0 0,8 24 0,-6-17 0,6 20 0,-6-18 0,0 0 0,0-1 0,1 0 0,0 0 0,1 0 0,0 0 0,0 0 0,1-1 0,6 9 0,-10-16 0,0-1 0,0 1 0,0-1 0,0 1 0,0-1 0,0 0 0,0 0 0,0 1 0,1-1 0,-1 0 0,0 0 0,0 0 0,0 0 0,0 0 0,0 0 0,0 0 0,0-1 0,0 1 0,0 0 0,1-1 0,-1 1 0,0-1 0,0 1 0,-1-1 0,1 1 0,0-1 0,0 0 0,0 1 0,0-1 0,0 0 0,-1 0 0,1 1 0,0-1 0,-1 0 0,1 0 0,0-2 0,31-42 0,-25 32 0,3-1 0,-1-1 0,2 0 0,0 0 0,14-12 0,-23 24 0,1 0 0,-1 1 0,1-1 0,0 1 0,0 0 0,0 0 0,0 0 0,0 0 0,0 1 0,1-1 0,-1 1 0,0 0 0,1 0 0,-1 0 0,1 0 0,-1 1 0,1-1 0,0 1 0,-1 0 0,1 0 0,6 1 0,-7 1 0,1-1 0,-1 1 0,0 0 0,0 0 0,0 0 0,0 0 0,0 0 0,0 1 0,-1-1 0,1 1 0,-1 0 0,0 0 0,0 0 0,3 4 0,28 56 0,-17-31 0,-2-14-579,-13-18 540,-1 0-1,0 0 0,0 0 0,1 0 0,-1 0 0,0 0 0,0 0 0,1 0 0,-1 0 1,0 0-1,1 0 0,-1 0 0,0 0 0,0 0 0,1-1 0,-1 1 0,0 0 0,0 0 1,0 0-1,1 0 0,-1 0 0,0 0 0,0-1 0,0 1 0,1 0 0,-1 0 0,0 0 1,0-1-1,0 1 0,0 0 0,1 0 0,-1-1 0,0 1 0,0 0 0,0 0 1,0 0-1,0-1 0,0 1 0,0-1 0,3-38-5361,-5 5-2110</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29.152"/>
    </inkml:context>
    <inkml:brush xml:id="br0">
      <inkml:brushProperty name="width" value="0.025" units="cm"/>
      <inkml:brushProperty name="height" value="0.025" units="cm"/>
    </inkml:brush>
  </inkml:definitions>
  <inkml:trace contextRef="#ctx0" brushRef="#br0">0 1 24407,'0'0'8360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6.282"/>
    </inkml:context>
    <inkml:brush xml:id="br0">
      <inkml:brushProperty name="width" value="0.025" units="cm"/>
      <inkml:brushProperty name="height" value="0.025" units="cm"/>
    </inkml:brush>
  </inkml:definitions>
  <inkml:trace contextRef="#ctx0" brushRef="#br0">8 215 12684,'0'0'12380,"-2"11"-12108,0 2-249,0 0 1,1-1-1,1 1 0,0 0 0,0 0 1,2 0-1,-1-1 0,2 1 1,0 0-1,5 15 0,-6-24-12,-1 0 0,1 0 0,0 0 0,0 0 0,0-1 0,1 1 0,-1-1 0,6 5 0,-8-7-9,1-1 0,-1 1 0,1-1 0,-1 0 1,1 1-1,-1-1 0,1 0 0,0 0 0,-1 1 0,1-1 1,-1 0-1,1 0 0,0 0 0,-1 0 0,1 0 0,0 0 0,-1 0 1,1 0-1,-1 0 0,1 0 0,0 0 0,-1 0 0,2-1 1,-1 1 8,1-1 0,-1 0 0,0 0 0,0 0 0,1 0 0,-1-1 0,0 1 0,0 0 0,0 0 0,0-1 0,-1 1 0,1-1 0,1-1-1,10-26 105,-2 1-1,0-1 0,-2-1 0,6-44 1,-5 27 120,3 88 766,-8-30-967,-2-5-29,18 40-23,-19-44 18,-1-1 0,1 1 0,1 0 1,-1-1-1,0 1 0,0-1 0,0 1 0,1-1 0,-1 0 0,1 1 0,-1-1 0,1 0 1,0 0-1,-1 0 0,1 0 0,0 0 0,0-1 0,-1 1 0,1-1 0,0 1 0,4 0 1,-5-2 37,1 1 0,-1-1 0,1 0 1,-1 1-1,1-1 0,-1 0 0,0 0 1,1 0-1,-1 0 0,0 0 1,0 0-1,0-1 0,0 1 0,0 0 1,0-1-1,0 1 0,0 0 0,-1-1 1,1 1-1,0-1 0,0-2 1,16-44 745,-12 31-654,4-9-58,-5 10-59,2 0 1,13-28 0,-18 42-24,0-1 0,0 1 1,1-1-1,-1 1 0,1-1 0,0 1 0,0 0 1,0 0-1,0 0 0,0 0 0,0 0 0,0 1 1,1-1-1,-1 1 0,1-1 0,-1 1 0,1 0 1,-1 0-1,1 0 0,0 0 0,0 0 1,5 0-1,-7 1 8,1 0 1,0 0 0,-1 1-1,1-1 1,-1 0 0,1 1-1,-1-1 1,1 1 0,-1 0-1,1-1 1,-1 1 0,0 0 0,0 0-1,1 0 1,-1 0 0,0 0-1,0 0 1,0 1 0,0-1-1,2 3 1,16 34 8,-18-34-5,1 0-1,-1 0 1,1 0-1,0 0 1,0-1 0,0 1-1,0 0 1,1-1-1,-1 0 1,1 0 0,0 0-1,5 5 1,-7-8 4,-1 0 1,1 0 0,0 0-1,-1 0 1,1 0 0,-1 0-1,1 0 1,-1 0-1,1 0 1,0 0 0,-1 0-1,1 0 1,-1-1-1,1 1 1,-1 0 0,1 0-1,-1-1 1,1 1 0,-1 0-1,1-1 1,-1 1-1,0 0 1,1-1 0,-1 1-1,0-1 1,1 1 0,-1-1-1,0 1 1,1-1-1,-1 1 1,0-1 0,0 1-1,1-1 1,-1 1-1,0-1 1,0 1 0,0-2-1,8-28 435,-6 22-316,3-12-80,-3 10-202,1 0 0,0 0 0,0 0-1,1 1 1,0-1 0,0 1 0,11-16 0,-2 18-3170,-13 7 3032,1 0 0,-1 0 0,1 0 0,-1 1 0,0-1 0,1 0-1,-1 0 1,0 1 0,1-1 0,-1 0 0,0 1 0,1-1 0,-1 1-1,0-1 1,0 0 0,1 1 0,-1-1 0,0 1 0,0-1 0,0 0-1,1 1 1,-1-1 0,0 1 0,0-1 0,0 1 0,0-1 0,0 1-1,0-1 1,0 1 0,0 0 0,0 21-12330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1.549"/>
    </inkml:context>
    <inkml:brush xml:id="br0">
      <inkml:brushProperty name="width" value="0.025" units="cm"/>
      <inkml:brushProperty name="height" value="0.025" units="cm"/>
    </inkml:brush>
  </inkml:definitions>
  <inkml:trace contextRef="#ctx0" brushRef="#br0">1 9 11371,'0'0'9977,"1"14"-8786,2 18-305,1-1 1,2 1 0,1-1 0,2 0 0,1-1 0,1 0 0,16 31-1,-26-59-861,0 0 0,0-1 0,0 1 0,0 0 0,0-1 0,0 1 0,0-1-1,0 0 1,0 1 0,1-1 0,-1 0 0,0 0 0,1 0 0,-1 0 0,1 0 0,0 0-1,-1 0 1,1 0 0,0-1 0,-1 1 0,1-1 0,0 1 0,0-1 0,3 1 0,-3-2 36,0 0 0,1 0 0,-1 0 0,0 0 0,0 0 0,0 0 0,-1-1 0,1 1 0,0-1 0,0 1 0,-1-1 1,1 1-1,-1-1 0,1 0 0,-1 0 0,2-3 0,5-11 307,0 0-1,-1-1 1,9-28 0,-16 43-366,7-28-2,-6 23 0,0 0 0,1 0 0,-1 1 0,1-1 0,1 1 0,-1-1 0,1 1 0,5-8 0,-8 14 0,1 0 0,-1-1 0,1 1 0,-1 0 0,1 0 0,-1-1 0,1 1 0,-1 0 0,1 0 0,-1 0 0,1 0 0,-1 0 0,1 0 0,-1 0 0,1 0 0,-1 0 0,1 0 0,-1 0 0,1 0 0,0 0 0,-1 0 0,1 0 0,-1 0 0,1 0 0,-1 1 0,1-1 0,-1 0 0,1 1 0,-1-1 0,0 0 0,1 0 0,-1 1 0,1-1 0,-1 1 0,0-1 0,1 0 0,-1 1 0,0-1 0,1 1 0,-1-1 0,0 1 0,0-1 0,1 1 0,-1 0 0,16 29 0,-13-24 0,-1-1 0,4 6 0,0 1 0,1-1 0,0 1 0,15 15 0,-21-26 0,0 1 0,0-1 0,0 0 0,0 0 0,0 0 0,1 0 0,-1 0 0,0 0 0,1 0 0,-1-1 0,0 1 0,1 0 0,-1-1 0,1 1 0,-1-1 0,1 1 0,0-1 0,-1 0 0,1 0 0,-1 0 0,1 0 0,0 0 0,-1 0 0,1 0 0,-1 0 0,1 0 0,-1-1 0,1 1 0,-1-1 0,1 1 0,-1-1 0,1 0 0,-1 0 0,1 1 0,-1-1 0,0 0 0,0 0 0,1 0 0,-1 0 0,0-1 0,0 1 0,0 0 0,0 0 0,0-1 0,-1 1 0,1 0 0,0-1 0,0-1 0,13-21 0,18-43 0,-24 47 0,2 0 0,0 0 0,22-30 0,-31 48-37,0 1-1,0-1 1,0 1 0,1-1 0,-1 1-1,1 0 1,-1-1 0,1 1-1,-1 0 1,1 0 0,0 0-1,-1 0 1,1 1 0,3-2 0,-4 2-36,0 0 1,0 0-1,0 0 1,0 0-1,0 0 1,0 0-1,0 0 1,0 1 0,0-1-1,0 0 1,0 1-1,0-1 1,0 1-1,0-1 1,0 1-1,0-1 1,0 1 0,0 0-1,1 1 1,3 4-627,0 1 1,0 0-1,0 0 0,-1 1 1,5 13-1,-7-16 329,0 0 0,0 0-1,1-1 1,-1 1 0,1-1-1,0 1 1,0-1 0,1 0 0,3 4-1,-6-8 241,-1 0 0,0 0 0,0 0-1,1 1 1,-1-1 0,0 0 0,0 0 0,1 0-1,-1 0 1,0 0 0,0 0 0,1 0-1,-1 0 1,0 0 0,0-1 0,1 1 0,-1 0-1,0 0 1,0 0 0,1 0 0,-1 0-1,0 0 1,0 0 0,0-1 0,1 1 0,-1 0-1,0 0 1,0 0 0,0 0 0,1-1-1,-1 1 1,0 0 0,0 0 0,0 0 0,0-1-1,0 1 1,0 0 0,1 0 0,-1-1-1,0 1 1,0 0 0,0 0 0,0-1 0,0 1-1,0 0 1,0 0 0,0-1 0,0 1-1,0 0 1,0 0 0,0-1 0,0 1 0,-1 0-1,1 0 1,0-1 0,0 1 0,0 0-1,0 0 1,0 0 0,-1-1 0,2-20-7456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1.923"/>
    </inkml:context>
    <inkml:brush xml:id="br0">
      <inkml:brushProperty name="width" value="0.025" units="cm"/>
      <inkml:brushProperty name="height" value="0.025" units="cm"/>
    </inkml:brush>
  </inkml:definitions>
  <inkml:trace contextRef="#ctx0" brushRef="#br0">13 0 17457,'0'0'11178,"-13"77"-10890,14-45-127,13-5-161,5-9-513,4-11-1953,3-7-1858,-1-12-257,2-15-1793,-4-8-4452</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2.262"/>
    </inkml:context>
    <inkml:brush xml:id="br0">
      <inkml:brushProperty name="width" value="0.025" units="cm"/>
      <inkml:brushProperty name="height" value="0.025" units="cm"/>
    </inkml:brush>
  </inkml:definitions>
  <inkml:trace contextRef="#ctx0" brushRef="#br0">1 104 9289,'0'-12'2189,"2"-4"-855,1-27 1635,-6 11 4205,5 50-3381,-4 14-2962,0 1-709,2 1 371,2 0 0,1 1 0,1-1 1,2-1-1,13 41 0,-15-61-351,1-1 1,1 1-1,0-1 1,0 0-1,1-1 1,1 1-1,10 10 1,-13-16-136,1 0 1,0 0-1,0-1 1,0 0-1,1-1 1,0 1-1,0-1 1,0 0-1,1-1 0,-1 0 1,1 0-1,14 3 1,-20-5 9,0 0 1,0-1-1,0 1 1,0-1-1,0 1 1,0-1-1,0 0 1,0 0-1,0 0 1,0 0-1,0 0 1,0 0-1,0-1 1,0 1-1,0-1 1,0 1-1,0-1 1,-1 0-1,1 1 1,0-1-1,0 0 1,0 0-1,-1-1 1,1 1-1,2-3 1,-3 2-1,-1 0 1,1 0-1,-1-1 0,0 1 0,0 0 1,0 0-1,0 0 0,0-1 1,0 1-1,-1 0 0,1 0 0,-1-1 1,0 1-1,1 0 0,-1 0 1,0 0-1,0 0 0,0 0 1,-1 0-1,1 0 0,0 1 0,-1-1 1,-2-2-1,-44-50-17,45 50 0,0 1 0,-1 1 0,1-1 0,-1 0 0,0 1 0,0 0 0,0 0 0,0 0 0,0 0 0,0 0 0,0 1 0,0 0 0,-1 0 0,-4 0 0,9 1 0,-1 0 0,1 0 0,-1 0 0,1 0 0,-1 0 0,0 1 0,1-1 0,-1 0 0,1 0 0,-1 1 0,1-1 0,0 0 0,-1 1 0,1-1 0,-1 1 0,1-1 0,0 0 0,-1 1 0,1-1 0,0 1 0,-1-1 0,1 1 0,0-1 0,0 1 0,-1-1 0,1 1 0,0-1 0,0 1 0,0 0 0,0-1 0,0 1 0,0-1 0,0 1 0,0-1 0,0 1 0,0 0 0,0-1 0,0 1 0,0-1 0,0 1 0,0-1 0,1 1 0,-1-1 0,0 1 0,0-1 0,1 1 0,-1-1 0,0 1 0,1-1 0,0 1 0,-1 1 0,1 0 0,0 0 0,0-1 0,0 1 0,0 0 0,1-1 0,-1 1 0,0 0 0,1-1 0,-1 0 0,1 1 0,-1-1 0,1 0 0,0 0 0,3 2 0,4-1-8,-1 0-1,0-1 1,1 0-1,0-1 1,-1 0 0,1 0-1,-1-1 1,1 0 0,-1-1-1,0 1 1,11-5-1,9-4-79,52-28 0,7-3 18,-84 40 81,-1 0 0,0 0 1,1 0-1,-1 0 0,0 0 0,1 1 0,-1-1 1,1 1-1,0-1 0,-1 1 0,1 0 0,-1 0 1,1 0-1,-1 1 0,1-1 0,-1 0 0,1 1 0,-1 0 1,1 0-1,-1-1 0,1 2 0,-1-1 0,0 0 1,0 0-1,0 1 0,0-1 0,0 1 0,0-1 1,0 1-1,2 2 0,-3-3-41,-1 0 0,1-1 0,-1 1 0,1-1 0,-1 1 0,1-1 0,0 1 0,-1-1 0,1 0 0,0 1 0,-1-1 0,1 0 0,0 1-1,0-1 1,-1 0 0,1 0 0,0 0 0,0 0 0,-1 0 0,1 0 0,0 0 0,0 0 0,-1 0 0,1 0 0,0 0 0,0 0 0,-1 0 0,1-1 0,0 1 0,0 0 0,-1-1 0,1 1 0,0 0 0,-1-1 0,1 1 0,-1-1 0,1 1 0,0-1 0,-1 1 0,1-1 0,-1 1-1,1-1 1,-1 0 0,0 1 0,1-1 0,-1 0 0,24-40-2974,-18 31 1895,32-57-9120,-18 33 1192</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2.854"/>
    </inkml:context>
    <inkml:brush xml:id="br0">
      <inkml:brushProperty name="width" value="0.025" units="cm"/>
      <inkml:brushProperty name="height" value="0.025" units="cm"/>
    </inkml:brush>
  </inkml:definitions>
  <inkml:trace contextRef="#ctx0" brushRef="#br0">53 341 8776,'0'0'13213,"-5"11"-10144,-4 7-2212,-1 3 727,1 0 1,-11 33 0,20-54-1577,0 0 1,0 0-1,0 0 0,1 0 0,-1 0 1,0 0-1,0-1 0,0 1 0,0 0 1,0 0-1,0 0 0,0 0 1,0 0-1,0 0 0,1 0 0,-1 0 1,0 0-1,0 0 0,0 0 0,0 0 1,0 0-1,0 0 0,0 0 1,0 0-1,1 0 0,-1 0 0,0 0 1,0 0-1,0 0 0,0 0 0,0 0 1,0 0-1,0 0 0,0 0 1,1 0-1,-1 0 0,0 1 0,0-1 1,0 0-1,0 0 0,0 0 0,0 0 1,0 0-1,0 0 0,0 0 0,0 0 1,0 0-1,0 0 0,0 0 1,0 1-1,0-1 0,1 0 0,-1 0 1,0 0-1,0 0 0,0 0 0,0 0 1,0 1-1,14-15 33,13-18-645,-6-3-693,-17 27 859,0 0-1,0 1 1,0 0 0,1 0-1,1 0 1,-1 1 0,1 0-1,7-7 1,-12 13 442,0 0 0,-1-1 0,1 1-1,-1 0 1,1 0 0,0 0 0,-1 0 0,1 0 0,-1 0-1,1 0 1,0 0 0,-1 0 0,1 1 0,-1-1 0,1 0 0,0 0-1,-1 0 1,1 1 0,-1-1 0,1 0 0,-1 1 0,1-1-1,-1 0 1,1 1 0,-1-1 0,1 1 0,-1-1 0,0 0 0,1 1-1,-1-1 1,0 1 0,1-1 0,-1 1 0,0 0 0,1-1-1,-1 1 1,0-1 0,0 1 0,0 0 0,0-1 0,0 1 0,0 0-1,11 38 1213,-8-27-798,-2-8-302,0 0 0,1 0-1,-1 0 1,1 0 0,0 0 0,0 0-1,1 0 1,-1-1 0,1 1-1,0-1 1,0 0 0,0 0 0,0 0-1,0 0 1,5 3 0,-5-5-49,-1 0 0,1 0 0,-1 0-1,1 0 1,-1-1 0,1 1 0,-1-1 0,1 0 0,0 1-1,-1-1 1,1 0 0,0-1 0,-1 1 0,1 0 0,0-1 0,-1 1-1,1-1 1,-1 0 0,1 0 0,-1 0 0,0 0 0,1-1-1,-1 1 1,0 0 0,0-1 0,4-3 0,6-5 101,-1-2 0,0 1 0,-1-1 1,0-1-1,-1 0 0,-1 0 0,0-1 0,0 0 1,-1 0-1,-1-1 0,8-28 0,-6 10-186,-1 0 0,-1 0-1,-2 0 1,0-52 0,-3 84 9,-1 0-1,0 0 1,0-1-1,0 1 1,0 0 0,0 0-1,0-1 1,0 1 0,-1 0-1,1 0 1,0-1-1,-1 1 1,1 0 0,-1 0-1,1 0 1,-1 0-1,0 0 1,1-1 0,-1 1-1,0 0 1,0 1 0,0-1-1,1 0 1,-3-1-1,2 2 10,0 0-1,0 0 0,0 0 0,0 1 1,0-1-1,0 1 0,0-1 0,0 1 1,0-1-1,0 1 0,0 0 0,0-1 1,0 1-1,1 0 0,-1-1 0,0 1 1,0 0-1,1 0 0,-1 0 0,1 0 1,-1 0-1,1 0 0,-1 0 0,1 0 1,-1 0-1,1 0 0,0 0 0,-1 2 1,-6 21 36,1 0 0,2 0 0,0 1 0,1 0 0,1 0 0,2 0 0,4 49 0,-3-66-36,1-1 0,-1 1 0,1-1 0,0 1 0,1-1 0,0 0 0,0 0 0,1 0 0,-1 0 0,2 0 0,8 10 0,-10-13 0,0-1 0,0 0 0,0 0 0,1 0 0,0 0 0,-1-1 0,1 1 0,0-1 0,0 0 0,0 0 0,1 0 0,-1-1 0,0 0 0,1 1 0,-1-1 0,1-1 0,-1 1 0,1-1 0,-1 0 0,1 0 0,6-1 0,-8 0 0,0 0 0,0 0 0,0 0 0,-1 0 0,1-1 0,0 1 0,-1-1 0,1 0 0,-1 0 0,0 0 0,1 0 0,-1 0 0,0-1 0,0 1 0,0-1 0,-1 1 0,1-1 0,-1 0 0,1 1 0,-1-1 0,0 0 0,0 0 0,0 0 0,0 0 0,-1 0 0,1-6 0,2-11 0,-1 0 0,0-38 0,-2 46 0,-2-3 0,-1 21 0,-1 26 0,4-25 0,0-1 0,0 1 0,1-1 0,0 1 0,0-1 0,0 1 0,1-1 0,0 0 0,0 0 0,5 10 0,-4-13 0,-1 0 0,0 0 0,1 0 0,-1-1 0,1 1 0,0-1 0,0 0 0,0 0 0,0 0 0,0 0 0,1-1 0,-1 1 0,0-1 0,1 0 0,-1 0 0,1 0 0,-1 0 0,1 0 0,0-1 0,6 0 0,-3 0 0,0 0 0,0-1 0,0 0 0,-1 0 0,1 0 0,0-1 0,-1 0 0,1-1 0,-1 1 0,1-1 0,-1-1 0,0 1 0,-1-1 0,1 0 0,0 0 0,-1-1 0,6-5 0,-5 3 0,1 0 0,-1-1 0,0 0 0,-1 0 0,0 0 0,0 0 0,0-1 0,-1 0 0,-1 0 0,1 0 0,2-16 0,-15 68 53,4-25-140,1-1 1,1 1-1,-1 26 0,4-43-83,0-1 0,0 1 0,0-1 0,0 1 0,0 0-1,0-1 1,0 1 0,0-1 0,0 1 0,0 0 0,0-1-1,0 1 1,1-1 0,-1 1 0,0-1 0,0 1 0,1-1-1,-1 1 1,0-1 0,1 1 0,-1-1 0,0 1 0,1-1-1,-1 0 1,1 1 0,-1-1 0,0 1 0,1-1-1,-1 0 1,1 0 0,-1 1 0,1-1 0,0 0 0,0 1 0,0-2-200,-1 1 1,1 0-1,0 0 1,0-1-1,0 1 1,-1 0-1,1-1 1,0 1-1,0 0 1,-1-1-1,1 1 1,0-1-1,-1 0 1,1 1-1,-1-1 1,1 1-1,-1-1 1,1 0-1,-1 0 1,1 1-1,-1-1 1,0 0-1,1 0 1,-1-1-1,8-21-9095</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3.198"/>
    </inkml:context>
    <inkml:brush xml:id="br0">
      <inkml:brushProperty name="width" value="0.025" units="cm"/>
      <inkml:brushProperty name="height" value="0.025" units="cm"/>
    </inkml:brush>
  </inkml:definitions>
  <inkml:trace contextRef="#ctx0" brushRef="#br0">14 1 18257,'0'0'2472,"-3"11"-1164,1-6-1299,0 1 0,1-1 0,-1 1 1,1 0-1,0-1 0,0 1 0,1 0 0,0 0 0,0 0 1,0 0-1,0 0 0,1-1 0,0 1 0,1 0 1,-1-1-1,1 1 0,0-1 0,0 1 0,1-1 0,0 0 1,0 0-1,0 0 0,0 0 0,5 4 0,24 18-1537,-26-23 584,0 0 0,1 0 0,-1-1-1,1 0 1,0 0 0,-1-1 0,1 0-1,0 0 1,0-1 0,0 0 0,9 1-1,13-5 2329,0-6 5335,-28 8-6390,0 1 1,1-1 0,-1 1-1,0 0 1,0-1-1,0 1 1,0 0-1,0-1 1,0 1-1,1 0 1,-1 0 0,0 0-1,0 0 1,0 0-1,1 0 1,-1 1-1,0-1 1,0 0-1,0 0 1,0 1 0,0-1-1,0 1 1,0-1-1,0 1 1,1 0-1,-2-1 1,1 1-1,2 1 1,15 32 1845,-17-31-2173,-1 0 0,1 0-1,0 0 1,1 0-1,-1-1 1,0 1 0,1 0-1,0-1 1,-1 1-1,1-1 1,0 1-1,0-1 1,0 0 0,1 0-1,-1 0 1,0 0-1,1 0 1,0-1 0,-1 1-1,4 1 1,-2-3 34,0 1-1,1-1 1,-1 0 0,0-1 0,0 1 0,0-1 0,0 0 0,1 0 0,-1 0 0,0 0 0,0-1-1,-1 1 1,1-1 0,0 0 0,5-4 0,57-46-819,-34 25-1528,3 3-1669,13-11-6075,-26 17 1722</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3.555"/>
    </inkml:context>
    <inkml:brush xml:id="br0">
      <inkml:brushProperty name="width" value="0.025" units="cm"/>
      <inkml:brushProperty name="height" value="0.025" units="cm"/>
    </inkml:brush>
  </inkml:definitions>
  <inkml:trace contextRef="#ctx0" brushRef="#br0">37 1 5317,'0'0'24535,"-6"9"-24391,0 5-42,1 1 0,0 0 0,1 0 0,0 0 0,2 0 0,0 1 0,0-1 0,1 1 0,2 16 0,-1-12-22,1-1 1,6 36-1,-6-49-251,0-1 0,0 1-1,1-1 1,0 0 0,0 0 0,0 0-1,1 0 1,0 0 0,0-1 0,0 1-1,0-1 1,1 0 0,-1 0 0,9 7-1,-10-9-20,-1-1 0,0 0 0,0-1 0,0 1-1,1 0 1,-1 0 0,0 0 0,1-1-1,-1 1 1,1-1 0,-1 1 0,1-1 0,-1 1-1,1-1 1,-1 0 0,1 0 0,0 0-1,-1 0 1,1 0 0,-1 0 0,1 0-1,-1-1 1,1 1 0,-1 0 0,1-1 0,-1 1-1,1-1 1,-1 0 0,0 1 0,1-1-1,-1 0 1,0 0 0,0 0 0,1 0-1,-1 0 1,0 0 0,0 0 0,0 0 0,1-2-1,1-3-904,0 1 0,0-1 0,-1 1 0,1-1 0,-1 0 0,0 0-1,-1 0 1,2-9 0,-1-3-4999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3.899"/>
    </inkml:context>
    <inkml:brush xml:id="br0">
      <inkml:brushProperty name="width" value="0.025" units="cm"/>
      <inkml:brushProperty name="height" value="0.025" units="cm"/>
    </inkml:brush>
  </inkml:definitions>
  <inkml:trace contextRef="#ctx0" brushRef="#br0">2 1 13004,'0'0'9481,"-1"76"-6758,1-39 160,3 5-866,3 3-63,3 0-1249,1-1-705,3-3 0,2-5 0,3-1 0,4-6 0,2-7 0,5-6-673,-1-9-5605,0-7-8167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4.993"/>
    </inkml:context>
    <inkml:brush xml:id="br0">
      <inkml:brushProperty name="width" value="0.025" units="cm"/>
      <inkml:brushProperty name="height" value="0.025" units="cm"/>
    </inkml:brush>
  </inkml:definitions>
  <inkml:trace contextRef="#ctx0" brushRef="#br0">121 47 5637,'0'0'14958,"-9"0"-13223,0 1-1311,0 1-1,1-1 0,-1 2 0,1-1 0,-16 8 0,21-9-291,1 0-1,-1 0 0,1 0 0,-1 1 0,1-1 0,-1 1 1,1 0-1,0-1 0,0 1 0,0 0 0,0 0 0,0 1 1,0-1-1,1 0 0,-1 1 0,1-1 0,0 1 0,-1-1 1,1 1-1,0 0 0,0-1 0,1 1 0,-1 0 0,1 0 1,-1 0-1,1 4 0,2-6-78,0 0 1,0-1-1,0 1 0,0-1 1,1 1-1,-1-1 1,0 0-1,0 0 0,1 0 1,-1 0-1,0 0 0,0 0 1,0-1-1,1 1 1,-1-1-1,2-1 0,9-4 147,-1-2 0,0 0 0,0 0 0,-1-1 0,0-1 0,-1 1 0,0-2 0,0 0 0,-1 0 0,13-20 0,-16 25 191,-10 22 82,-2 19-88,5-31-479,1 0-1,0 0 1,1 0-1,-1 0 1,1-1 0,-1 1-1,1 0 1,0 0 0,1 0-1,-1-1 1,1 1-1,-1 0 1,4 3 0,-4-6-45,1 1 1,-1-1-1,1 0 1,-1 1-1,1-1 1,0 0-1,0 0 1,0 0-1,-1 0 1,1 0-1,0-1 1,0 1-1,0 0 1,0-1-1,1 0 1,-1 1-1,0-1 1,0 0-1,0 0 1,0 0-1,0 0 1,0-1-1,0 1 1,0-1-1,0 1 1,4-2-1,25-16-7404,4-16-6790</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5.660"/>
    </inkml:context>
    <inkml:brush xml:id="br0">
      <inkml:brushProperty name="width" value="0.025" units="cm"/>
      <inkml:brushProperty name="height" value="0.025" units="cm"/>
    </inkml:brush>
  </inkml:definitions>
  <inkml:trace contextRef="#ctx0" brushRef="#br0">2 1 17617,'0'0'8867,"-1"10"-8595,1 6 87,0 0 0,2 0 0,0 0 0,0 0 0,5 15 0,31 91 1433,-11-34-1024,-17-53-518,44 139 797,-54-173-1047,1 1 0,-1-1 0,1 1 0,0 0 0,-1-1 0,1 1 0,0-1 0,0 0 0,0 1 0,0-1 0,0 0 0,0 1 0,0-1 0,0 0 0,1 0 0,-1 0 0,0 0 0,1 0 0,-1 0 0,1 0 0,-1-1 0,4 2 0,-4-2 0,1-1 0,0 1 0,-1 0 0,1-1 0,-1 1 0,1-1 0,-1 1 0,1-1 0,-1 0 0,1 0 0,-1 1 0,0-1 0,1 0 0,-1-1 0,0 1 0,0 0 0,0 0 0,2-3 0,7-9 0,-1-1 0,0 0 0,10-25 0,-13 26 0,-3 8 0,3-7 0,0 0 0,1 0 0,0 0 0,10-10 0,-16 21 0,0 0 0,-1-1 0,1 1 0,0 0 0,0 0 0,0 0 0,0 0 0,0 0 0,0 0 0,0 0 0,1 1 0,-1-1 0,0 0 0,0 1 0,1-1 0,-1 1 0,0-1 0,1 1 0,-1-1 0,1 1 0,-1 0 0,0 0 0,1 0 0,-1 0 0,1 0 0,-1 0 0,1 0 0,-1 0 0,0 0 0,1 1 0,-1-1 0,0 1 0,1-1 0,-1 1 0,0-1 0,1 1 0,-1 0 0,0 0 0,0 0 0,0-1 0,0 1 0,0 0 0,0 0 0,0 1 0,0-1 0,0 0 0,0 0 0,0 0 0,-1 1 0,2 1 0,5 11 0,-1 0 0,-1 0 0,0 0 0,-1 1 0,0 0 0,3 28 0,1 3 0,-8-46 0,0 0 0,0 1 0,0-1 0,0 0 0,-1 0 0,1 1 0,0-1 0,0 0 0,0 0 0,0 1 0,0-1 0,0 0 0,0 0 0,0 1 0,0-1 0,0 0 0,0 0 0,1 1 0,-1-1 0,0 0 0,0 0 0,0 1 0,0-1 0,0 0 0,0 0 0,1 1 0,-1-1 0,0 0 0,0 0 0,0 0 0,1 1 0,-1-1 0,0 0 0,0 0 0,0 0 0,1 0 0,-1 0 0,0 0 0,0 1 0,1-1 0,-1 0 0,0 0 0,0 0 0,1 0 0,-1 0 0,0 0 0,0 0 0,1 0 0,-1 0 0,0 0 0,1 0 0,-1 0 0,0 0 0,9-18 0,3-27 0,-9 23 0,0 1 0,-2-1 0,0 0 0,-2 0 0,0 0 0,-1 0 0,-1 1 0,-11-36 0,16 59-395,0 1 1,1-1-1,-1 0 1,0 0-1,1 0 1,-1 0-1,1 0 1,0 0-1,-1-1 1,1 1-1,0-1 0,0 0 1,0 0-1,0 0 1,0 0-1,0-1 1,0 1-1,6 0 1,66 4-9978,-45-5 3993</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6.018"/>
    </inkml:context>
    <inkml:brush xml:id="br0">
      <inkml:brushProperty name="width" value="0.025" units="cm"/>
      <inkml:brushProperty name="height" value="0.025" units="cm"/>
    </inkml:brush>
  </inkml:definitions>
  <inkml:trace contextRef="#ctx0" brushRef="#br0">50 38 9321,'0'0'21732,"-8"13"-21118,4-8-490,0 2-55,-1-1 1,1 1 0,0-1 0,1 1-1,0 0 1,0 1 0,0-1 0,1 0-1,0 1 1,1-1 0,-1 1 0,2 0-1,-1 10 1,1-17-70,0 0 0,0 1 0,1-1 0,-1 0 0,0 0 0,1 0 0,-1 0 0,0 0 0,1 0 0,-1 0 0,1-1 0,0 1 0,-1 0 0,1 0 0,0 0 0,0 0 0,-1-1 0,1 1 0,0 0 0,0-1 0,0 1 0,0-1 0,0 1 0,0-1 0,0 1 0,0-1 0,0 1 0,0-1 0,0 0 0,0 0 0,0 0 0,0 0 0,0 0 0,0 0 0,0 0 0,0 0 0,1 0 0,-1 0 0,0 0 0,0-1 0,0 1 0,0 0 0,0-1 0,0 1 0,0-1 0,1 0 0,4-1 0,0-1 0,-1 1 0,1-1 0,-1 0 0,1-1 0,7-6 0,-4 1-238,0-1 1,-1 0-1,0 0 1,0-1-1,-1 0 1,-1 0-1,0-1 1,0 0-1,-1 0 0,-1 0 1,6-26-1,-11 48-1009,0-1-1,0 1 1,1 0-1,1 0 1,-1 0-1,1 0 1,3 10-1,-3-17 848,0 0-1,0-1 1,0 1-1,0-1 1,0 1-1,0-1 1,1 1 0,-1-1-1,1 0 1,0 0-1,0 0 1,0 0-1,0 0 1,0 0-1,0 0 1,0-1-1,1 1 1,-1-1-1,0 1 1,1-1-1,-1 0 1,1 0-1,0 0 1,-1 0 0,1-1-1,0 1 1,0-1-1,-1 0 1,5 1-1,21-1-5663</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7.353"/>
    </inkml:context>
    <inkml:brush xml:id="br0">
      <inkml:brushProperty name="width" value="0.025" units="cm"/>
      <inkml:brushProperty name="height" value="0.025" units="cm"/>
    </inkml:brush>
  </inkml:definitions>
  <inkml:trace contextRef="#ctx0" brushRef="#br0">0 364 5349,'0'0'17659,"7"9"-17146,52 70 1329,-4 3-1,74 147 1,-129-229-1831,1 0 0,-1 0-1,0 0 1,0 0 0,0-1-1,0 1 1,0 0 0,0 0-1,0 0 1,0 0 0,0 0-1,0 0 1,1 0 0,-1 0-1,0 0 1,0 0 0,0 0-1,0 0 1,0-1 0,0 1-1,1 0 1,-1 0 0,0 0 0,0 0-1,0 0 1,0 0 0,0 0-1,0 0 1,1 0 0,-1 0-1,0 0 1,0 0 0,0 0-1,0 1 1,0-1 0,0 0-1,1 0 1,-1 0 0,0 0-1,0 0 1,0 0 0,0 0 0,0 0-1,0 0 1,0 0 0,0 0-1,1 1 1,-1-1 0,0 0-1,0 0 1,0-25 302,-11-39 89,-4 13-277,-3 0 0,-2 2 0,-2 0 0,-51-84 0,113 203-702,-25-49 485,-2-2 39,30 34 1,-40-50 47,0 0 1,0 0-1,0 0 0,0-1 0,0 1 0,1-1 1,-1 0-1,1 0 0,0 0 0,-1 0 1,1 0-1,0-1 0,0 0 0,0 0 0,0 0 1,0 0-1,7 0 0,-10-2 4,1 1-1,-1-1 1,1 1-1,0-1 1,-1 1-1,0-1 1,1 0-1,-1 0 1,1 0 0,-1 0-1,0 0 1,0 0-1,0 0 1,1-1-1,-1 1 1,0 0-1,0 0 1,-1-1-1,1 1 1,0-1-1,0 1 1,-1-1 0,1 1-1,0-3 1,10-43 118,-10 39-102,6-45 54,-2-1-1,-2 0 0,-3 1 1,-8-65-1,7 108-37,0 0 1,0 0-1,-1-1 1,-1 2-1,1-1 1,-2 0-1,1 0 1,-1 1-1,-9-15 1,13 24-27,-1-1 0,1 1 0,0-1 0,-1 0 0,1 1 1,-1-1-1,1 1 0,-1-1 0,1 1 0,-1-1 0,1 1 0,-1-1 0,0 1 0,1 0 1,-1-1-1,0 1 0,1 0 0,-1 0 0,0-1 0,1 1 0,-1 0 0,-1 0 1,-4 10-30,4 29-130,2-35 150,3 31 5,2 0 0,1-1 1,2 0-1,2 0 0,0-1 1,3 0-1,30 58 0,-39-82 11,1-2 0,-1 1 0,2 0 0,-1-1 0,12 12-1,-15-17-9,-1-1-1,1 1 1,0-1-1,0 1 1,0-1-1,0 0 0,0 0 1,0 0-1,0 0 1,0 0-1,0 0 0,0 0 1,1-1-1,-1 1 1,0-1-1,1 0 1,-1 1-1,0-1 0,1 0 1,-1-1-1,0 1 1,0 0-1,1-1 0,-1 1 1,0-1-1,0 1 1,1-1-1,1-2 1,3-1 10,-1-1 0,0 0 0,0-1 1,-1 0-1,1 0 0,-1 0 0,0 0 1,-1-1-1,0 0 0,0 0 0,0 0 1,4-14-1,2-5 13,-1-1 0,7-38 0,-13 50 50,0 0 0,-1 0 0,0 0-1,-1-1 1,-1 1 0,0 0 0,-5-29-1,5 43-61,0 0 0,0 0 0,0 1 1,-1-1-1,1 0 0,0 0 0,-1 0 0,1 0 0,0 0 0,-1 1 0,1-1 0,-1 0 0,1 0 0,-1 1 0,1-1 0,-1 0 0,0 1 0,1-1 0,-1 1 0,0-1 0,0 1 0,1-1 0,-1 1 0,0-1 1,0 1-1,0 0 0,0-1 0,0 1 0,1 0 0,-1 0 0,0-1 0,0 1 0,0 0 0,0 0 0,0 0 0,0 0 0,0 1 0,0-1 0,1 0 0,-1 0 0,0 0 0,0 1 0,0-1 0,0 0 0,0 1 0,-1 0 1,0 1-11,-1 0 0,1 0 1,-1 0-1,1 0 0,0 0 1,0 0-1,0 1 0,0-1 1,0 1-1,1 0 0,-1-1 1,-1 6-1,-3 9 23,2 0 0,0 0 0,1 0 0,1 1 0,0-1 0,2 23-1,0-31-8,0 1-1,1 0 1,1 0-1,-1 0 1,2-1-1,-1 1 0,1-1 1,1 0-1,0 0 1,0 0-1,0 0 1,10 12-1,-12-18-52,1 0 0,-1-1 0,1 1 0,-1-1 0,1 0 0,0 0 0,0 0 0,0 0 0,0 0 0,1 0 0,-1-1 0,0 0 0,1 0 0,-1 0-1,1 0 1,-1 0 0,1-1 0,0 1 0,-1-1 0,1 0 0,-1 0 0,1 0 0,0-1 0,-1 1 0,1-1 0,-1 0 0,1 0 0,-1 0 0,0 0 0,1-1 0,-1 1 0,0-1 0,6-4 0,2-1-456,0-1 1,0-1-1,-1 0 1,0 0 0,0-1-1,-1-1 1,13-17-1,6-19-6330</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6.388"/>
    </inkml:context>
    <inkml:brush xml:id="br0">
      <inkml:brushProperty name="width" value="0.025" units="cm"/>
      <inkml:brushProperty name="height" value="0.025" units="cm"/>
    </inkml:brush>
  </inkml:definitions>
  <inkml:trace contextRef="#ctx0" brushRef="#br0">97 329 11531,'0'0'7799,"-8"-6"-5460,5 5-2249,1-2 68,-1 1 1,-1 0-1,1 0 1,0 0 0,0 1-1,-1-1 1,1 1-1,-7-2 1,8 3-97,0 0 1,1 0-1,-1 0 1,1 1-1,-1-1 1,1 0-1,-1 1 1,1-1-1,-1 1 1,1 0-1,-1-1 1,1 1-1,0 0 1,-1 0-1,1 0 0,0 0 1,0 0-1,0 0 1,-1 0-1,1 0 1,0 0-1,1 1 1,-1-1-1,0 0 1,0 1-1,0-1 1,1 1-1,-1-1 1,1 1-1,-1 2 0,-2 2 152,1 1-1,0-1 0,0 1 1,1 0-1,-1 0 0,2 0 1,-1 0-1,1 0 0,0-1 1,0 1-1,1 0 0,1 7 1,-1-12-132,-1 0 0,1 0 0,-1-1 0,1 1 1,0 0-1,0 0 0,0-1 0,0 1 0,0-1 1,1 1-1,-1-1 0,0 0 0,1 1 0,-1-1 0,0 0 1,1 0-1,0 0 0,-1 0 0,3 1 0,-1-1-38,0 0 0,0-1 0,0 1 0,1-1 0,-1 0 0,0 0 0,0 0 0,1 0 0,-1-1 0,0 1-1,0-1 1,0 0 0,0 0 0,0 0 0,4-2 0,2-1 89,1-1 0,-1-1-1,0 0 1,-1 0 0,1-1 0,-1 0 0,-1-1 0,1 1-1,-1-1 1,7-11 0,6-10-33,30-57-1,-39 65-94,0-1 0,-2 0-1,-1 0 1,0-1 0,-2 0 0,0 0-1,-2-1 1,2-36 0,-5 60-12,-1-1-1,0 1 1,0-1-1,0 1 1,0-1 0,0 1-1,1-1 1,-1 1-1,0-1 1,0 1 0,0 0-1,0-1 1,-1 1 0,1-1-1,0 1 1,0-1-1,0 1 1,0-1 0,0 1-1,-1-1 1,1 1-1,0-1 1,0 1 0,-1 0-1,1-1 1,0 1 0,-1 0-1,1-1 1,0 1-1,-1 0 1,1-1 0,0 1-1,-1 0 1,1-1-1,-1 1 1,1 0 0,-1 0-1,1 0 1,-1 0 0,1-1-1,0 1 1,-1 0-1,1 0 1,-2 0 0,1 1-9,0-1 1,-1 1 0,1 0 0,0 0-1,0 0 1,0 0 0,-1 0 0,1 0 0,0 0-1,0 0 1,1 0 0,-1 1 0,0-1 0,-1 3-1,-6 12 23,1 1 0,1 0 1,0 0-1,2 0 0,0 1 0,-2 19 0,1 10 48,1 54 1,4-88-1,0 1 1,1 0 0,1 0 0,0-1 0,1 1 0,0-1-1,7 18 1,-8-28-118,-1 1 0,1-1 1,0 1-1,0-1 0,0 0 0,1 0 0,-1 0 0,1 0 0,-1 0 0,1-1 0,0 1 0,0-1 0,1 1 0,-1-1 0,0 0 0,1-1 0,-1 1 0,1 0 0,-1-1 0,1 0 1,0 0-1,-1 0 0,1 0 0,0-1 0,0 1 0,0-1 0,0 0 0,0 0 0,0-1 0,5 0 0,-6 0-281,0 1 0,0-1 0,1 0 0,-1 0 0,-1 0 0,1-1 0,0 1 0,0-1 0,0 1 0,-1-1 0,1 0 0,-1 0 0,4-3 0,-2 0-999,0 0 0,-1 1 1,1-1-1,-1-1 0,0 1 0,2-7 0,9-26-11267</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6.714"/>
    </inkml:context>
    <inkml:brush xml:id="br0">
      <inkml:brushProperty name="width" value="0.025" units="cm"/>
      <inkml:brushProperty name="height" value="0.025" units="cm"/>
    </inkml:brush>
  </inkml:definitions>
  <inkml:trace contextRef="#ctx0" brushRef="#br0">2 185 18610,'0'9'2765,"-1"2"-2258,1-5 88,0 0 1,0 0 0,0 0 0,1 0 0,0 1 0,0-1-1,3 7 1,-3-11-464,0 0 0,0 0 0,0-1-1,0 1 1,0 0 0,0-1 0,1 1-1,-1-1 1,1 0 0,-1 1 0,1-1-1,-1 0 1,1 0 0,0 0 0,0 0 0,0 0-1,-1 0 1,1-1 0,0 1 0,0 0-1,0-1 1,0 0 0,0 1 0,0-1-1,0 0 1,0 0 0,0 0 0,0 0 0,0-1-1,3 0 1,2 0-39,1-2-1,0 1 1,0-1-1,-1 0 1,0-1 0,0 0-1,0 0 1,0 0-1,0-1 1,-1 0 0,0 0-1,0-1 1,0 1-1,5-9 1,4-3-8,-1-2 0,-1 1 1,20-38-1,-30 51-70,-1 1 1,0-1 0,0-1 0,0 1-1,0 0 1,-1 0 0,0-1 0,0 1-1,-1 0 1,1-1 0,-1 1-1,0-1 1,-1-6 0,0 11-13,1-1 0,0 1 0,-1-1 0,0 1 0,1 0 1,-1-1-1,0 1 0,0 0 0,0-1 0,0 1 0,0 0 0,0 0 0,0 0 0,0 0 0,0 0 1,0 0-1,-1 0 0,1 0 0,-2 0 0,0 0-1,0 0-1,0 0 1,0 0 0,-1 1-1,1 0 1,0-1 0,0 1 0,0 0-1,-1 1 1,1-1 0,0 0-1,-5 2 1,2 0-2,0 0 0,0 1 0,0 0 0,1 0 0,-1 0 0,1 1 0,0-1 0,-1 1 0,2 0 0,-1 1 0,0-1 0,1 1 0,0 0 0,0 0 0,0 1 0,1-1 0,0 1 0,0-1 0,-4 11 0,2-1 0,-1-1 0,2 1 0,0 0 0,1 0 0,0 1 0,1-1 0,0 17 0,2-28 7,0 0 0,0-1 0,1 1 0,-1 0-1,1-1 1,0 1 0,0 0 0,0-1 0,0 1 0,1-1 0,-1 0 0,1 1-1,0-1 1,0 0 0,0 0 0,0 0 0,1 0 0,4 4 0,-3-4 4,1 0 0,-1 0-1,1 0 1,0-1 0,0 0 0,0 0 0,0 0 0,1 0 0,-1-1 0,0 0 0,9 1 0,0-1-142,0-1 0,1 0 0,-1-1 0,0-1 1,0 0-1,0-1 0,-1 0 0,1-1 0,17-8 1,40-26-7643,1-12-11210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8.144"/>
    </inkml:context>
    <inkml:brush xml:id="br0">
      <inkml:brushProperty name="width" value="0.025" units="cm"/>
      <inkml:brushProperty name="height" value="0.025" units="cm"/>
    </inkml:brush>
  </inkml:definitions>
  <inkml:trace contextRef="#ctx0" brushRef="#br0">0 844 19667,'0'0'3454,"19"4"-3252,5 0-41,1 0 0,0-2 1,0-1-1,0-1 0,38-4 0,94-29 806,274-94 1,-357 102-731,1407-499 944,-1106 386-579,-355 130-772,-24 8-1168,-36 11-2168,27-7 2739,-48 11-4433</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8.707"/>
    </inkml:context>
    <inkml:brush xml:id="br0">
      <inkml:brushProperty name="width" value="0.025" units="cm"/>
      <inkml:brushProperty name="height" value="0.025" units="cm"/>
    </inkml:brush>
  </inkml:definitions>
  <inkml:trace contextRef="#ctx0" brushRef="#br0">126 144 16912,'-7'-8'53,"-13"-19"102,-33-43-104,14 33 2765,38 36-2740,1 1 0,0 0 0,0 0 0,0 0 0,0 0 0,0 0 0,-1 0 0,1 0 0,0 0 0,0 0 0,0 0 0,0 0 0,0 0 0,-1 0 0,1 0 0,0 0 0,0 0 0,0 0 0,0 0 0,-1 0 0,1 0 0,0 0 0,0 0 0,0 0 0,0 0 0,0 0 0,-1 0 0,1 0 0,0 0 0,0 0 0,0 1 0,0-1 0,0 0 0,0 0 0,0 0 0,-1 0 0,1 0 0,0 0 1,0 1-1,0-1 0,0 0 0,0 0 0,0 0 0,0 0 0,0 0 0,0 1 0,0-1 0,0 0 0,0 0 0,0 0 0,0 0 0,0 1 0,0-1 0,-1 17 703,6 17-1035,9 25 458,12 49-68,14 121 0,-9 205 1739,-2-18-567,33-7-482,-43-329-724,4 0 0,63 146-1,-58-170-152,1-1 0,3-1 0,3-2-1,68 79 1,-68-93 151,1-3 0,2 0 0,2-3 0,0-1-1,74 41 1,-50-38 245,2-3 0,1-3-1,98 28 1,-15-21 68,0-6 1,2-6-1,174 3 0,190-18-346,-401-13-140,0-5 0,164-37 0,-275 46-10,14-3-490,0-1 1,1 0-1,28-14 1,-44 17 200,1 0 1,-1 0-1,1 0 0,-1-1 1,0 1-1,0-1 0,0 0 1,0 0-1,-1 0 0,4-5 1,-5 6 0,0 1 0,0-1 1,-1 0-1,1 0 1,0 0-1,-1 0 0,1 0 1,-1 0-1,0 0 0,0 0 1,0 0-1,0-1 1,0 1-1,0 0 0,-1 0 1,1 0-1,-1 0 0,1 0 1,-1 0-1,0 0 1,-1-2-1,-29-39-10389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39.221"/>
    </inkml:context>
    <inkml:brush xml:id="br0">
      <inkml:brushProperty name="width" value="0.025" units="cm"/>
      <inkml:brushProperty name="height" value="0.025" units="cm"/>
    </inkml:brush>
  </inkml:definitions>
  <inkml:trace contextRef="#ctx0" brushRef="#br0">5 1089 17040,'0'0'1324,"-1"9"-272,-2 24-294,3-32-735,0-1 0,0 1 0,0 0 0,0-1 0,0 1 0,0-1 1,0 1-1,0-1 0,1 0 0,-1 1 0,0-1 0,0 1 0,1-1 0,-1 1 1,0-1-1,0 1 0,1-1 0,-1 0 0,0 1 0,1-1 0,-1 0 0,1 1 1,-1-1-1,1 0 0,-1 0 0,0 1 0,1-1 0,-1 0 0,1 0 0,-1 0 1,1 1-1,-1-1 0,1 0 0,-1 0 0,1 0 0,-1 0 0,1 0 0,-1 0 1,1 0-1,-1 0 0,1 0 0,-1 0 0,1-1 0,-1 1 0,1 0 0,-1 0 1,1 0-1,-1-1 0,1 1 0,-1 0 0,1 0 0,-1-1 0,0 1 0,1 0 0,-1-1 1,0 1-1,1-1 0,-1 1-14,9-8 336,0 1-1,-1-1 0,0-1 0,-1 1 1,0-1-1,0-1 0,-1 1 0,0-1 0,-1 0 1,6-16-1,3-1 129,431-945 2885,-433 948-3411,-12 24 47,1-1-1,-1 1 1,0 0-1,0 0 1,0 0-1,0 0 1,1 0-1,-1 0 1,0 0-1,0 0 1,0 0-1,0-1 0,1 1 1,-1 0-1,0 0 1,0 0-1,0 0 1,1 0-1,-1 0 1,0 0-1,0 0 1,0 0-1,1 0 1,-1 1-1,0-1 0,0 0 1,0 0-1,0 0 1,1 0-1,-1 0 1,0 0-1,0 0 1,0 0-1,0 0 1,1 1-1,-1-1 1,0 0-1,0 0 0,0 0 1,0 0-1,0 0 1,0 1-1,0-1 1,1 0-1,-1 0 1,0 0-1,0 1 1,0-1-1,0 0 1,0 0-1,0 0 0,0 1 1,7 45-688,-5-22 784,4 15-30,1 0 0,2-1 1,2 0-1,2 0 0,1-1 1,34 63-1,-36-81-473,0 0-1,1-1 1,1-1 0,1 0-1,28 25 1,-29-31-729,0-1 0,1 0 0,0 0 0,1-2-1,0 0 1,0-1 0,32 10 0,28-1-9908</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0.174"/>
    </inkml:context>
    <inkml:brush xml:id="br0">
      <inkml:brushProperty name="width" value="0.025" units="cm"/>
      <inkml:brushProperty name="height" value="0.025" units="cm"/>
    </inkml:brush>
  </inkml:definitions>
  <inkml:trace contextRef="#ctx0" brushRef="#br0">379 218 19571,'1'-16'2797,"1"-3"-2237,1 2 445,-2 0 0,1 0 0,-2 1 0,-3-30 0,3 43-894,-1 0 0,1 0-1,-1 0 1,1-1 0,-1 1-1,0 0 1,0 0 0,-1 1-1,1-1 1,-1 0-1,1 0 1,-1 1 0,0-1-1,0 1 1,0-1 0,0 1-1,0 0 1,-1 0 0,1 0-1,-1 0 1,1 0 0,-1 0-1,0 1 1,0-1 0,0 1-1,1 0 1,-1 0-1,0 0 1,-1 0 0,1 1-1,0-1 1,0 1 0,-6 0-1,0 1-89,1 0-1,-1 0 1,0 2-1,1-1 1,-1 1-1,1 0 1,0 0-1,0 1 1,0 0-1,1 1 1,-1 0-1,1 0 1,0 0-1,-10 12 1,-2 1 59,2 1 1,0 1 0,-26 40-1,30-39-26,1 2 1,1-1-1,1 1 0,-12 43 0,18-50-35,0 1 0,1 0 0,1 0 0,0 0-1,2 0 1,0 0 0,4 32 0,-4-45-19,1 0 0,0 1 0,0-1 0,1 0 0,-1 0 0,1 0 0,0 0 0,0 0 0,0 0 0,1-1 0,-1 1 0,1-1 0,0 1 0,0-1 0,0 0 0,0 0 0,0 0 0,1-1 0,0 1 0,-1-1 0,1 0 0,0 0 0,0 0 0,0 0 0,0-1 0,0 0 0,1 0 0,-1 0 0,0 0 0,1-1 0,-1 1 0,5-1 0,2 0 0,0-1 0,0 0 0,-1-1 0,1 0 0,0 0 0,-1-1 0,0-1 0,0 0 0,0 0 0,0-1 0,-1 0 0,11-7 0,-6 1 0,0 0 0,-1-1 0,0-1 0,0 0 0,20-29 0,-27 33 0,0 0 0,-1 0 0,0 0 0,-1-1 0,0 0 0,0 0 0,-1 0 0,0 0 0,-1 0 0,0-1 0,0-15 0,-1 26 0,-1-1 0,0 0 0,0 1 0,0-1 0,0 0 0,0 0 0,0 1 0,0-1 0,0 0 0,0 1 0,-1-1 0,1 0 0,0 1 0,0-1 0,-1 1 0,1-1 0,0 0 0,-1 1 0,1-1 0,0 1 0,-1-1 0,1 1 0,-1-1 0,1 1 0,-1-1 0,1 1 0,-1-1 0,1 1 0,-1 0 0,0-1 0,1 1 0,-1 0 0,1-1 0,-1 1 0,0 0 0,1 0 0,-1 0 0,0 0 0,1 0 0,-1 0 0,0 0 0,-1 0 0,1 0 0,-1 0 0,1 1 0,-1-1 0,0 1 0,1 0 0,-1-1 0,1 1 0,0 0 0,-1 0 0,1 0 0,0 0 0,-1 0 0,1 0 0,0 0 0,0 1 0,0-1 0,-1 2 0,-1 3 0,0 0 0,1 0 0,0 0 0,0 0 0,0 1 0,1-1 0,0 0 0,0 1 0,0 8 0,1-12 0,0-1 0,0 0 0,0 1 0,0-1 0,0 0 0,1 1 0,-1-1 0,0 1 0,1-1 0,0 0 0,0 0 0,0 1 0,0-1 0,0 0 0,0 0 0,0 0 0,1 0 0,-1 0 0,1 0 0,-1-1 0,1 1 0,0 0 0,0-1 0,0 1 0,0-1 0,0 0 0,3 2 0,3-1 0,0-1 0,0 0 0,0 0 0,-1-1 0,1 0 0,0 0 0,0-1 0,0 0 0,0 0 0,0-1 0,-1 0 0,1 0 0,-1-1 0,1 0 0,-1 0 0,0-1 0,0 0 0,-1 0 0,9-7 0,13-10 0,-1-3 0,47-50 0,-58 57 0,-16 17 1,0 0-1,0 0 1,0-1 0,0 1-1,1 0 1,-1 0 0,0-1-1,0 1 1,0 0 0,1 0-1,-1 0 1,0 0 0,0-1-1,0 1 1,1 0 0,-1 0-1,0 0 1,0 0 0,1 0-1,-1 0 1,0 0 0,0 0-1,1-1 1,-1 1 0,0 0-1,0 0 1,1 0 0,-1 0-1,0 0 1,1 1 0,-1-1 0,0 0-1,0 0 1,1 0 0,-1 0-1,0 0 1,0 0 0,1 0-1,-1 0 1,0 0 0,0 1-1,0-1 1,1 0 0,-1 0-1,0 0 1,0 1 0,0-1-1,1 0 1,-1 0 0,0 1-1,5 20 48,-4 42-241,-2-50-43,1-1-626,1 31-2551,-1-42 2882,1 1 0,-1-1 0,0 0 0,1 0 0,-1 1 0,1-1 0,-1 0 0,1 0 0,-1 0-1,1 0 1,0 0 0,0 0 0,-1 0 0,1 0 0,0 0 0,1 1 0,8 0-10066</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0.500"/>
    </inkml:context>
    <inkml:brush xml:id="br0">
      <inkml:brushProperty name="width" value="0.025" units="cm"/>
      <inkml:brushProperty name="height" value="0.025" units="cm"/>
    </inkml:brush>
  </inkml:definitions>
  <inkml:trace contextRef="#ctx0" brushRef="#br0">17 1 19442,'0'0'2947,"-3"54"-2338,-6-4 1505,5 8-353,4 8-607,0-3 255,3-4-640,14-9-609,3-9-128,1-10-897,-2-8-1121,-7-9-993,-4-10-1281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0.858"/>
    </inkml:context>
    <inkml:brush xml:id="br0">
      <inkml:brushProperty name="width" value="0.025" units="cm"/>
      <inkml:brushProperty name="height" value="0.025" units="cm"/>
    </inkml:brush>
  </inkml:definitions>
  <inkml:trace contextRef="#ctx0" brushRef="#br0">49 242 9001,'-7'-10'7975,"1"2"-6987,0 0 0,1 0 0,1-1 0,-1 1 0,1-1 0,-5-18 1,8 23-772,1 1 0,-1-1 0,1 0 1,-1 0-1,1 0 0,0 1 0,0-1 1,1 0-1,-1 0 0,1 1 0,0-1 1,0 0-1,0 1 0,0-1 0,1 1 1,0-1-1,-1 1 0,1 0 0,0-1 0,1 1 1,-1 0-1,0 1 0,1-1 0,5-4 1,2-1-161,1 1 1,0 0 0,1 1 0,0 0-1,-1 1 1,2 1 0,-1-1 0,1 2-1,-1 0 1,1 0 0,19 0-1,-8 1-15,1 1 0,0 1 1,0 2-1,-1 0 0,29 7 0,-43-7 19,-1 0 0,0 1-1,0 1 1,0-1 0,-1 1 0,1 1 0,-1-1 0,0 1 0,0 1 0,-1 0 0,0 0 0,0 0 0,0 1 0,0 0 0,-1 0 0,0 1 0,-1 0-1,0 0 1,0 0 0,-1 0 0,0 1 0,0 0 0,-1 0 0,0 0 0,0 0 0,-1 0 0,-1 1 0,0-1 0,0 0 0,0 1 0,-1-1 0,-1 1 0,0-1-1,0 1 1,0-1 0,-1 0 0,-1 1 0,0-1 0,0 0 0,-6 11 0,-2 3-61,-1-1 0,0 0 0,-2-1 0,-16 21 0,24-34 0,-1 0 0,0-1 0,0 0 0,0 0 0,-1 0 0,0-1 0,0 0 0,-1-1 0,1 0 0,-1 0 0,0-1 0,-18 6 0,24-9-101,1 0 0,-1-1 1,0 1-1,1-1 0,-1 0 0,0 0 0,0 0 1,1-1-1,-1 1 0,0 0 0,1-1 0,-1 0 1,0 1-1,-2-3 0,3 2-345,0 0 0,0-1-1,-1 0 1,2 1 0,-1-1 0,0 0 0,0 0-1,0 0 1,1 0 0,-1-1 0,1 1 0,0 0-1,0-1 1,-1-2 0,-13-34-12553</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1.215"/>
    </inkml:context>
    <inkml:brush xml:id="br0">
      <inkml:brushProperty name="width" value="0.025" units="cm"/>
      <inkml:brushProperty name="height" value="0.025" units="cm"/>
    </inkml:brush>
  </inkml:definitions>
  <inkml:trace contextRef="#ctx0" brushRef="#br0">0 1 18129,'0'0'5734,"8"48"-4165,-8 2 193,4 10-321,0 8 65,1 0-642,3-3-543,1-8-225,3-4-32,0-11-192,-1-10-1154,-4-12-1664,-5-10-994</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1.558"/>
    </inkml:context>
    <inkml:brush xml:id="br0">
      <inkml:brushProperty name="width" value="0.025" units="cm"/>
      <inkml:brushProperty name="height" value="0.025" units="cm"/>
    </inkml:brush>
  </inkml:definitions>
  <inkml:trace contextRef="#ctx0" brushRef="#br0">34 285 2659,'-6'-11'12491,"4"6"-11400,-19-41 2717,20 42-3538,0 1-1,0 0 1,1-1 0,-1 1 0,1-1-1,0 0 1,-1 1 0,2-1-1,-1 1 1,0-1 0,1 1 0,-1-1-1,1 1 1,0 0 0,2-5-1,2 1-24,0 0-1,1 0 0,-1 0 0,2 1 1,-1 0-1,0 1 0,1-1 0,0 1 0,0 0 1,1 1-1,10-5 0,14-6 538,46-15 0,-47 19-593,0 2 1,0 2-1,1 1 0,0 1 0,0 1 0,63 2 0,-91 2-140,0 0 0,0 1-1,0 0 1,-1-1 0,1 1 0,0 0-1,0 1 1,-1-1 0,1 1 0,-1-1-1,1 1 1,-1 0 0,0 1 0,0-1-1,0 0 1,0 1 0,0 0 0,0-1-1,-1 1 1,1 0 0,-1 1-1,0-1 1,0 0 0,0 0 0,-1 1-1,3 4 1,-3-2 22,1 0-1,-1-1 0,-1 1 1,1 0-1,-1 0 1,0-1-1,0 1 1,-1 0-1,1 0 1,-1-1-1,-1 1 0,1 0 1,-1-1-1,0 1 1,0-1-1,0 0 1,-5 7-1,-1 1-70,-1-1 0,-1-1 0,0 1 0,0-1 0,-1-1 0,-1 0 0,1-1 0,-2 0 0,1-1 0,-1 0 0,0-1 0,-1 0 0,0-1 0,0-1 0,0 0 0,-27 5 0,40-10-90,0 1 0,1-1 0,-1 0-1,0 0 1,1 0 0,-1 0 0,0 0 0,1 0 0,-1 0 0,0 0-1,1 0 1,-1-1 0,0 1 0,1 0 0,-1 0 0,1 0 0,-1-1-1,0 1 1,1 0 0,-1-1 0,1 1 0,-1-1 0,1 1 0,-1 0-1,1-1 1,-1 1 0,1-1 0,0 1 0,-1-1 0,1 0-1,0 1 1,-1-2 0,2-20-8482,7-8-5153</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8.052"/>
    </inkml:context>
    <inkml:brush xml:id="br0">
      <inkml:brushProperty name="width" value="0.025" units="cm"/>
      <inkml:brushProperty name="height" value="0.025" units="cm"/>
    </inkml:brush>
  </inkml:definitions>
  <inkml:trace contextRef="#ctx0" brushRef="#br0">87 155 9641,'0'-12'5883,"0"7"-5530,0-8 896,-1 1 0,0-1 0,0 0 0,-1 1 1,-1-1-1,0 1 0,-1 0 0,-6-16 0,10 28-1188,-1-1 1,1 1-1,0-1 1,0 1-1,0-1 0,0 1 1,-1-1-1,1 1 0,0 0 1,-1-1-1,1 1 1,0-1-1,-1 1 0,1 0 1,0-1-1,-1 1 1,1 0-1,0-1 0,-1 1 1,1 0-1,-1 0 1,1 0-1,-1-1 0,1 1 1,-1 0-1,1 0 0,-1 0 1,1 0-1,-1 0 1,1 0-1,-1 0 0,1 0 1,-1 0-1,1 0 1,0 0-1,-1 0 0,1 0 1,-1 0-1,1 0 1,-1 1-1,1-1 0,-1 0 1,-13 24 523,-2 32-751,9-5 152,2 0-1,3 84 1,2-134 7,0 0 0,0 0-1,0 0 1,0 0 0,0 0-1,0 0 1,0 0 0,0 0-1,0 0 1,0 0 0,0 0-1,1 0 1,-1 0 0,0-1-1,1 1 1,-1 0 0,1 0 0,-1 0-1,1 0 1,-1-1 0,1 1-1,0 0 1,-1 0 0,1-1-1,0 1 1,0-1 0,-1 1-1,1 0 1,0-1 0,0 1-1,0-1 1,0 0 0,0 1 0,-1-1-1,1 0 1,0 0 0,0 1-1,0-1 1,0 0 0,0 0-1,0 0 1,0 0 0,0 0-1,0 0 1,0 0 0,0-1-1,0 1 1,0 0 0,0-1 0,0 1-1,0 0 1,-1-1 0,1 1-1,0-1 1,0 1 0,1-2-1,6-2-47,1-2-1,-1 1 1,0-1 0,9-8-1,6-7-44,-3 1-144,45-33-1,-59 49 194,0 1 1,-1-1 0,1 1 0,0 0 0,0 1 0,1-1-1,-1 1 1,1 0 0,-1 1 0,1 0 0,-1 0 0,1 0-1,12 1 1,-18 0 56,1 0 1,0 0-1,-1 1 0,1-1 0,-1 1 0,1-1 0,-1 1 0,0 0 0,1-1 0,-1 1 0,1 0 1,-1 0-1,0 0 0,0 0 0,0 0 0,1 0 0,-1 0 0,0 0 0,0 1 0,-1-1 1,1 0-1,0 1 0,1 2 0,-1 0 75,1 0 1,-1 0 0,-1 0-1,1 0 1,0 1 0,-1-1-1,0 0 1,-1 9-1,0-3 150,0 1-1,-1-1 0,-1 1 1,0-1-1,0 0 0,-9 16 0,1-6 27,-1-1-1,-2-1 0,1 0 0,-2-1 1,-1-1-1,-30 27 0,45-42-272,0 0 0,-1 0 0,1 0 0,0 0 0,0 0 0,-1-1 0,1 1 0,-1 0 0,1-1 0,0 1 1,-1-1-1,1 1 0,-1-1 0,1 0 0,-1 1 0,0-1 0,1 0 0,-1 0 0,1 0 0,-1 0 0,-1-1 0,2 1-96,0-1 0,0 0-1,0 0 1,1 0 0,-1 1 0,0-1 0,0 0-1,1 0 1,-1 0 0,1 0 0,-1 0 0,0 0-1,1 0 1,0 0 0,-1-1 0,1 1 0,0 0-1,0 0 1,-1 0 0,1 0 0,0-2 0,0-10-1376,0 1 0,1-1 0,4-23 0,-4 32 1253,10-50-4142,4-6-1544</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2.400"/>
    </inkml:context>
    <inkml:brush xml:id="br0">
      <inkml:brushProperty name="width" value="0.025" units="cm"/>
      <inkml:brushProperty name="height" value="0.025" units="cm"/>
    </inkml:brush>
  </inkml:definitions>
  <inkml:trace contextRef="#ctx0" brushRef="#br0">37 232 641,'-27'-39'14579,"25"35"-13816,1 0-1,-1 0 0,1 0 1,0 1-1,0-1 1,1 0-1,-1-8 0,1 7-483,0 0-1,1 1 0,0-1 1,0 1-1,0 0 0,1-1 1,0 1-1,-1 0 0,1 0 0,1 0 1,-1 0-1,1 0 0,-1 0 1,1 1-1,0-1 0,0 1 1,5-4-1,0-1 29,0 0 1,1 1-1,0 0 1,0 0-1,1 1 0,0 0 1,0 0-1,0 2 1,0-1-1,1 1 0,19-5 1,-29 9-278,1 0 1,-1 0 0,1 0-1,-1 1 1,1-1-1,-1 0 1,1 1-1,-1-1 1,1 0 0,-1 1-1,1 0 1,-1-1-1,0 1 1,1 0 0,-1 0-1,0 0 1,0 0-1,1 0 1,-1 0 0,0 0-1,0 0 1,0 0-1,0 0 1,-1 1 0,1-1-1,0 0 1,0 1-1,-1-1 1,1 0-1,-1 1 1,1-1 0,-1 1-1,0-1 1,1 1-1,-1-1 1,0 1 0,0-1-1,0 1 1,0 1-1,0 9 184,0 0-1,0-1 0,-2 1 1,-1 13-1,-7 11-140,-2-1-1,-1 0 1,-1 0 0,-2-1-1,-26 40 1,-13 29-50,53-99-23,0 0 0,0 0 0,1 0 0,0 0 0,-1 0 0,1 0 0,1 0 0,-2 6 0,2-9 0,1-1 0,-1 1 0,0 0 0,0-1 0,0 1 0,0-1 0,0 1 0,0 0 0,1-1 0,-1 1 0,0-1 0,1 1 0,-1-1 0,0 1 0,1-1 0,-1 1 0,1-1 0,-1 1 0,0-1 0,1 0 0,-1 1 0,1-1 0,0 1 0,22-1 0,1-8-90,-2-1-1,1-1 1,-1-1 0,-1-1-1,31-22 1,-2 2-601,22-11-2319,-13 9-1601,-3-1-3580,-9 5-6314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2.772"/>
    </inkml:context>
    <inkml:brush xml:id="br0">
      <inkml:brushProperty name="width" value="0.025" units="cm"/>
      <inkml:brushProperty name="height" value="0.025" units="cm"/>
    </inkml:brush>
  </inkml:definitions>
  <inkml:trace contextRef="#ctx0" brushRef="#br0">133 66 11851,'0'0'7960,"-11"-2"-4250,5 0-3419,3 1-130,0 0 0,0 0 0,0 1-1,0-1 1,-1 0 0,1 1-1,0 0 1,0 0 0,0 0 0,0 0-1,-1 0 1,1 1 0,0-1 0,0 1-1,0 0 1,0 0 0,0 0 0,0 0-1,0 1 1,1-1 0,-1 1 0,0 0-1,1 0 1,-1 0 0,1 0 0,0 0-1,-1 0 1,1 0 0,0 1-1,-2 3 1,0 3-41,0 0 0,0 0 1,1 1-1,0 0 0,1-1 0,0 1 0,0 0 0,1 0 0,1 0 0,-1 0 0,2 1 1,-1-1-1,3 12 0,-2-20-90,0-1 0,-1 1 0,1 0 1,0 0-1,0-1 0,0 1 0,0 0 0,0-1 1,0 1-1,1-1 0,-1 1 0,0-1 0,1 0 1,-1 0-1,1 1 0,-1-1 0,1 0 0,0 0 1,-1-1-1,1 1 0,0 0 0,0 0 0,0-1 1,0 1-1,-1-1 0,1 0 0,0 0 0,0 1 1,0-1-1,0 0 0,0-1 0,0 1 0,0 0 1,0 0-1,0-1 0,-1 1 0,4-2 0,1 0 58,-1 0 0,1 0 1,-1-1-1,0 1 0,0-1 0,0 0 0,0 0 0,-1-1 0,1 0 0,-1 1 0,6-8 1,-3 0-83,-1 1 0,0-2 0,-1 1 0,0 0 0,-1-1 0,0 0 0,-1 0 0,0 0 0,-1-1 1,0 1-1,-1-1 0,0 1 0,-2-16 0,1 26-9,1 1 0,-1-1 0,0 0-1,0 1 1,0-1 0,0 0 0,-1 1 0,1-1 0,0 0 0,-1 1-1,1-1 1,-1 1 0,1-1 0,-1 1 0,0-1 0,0 1 0,0-1 0,1 1-1,-2 0 1,1-1 0,0 1 0,0 0 0,0 0 0,0 0 0,-1 0-1,1 0 1,0 0 0,-1 0 0,1 0 0,-1 1 0,1-1 0,-1 0-1,0 1 1,1-1 0,-1 1 0,1 0 0,-1 0 0,0-1 0,-2 1 0,1 1-29,0 0 1,0-1 0,0 1 0,0 0 0,1 0 0,-1 1 0,0-1-1,0 0 1,1 1 0,-1 0 0,1 0 0,0-1 0,-1 1 0,1 1-1,0-1 1,0 0 0,0 0 0,1 1 0,-1-1 0,-2 6 0,0 3-796,0-1 0,1 1 1,0 0-1,-2 18 1,4-24 96,1-1 1,-1 0-1,1 1 1,0-1-1,0 0 1,1 1-1,-1-1 1,1 0-1,0 0 1,0 1-1,0-1 1,0 0-1,1 0 1,3 6-1,9 0-5388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3.161"/>
    </inkml:context>
    <inkml:brush xml:id="br0">
      <inkml:brushProperty name="width" value="0.025" units="cm"/>
      <inkml:brushProperty name="height" value="0.025" units="cm"/>
    </inkml:brush>
  </inkml:definitions>
  <inkml:trace contextRef="#ctx0" brushRef="#br0">171 21 6951,'0'0'19885,"-10"11"-19196,-15 17 109,1 1 0,-27 43 1,43-60-543,0 1 1,1 0 0,1 1 0,0 0 0,0 0 0,2 0 0,-1 0 0,2 1 0,0 0 0,-1 17 0,4-31-257,0 1 1,0-1-1,0 1 1,0 0 0,0-1-1,0 1 1,0-1-1,1 1 1,-1-1-1,1 1 1,-1-1 0,1 0-1,-1 1 1,1-1-1,0 0 1,-1 1 0,1-1-1,0 0 1,0 0-1,0 1 1,0-1-1,0 0 1,1 0 0,-1 0-1,0 0 1,0-1-1,1 1 1,-1 0-1,0 0 1,1-1 0,-1 1-1,1-1 1,-1 1-1,1-1 1,-1 0 0,1 1-1,-1-1 1,1 0-1,-1 0 1,1 0-1,-1 0 1,1-1 0,-1 1-1,1 0 1,2-1-1,3-1 0,0 0-1,-1 0 1,1-1-1,-1 1 0,1-1 1,-1-1-1,0 1 1,11-9-1,-6 1 1,0 1 0,0-1 0,-1-1 0,-1 0 0,0 0 0,-1-1 0,0 0 0,-1-1 0,0 1 0,-1-1 0,-1-1 0,0 1 0,-1-1 0,0 0 0,-1 0 0,-1 0 0,-1 0 0,0-1 0,-2-23 0,1 37 0,0 0 0,0 0 0,-1 0 0,0 0 0,1 0 0,-1 0 0,0 0 0,0 0 0,0 1 0,0-1 0,0 0 0,0 1 0,0-1 0,-1 1 0,1-1 0,-1 1 0,1-1 0,-1 1 0,1 0 0,-1 0 0,0 0 0,1 0 0,-1 0 0,0 0 0,0 1 0,0-1 0,0 0 0,0 1 0,0 0 0,0-1 0,0 1 0,0 0 0,0 0 0,0 0 0,0 0 0,0 0 0,-2 1 0,-1 0 0,1 0 0,-1-1 0,1 2 0,0-1 0,-1 1 0,1-1 0,0 1 0,0 0 0,0 1 0,0-1 0,0 1 0,1-1 0,-1 1 0,1 0 0,-6 6 0,6-3-319,-1-1 0,1 1-1,0 0 1,0 1 0,1-1 0,-1 0-1,1 1 1,1-1 0,-1 1 0,1 0-1,1-1 1,-1 1 0,1 0 0,1 12-1,-1-18 96,0 0-1,0 0 0,1 0 1,-1 0-1,0 0 0,1 0 0,-1 0 1,0 0-1,1 0 0,-1 0 0,1 0 1,0 0-1,-1 0 0,1-1 1,0 1-1,-1 0 0,1 0 0,0 0 1,0-1-1,0 1 0,0-1 0,-1 1 1,1 0-1,0-1 0,0 0 1,0 1-1,0-1 0,0 0 0,1 1 1,0-1-1,19 2-5412</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3.722"/>
    </inkml:context>
    <inkml:brush xml:id="br0">
      <inkml:brushProperty name="width" value="0.025" units="cm"/>
      <inkml:brushProperty name="height" value="0.025" units="cm"/>
    </inkml:brush>
  </inkml:definitions>
  <inkml:trace contextRef="#ctx0" brushRef="#br0">191 37 19506,'0'0'9321,"-8"-7"-9283,-29-18 74,36 24-80,0 1 1,0-1 0,-1 1-1,1-1 1,0 1 0,-1 0-1,1-1 1,0 1 0,-1 0-1,1 0 1,0 0 0,-1 0-1,1 0 1,-1 0 0,1 1-1,0-1 1,-1 0 0,1 1-1,0-1 1,-1 1 0,1-1-1,0 1 1,0-1-1,-2 2 1,-23 23 912,20-17-544,-2 0-305,0 0-1,1 0 1,0 1 0,1 0 0,0 0-1,0 1 1,1-1 0,0 1 0,1 0 0,0 1-1,1-1 1,0 1 0,0 0 0,1 0-1,1-1 1,-1 13 0,2-21-96,1-1 0,-1 1 0,0-1 0,1 1 0,-1-1 0,1 1 0,-1-1 0,1 1 0,0-1 0,0 0 0,0 1 0,0-1 0,0 0 0,0 0 0,0 1 0,0-1 0,0 0 0,0 0 0,1 0 0,-1-1 0,0 1 0,1 0 0,-1 0 0,1-1 0,-1 1 0,1-1 0,2 1 0,56 11 0,-18-4 0,-9 8 0,-29-13 0,1 0 0,0 0 0,-1-1 0,1 1 0,0-1 0,0 0 0,1-1 0,-1 1 0,0-1 0,1 0 0,-1 0 0,1-1 0,-1 1 0,1-1 0,5-1 0,-9 0 0,0 0 0,0-1 0,-1 1 0,1 0 0,-1-1 0,1 0 0,-1 1 0,1-1 0,-1 0 0,0 0 0,0 1 0,0-1 0,0 0 0,0 0 0,0 0 0,0-1 0,-1 1 0,1 0 0,-1 0 0,1-3 0,3-48 0,-4 48 0,0-6 0,0 1 0,-1-1 0,0 1 0,-1-1 0,0 1 0,-1 0 0,0 0 0,-1 0 0,-7-14 0,9 20 0,1 1 0,-1 0 0,0-1 0,-1 1 0,1 0 0,0 0 0,-1 1 0,0-1 0,1 0 0,-1 1 0,0 0 0,0 0 0,-1-1 0,1 2 0,0-1 0,-1 0 0,1 1 0,-1-1 0,1 1 0,-1 0 0,0 1 0,1-1 0,-1 0 0,0 1 0,0 0 0,0 0 0,1 0 0,-1 0 0,-6 2 0,9-2-75,0 1 0,0-1 0,0 0 0,0 1 0,0-1 0,0 1 0,0-1 1,1 1-1,-1-1 0,0 1 0,0 0 0,1-1 0,-1 1 0,0 0 0,1 0 0,-1-1 0,1 1 0,-2 2 0,-4 16-4641,6-18 4167,-2 8-7912</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4.206"/>
    </inkml:context>
    <inkml:brush xml:id="br0">
      <inkml:brushProperty name="width" value="0.025" units="cm"/>
      <inkml:brushProperty name="height" value="0.025" units="cm"/>
    </inkml:brush>
  </inkml:definitions>
  <inkml:trace contextRef="#ctx0" brushRef="#br0">130 0 15759,'0'0'10335,"-11"9"-9011,4-4-1152,1 0-1,-1 1 1,1 0-1,0 0 1,0 1-1,1 0 1,0 0 0,0 0-1,0 0 1,1 1-1,0 0 1,1 0 0,-5 16-1,-7 42 259,4 0 1,2 1-1,3 0 0,6 119 1,0-168-359,2 0 0,0-1 0,1 0 0,0 1 0,2-1 0,12 32 0,-14-43-88,0 0 0,0-1 0,0 1 1,1-1-1,-1 0 0,1 0 0,0-1 0,1 1 0,-1-1 0,1 0 0,0 0 0,0 0 0,0-1 1,1 1-1,-1-1 0,1-1 0,0 1 0,0-1 0,0 0 0,0 0 0,0-1 0,11 2 0,-4-2-354,0-1 0,0 0 0,0 0 0,0-2 0,0 1 0,0-2 0,0 0 0,18-6 0,-16 2-851,1 0 1,-1 0 0,0-2 0,-1 0-1,0 0 1,14-13 0,30-33-7807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4.547"/>
    </inkml:context>
    <inkml:brush xml:id="br0">
      <inkml:brushProperty name="width" value="0.025" units="cm"/>
      <inkml:brushProperty name="height" value="0.025" units="cm"/>
    </inkml:brush>
  </inkml:definitions>
  <inkml:trace contextRef="#ctx0" brushRef="#br0">249 2 22293,'0'0'1917,"-12"0"-81,4 0-1539,4-1-218,0 1 1,0-1-1,0 1 0,0 0 0,0 1 0,0-1 0,0 1 0,0 0 0,0 0 0,1 0 0,-1 0 0,0 1 0,0-1 1,1 1-1,-1 0 0,1 0 0,0 0 0,-1 1 0,-4 5 0,-6 10 47,1 1 0,1 0 0,0 1 0,2 1 0,0 0 1,-11 37-1,5-3 748,-12 84 1,25-123-717,0 1 3,0 0 0,1 0 0,1 0 0,2 30 0,-1-44-156,0 0 0,1 0 1,-1 0-1,1 0 0,0 0 0,0 0 1,0 0-1,0 0 0,0 0 1,1 0-1,-1-1 0,1 1 0,0-1 1,0 1-1,0-1 0,0 1 1,0-1-1,1 0 0,-1 0 0,0 0 1,1-1-1,0 1 0,-1 0 0,1-1 1,0 0-1,0 1 0,0-1 1,0-1-1,0 1 0,0 0 0,0-1 1,5 1-1,2-1-224,1 0 1,0 0-1,-1-1 0,1-1 1,-1 0-1,1 0 0,-1-1 0,0 0 1,1-1-1,12-6 0,-7 1-1831,0 0-1,27-21 1,0-8-5072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5.018"/>
    </inkml:context>
    <inkml:brush xml:id="br0">
      <inkml:brushProperty name="width" value="0.025" units="cm"/>
      <inkml:brushProperty name="height" value="0.025" units="cm"/>
    </inkml:brush>
  </inkml:definitions>
  <inkml:trace contextRef="#ctx0" brushRef="#br0">48 1 4548,'0'0'18274,"-7"12"-16571,2-2-1442,0 1 0,0 0 0,1 0-1,1 1 1,0-1 0,0 1 0,1-1 0,-1 17 0,0 31 931,0-4 128,2 1 0,10 96 0,-9-148-1294,1 0-1,0-1 1,0 1 0,0 0-1,0-1 1,0 1-1,1-1 1,0 0 0,0 1-1,0-1 1,0 0 0,0 0-1,0 0 1,1 0 0,0-1-1,-1 1 1,1-1-1,5 4 1,-5-5-17,-1 0 0,0 0-1,1-1 1,-1 1 0,1-1 0,-1 1 0,1-1-1,-1 0 1,1 0 0,-1 0 0,1 0 0,-1-1-1,1 1 1,-1-1 0,1 1 0,-1-1 0,1 0-1,-1 0 1,0 0 0,0 0 0,1 0-1,-1-1 1,0 1 0,0-1 0,0 1 0,0-1-1,-1 0 1,4-3 0,10-13-9,1-1 0,-2 0 0,-1-2 0,20-38 0,21-32 0,-54 91 0,0 0-1,0-1 1,0 1 0,0 0 0,0 0-1,0 0 1,1 0 0,-1-1 0,0 1-1,0 0 1,0 0 0,0 0-1,0 0 1,0 0 0,0-1 0,1 1-1,-1 0 1,0 0 0,0 0 0,0 0-1,0 0 1,0 0 0,1 0-1,-1 0 1,0-1 0,0 1 0,0 0-1,0 0 1,1 0 0,-1 0 0,0 0-1,0 0 1,0 0 0,1 0-1,-1 0 1,0 0 0,0 0 0,0 0-1,0 0 1,1 0 0,-1 1 0,0-1-1,0 0 1,0 0 0,0 0-1,1 0 1,-1 0 0,0 0 0,3 13-30,-2 24-13,-1-31 49,-1 24 12,2 50 24,-1-75-40,1 0-1,0 0 1,0 0-1,0 0 1,0 0-1,1 0 1,0-1-1,0 1 1,0 0-1,0-1 1,1 1-1,3 3 1,-5-6-2,1-1 0,-1 0 0,1 0 0,-1 0 0,1 0 0,-1 0 0,1-1 0,0 1 0,0 0 0,-1-1 0,1 1 0,0-1 0,0 0 0,-1 0 0,1 1 0,0-1 0,0 0 0,0 0 0,-1-1 0,1 1 0,0 0 0,0-1 0,0 1 0,-1-1 0,1 1 0,0-1 0,-1 0 0,1 0 0,0 0 0,-1 0 0,1 0 0,-1 0 0,0 0 0,2-2 0,9-6 0,-2-1 0,0 0 0,12-14 0,-14 15 0,37-47 0,-33 38 0,1 1 0,1 1 0,1 0 0,22-18 0,-37 33 0,1 1 0,-1 0 0,0-1 0,1 1 0,-1 0 0,1 0 0,-1-1 0,0 1 0,1 0 0,-1 0 0,1 0 0,-1 0 0,1-1 0,-1 1 0,1 0 0,-1 0 0,1 0 0,-1 0 0,1 0 0,-1 0 0,1 0 0,-1 0 0,1 1 0,-1-1 0,1 0 0,-1 0 0,0 0 0,1 0 0,-1 1 0,1-1 0,-1 0 0,1 0 0,-1 1 0,0-1 0,1 0 0,-1 1 0,0-1 0,1 0 0,-1 1 0,0-1 0,1 1 0,-1-1 0,0 1 0,0-1 0,0 0 0,1 1 0,-1-1 0,0 1 0,0-1 0,0 1 0,0-1 0,0 1 0,0-1 0,0 1 0,0-1 0,0 1 0,0-1 0,0 1 0,0 0 0,0 42 0,-1-31 0,1-3 0,2 48 0,-2-56 0,0 0 0,0 0 0,1-1 0,-1 1 0,0 0 0,0 0 0,0 0 0,1 0 0,-1-1 0,0 1 0,1 0 0,-1 0 0,0-1 0,1 1 0,-1 0 0,1 0 0,-1-1 0,1 1 0,0-1 0,-1 1 0,1 0 0,0-1 0,-1 1 0,1-1 0,0 1 0,0-1 0,-1 0 0,1 1 0,0-1 0,0 0 0,0 0 0,-1 1 0,1-1 0,0 0 0,0 0 0,0 0 0,0 0 0,0 0 0,-1 0 0,1 0 0,0 0 0,0-1 0,0 1 0,0 0 0,-1 0 0,1-1 0,0 1 0,0-1 0,0 1 0,-1 0 0,1-1 0,0 1 0,-1-1 0,1 0 0,0 0 0,12-9 0,-1-1 0,-1 0 0,0-1 0,10-14 0,22-22 0,-32 37 0,-5 4 0,-1 1 0,1 0 0,0 0 0,1 1 0,0 0 0,-1 0 0,2 0 0,-1 1 0,0 0 0,1 0 0,10-3 0,-17 8 0,0 0 0,0-1 0,0 1 0,0 0 0,0 0 0,-1 0 0,1 0 0,0 0 0,0-1 0,-1 1 0,1 0 0,-1 0 0,1 1 0,-1-1 0,1 0 0,-1 0 0,0 0 0,1 0 0,-1 0 0,0 0 0,0 1 0,0-1 0,0 0 0,0 0 0,0 0 0,0 0 0,-1 2 0,1 48 0,-1-44 0,-5 88-10917,6-116 4602</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5.362"/>
    </inkml:context>
    <inkml:brush xml:id="br0">
      <inkml:brushProperty name="width" value="0.025" units="cm"/>
      <inkml:brushProperty name="height" value="0.025" units="cm"/>
    </inkml:brush>
  </inkml:definitions>
  <inkml:trace contextRef="#ctx0" brushRef="#br0">0 1 19282,'0'0'10987</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5.718"/>
    </inkml:context>
    <inkml:brush xml:id="br0">
      <inkml:brushProperty name="width" value="0.025" units="cm"/>
      <inkml:brushProperty name="height" value="0.025" units="cm"/>
    </inkml:brush>
  </inkml:definitions>
  <inkml:trace contextRef="#ctx0" brushRef="#br0">389 162 13261,'0'0'7719,"-49"-15"-14478,19 3 2179</inkml:trace>
  <inkml:trace contextRef="#ctx0" brushRef="#br0" timeOffset="1">210 96 14862,'-8'-3'3988,"1"0"-3075,0 1 0,0-1 0,0 2 0,0-1 0,0 1 0,-12-1 0,16 2-737,0 0 0,0 1 1,-1-1-1,1 1 0,0 0 0,0 0 0,0 0 0,0 0 0,0 0 0,0 1 0,0-1 0,1 1 1,-1 0-1,0 0 0,1 0 0,-1 0 0,1 0 0,0 0 0,0 1 0,-3 3 0,-5 9-118,0 0 0,1 0-1,1 1 1,1 0-1,0 0 1,1 1-1,0 0 1,2 0 0,0 0-1,1 1 1,0-1-1,2 1 1,0 19-1,1-35-48,0 0 0,0 0 0,0-1 0,0 1 0,0 0 0,1 0-1,-1-1 1,1 1 0,-1 0 0,1 0 0,0-1 0,-1 1-1,1-1 1,0 1 0,0-1 0,0 1 0,1-1 0,-1 1 0,0-1-1,0 0 1,1 0 0,-1 0 0,1 0 0,1 2 0,0-2 17,0-1 1,-1 1 0,1-1 0,0 0 0,-1 0 0,1 0-1,0 0 1,-1 0 0,1 0 0,0-1 0,-1 1 0,1-1 0,-1 0-1,5-2 1,5-2 154,-1-1 0,0 0 0,0-1-1,0 0 1,17-16 0,2-6 99,-2-2 0,48-66 1,-62 77-214,-1-1 1,-1 0-1,-1 0 1,-1-1-1,-1-1 1,9-36-1,-45 185-67,24-107-272,1 1 0,1 0 1,0 0-1,2 0 0,3 21 0,-4-37 185,1-1-1,0 0 1,-1 1 0,1-1-1,1 0 1,-1 0-1,0 1 1,1-1 0,-1 0-1,1-1 1,0 1-1,0 0 1,0 0 0,0-1-1,1 1 1,-1-1-1,1 0 1,-1 0 0,1 0-1,0 0 1,0 0-1,0 0 1,0-1 0,0 1-1,0-1 1,0 0-1,1 0 1,-1 0 0,0-1-1,1 1 1,-1-1-1,0 1 1,1-1 0,-1 0-1,1-1 1,-1 1-1,0-1 1,4 0 0,27-10-4841,1-14-2722</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6.453"/>
    </inkml:context>
    <inkml:brush xml:id="br0">
      <inkml:brushProperty name="width" value="0.025" units="cm"/>
      <inkml:brushProperty name="height" value="0.025" units="cm"/>
    </inkml:brush>
  </inkml:definitions>
  <inkml:trace contextRef="#ctx0" brushRef="#br0">4 76 14350,'0'-9'3261,"-2"-4"-1940,2 9-802,-1-1-1,0 1 1,1 0 0,0-1-1,0 1 1,0 0 0,1-1-1,0 1 1,1-7 0,-1 10-443,-1 1-1,1 0 1,-1-1 0,1 1 0,-1 0-1,1-1 1,0 1 0,-1 0 0,1 0-1,-1 0 1,1-1 0,0 1 0,-1 0-1,1 0 1,0 0 0,-1 0 0,1 0-1,0 0 1,-1 0 0,1 0 0,-1 1-1,1-1 1,0 0 0,-1 0 0,1 0-1,-1 1 1,1-1 0,0 0 0,-1 1-1,1-1 1,-1 0 0,1 1-1,-1-1 1,1 1 0,-1-1 0,1 1-1,7 8 91,0 0-1,-1 1 1,0 0-1,-1 0 0,0 0 1,0 1-1,7 19 1,5 9 320,14 27 65,-2 1-1,-4 1 1,22 86-1,-37-108-244,-2 1 0,-2 1-1,-2-1 1,-2 1-1,-7 95 1,-3-102-521,-1-1 0,-2 0 0,-2 0 0,-1-1 0,-3-1 0,-34 64 0,49-99-164,-18 25-3094,3-15-5514,5-11-8347</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8.412"/>
    </inkml:context>
    <inkml:brush xml:id="br0">
      <inkml:brushProperty name="width" value="0.025" units="cm"/>
      <inkml:brushProperty name="height" value="0.025" units="cm"/>
    </inkml:brush>
  </inkml:definitions>
  <inkml:trace contextRef="#ctx0" brushRef="#br0">0 0 10954,'0'0'17355,"3"16"-17146,8 34-64,2-1 1,2-1-1,3-1 1,2 0-1,1-2 0,3 0 1,51 74-1,-71-114-272,-1 0 0,1-1-1,0 0 1,1 1-1,-1-1 1,1-1 0,8 7-1,-12-9 11,0-1 0,1 1 0,-1-1 0,0 1 1,1-1-1,-1 0 0,0 1 0,1-1 0,-1 0 0,0 0 0,1 0 0,-1 0 0,0 0 0,1 0 1,-1 0-1,0 0 0,1-1 0,-1 1 0,0-1 0,1 1 0,-1-1 0,0 1 0,0-1 0,0 0 0,1 1 1,-1-1-1,0 0 0,0 0 0,0 0 0,0 0 0,0 0 0,-1 0 0,1 0 0,0 0 0,0 0 1,-1 0-1,1-1 0,0 0 0,4-8-1193,-1 0 1,-1 1 0,0-1-1,0-1 1,-1 1-1,2-15 1,1-27-6357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7"/>
    </inkml:context>
    <inkml:brush xml:id="br0">
      <inkml:brushProperty name="width" value="0.025" units="cm"/>
      <inkml:brushProperty name="height" value="0.025" units="cm"/>
    </inkml:brush>
  </inkml:definitions>
  <inkml:trace contextRef="#ctx0" brushRef="#br0">10 412 19090,'0'0'5488,"-3"-12"-3550,2 6-1763,0 1-113,-1 0 0,1 1 1,0-1-1,1 1 0,-1-1 0,1 0 0,0 0 0,1 1 0,-1-1 0,1 0 1,-1 1-1,1-1 0,1 0 0,-1 1 0,1 0 0,0-1 0,0 1 1,2-5-1,16-21 553,1 1 1,34-37-1,-48 59-570,-1 0 0,2 0 0,-1 0 0,1 1 0,0 0 0,0 1 1,0 0-1,1 0 0,0 1 0,0 0 0,0 0 0,1 1 0,16-3 0,-21 6-52,-1 0 0,0 0 0,1 1 0,-1 0 0,0 0 0,0 0 0,1 1 0,-1-1 0,0 1 0,0 0 0,-1 0 1,1 0-1,0 1 0,-1-1 0,1 1 0,-1 0 0,0 0 0,0 0 0,0 0 0,0 1 0,-1-1 0,1 1 0,-1-1 0,0 1 0,3 7 1,7 14 142,-2 1 1,0 0 0,6 27 0,-6-18 190,-8-27-167,1-1 0,0 0 1,0 0-1,0 0 1,7 10-1,-9-16-140,-1 0 0,1 0 0,0 0 0,0 0 0,0 0 0,0 0 0,0 0 0,0 0 0,1 0 0,-1-1 1,0 1-1,0 0 0,1-1 0,-1 1 0,0-1 0,0 1 0,1-1 0,-1 0 0,1 0 0,-1 1 0,0-1 0,1 0 0,-1 0 0,1 0 0,-1 0 0,0-1 0,1 1 0,-1 0 1,0-1-1,1 1 0,-1-1 0,0 1 0,1-1 0,-1 1 0,0-1 0,0 0 0,2-1 0,4-4-20,0 0 0,0-1 0,-1 1 0,0-1 0,0-1 0,-1 1 0,0-1 0,6-12 0,31-71 0,-31 59 0,12-55 0,6-18 0,-29 105-4,1 1 0,-1-1 0,1 0 1,-1 0-1,1 0 0,-1 0 0,1 0 0,-1 1 0,1-1 0,-1 0 1,1 0-1,-1 1 0,0-1 0,1 0 0,-1 1 0,0-1 0,1 0 1,-1 1-1,0-1 0,1 1 0,-1-1 0,0 1 0,0-1 0,1 0 1,-1 1-1,0-1 0,0 1 0,0-1 0,0 1 0,0-1 0,0 1 1,0-1-1,0 1 0,0-1 0,0 2 0,9 22-1096,-2 23-4101,-10 0-3349,-6-13-611</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7.374"/>
    </inkml:context>
    <inkml:brush xml:id="br0">
      <inkml:brushProperty name="width" value="0.025" units="cm"/>
      <inkml:brushProperty name="height" value="0.025" units="cm"/>
    </inkml:brush>
  </inkml:definitions>
  <inkml:trace contextRef="#ctx0" brushRef="#br0">0 233 18706,'0'0'11018,"6"-8"-9902,4-5-1001,1 0 1,0 1 0,0 0-1,1 1 1,1 0 0,0 1-1,0 1 1,1 0-1,0 0 1,19-7 0,-13 7-34,1 2 0,0 0-1,0 1 1,0 1 0,1 1 0,0 1 0,37-1 0,-12 6-8,-33 0-154,1-1-1,0-1 0,-1 0 0,1-1 0,-1-1 1,20-4-1,-17-5-2945,-5-6-3691,-5-6-3965</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8.001"/>
    </inkml:context>
    <inkml:brush xml:id="br0">
      <inkml:brushProperty name="width" value="0.025" units="cm"/>
      <inkml:brushProperty name="height" value="0.025" units="cm"/>
    </inkml:brush>
  </inkml:definitions>
  <inkml:trace contextRef="#ctx0" brushRef="#br0">333 0 19635,'0'0'4372,"-13"3"-2066,5-1-2179,1 0 0,0 1-1,0 0 1,0 0 0,0 1 0,0-1 0,1 1 0,-1 1 0,1-1 0,0 1-1,0 0 1,1 1 0,0-1 0,0 1 0,0 0 0,-7 12 0,-23 39 673,2 2 0,-38 95 1,57-116-485,1 1 0,2 0 0,1 1 0,3 1 0,-5 57 0,12-89-316,0 0 0,0 0 0,0 0 0,1 0 0,1 0 0,-1-1 0,6 17 0,-5-22 0,-1 0 0,1 0 0,0 1 0,0-1 0,0 0 0,0 0 0,1-1 0,-1 1 0,1 0 0,0-1 0,0 0 0,-1 1 0,2-1 0,-1 0 0,0-1 0,0 1 0,0 0 0,1-1 0,-1 0 0,1 0 0,4 1 0,3 0 0,0-2 0,0 1 0,0-1 0,0-1 0,0 0 0,0 0 0,0-1 0,-1 0 0,1-1 0,0-1 0,-1 0 0,0 0 0,0 0 0,0-2 0,-1 1 0,15-11 0,5-6 0,-1-1 0,-1-1 0,41-47 0,-47 48 0,-1-2 0,19-31 0,-34 50 0,-2-1 0,1 1 0,-1-1 0,0 0 0,0 0 0,0 0 0,-1 0 0,0 0 0,-1-1 0,0 1 0,0 0 0,0-1 0,-1 1 0,-2-15 0,1 19 0,0 1 0,0 0 0,0-1 0,0 1 0,-1 0 0,1 0 0,-1 0 0,0 0 0,1 1 0,-1-1 0,0 0 0,0 1 0,0-1 0,0 1 0,-1-1 0,1 1 0,0 0 0,-1 0 0,1 0 0,0 1 0,-1-1 0,1 0 0,-1 1 0,1-1 0,-1 1 0,1 0 0,-1 0 0,1 0 0,-1 0 0,1 1 0,-4 0 0,-6 0 0,0 0 0,0 1 0,0 1 0,0 0 0,-15 6 0,10-1 0,1 1 0,-1 1 0,2 0 0,0 1 0,0 0 0,1 1 0,-21 23 0,25-24 0,0 1 0,1 0 0,0 0 0,1 1 0,0 0 0,1 1 0,1-1 0,0 1 0,-7 28 0,12-40 0,0 0 0,1 0 0,-1 0 0,1 0 0,0 0 0,0 0 0,-1 0 0,1 0 0,1 0 0,-1 0 0,0 0 0,0 0 0,1 0 0,-1 0 0,1 0 0,0 0 0,-1 0 0,1 0 0,0-1 0,0 1 0,0 0 0,2 1 0,-2-1 0,1-2 0,0 1 0,0 0 0,-1 0 0,1 0 0,0-1 0,0 1 0,0-1 0,0 0 0,0 1 0,0-1 0,0 0 0,0 0 0,0 0 0,0 0 0,0-1 0,-1 1 0,4-1 0,8-3 0,0-1 0,0 1 0,0-2 0,-1 0 0,17-11 0,22-17 0,0-3 0,-3-1 0,-1-3 0,-2-2 0,-1-2 0,55-75 0,-113 161 0,-16 68 0,24-84 0,-20 97 0,24-108 0,0 0 0,1 0 0,1 1 0,0-1 0,1 0 0,4 21 0,-5-34-74,1 0-1,-1 0 1,0 0 0,1 0-1,-1 0 1,0 0 0,1 0-1,-1 0 1,1 0 0,0 0-1,-1 0 1,1 0 0,0-1 0,-1 1-1,1 0 1,0-1 0,0 1-1,0 0 1,0-1 0,0 1-1,-1-1 1,1 1 0,0-1-1,0 0 1,0 1 0,0-1-1,0 0 1,0 0 0,1 0-1,-1 0 1,1 0 0,1 0-325,-1 0 1,1 0-1,0-1 1,-1 0-1,1 1 1,0-1-1,-1 0 1,1 0-1,-1-1 0,0 1 1,1 0-1,1-2 1,26-26-6040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8.331"/>
    </inkml:context>
    <inkml:brush xml:id="br0">
      <inkml:brushProperty name="width" value="0.025" units="cm"/>
      <inkml:brushProperty name="height" value="0.025" units="cm"/>
    </inkml:brush>
  </inkml:definitions>
  <inkml:trace contextRef="#ctx0" brushRef="#br0">0 0 14798,'0'0'17969,"16"77"-17969,-4-15 0,0 6 0,-1 1 0,1-6 0,0-3 0,-3-7-160,-3-10-1570,-3-11-480,-3-14-609,0-12-832,-12-6-1410,-6-6-3907</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8.735"/>
    </inkml:context>
    <inkml:brush xml:id="br0">
      <inkml:brushProperty name="width" value="0.025" units="cm"/>
      <inkml:brushProperty name="height" value="0.025" units="cm"/>
    </inkml:brush>
  </inkml:definitions>
  <inkml:trace contextRef="#ctx0" brushRef="#br0">47 282 9961,'0'0'4976,"-7"-10"-1768,-3-3-2218,-19-32 2825,29 44-3717,0 0 1,0 0-1,-1 0 1,1 0-1,0 0 1,0 1-1,0-1 1,0 0-1,0 0 1,0 0-1,1 0 1,-1 0-1,0 0 1,0 1-1,1-1 1,-1 0-1,0 0 1,1 0-1,-1 1 1,1-1-1,-1 0 1,1 1-1,-1-1 1,1 0-1,-1 1 0,1-1 1,0 0-1,0 1 1,-1-1-1,1 1 1,0 0-1,1-1 1,34-18-571,-19 11 694,34-22-387,122-60 2857,-153 82-2266,0 1-1,0 0 1,1 2-1,0 0 1,0 1-1,0 2 0,24-1 1,-41 3-406,0 1 0,1 0 0,-1-1 0,0 2 0,0-1 1,0 0-1,0 1 0,-1 0 0,1 0 0,0 0 0,-1 0 0,1 1 0,-1-1 0,0 1 1,0 0-1,0 0 0,0 0 0,0 0 0,-1 1 0,1-1 0,-1 1 0,0-1 0,0 1 1,0 0-1,-1 0 0,1 0 0,0 4 0,4 11 45,-1 1-1,0-1 1,-2 1-1,2 27 1,-2-8-65,-1-1 0,-3 0 0,-1 0 0,-1 1 0,-3-1 0,-17 66 0,18-88 0,-1-1 0,0 0 0,-1 0 0,0 0 0,-1-1 0,-1 0 0,-1-1 0,0 0 0,0 0 0,-1-1 0,-1 0 0,0-1 0,0 0 0,-1-1 0,-1-1 0,0 0 0,0-1 0,-21 9 0,18-10 0,-1-1 0,0-1 0,0-1 0,0 0 0,0-2 0,-29 1 0,38-2 0,1-1 0,-1 0 0,1-1 0,0 0 0,-1-1 0,1 1 0,0-1 0,0-1 0,0 0 0,0 0 0,0-1 0,1 1 0,0-2 0,-1 1 0,1-1 0,-8-8 0,13 11-144,0 0 0,0 0 0,0-1 1,0 1-1,1-1 0,-1 0 0,1 1 0,0-1 0,0 0 1,0 0-1,0 0 0,0 0 0,1 0 0,-1 0 0,1 0 0,0 0 1,0 0-1,0 0 0,0 0 0,0 0 0,1 0 0,-1 0 1,1 0-1,0 0 0,0 1 0,0-1 0,0 0 0,1 0 0,-1 1 1,1-1-1,-1 0 0,1 1 0,0 0 0,0-1 0,0 1 1,3-2-1,26-23-6898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9.111"/>
    </inkml:context>
    <inkml:brush xml:id="br0">
      <inkml:brushProperty name="width" value="0.025" units="cm"/>
      <inkml:brushProperty name="height" value="0.025" units="cm"/>
    </inkml:brush>
  </inkml:definitions>
  <inkml:trace contextRef="#ctx0" brushRef="#br0">1 1 21813,'0'0'3203,"4"63"-1730,1-12 577,4 10-1185,-5 8-609,4 3 96,-3-5-95,3-8-129,3-10-96,1-9-96,0-10-1025,-1-13-1314,-3-9-1280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9.454"/>
    </inkml:context>
    <inkml:brush xml:id="br0">
      <inkml:brushProperty name="width" value="0.025" units="cm"/>
      <inkml:brushProperty name="height" value="0.025" units="cm"/>
    </inkml:brush>
  </inkml:definitions>
  <inkml:trace contextRef="#ctx0" brushRef="#br0">1 220 20595,'0'-12'1784,"1"5"-1572,-1 1 0,1 0 1,0 0-1,1 0 1,-1 0-1,1 0 1,0 1-1,1-1 1,0 0-1,-1 1 1,2 0-1,-1-1 1,1 1-1,-1 1 1,2-1-1,-1 0 0,0 1 1,1 0-1,0 0 1,0 0-1,0 1 1,0 0-1,0 0 1,9-3-1,16-8 224,2 1 0,0 2 0,0 1 0,1 1 0,0 2 0,34-2 0,-14 4-299,0 2-1,0 3 1,58 6-1,-100-5-156,0 1 1,0 0-1,-1 0 0,1 1 0,-1 0 1,1 1-1,-1 0 0,0 0 0,-1 1 0,1 1 1,-1 0-1,12 9 0,-16-10 25,-1 0 0,0 0 0,0 0 0,0 0-1,0 1 1,-1-1 0,0 1 0,0 0 0,-1 0 0,0 0 0,0 0 0,0 0 0,-1 1 0,0-1-1,0 1 1,0-1 0,-1 0 0,0 1 0,0-1 0,-1 1 0,-2 11 0,-1-1 79,-1 0-1,-1-1 1,0 0 0,-1 0 0,-1-1 0,0 0 0,-1 0-1,-1 0 1,0-1 0,-17 16 0,-7 7 151,-3-2 1,-49 38-1,80-68-235,-5 5 0,-1-1 0,0 0 0,0-1 0,-1 0 0,0 0 0,-1-2 0,0 1 0,-15 3 0,28-9-62,0-1-1,0 0 1,0 0 0,0 1 0,0-1-1,0 0 1,0 0 0,0 0 0,1 0-1,-1 0 1,0 0 0,0 0 0,0-1-1,0 1 1,0 0 0,0-1 0,0 1-1,0 0 1,0-1 0,0 1 0,1-1-1,-1 1 1,0-1 0,0 1 0,1-1-1,-1 0 1,0 0 0,1 1 0,-1-1-1,0 0 1,1 0 0,-1 1-1,1-1 1,0 0 0,-1 0 0,1 0-1,0 0 1,-1 0 0,1 0 0,0 0-1,0 0 1,0 0 0,0 0 0,0 0-1,0 0 1,0 0 0,0 1 0,0-1-1,0 0 1,1 0 0,-1 0 0,1-2-1,16-53-9308,-17 55 9273,23-52-14871</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49.924"/>
    </inkml:context>
    <inkml:brush xml:id="br0">
      <inkml:brushProperty name="width" value="0.025" units="cm"/>
      <inkml:brushProperty name="height" value="0.025" units="cm"/>
    </inkml:brush>
  </inkml:definitions>
  <inkml:trace contextRef="#ctx0" brushRef="#br0">173 0 17553,'0'0'4783,"-9"2"-2648,4-1-2008,1 0 1,0 0-1,-1 1 0,1-1 0,0 1 1,0 0-1,0 0 0,1 1 1,-1-1-1,0 1 0,1 0 0,0 0 1,-1 0-1,-4 7 0,1-1 146,1 1-1,0 0 1,0 0 0,1 1-1,-7 20 1,-4 24 233,3 2 1,2 0-1,2 0 1,3 0-1,3 1 1,2 0-1,12 102 1,-10-142-464,2 0 0,0 0 1,2-1-1,0 1 0,0-1 0,2 0 1,11 22-1,-15-33-126,1 0-1,0-1 1,0 1-1,1-1 1,-1 0-1,1 0 1,1 0-1,-1 0 1,1-1 0,-1 0-1,1 0 1,0-1-1,0 0 1,1 0-1,-1 0 1,1 0-1,0-1 1,-1-1 0,1 1-1,0-1 1,12 1-1,-6-2-354,0 0 0,-1-1 0,1-1 0,0 0 0,0-1 0,-1 0 0,0 0 0,0-2 0,0 0 0,16-8 0,-6 0-1693,0 0 1,-1-2-1,-1 0 1,25-25 0,13-22-11088</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50.282"/>
    </inkml:context>
    <inkml:brush xml:id="br0">
      <inkml:brushProperty name="width" value="0.025" units="cm"/>
      <inkml:brushProperty name="height" value="0.025" units="cm"/>
    </inkml:brush>
  </inkml:definitions>
  <inkml:trace contextRef="#ctx0" brushRef="#br0">26 0 22357,'0'0'2274,"-15"60"-1537,7-6 672,5 13-448,3 9-288,0 1 256,9-4-161,5-7-447,5-12-225,4-9-32,0-16-320,-3-9-1026,-2-15-928,-7-5-1025,-11-9-1473,0-13-2883</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50.657"/>
    </inkml:context>
    <inkml:brush xml:id="br0">
      <inkml:brushProperty name="width" value="0.025" units="cm"/>
      <inkml:brushProperty name="height" value="0.025" units="cm"/>
    </inkml:brush>
  </inkml:definitions>
  <inkml:trace contextRef="#ctx0" brushRef="#br0">35 245 17040,'0'0'5766,"-34"-61"-1987,34 45-1729,8 0-1089,20 2-288,14-1-289,14-1-32,13 2-63,7-1-161,4 1-128,-2 2-1025,-9-2-1858,-13-3-3107,-17-4-8039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8.755"/>
    </inkml:context>
    <inkml:brush xml:id="br0">
      <inkml:brushProperty name="width" value="0.025" units="cm"/>
      <inkml:brushProperty name="height" value="0.025" units="cm"/>
    </inkml:brush>
  </inkml:definitions>
  <inkml:trace contextRef="#ctx0" brushRef="#br0">3 33 10762,'0'0'8264,"-1"10"-6337,0 13-1285,1 1-1,1 0 1,5 35 0,-5-50-505,0-1 0,1 0 0,0 0 0,0 0 1,1 0-1,0 0 0,1-1 0,-1 1 1,1-1-1,1 0 0,0 0 0,0 0 0,0-1 1,0 0-1,7 6 0,-10-11-129,-1 0-1,0 0 1,1 1-1,-1-2 1,1 1-1,-1 0 1,1 0 0,-1 0-1,1-1 1,0 1-1,-1-1 1,1 1 0,0-1-1,0 0 1,-1 1-1,1-1 1,0 0-1,0 0 1,-1 0 0,1-1-1,0 1 1,0 0-1,-1-1 1,1 1-1,0-1 1,2-1 0,-1 0 65,0 0 1,-1-1 0,1 1-1,-1-1 1,0 1 0,0-1 0,0 0-1,0 0 1,0 0 0,-1 0 0,0 0-1,3-7 1,0-6 276,1 0 1,-2 0-1,0-1 0,0-26 1,-3 31-160,0 0-1,0 0 1,-1 0 0,-1-1 0,0 1 0,-7-19 0,9 28-130,-2 0 0,1 0 0,0 1 0,0-1 0,-1 0 0,0 1 0,1 0 0,-1-1 1,0 1-1,0 0 0,0 0 0,-1 0 0,1 0 0,0 0 0,-1 0 0,1 1 0,-1-1 1,0 1-1,1 0 0,-1-1 0,0 1 0,0 1 0,0-1 0,0 0 0,0 1 0,0-1 1,0 1-1,0 0 0,0 0 0,0 0 0,0 0 0,-5 2 0,5-1-69,0 0 0,0 0-1,0 0 1,0 0 0,1 1-1,-1-1 1,0 1 0,1 0 0,0-1-1,-1 1 1,1 0 0,0 1-1,0-1 1,0 0 0,0 1-1,0-1 1,1 1 0,-1-1 0,1 1-1,-1 0 1,1 0 0,0-1-1,0 1 1,0 0 0,0 5-1,-1 2-188,0 1 0,1-1 0,0 1 0,1-1-1,0 1 1,2 11 0,-2-20 72,0-1 0,0 1 1,0-1-1,0 1 0,0 0 0,0-1 0,1 1 1,-1 0-1,0-1 0,1 1 0,0-1 0,-1 1 1,1-1-1,0 1 0,0-1 0,0 0 1,0 1-1,0-1 0,0 0 0,0 0 0,0 1 1,0-1-1,1 0 0,-1 0 0,0 0 0,1-1 1,-1 1-1,1 0 0,-1 0 0,1-1 0,-1 1 1,1-1-1,-1 0 0,1 1 0,0-1 0,-1 0 1,1 0-1,0 0 0,-1 0 0,1 0 0,0 0 1,-1 0-1,1-1 0,-1 1 0,3-1 0,1-1-552,0 0 0,0-1 0,0 1 0,0-1 0,-1 0 0,1 0 0,-1 0 0,0-1 0,0 0 0,0 0 0,0 0 0,4-6 0,14-25-5622</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51.294"/>
    </inkml:context>
    <inkml:brush xml:id="br0">
      <inkml:brushProperty name="width" value="0.025" units="cm"/>
      <inkml:brushProperty name="height" value="0.025" units="cm"/>
    </inkml:brush>
  </inkml:definitions>
  <inkml:trace contextRef="#ctx0" brushRef="#br0">1 246 14990,'0'0'10794,"51"-9"-10121,-14 2-96,4-3 31,10-9-159,3-8-289,2-8-64,0-1-32,0 0-961,-9 1-3075,-11 4-3971</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52.708"/>
    </inkml:context>
    <inkml:brush xml:id="br0">
      <inkml:brushProperty name="width" value="0.025" units="cm"/>
      <inkml:brushProperty name="height" value="0.025" units="cm"/>
    </inkml:brush>
  </inkml:definitions>
  <inkml:trace contextRef="#ctx0" brushRef="#br0">74 198 18642,'0'0'9796,"-2"15"-9503,0 14-116,1 0 1,1 0-1,1 0 0,11 56 0,38 94 150,5 20-1337,-55-196 1139,4 31-3249,-9-24-277,-10-19-379,-7-15 2425,0-2 0,-22-34 0,22 29 4896,-37-40 0,59 71-3463,0-1-1,0 1 1,0 0-1,0 0 1,-1 0-1,1 0 1,0-1-1,0 1 1,0 0-1,0 0 1,0 0-1,0 0 1,0-1-1,0 1 1,0 0-1,0 0 1,0 0-1,0-1 1,0 1-1,0 0 1,0 0-1,0 0 1,0-1-1,0 1 1,0 0-1,0 0 1,0 0-1,0-1 1,0 1-1,0 0 1,0 0-1,0 0 1,0 0-1,0-1 1,1 1-1,-1 0 1,0 0-1,0 0 1,0 0-1,0-1 1,0 1-1,1 0 1,-1 0-1,0 0 1,0 0-1,0 0 1,0 0-1,1 0 0,-1 0 1,0 0-1,0 0 1,0 0-1,1-1 1,-1 1-1,0 0 1,0 0-1,1 0 1,22-3 1366,44 3-2277,-47 0 1313,4 0-1272,-1-2 0,1 0 0,0-2 0,41-12 1,-48 11-1495,-1-1 0,27-15 1,-33 15-24,0-1 0,0 1 0,-1-1 0,15-16 0,-7-5-328,-14 7 7476,-3 21-4623,0 0 1,0-1-1,-1 1 1,1-1-1,0 1 1,0 0 0,-1-1-1,1 1 1,0 0-1,-1-1 1,1 1-1,0 0 1,-1-1-1,1 1 1,0 0-1,-1 0 1,1-1-1,-1 1 1,1 0-1,0 0 1,-1 0 0,1 0-1,-1-1 1,1 1-1,-1 0 1,1 0-1,-1 0 1,1 0-1,0 0 1,-1 0-1,1 0 1,-1 0-1,1 0 1,-1 1-1,1-1 1,-1 0-1,1 0 1,0 0 0,-1 1-1,-20 6 2570,14 0-2354,1-1 0,-1 1 0,1 0 0,1 0 0,-1 1-1,1 0 1,1 0 0,-1 0 0,1 0 0,1 1 0,-4 12 0,1-4-55,1 1 1,1 0-1,1 1 0,-1 32 0,4-48-303,-1 0 0,1 0 0,1 0 0,-1 0 0,0 0 0,1 0 0,0 0 0,0-1 0,0 1 0,0 0 0,0 0 0,0 0 0,1-1 0,1 3 0,-2-3-28,0-1 0,1-1-1,-1 1 1,0 0 0,0 0-1,1 0 1,-1-1 0,1 1-1,-1 0 1,1-1 0,-1 0-1,1 1 1,-1-1 0,1 0-1,0 0 1,-1 0 0,1 0-1,-1 0 1,1 0 0,-1 0-1,1 0 1,-1-1 0,1 1-1,-1 0 1,1-1 0,-1 0-1,1 1 1,2-2 0,4-3 137,-1 0 0,1 0 1,-1-1-1,0 1 1,0-2-1,-1 1 1,1-1-1,-2 0 0,1 0 1,-1 0-1,6-11 1,6-11 0,22-53 1,-26 47-66,12-55 0,-34 134-337,3 1 1,1-1-1,1 63 1,4-106 128,0 1 0,0 0 0,0-1 0,0 1 0,0-1 0,1 1 0,-1 0 1,1-1-1,-1 1 0,1-1 0,-1 1 0,1-1 0,0 1 0,-1-1 0,1 1 1,0-1-1,0 0 0,0 0 0,0 1 0,1-1 0,-1 0 0,2 1 0,-2-1-45,1-1-1,0 1 0,-1-1 1,1 0-1,-1 0 1,1 0-1,0 0 0,-1 0 1,1 0-1,-1 0 0,1-1 1,0 1-1,-1-1 0,1 1 1,-1-1-1,1 1 0,-1-1 1,2-1-1,6-3-398,-1-1 1,0 0-1,0 0 0,-1-1 0,14-14 0,0-6-533,-1-1 0,-1-1 0,-1 0 0,-1-2 0,-2 0 0,17-51 0,-20 44 1250,-2 0 0,-2 0 1,-1-1-1,-2-1 0,-1-55 1,-4 90-122,-3-44 50,3 48-41,0-1-1,-1 1 1,1-1 0,0 1-1,-1 0 1,1-1-1,-1 1 1,0 0 0,1-1-1,-1 1 1,0 0-1,0 0 1,0-1-1,0 1 1,0 0 0,0 0-1,0 0 1,0 0-1,0 0 1,0 1 0,-1-1-1,1 0 1,0 1-1,-1-1 1,1 0-1,0 1 1,-2-1 0,1 1-2,1 1 0,0-1 1,0 1-1,-1-1 1,1 1-1,0-1 1,0 1-1,0 0 0,0 0 1,0-1-1,0 1 1,0 0-1,0 0 1,0 0-1,0 0 0,0 0 1,0 0-1,1 0 1,-1 1-1,0-1 0,1 0 1,-1 0-1,1 0 1,0 1-1,-1-1 1,1 0-1,-1 3 0,-9 45 391,9-42-344,-10 73 425,4 1 0,4 85 1,3-160-534,0 0 1,1 0-1,-1-1 1,1 1 0,0 0-1,1-1 1,0 1-1,-1-1 1,2 0 0,-1 1-1,1-1 1,-1 0-1,6 6 1,-6-9-9,0 0 1,0-1 0,0 1-1,0-1 1,0 1-1,1-1 1,-1 0-1,0 0 1,1 0-1,-1 0 1,1 0 0,-1-1-1,1 1 1,-1-1-1,1 1 1,-1-1-1,1 0 1,0 0 0,-1 0-1,1-1 1,-1 1-1,1 0 1,-1-1-1,1 0 1,-1 0-1,1 0 1,-1 0 0,0 0-1,1 0 1,-1 0-1,0-1 1,4-2-1,5-4-164,0-1-1,-1 1 0,0-2 0,0 0 0,-1 0 0,0 0 1,-1-1-1,0-1 0,8-15 0,-11 17 87,0 1 0,0-1 0,-1 0 0,0 0 0,-1-1 0,0 1 1,-1 0-1,0-1 0,0 0 0,-1 0 0,-1 1 0,0-16 0,0 25 111,0 1 1,0-1-1,0 1 1,-1-1-1,1 1 1,0-1-1,0 1 1,0-1-1,0 1 0,-1-1 1,1 1-1,0-1 1,0 1-1,-1-1 1,1 1-1,0-1 1,-1 1-1,1 0 1,0-1-1,-1 1 0,1 0 1,-1-1-1,1 1 1,-1 0-1,1 0 1,-1-1-1,1 1 1,-1 0-1,1 0 0,-1 0 1,1 0-1,-1-1 1,1 1-1,-1 0 1,1 0-1,-1 0 1,1 0-1,-1 0 1,1 0-1,-1 1 0,1-1 1,-1 0-1,1 0 1,-1 0-1,1 0 1,-2 1-1,-19 15 829,15-5-685,0 0-1,0 0 1,1 1 0,1 0-1,0 0 1,1 0-1,0 1 1,1-1-1,0 1 1,1-1-1,0 1 1,1 0-1,2 14 1,-2-25-171,1-1 0,-1 1 0,0 0 1,1-1-1,-1 1 0,1 0 1,-1-1-1,1 1 0,0-1 1,0 1-1,0-1 0,0 1 0,0-1 1,0 0-1,0 1 0,0-1 1,0 0-1,1 0 0,-1 0 1,0 0-1,1 0 0,-1 0 1,1 0-1,0 0 0,-1-1 0,1 1 1,-1-1-1,1 1 0,0-1 1,-1 0-1,1 1 0,0-1 1,-1 0-1,1 0 0,0 0 0,0 0 1,-1-1-1,1 1 0,0 0 1,-1-1-1,1 1 0,2-2 1,3 0 32,0 0 0,1-1 1,-1 0-1,0-1 1,-1 1-1,1-1 1,-1-1-1,7-4 1,6-10 24,-1 0 1,-1-1-1,0-1 0,-2 0 1,0-2-1,19-38 1,-35 131-60,-5 26 653,4-1 0,4 0 0,5 1 0,29 148 0,-32-231-560,-2 0 0,1 0 0,-2 1-1,0-1 1,0 0 0,-2 21 0,0-31-75,1-1 0,-1 1 0,1-1 0,-1 0 0,0 1 1,0-1-1,0 0 0,0 1 0,0-1 0,-1 0 0,1 0 1,-1 0-1,1 0 0,-1 0 0,0-1 0,-3 4 0,2-4-14,0 1 0,0-1-1,0 0 1,0 0-1,-1 0 1,1 0-1,0-1 1,-1 1-1,1-1 1,0 0-1,-1 0 1,1 0-1,0 0 1,-1-1-1,-5-1 1,3 0-14,0 0 0,1 0 0,-1-1 0,1 0 0,-1 0 0,1 0 0,0-1 0,1 0 0,-1 0 0,1 0 0,-1 0 0,1-1 0,0 0 0,1 0 0,-1 0 0,1 0 0,0 0 0,-3-9 0,-3-4 0,1-2 0,1 1 0,1-1 0,-5-23 0,6 16 17,2 1 0,0 0 1,1-1-1,2 1 0,1 0 0,1-1 0,9-46 0,-6 56-66,-1 1 0,2 0 0,0 0 0,1 0 0,1 1 0,0 0 0,1 0 0,0 1 0,2 0 0,-1 1-1,2 0 1,0 1 0,15-13 0,74-45-9089,-98 68 8688,48-30-8630</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53.815"/>
    </inkml:context>
    <inkml:brush xml:id="br0">
      <inkml:brushProperty name="width" value="0.025" units="cm"/>
      <inkml:brushProperty name="height" value="0.025" units="cm"/>
    </inkml:brush>
  </inkml:definitions>
  <inkml:trace contextRef="#ctx0" brushRef="#br0">218 2 13164,'1'0'103,"-1"0"-1,1 0 0,-1 0 1,1-1-1,0 1 0,-1 0 1,1 0-1,-1 0 0,1 0 1,0 0-1,-1 0 0,1 0 1,0 0-1,-1 0 0,1 0 1,0 0-1,-1 1 0,1-1 1,-1 0-1,1 0 0,0 1 0,-1-1 1,2 1-1,22 14 938,-1 1 1,-1 1-1,0 1 1,-1 1-1,24 29 0,-26-28-540,3 3-285,0 1-1,-2 2 0,-1 0 0,-1 1 0,-1 0 0,-1 2 0,-2 0 0,-1 0 0,-1 2 0,-1-1 1,-2 1-1,-1 1 0,-2 0 0,-1 0 0,-2 0 0,0 0 0,-3 1 0,-5 58 0,-4-30-105,-2 0 0,-3-1 0,-2-1 1,-27 64-1,-114 220-564,-130 152-6869,201-373 2028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6:59.982"/>
    </inkml:context>
    <inkml:brush xml:id="br0">
      <inkml:brushProperty name="width" value="0.025" units="cm"/>
      <inkml:brushProperty name="height" value="0.025" units="cm"/>
    </inkml:brush>
  </inkml:definitions>
  <inkml:trace contextRef="#ctx0" brushRef="#br0">0 0 9641,'0'0'10906,"11"13"-10222,460 603 2271,-9-5-2734,-277-405-265,-51-60 1160,166 234 1,-143-140-462,277 384 815,25-87-693,160 211-732,-451-515-22,393 539 637,-455-641-593,15 19-214,-122-150 15,0 0 0,0 0 0,0 1 0,1-1 0,-1 0 0,0 0 1,0 0-1,0 0 0,0 0 0,1 0 0,-1 0 0,0 0 0,0 0 0,0-1 0,1 1 0,-1 0 1,0 0-1,0-1 0,0 1 0,1 0 0,-1-1 0,0 1 0,-1-2 0,-73-51-7155,45 31 3732,-51-38-8579</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00.607"/>
    </inkml:context>
    <inkml:brush xml:id="br0">
      <inkml:brushProperty name="width" value="0.025" units="cm"/>
      <inkml:brushProperty name="height" value="0.025" units="cm"/>
    </inkml:brush>
  </inkml:definitions>
  <inkml:trace contextRef="#ctx0" brushRef="#br0">266 865 13389,'-2'15'2162,"-4"27"-625,3-1 1,1 1-1,5 61 1,-8-128-610,0 1 0,-2 0 0,-10-25 1,-7-21-217,-49-187 382,-41-279 1,110 514-1087,2 13-10,0 0-1,1 0 1,0 0 0,0 1-1,1-1 1,1 0 0,2-18-1,-3 27 0,0-1-1,1 0 0,-1 1 1,0-1-1,1 0 1,-1 1-1,1-1 1,-1 1-1,1-1 0,-1 1 1,1-1-1,-1 1 1,1-1-1,0 1 1,-1-1-1,1 1 0,0 0 1,-1-1-1,1 1 1,0 0-1,0-1 1,-1 1-1,1 0 1,0 0-1,0 0 0,-1 0 1,1 0-1,0 0 1,0 0-1,-1 0 1,1 0-1,0 0 0,0 0 1,-1 1-1,2-1 1,27 14-66,-1 8 117,0 1 0,-2 1 0,34 40 0,-11-12 27,33 34-18,71 72-52,-123-130-533,1-2 0,1-1 0,44 26 0,-67-46 104,0 0 0,0-1 0,0 0 0,0-1 0,0 0 0,1 0 0,-1-1 0,1 0 0,0-1 0,0 0 0,10 0 0,29-6-5758</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02.631"/>
    </inkml:context>
    <inkml:brush xml:id="br0">
      <inkml:brushProperty name="width" value="0.025" units="cm"/>
      <inkml:brushProperty name="height" value="0.025" units="cm"/>
    </inkml:brush>
  </inkml:definitions>
  <inkml:trace contextRef="#ctx0" brushRef="#br0">1929 229 14894,'-14'-6'605,"-1"1"0,0 0 0,0 1 0,-22-2 0,22 4-588,0 1 0,0 1 0,0 1 0,1 0 0,-1 1 0,0 0 0,1 1 0,-1 1-1,1 0 1,0 1 0,0 1 0,1 0 0,-21 12 0,-22 19-655,2 3 0,2 1-1,-81 84 1,-117 171-984,150-155 1754,7 4 0,5 4 0,8 4 0,-103 274 0,77-112 331,-98 488 0,16 483 1215,165-915-910,35 557-1,11-692-572,10-3-1,10 0 0,10-3 0,10-3 0,10-2 1,10-4-1,183 346 0,-45-205-188,-187-315-40,3-1 0,1-2 0,2-2 0,2-2 0,56 42 0,-77-67 2,-1-1 0,2-2-1,0 0 1,0-1 0,1-1-1,1-1 1,-1-2-1,33 7 1,-41-11 23,0-1 0,0-1 1,0 0-1,0-1 0,0-1 0,0 0 0,0-1 1,0-1-1,-1 0 0,1-1 0,-1-1 0,0 0 0,0-1 1,0 0-1,13-9 0,-2-3 16,-1 0 1,0-2-1,-2-1 1,0-1-1,-1-1 0,-2 0 1,0-2-1,-1 0 1,25-49-1,-6-1 32,-3-2 1,34-115-1,-3-41 216,50-335-1,-12-253 459,-93 728-670,0 1 16,235-2423 598,-210 812-785,-47 1494 93,-9 1 0,-9 2 0,-72-259 1,84 401 12,-2 1-1,-4 1 1,-2 1 0,-2 1 0,-71-108-1,86 150 0,-1 0-1,-1 2 1,0-1-1,-1 2 1,-1 0-1,-1 1 1,0 1-1,0 0 1,-36-17-1,40 24-29,0 1-1,0 0 1,0 1 0,-1 1-1,0 0 1,1 1 0,-1 1-1,0 0 1,0 1-1,0 0 1,0 1 0,1 1-1,-1 1 1,0 0 0,-19 7-1,7 0-124,2 1-1,-1 1 0,2 2 1,0 0-1,-39 31 1,9 0-549,-60 65 0,-74 106-2764,-6 35-3161</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1.582"/>
    </inkml:context>
    <inkml:brush xml:id="br0">
      <inkml:brushProperty name="width" value="0.025" units="cm"/>
      <inkml:brushProperty name="height" value="0.025" units="cm"/>
    </inkml:brush>
  </inkml:definitions>
  <inkml:trace contextRef="#ctx0" brushRef="#br0">368 58 14414,'0'0'5210,"-12"-10"-2792,7 6-2231,-2-2 181,0 0 0,-1 0 0,1 1-1,-14-6 1,17 9-242,0 0 0,0 1-1,0 0 1,0 0 0,0 0 0,0 0-1,0 1 1,-1-1 0,1 1 0,0 0 0,0 0-1,0 1 1,0-1 0,0 1 0,-1 0-1,-6 3 1,3 0 24,0 0-1,0 1 1,0 1 0,1-1-1,0 1 1,0 0-1,0 1 1,1-1 0,0 1-1,1 1 1,-1-1-1,-6 13 1,-4 10 218,1 0 0,-12 37-1,11-22-60,2 2 0,2 0-1,2 0 1,2 1 0,2 0-1,3 1 1,1-1 0,6 57-1,-3-95-292,0 0-1,1 0 1,1 0 0,-1 0-1,1-1 1,1 1-1,0-1 1,0 0-1,1 0 1,0 0 0,1-1-1,11 15 1,-12-18 2,0 0 0,1 0 0,-1-1 1,1 0-1,0 0 0,0-1 1,0 1-1,0-1 0,1-1 0,-1 1 1,1-1-1,0 0 0,-1-1 0,1 1 1,0-1-1,0-1 0,0 1 1,0-1-1,9-1 0,-11 0-11,-1 0 1,1 0-1,0-1 1,0 1-1,0-1 0,-1 0 1,1 0-1,-1-1 1,0 1-1,1-1 0,-1 0 1,0 0-1,-1 0 1,1-1-1,-1 1 0,1-1 1,-1 0-1,0 0 0,0 0 1,-1-1-1,1 1 1,-1 0-1,0-1 0,0 0 1,-1 1-1,3-11 1,0 0 7,-1-1 0,0 0 0,-1 0 0,-1 0 0,-1 0 1,0 0-1,-3-20 0,1 28-13,0 1 0,0 0 0,-1-1 0,1 1 0,-2 0 0,1 1 0,-1-1 0,0 0 0,0 1 0,-7-8 0,9 12 0,0 0 0,0-1 0,0 1 0,0 0 0,0 0 0,0 0 0,0 1 0,-1-1 0,1 1 0,0-1 0,-1 1 0,0 0 0,1-1 0,-1 2 0,0-1 0,0 0 0,1 0 0,-1 1 0,0-1 0,0 1 0,0 0 0,0 0 0,0 0 0,1 1 0,-1-1 0,0 0 0,0 1 0,0 0 0,1 0 0,-5 2 0,5-2 0,1 0 0,-1 0 0,1 1 0,-1-1 0,1 1 0,0 0 0,0-1 0,-1 1 0,1 0 0,0-1 0,1 1 0,-1 0 0,0 0 0,1 0 0,-2 3 0,2-4 0,0-1 0,0 1 0,-1 0 0,1 0 0,0 0 0,0 0 0,0 0 0,0 0 0,0-1 0,0 1 0,0 0 0,1 0 0,-1 0 0,0 0 0,0 0 0,1-1 0,-1 1 0,0 0 0,1 0 0,-1 0 0,1-1 0,-1 1 0,1 0 0,-1-1 0,1 1 0,0 0 0,-1-1 0,1 1 0,0-1 0,-1 1 0,1-1 0,0 1 0,0-1 0,0 1 0,-1-1 0,1 0 0,0 0 0,2 1 0,5 0 0,0-1 0,0 0 0,0-1 0,0 0 0,0 0 0,0 0 0,0-1 0,-1 0 0,1-1 0,-1 0 0,1 0 0,-1 0 0,12-8 0,11-9 0,46-37 0,-65 49 0,33-34 0,-34 32 0,0 0 0,0 0 0,1 1 0,0 1 0,13-8 0,-22 22 0,0 1 0,-1-1 0,0 1 0,-1 0 0,1-1 0,-1 1 0,-1 9 0,-9 92 0,0 55 0,10-160-154,0 0 1,0-1-1,0 1 1,0-1-1,1 1 1,-1-1-1,1 1 1,0-1-1,0 1 1,0-1-1,0 1 0,0-1 1,0 0-1,0 0 1,1 1-1,-1-1 1,1 0-1,2 2 1,-3-4-46,1 1 0,-1 0 0,1-1 0,-1 1 0,1-1 0,0 1 0,-1-1 0,1 0 0,0 0 0,-1 1 0,1-1 0,0 0 0,-1-1 0,1 1 0,0 0 0,-1 0 0,1-1 0,-1 1 0,1-1 0,0 1 0,-1-1 0,1 0 0,-1 0 0,0 1 0,1-1 0,-1 0 0,0 0 0,1-1 0,-1 1 0,1-1 0,28-30-7371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1.957"/>
    </inkml:context>
    <inkml:brush xml:id="br0">
      <inkml:brushProperty name="width" value="0.025" units="cm"/>
      <inkml:brushProperty name="height" value="0.025" units="cm"/>
    </inkml:brush>
  </inkml:definitions>
  <inkml:trace contextRef="#ctx0" brushRef="#br0">20 1 21845,'0'0'1057,"-8"102"1665,1-37-416,4 3-1152,1 3-418,2-4-415,0-4-257,12-5-801,2-9-1313,-1-9-961,-2-11-96,-4-12-1409,-4-8-3203</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2.285"/>
    </inkml:context>
    <inkml:brush xml:id="br0">
      <inkml:brushProperty name="width" value="0.025" units="cm"/>
      <inkml:brushProperty name="height" value="0.025" units="cm"/>
    </inkml:brush>
  </inkml:definitions>
  <inkml:trace contextRef="#ctx0" brushRef="#br0">33 271 16432,'-6'-13'688,"0"0"0,1-1 0,1 1 0,0-1 1,1-1-1,-2-19 0,5 29-498,0 1 1,1-1-1,-1 0 0,1 0 1,0 1-1,0-1 0,0 1 0,0-1 1,1 1-1,0-1 0,0 1 1,0 0-1,1 0 0,-1 0 1,1 0-1,0 0 0,0 0 1,0 1-1,1 0 0,-1 0 0,1 0 1,0 0-1,6-4 0,5-1 25,0 1-1,0 0 0,1 1 0,0 0 1,1 2-1,-1 0 0,1 1 0,22-2 0,137 1 46,-170 5-248,16-1-32,0 1 1,0 2 0,0 0-1,-1 2 1,1 0-1,29 12 1,-46-16 78,1 1-1,-1 1 1,0-1 0,0 1 0,0 0 0,-1 0-1,1 0 1,-1 1 0,1-1 0,-1 1 0,0 0 0,-1 1-1,1-1 1,-1 1 0,0-1 0,0 1 0,0 0-1,-1 0 1,1 0 0,-1 0 0,0 1 0,-1-1-1,0 1 1,1-1 0,-2 1 0,1-1 0,-1 1-1,1 0 1,-2-1 0,0 6 0,-1-1 66,0-1 0,-1 0 0,0 1 0,-1-2 0,0 1 0,-1 0 0,0-1 1,0 0-1,0 0 0,-1 0 0,-1-1 0,1 0 0,-1 0 0,-9 7 0,-12 8 271,0 0 0,-45 24 0,-13 0-396,78-43 0,0 0 0,0 0 0,0-1 0,0 0 0,0 0 0,-1-1 0,1 0 0,-1 0 0,-9-1 0,18 0-46,-1 0 1,0 0-1,1 0 0,-1-1 0,0 1 1,1 0-1,-1 0 0,0 0 1,1-1-1,-1 1 0,0 0 0,1-1 1,-1 1-1,1-1 0,-1 1 1,0-1-1,1 1 0,-1-1 1,1 1-1,0-1 0,-1 1 0,1-1 1,-1 1-1,1-1 0,0 0 1,-1 1-1,1-1 0,0-1 0,2-24-3259,20-23-5218,4 12-392</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3.002"/>
    </inkml:context>
    <inkml:brush xml:id="br0">
      <inkml:brushProperty name="width" value="0.025" units="cm"/>
      <inkml:brushProperty name="height" value="0.025" units="cm"/>
    </inkml:brush>
  </inkml:definitions>
  <inkml:trace contextRef="#ctx0" brushRef="#br0">44 1 17104,'0'0'11003,"0"13"-10112,-1 95-463,5 212 1637,0-231-1427,27 143 0,-23-208-1847,-5-17-32,-5-13-185,-2-4-365,-1 0-1,0 0 1,-1 0-1,0 0 1,-9-9-1,-2-5-2145,-15-24-4727</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9.113"/>
    </inkml:context>
    <inkml:brush xml:id="br0">
      <inkml:brushProperty name="width" value="0.025" units="cm"/>
      <inkml:brushProperty name="height" value="0.025" units="cm"/>
    </inkml:brush>
  </inkml:definitions>
  <inkml:trace contextRef="#ctx0" brushRef="#br0">9 71 12300,'0'0'4729,"-2"12"-2107,0 1-2256,0 0 1,1 1-1,0-1 1,1 1-1,0-1 1,1 1 0,1-1-1,5 24 1,5-8-8,1 0 0,2 0 1,0-1-1,27 35 0,87 95-277,-101-125 10,-19-23 69,-1 1 0,1-1 1,-2 2-1,0-1 0,0 1 1,-1 0-1,-1 1 0,9 25 1,-14-36 478,-2-6 156,-194-469 197,189 454-1005,-1 1-17,2 0 1,0 0-1,0 0 1,2-1-1,1 0 0,0 0 1,0-31-1,3 48 15,1-1-1,0 1 0,0-1 1,0 1-1,0 0 0,0-1 1,0 1-1,1 0 0,-1 0 0,1 0 1,-1 0-1,1 0 0,0 0 1,0 0-1,0 1 0,0-1 1,0 1-1,0-1 0,1 1 1,-1 0-1,0 0 0,1 0 1,-1 0-1,1 0 0,-1 1 0,4-1 1,0-1 3,0 1 0,-1 0 0,1 0 0,0 0 0,0 1 0,0 0 0,0 0 0,-1 1 0,1 0 0,0 0 0,6 2 0,-10-2 23,0 1 0,0-1 0,0 1 1,0-1-1,-1 1 0,1 0 0,-1 0 0,1 0 0,-1 0 1,0 0-1,0 0 0,1 0 0,-2 0 0,1 1 0,0-1 1,0 0-1,-1 0 0,1 1 0,-1-1 0,0 1 0,1-1 0,-1 0 1,-1 4-1,-3 58 758,1-47-627,-1-1 0,0 0 0,-2 0 0,0-1 1,0 1-1,-2-1 0,0-1 0,0 1 0,-20 23 0,28-37-189,0-1 0,0 0 0,-1 0 0,1 1 0,0-1 0,0 0 0,0 0 0,0 0 0,-1 0 0,1 1 0,0-1 0,0 0 0,-1 0 1,1 0-1,0 0 0,0 0 0,0 1 0,-1-1 0,1 0 0,0 0 0,0 0 0,-1 0 0,1 0 0,0 0 0,0 0 0,-1 0 0,1 0 0,0 0 0,-1 0 0,1 0 0,0 0 0,0 0 0,-1 0 0,1 0 1,0-1-1,0 1 0,0 0 0,-1 0 0,1 0 0,0 0 0,0 0 0,-1-1 0,1 1 0,0 0 0,0 0 0,0 0 0,0-1 0,-1 1 0,1 0 0,0 0 0,0 0 0,0-1 0,0 1 0,0 0 0,0 0 0,0-1 0,-3-25-3437,9-30-5575,7 16 36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3.346"/>
    </inkml:context>
    <inkml:brush xml:id="br0">
      <inkml:brushProperty name="width" value="0.025" units="cm"/>
      <inkml:brushProperty name="height" value="0.025" units="cm"/>
    </inkml:brush>
  </inkml:definitions>
  <inkml:trace contextRef="#ctx0" brushRef="#br0">54 229 11179,'-8'-15'3181,"5"11"-2632,-29-52 1941,30 53-2186,1 0 0,0 0 0,-1 0 0,1 0 0,0-1 0,0 1 0,1 0 0,-1-1 0,1 1 0,0 0 0,-1-1-1,2 1 1,-1-1 0,0 1 0,1 0 0,-1-1 0,1 1 0,2-7 0,0 7-69,0-1 1,0 1-1,0 0 1,1 0-1,-1 0 1,1 0-1,0 1 1,0-1-1,0 1 1,0 0-1,0 0 1,8-2-1,59-14 1453,-68 17-1617,63-10 503,0 2-1,0 4 1,1 2-1,90 8 0,-141-3-560,0 0 0,-1 0-1,1 2 1,-1 0 0,1 1-1,-1 0 1,-1 1 0,19 11 0,-24-12 0,-1 0 1,-1 1-1,1 0 1,-1 0-1,0 1 1,0 0-1,-1 0 1,0 0-1,0 1 1,-1 0 0,0 0-1,0 1 1,-1-1-1,0 1 1,3 10-1,-2 1 36,0 1-1,-1 0 0,-1-1 1,0 1-1,-2 0 1,-1 0-1,0 1 1,-2-1-1,0 0 0,-2-1 1,0 1-1,-1-1 1,-1 1-1,-1-1 0,-1-1 1,0 0-1,-19 30 1,13-27 1,-1 0 0,-1-1 0,-1-1 1,-1 0-1,-1-2 0,-1 0 0,0-1 1,-1-1-1,-1 0 0,0-2 0,-1-1 1,-1-1-1,-40 15 0,53-23-50,0 0 0,1-1 0,-2-1 0,1 1 0,0-2 0,0 0 0,0 0 0,-1-1 0,1 0 0,0-1 0,-1-1 0,-13-3 0,17 3 0,0-1 0,0-1 0,0 0 0,0 0 0,1 0 0,-1-1 0,1 0 0,0-1 0,1 0 0,-1 0 0,1 0 0,1 0 0,-1-1 0,1 0 0,0 0 0,-4-10 0,4 10-434,1-1 1,0 0-1,1 0 1,-1 0-1,2-1 1,-1 1-1,1-1 1,0 1-1,1-1 1,0 0-1,1-14 1,0 18 101,1 1 0,0-1 1,0 1-1,0 0 0,1 0 0,-1-1 1,1 1-1,0 0 0,1 0 0,-1 0 1,0 1-1,1-1 0,0 1 1,0-1-1,0 1 0,0 0 0,1 0 1,-1 0-1,1 1 0,0-1 1,0 1-1,0 0 0,0 0 0,5-2 1,29-10-6321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3.719"/>
    </inkml:context>
    <inkml:brush xml:id="br0">
      <inkml:brushProperty name="width" value="0.025" units="cm"/>
      <inkml:brushProperty name="height" value="0.025" units="cm"/>
    </inkml:brush>
  </inkml:definitions>
  <inkml:trace contextRef="#ctx0" brushRef="#br0">0 0 20563,'0'0'4933,"0"62"-3235,2-10-65,7 12-416,3 12-96,4 2-352,6 1-513,-1-1-127,5-1-129,-4-6 32,-1-7-321,-4-9-864,-7-7-705,-9-13-1409,-1-13-865,-11-15-480,-13-7-2723</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4.062"/>
    </inkml:context>
    <inkml:brush xml:id="br0">
      <inkml:brushProperty name="width" value="0.025" units="cm"/>
      <inkml:brushProperty name="height" value="0.025" units="cm"/>
    </inkml:brush>
  </inkml:definitions>
  <inkml:trace contextRef="#ctx0" brushRef="#br0">1 306 18289,'0'0'2040,"1"-12"319,0 8-2201,-1-1-23,0 0 0,1 1 1,0-1-1,0 0 0,0 1 0,1-1 0,-1 1 0,1-1 0,0 1 0,0 0 0,1-1 0,-1 1 0,1 0 0,0 1 0,0-1 1,0 0-1,1 1 0,-1 0 0,1 0 0,6-4 0,31-17 443,1 1 1,1 3-1,79-27 0,144-20-398,-230 60-125,0 2-1,1 1 1,48 1 0,-82 3-17,-1 0 0,0 0 0,1 0-1,-1 1 1,0-1 0,1 0 0,-1 1 0,0 0 0,0-1 0,1 1 0,-1 0 0,0 0-1,0 0 1,0 0 0,0 1 0,0-1 0,0 0 0,-1 1 0,1-1 0,3 5 0,-4-4 49,0 0 1,-1 0 0,1 0-1,0 1 1,-1-1 0,1 0-1,-1 1 1,0-1 0,0 1-1,0-1 1,0 0 0,0 1-1,0-1 1,-1 0 0,1 1-1,-2 3 1,-3 6 210,1-1 0,-2 0 0,1 0 0,-1-1 0,-1 0 0,-12 15 0,-7 4-298,0-2 0,-2-1 0,0-2 0,-2 0 0,-1-2 0,0-2 0,-49 25 0,78-44-238,0 0 1,0 0-1,0 0 1,0-1-1,0 1 1,0 0-1,-1-1 1,1 0-1,0 1 0,0-1 1,-4 0-1,6 0-41,-1-1-1,1 1 0,-1-1 1,1 1-1,-1-1 1,1 0-1,-1 1 0,1-1 1,0 1-1,-1-1 1,1 0-1,0 1 0,0-1 1,0 0-1,-1 1 0,1-1 1,0 0-1,0 1 1,0-1-1,0 0 0,0 1 1,0-1-1,0 0 1,0 0-1,1 1 0,-1-1 1,0 0-1,0 1 0,1-1 1,-1 1-1,0-1 1,1 0-1,-1 1 0,0-1 1,1 1-1,0-1 1,12-27-19260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4.686"/>
    </inkml:context>
    <inkml:brush xml:id="br0">
      <inkml:brushProperty name="width" value="0.025" units="cm"/>
      <inkml:brushProperty name="height" value="0.025" units="cm"/>
    </inkml:brush>
  </inkml:definitions>
  <inkml:trace contextRef="#ctx0" brushRef="#br0">198 32 18097,'0'0'4975,"-9"-8"-2812,4 4-1929,3 2-152,-1-1 0,1 1 0,-1 0 0,0 0 0,0 0 0,0 1 0,0-1 0,-4-1 0,6 3-60,-1-1 1,1 1-1,-1 0 1,1 0-1,-1 0 0,1 0 1,0 0-1,-1 1 1,1-1-1,-1 0 1,1 1-1,0-1 0,-1 1 1,1-1-1,0 1 1,-1 0-1,1-1 1,0 1-1,0 0 1,0 0-1,0 0 0,0 0 1,0 0-1,0 0 1,0 0-1,0 0 1,0 0-1,-1 2 0,-12 20 212,1 0-1,1 0 1,1 1-1,1 1 1,1-1-1,1 2 1,1-1-1,-4 33 0,0 18 695,1 120-1,8-150-706,3 1 0,2-1 0,17 91 0,-17-122-241,1-1 0,1-1 0,1 1 0,0-1 0,0 0 0,2 0 0,11 16 0,-14-22-79,1 0 0,1-1-1,-1 1 1,1-1 0,1-1 0,-1 1 0,1-1-1,-1 0 1,1-1 0,1 0 0,-1 0-1,17 4 1,-10-4-535,-1-1 0,1-1-1,0 0 1,0-1-1,0-1 1,0 0 0,22-4-1,-22 2-1006,0-2-1,0 1 1,0-2 0,16-7-1,43-26-12216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8.633"/>
    </inkml:context>
    <inkml:brush xml:id="br0">
      <inkml:brushProperty name="width" value="0.025" units="cm"/>
      <inkml:brushProperty name="height" value="0.025" units="cm"/>
    </inkml:brush>
  </inkml:definitions>
  <inkml:trace contextRef="#ctx0" brushRef="#br0">7 195 16912,'-2'-12'789,"0"0"0,1 0 0,0 0-1,1 0 1,0 0 0,1 0 0,1 0 0,5-23 0,-6 31-707,0 1 0,0-1 1,0 1-1,1-1 1,0 1-1,0 0 1,0 0-1,0 0 1,0 0-1,0 0 0,1 1 1,-1-1-1,1 1 1,0-1-1,0 1 1,0 0-1,0 0 1,0 0-1,0 1 0,1-1 1,-1 1-1,0-1 1,1 1-1,-1 0 1,1 1-1,0-1 1,-1 1-1,1-1 0,-1 1 1,1 0-1,0 0 1,-1 1-1,6 0 1,-6 0-61,0-1-1,0 1 1,0 0 0,0-1 0,0 2 0,0-1 0,-1 0 0,1 0-1,0 1 1,-1 0 0,0-1 0,1 1 0,-1 0 0,0 0 0,0 0 0,0 1-1,3 2 1,-2 0 70,0 1-1,0-1 0,-1 1 0,1-1 1,-1 1-1,0 0 0,-1 0 0,2 7 1,-1 9 260,0 1 0,-2 0 1,-3 34-1,3-56-344,-3 19 124,-1-1 0,-1 1 0,-1-1 0,-1 0 0,0-1 0,-2 1 0,0-2 0,-18 27 0,20-31-23,6-11-112,0-1 1,0 0 0,1 1 0,-1-1-1,1 0 1,-1 1 0,1-1-1,-1 1 1,1-1 0,0 1 0,0-1-1,-1 1 1,1-1 0,0 1-1,0-1 1,1 1 0,-1-1 0,0 1-1,0-1 1,1 1 0,-1-1-1,1 1 1,0-1 0,-1 1 0,1-1-1,1 2 1,1 0-74,-1 0 1,1 0-1,0-1 1,1 1-1,-1-1 1,0 0-1,1 0 1,-1 0-1,1 0 1,4 1-1,6 3-765,1-2 0,-1 0 0,1-1 0,25 2 0,-33-4-166,0-1 0,-1 1 0,1-2 0,0 1 0,0-1 1,-1 0-1,1 0 0,0-1 0,7-2 0,18-19-8420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8.979"/>
    </inkml:context>
    <inkml:brush xml:id="br0">
      <inkml:brushProperty name="width" value="0.025" units="cm"/>
      <inkml:brushProperty name="height" value="0.025" units="cm"/>
    </inkml:brush>
  </inkml:definitions>
  <inkml:trace contextRef="#ctx0" brushRef="#br0">123 0 17200,'-9'6'1281,"0"2"-847,0 0 0,0 0-1,1 1 1,0 0-1,0 1 1,1-1-1,0 1 1,1 1-1,0 0 1,0-1 0,1 2-1,1-1 1,-4 16-1,3-6 134,2 1 0,-2 40 0,5-56-498,0 1 0,0 0 1,0-1-1,1 1 0,0-1 0,0 1 0,1-1 0,0 1 1,0-1-1,0 0 0,1 0 0,0 0 0,5 8 0,-6-12-26,-1 0-1,1 0 1,0-1-1,0 1 0,0-1 1,0 1-1,0-1 0,0 1 1,0-1-1,0 0 1,1 0-1,-1 0 0,0 0 1,1-1-1,-1 1 1,1-1-1,-1 1 0,0-1 1,1 0-1,-1 0 0,1 0 1,-1 0-1,1 0 1,-1-1-1,1 1 0,-1-1 1,0 1-1,1-1 0,-1 0 1,0 0-1,1 0 1,-1 0-1,0-1 0,0 1 1,0 0-1,0-1 1,0 0-1,0 1 0,-1-1 1,1 0-1,1-2 0,6-6 233,0 0 0,-1-1 0,0 0 0,-1 0 0,0-1 0,5-14 0,-7 15-135,0 0 0,0-1-1,-2 1 1,1-1-1,-2 0 1,1 0 0,-2 0-1,0-1 1,0 1-1,-1 0 1,0 0 0,-3-17-1,2 26-135,0 1-1,-1-1 0,1 1 0,-1 0 0,1-1 0,-1 1 1,0 0-1,1 0 0,-1 0 0,0 0 0,-1 0 1,1 0-1,0 0 0,0 1 0,-1-1 0,1 1 1,-1 0-1,1 0 0,-1 0 0,0 0 0,1 0 1,-1 0-1,0 1 0,0-1 0,1 1 0,-1 0 1,0 0-1,0 0 0,0 0 0,0 0 0,-4 2 1,0-2-92,0 1 1,0 1 0,0-1-1,0 1 1,0 1 0,0-1 0,0 1-1,0 0 1,1 1 0,0-1 0,-8 7-1,10-6-307,0 0 0,1 1 0,0-1-1,-1 1 1,1 0 0,1 0-1,-5 10 1,4 13-3531,3-27 3608,0 0-1,0 0 0,1 0 0,-1 0 1,0 0-1,1 0 0,-1-1 0,1 1 1,-1 0-1,1 0 0,-1 0 1,1 0-1,0-1 0,-1 1 0,1 0 1,0-1-1,0 1 0,0 0 0,-1-1 1,1 1-1,0-1 0,2 1 0,15 3-6135</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9.568"/>
    </inkml:context>
    <inkml:brush xml:id="br0">
      <inkml:brushProperty name="width" value="0.025" units="cm"/>
      <inkml:brushProperty name="height" value="0.025" units="cm"/>
    </inkml:brush>
  </inkml:definitions>
  <inkml:trace contextRef="#ctx0" brushRef="#br0">1 1 18578,'0'0'7196,"3"14"-6454,91 344 3318,-89-339-4170,-5-18 16,1 1-1,-1 0 0,1 0 1,-1 0-1,1 0 0,-1-1 1,1 1-1,0 0 1,0 0-1,0-1 0,0 1 1,0-1-1,0 1 0,0-1 1,0 1-1,3 1 1,-4-3-78,1-1 0,0 1 0,-1 0 1,1-1-1,0 1 0,-1 0 1,1-1-1,0 1 0,-1 0 0,1-1 1,-1 1-1,1-1 0,-1 1 1,1-1-1,-1 0 0,0 1 0,1-1 1,-1 1-1,1-1 0,-1 0 1,0 1-1,0-1 0,1 0 0,-1 1 1,0-1-1,0 0 0,0 0 1,13-68-9743,-9 16-122</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19.898"/>
    </inkml:context>
    <inkml:brush xml:id="br0">
      <inkml:brushProperty name="width" value="0.025" units="cm"/>
      <inkml:brushProperty name="height" value="0.025" units="cm"/>
    </inkml:brush>
  </inkml:definitions>
  <inkml:trace contextRef="#ctx0" brushRef="#br0">27 1 16207,'-2'11'1639,"-2"23"-321,-1 3 658,-1 60 1,6-88-1833,0-1 0,1 1 0,-1-1 0,2 1 0,-1-1 0,1 1 0,1-1 0,0 0 0,0 0 0,0 0 0,1 0 0,0 0 0,7 8 0,-10-13-47,1-1 0,1 1 0,-1-1 0,0 0 0,1 1 0,-1-1 0,1 0 0,0-1 0,-1 1 0,1 0 0,0-1 0,0 0 0,0 1 0,0-1 0,0 0 0,1-1 0,-1 1 1,0 0-1,0-1 0,0 0 0,1 0 0,-1 0 0,0 0 0,0 0 0,1-1 0,-1 1 0,0-1 0,0 0 0,0 0 0,0 0 0,0-1 0,0 1 0,0-1 0,0 1 0,0-1 0,-1 0 0,1 0 0,-1 0 0,1 0 0,-1-1 0,3-2 0,3-4 213,0 0-1,-1 0 0,0-1 1,-1 1-1,0-2 1,0 1-1,-1 0 1,0-1-1,-1 0 1,4-16-1,-6 18-287,0 0-1,-1-1 1,0 1-1,0-1 1,-1 0-1,0 1 1,-1-1-1,-3-13 1,3 19-24,0 1 1,0 0-1,-1-1 1,1 1 0,-1 0-1,0 0 1,0 0-1,0 1 1,0-1-1,0 0 1,-1 1 0,1-1-1,-1 1 1,0 0-1,1 0 1,-1 0-1,0 0 1,-1 1-1,1-1 1,0 1 0,0-1-1,0 1 1,-1 0-1,1 1 1,-1-1-1,-3 0 1,-9-1-78,-1 0 0,1 1 0,-28 1 0,41 0 11,-1 0 0,1 0 1,-1 1-1,1-1 0,-1 1 0,1 0 1,-1 0-1,1 0 0,-1 0 1,1 1-1,0-1 0,0 1 0,0 0 1,0 0-1,0 0 0,0 0 1,0 0-1,1 1 0,-1-1 0,1 1 1,0 0-1,-4 5 0,6-7-55,-2 5-2289,7-5-3872,9-6-1344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20.728"/>
    </inkml:context>
    <inkml:brush xml:id="br0">
      <inkml:brushProperty name="width" value="0.025" units="cm"/>
      <inkml:brushProperty name="height" value="0.025" units="cm"/>
    </inkml:brush>
  </inkml:definitions>
  <inkml:trace contextRef="#ctx0" brushRef="#br0">325 14 9545,'0'0'11926,"-8"-3"-9465,3 1-2201,2 1-128,0-1 0,0 1 0,-1 0 0,1 0 0,-1 0 0,1 0 0,0 1 0,-1 0-1,0-1 1,1 1 0,-1 0 0,1 1 0,-1-1 0,1 1 0,-1-1 0,1 1 0,0 0 0,-1 0 0,1 1 0,0-1 0,-1 1 0,1-1 0,-5 5 0,-13 13 138,0 2 1,2 1-1,0 0 0,1 1 0,2 1 0,0 1 0,2 0 1,0 1-1,2 0 0,1 1 0,1 1 0,2 0 1,0 0-1,2 0 0,1 1 0,1 0 0,1 35 0,3-59-263,0 0-1,0-1 0,1 1 1,-1 0-1,1-1 0,1 1 1,-1 0-1,0-1 0,1 1 0,0-1 1,0 0-1,1 1 0,-1-1 1,1 0-1,0-1 0,0 1 1,0 0-1,0-1 0,1 0 0,-1 1 1,1-2-1,0 1 0,0 0 1,0-1-1,0 1 0,1-1 1,7 3-1,-2-3-32,-1 0 1,1 0-1,0-1 1,-1 0-1,1-1 1,0 0-1,0-1 0,-1 0 1,1 0-1,0-1 1,-1 0-1,0-1 1,12-4-1,5-4-931,-1-1 0,32-21 0,11-13-4585,-20 11-1783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21.497"/>
    </inkml:context>
    <inkml:brush xml:id="br0">
      <inkml:brushProperty name="width" value="0.025" units="cm"/>
      <inkml:brushProperty name="height" value="0.025" units="cm"/>
    </inkml:brush>
  </inkml:definitions>
  <inkml:trace contextRef="#ctx0" brushRef="#br0">1 1 9033,'0'0'12075,"2"15"-10863,12 67 431,3 29 375,4-1 1,44 129-1,-63-233-1908,0-1 0,1 1 0,-1-1 1,1 0-1,0 1 0,1-1 0,-1 0 1,1-1-1,7 8 0,-10-11-81,0-1-1,1 1 1,-1 0-1,1 0 1,-1-1-1,0 1 1,1 0-1,0-1 1,-1 0-1,1 1 1,-1-1-1,1 0 1,-1 0-1,1 0 1,0 0-1,-1 0 1,1 0-1,-1 0 1,1-1-1,0 1 1,-1 0-1,1-1 1,-1 1-1,1-1 0,-1 0 1,1 0-1,-1 1 1,0-1-1,1 0 1,-1 0-1,0 0 1,0 0-1,0-1 1,0 1-1,0 0 1,0 0-1,0-1 1,0 1-1,1-3 1,16-23 34,-1-1 1,-2 0-1,0-2 0,-2 1 1,-1-2-1,-2 0 1,11-52-1,-23 99-63,1 0 0,1 0 0,2 22 0,0 8 0,-3-5 0,-1-28 0,2 0 0,-1 1 0,2-1 0,-1 0 0,2 0 0,0 0 0,0 0 0,8 21 0,-10-33-25,0 0-1,0-1 1,1 1-1,-1-1 1,0 1-1,0-1 1,1 1 0,-1 0-1,0-1 1,1 1-1,-1-1 1,1 0-1,-1 1 1,0-1 0,1 1-1,-1-1 1,1 0-1,-1 1 1,1-1-1,0 0 1,-1 1 0,1-1-1,-1 0 1,1 0-1,-1 1 1,1-1-1,0 0 1,-1 0 0,1 0-1,-1 0 1,1 0-1,0 0 1,-1 0-1,1 0 1,0 0 0,0-1-1,18-18-2384,7-34-4345,-13 15-1236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9.454"/>
    </inkml:context>
    <inkml:brush xml:id="br0">
      <inkml:brushProperty name="width" value="0.025" units="cm"/>
      <inkml:brushProperty name="height" value="0.025" units="cm"/>
    </inkml:brush>
  </inkml:definitions>
  <inkml:trace contextRef="#ctx0" brushRef="#br0">0 150 8360,'0'0'16271,"10"9"-15550,31 25 64,-40-33-744,0 0 0,1 0 0,-1 0 0,1 0 0,0 0 0,-1 0 1,1-1-1,0 1 0,-1 0 0,1-1 0,0 0 0,0 1 0,0-1 1,-1 0-1,1 0 0,0 0 0,0 0 0,0 0 0,0 0 0,-1-1 0,1 1 1,0-1-1,0 1 0,-1-1 0,1 1 0,0-1 0,-1 0 0,1 0 0,-1 0 1,1 0-1,-1 0 0,1 0 0,-1-1 0,0 1 0,0 0 0,1-1 0,-1 1 1,0-1-1,0 1 0,0-1 0,-1 1 0,2-3 0,3-5 159,-1 0 0,0-1 0,-1 1 0,0-1 0,2-14 0,-3 15-7,0 0-1,-1 0 1,0-1 0,-1 1 0,-1-16 0,1 23-163,0 1 1,-1-1 0,1 1-1,0-1 1,-1 1 0,1-1-1,-1 1 1,0 0 0,1-1 0,-1 1-1,0 0 1,0-1 0,0 1-1,0 0 1,0 0 0,0 0 0,0 0-1,0 0 1,0 0 0,0 0-1,-1 0 1,1 0 0,0 1-1,-1-1 1,1 0 0,-1 1 0,1-1-1,-1 1 1,1 0 0,-1-1-1,1 1 1,-1 0 0,1 0 0,-1 0-1,1 0 1,-1 0 0,1 0-1,-1 0 1,1 1 0,-1-1-1,1 1 1,-2 0 0,-1 0-23,0 1 0,1 0 1,-1-1-1,1 1 0,0 0 1,0 1-1,0-1 0,0 1 1,0-1-1,0 1 0,1 0 1,-1 0-1,1 0 0,0 0 0,0 1 1,0-1-1,0 0 0,0 1 1,1 0-1,0-1 0,-2 6 1,-1 5 4,1-1 1,1 1 0,0 0-1,-1 23 1,3-28-18,0-1 1,0 1-1,1 0 1,0-1-1,0 1 0,1-1 1,0 1-1,1-1 1,5 13-1,-6-18-13,0 0 0,0-1-1,0 1 1,0-1 0,0 0 0,1 0-1,-1 0 1,1 0 0,-1 0-1,1 0 1,0-1 0,-1 1 0,1-1-1,0 0 1,0 0 0,0 0 0,0 0-1,0 0 1,0-1 0,0 1-1,1-1 1,-1 0 0,0 0 0,0 0-1,0-1 1,0 1 0,0-1-1,0 1 1,0-1 0,4-1 0,0-1-232,0 1 1,0-1 0,0 0 0,-1 0-1,0-1 1,1 0 0,-1 0 0,-1 0-1,11-11 1,24-30-5976,-9-1-5537</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22.122"/>
    </inkml:context>
    <inkml:brush xml:id="br0">
      <inkml:brushProperty name="width" value="0.025" units="cm"/>
      <inkml:brushProperty name="height" value="0.025" units="cm"/>
    </inkml:brush>
  </inkml:definitions>
  <inkml:trace contextRef="#ctx0" brushRef="#br0">1 1 19506,'0'0'4581,"2"12"-3070,44 269 2588,-46-278-4090,0 0-1,1-1 1,0 1-1,-1 0 1,1 0-1,0 0 1,0-1-1,0 1 1,1-1-1,-1 1 1,1-1-1,-1 1 1,4 2-1,-5-5 2,0 1-1,1-1 1,-1 0-1,1 0 1,-1 0-1,0 0 1,1 1-1,-1-1 1,1 0-1,-1 0 1,1 0-1,-1 0 1,0 0-1,1 0 1,-1 0-1,1 0 1,-1 0-1,1 0 1,-1 0-1,0 0 1,1 0-1,-1-1 1,1 1-1,-1 0 1,0 0-1,1 0 1,-1-1-1,0 1 1,1 0 0,0-1-1,13-21 549,33-121 555,-22 59-790,-25 84-311,0-1 0,0 0 1,0 0-1,0 1 0,0-1 0,1 0 0,-1 0 0,0 1 1,0-1-1,1 0 0,-1 1 0,0-1 0,1 0 0,-1 1 1,1-1-1,-1 0 0,1 1 0,-1-1 0,1 1 1,0-1-1,-1 1 0,1-1 0,1 0 0,5 16 58,-1 39-27,-6-49 16,1 20-2,-1-17-49,0 0 1,0 1 0,1-1 0,0 0-1,1 0 1,3 12 0,-5-20-8,0 0 0,0 1 0,1-1 0,-1 0 0,0 1 1,0-1-1,1 0 0,-1 1 0,0-1 0,0 0 0,1 0 0,-1 1 0,0-1 0,1 0 1,-1 0-1,0 1 0,1-1 0,-1 0 0,0 0 0,1 0 0,-1 0 0,1 0 0,-1 0 1,0 1-1,1-1 0,-1 0 0,0 0 0,1 0 0,-1 0 0,1-1 0,-1 1 0,0 0 0,1 0 1,-1 0-1,1 0 0,-1 0 0,0 0 0,1 0 0,-1-1 0,0 1 0,1 0 0,-1 0 1,0-1-1,1 1 0,-1 0 0,1-1 0,12-14 27,12-22-28,-18 25 0,0 0 0,1 0 0,0 0 0,1 1 0,0 1 0,1-1 0,0 2 0,1-1 0,17-11 0,-27 21 0,0-1 1,0 1-1,0-1 1,0 1-1,0-1 1,0 1-1,0 0 0,0-1 1,0 1-1,0 0 1,0 0-1,0 0 1,0 0-1,0 0 0,0 0 1,0 0-1,1 0 1,-1 1-1,0-1 1,0 0-1,0 1 0,0-1 1,0 1-1,0-1 1,0 1-1,0-1 1,1 2-1,-1 0 1,1 0 1,-1 0-1,1 0 0,-1 0 0,0 0 1,0 1-1,1-1 0,-2 0 0,1 1 1,0-1-1,0 5 0,2 9-28,-2 1-1,0 32 0,-1-38-28,-1 1-421,-1 11-499,3-14-7773,-7-17 2247</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22.480"/>
    </inkml:context>
    <inkml:brush xml:id="br0">
      <inkml:brushProperty name="width" value="0.025" units="cm"/>
      <inkml:brushProperty name="height" value="0.025" units="cm"/>
    </inkml:brush>
  </inkml:definitions>
  <inkml:trace contextRef="#ctx0" brushRef="#br0">1 1 11563,'0'0'12588,"31"69"-19379,-12-48-4131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7:22.855"/>
    </inkml:context>
    <inkml:brush xml:id="br0">
      <inkml:brushProperty name="width" value="0.025" units="cm"/>
      <inkml:brushProperty name="height" value="0.025" units="cm"/>
    </inkml:brush>
  </inkml:definitions>
  <inkml:trace contextRef="#ctx0" brushRef="#br0">79 650 18001,'0'0'3529,"-10"11"-300,2-1-2751,1 0 0,0 0-1,0 0 1,1 1-1,0 0 1,1 1-1,0-1 1,1 1-1,0 0 1,-3 23-1,6-26-180,0 1 0,0-1 0,1 1 0,1 0 0,0-1-1,4 18 1,-5-25-285,1 0 0,0 0 0,0 1 0,0-1 0,1 0 0,-1 0 0,0 0 0,1 0 0,-1 0 0,1-1 0,0 1 0,0 0 0,0-1 0,-1 1 0,1-1 0,1 0 0,-1 0 0,0 1 0,0-1 0,0-1 0,1 1 0,-1 0 0,0 0 0,1-1 0,-1 0 0,0 1 0,1-1 0,-1 0-1,1 0 1,-1 0 0,5-1 0,0-1-4,0 1-1,0-1 1,-1 0 0,1-1-1,-1 0 1,0 0-1,0 0 1,0-1-1,0 0 1,0 0-1,-1 0 1,1-1-1,-1 1 1,0-1 0,-1-1-1,1 1 1,-1-1-1,0 0 1,4-8-1,2-4 17,0-1 0,-1 0 0,-1 0-1,-1-1 1,6-27 0,-7 13-24,-1 0 0,-2-1 0,-2-40 0,-3 57 0,-2 17 0,-3 29 0,6-26-1,-1 22-758,1 0 0,0 0 0,2 0 0,7 44 0,-8-64 598,1 1 0,0-1 1,0 0-1,0 0 0,1 0 0,-1 0 1,1 0-1,0 0 0,0 0 0,1-1 1,-1 1-1,1-1 0,0 1 1,-1-1-1,2 0 0,-1 0 0,0 0 1,0-1-1,1 1 0,0-1 0,-1 0 1,1 0-1,0 0 0,0 0 1,0-1-1,0 0 0,0 1 0,1-1 1,-1-1-1,0 1 0,1-1 1,-1 0-1,0 0 0,1 0 0,4-1 1,25-8-4437,-2-16-1307</inkml:trace>
  <inkml:trace contextRef="#ctx0" brushRef="#br0" timeOffset="1">554 1 21396,'0'0'4869,"48"65"-2018,-22-24-1090,4 8-255,5 7-1122,-1 8-384,-3 12 0,-6 12 0,-13 11 0,-12 14 0,-19 14 0,-24 5 0,-20 5 0,-9-5 0,-8-14-2114,0-20-7591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28.337"/>
    </inkml:context>
    <inkml:brush xml:id="br0">
      <inkml:brushProperty name="width" value="0.025" units="cm"/>
      <inkml:brushProperty name="height" value="0.025" units="cm"/>
    </inkml:brush>
  </inkml:definitions>
  <inkml:trace contextRef="#ctx0" brushRef="#br0">15 339 6342,'-9'-2'10717,"4"-3"-5153,5-14-2350,14-21-3395,-2 14 426,2 1 0,1 1 0,1 0 0,0 2 0,2-1 0,1 2 0,36-32-1,-53 51-215,-1 0 1,1 0-1,0 1 0,0-1 0,0 1 0,0 0 0,0-1 0,0 1 0,0 0 0,0 0 0,0 0 0,1 1 0,-1-1 0,0 0 0,1 1 0,-1 0 0,0-1 0,1 1 0,-1 0 0,1 0 0,-1 0 0,0 1 0,1-1 0,-1 1 0,0-1 1,1 1-1,-1 0 0,0 0 0,0 0 0,1 0 0,-1 0 0,0 0 0,0 0 0,0 1 0,-1-1 0,1 1 0,0 0 0,0-1 0,-1 1 0,1 0 0,-1 0 0,0 0 0,1 0 0,-1 0 0,0 0 0,0 0 0,0 1 0,-1-1 0,2 3 1,17 64 986,-17-58-972,0 0-1,0-1 1,1 1-1,1-1 1,0 0-1,0 0 1,1 0-1,0-1 1,12 17 0,-16-25-23,0 0 1,0 0-1,0 0 1,0 0-1,0 0 1,0-1-1,0 1 1,0 0-1,1-1 1,-1 1 0,0 0-1,1-1 1,-1 0-1,0 1 1,1-1-1,-1 0 1,1 0-1,-1 0 1,0 0-1,1 0 1,-1 0 0,1 0-1,-1 0 1,2-1-1,0 0 50,0 0 0,0-1-1,0 0 1,-1 1 0,1-1-1,0 0 1,-1 0 0,0 0 0,1 0-1,2-5 1,4-5 154,0-1 1,-1 0-1,9-20 0,-16 31-238,12-29 24,-1 0 0,-2-1-1,9-48 1,-19 80-15,0 0 0,0-1 1,0 1-1,0 0 0,0 0 0,0 0 1,0 0-1,0 0 0,0-1 0,0 1 1,0 0-1,0 0 0,0 0 0,0 0 1,0 0-1,0 0 0,0-1 0,0 1 0,0 0 1,0 0-1,0 0 0,1 0 0,-1 0 1,0 0-1,0 0 0,0-1 0,0 1 1,0 0-1,0 0 0,0 0 0,0 0 1,0 0-1,1 0 0,-1 0 0,0 0 0,0 0 1,0 0-1,0 0 0,0 0 0,0 0 1,1-1-1,-1 1 0,0 0 0,0 0 1,0 0-1,0 0 0,0 0 0,0 0 0,1 0 1,-1 0-1,0 1 0,0-1 0,0 0 1,0 0-1,0 0 0,0 0 0,1 0 1,-1 0-1,0 0 0,0 0 0,0 0 1,0 0-1,7 12-632,3 17-1374,2 11-5672,-10-26 951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28.680"/>
    </inkml:context>
    <inkml:brush xml:id="br0">
      <inkml:brushProperty name="width" value="0.025" units="cm"/>
      <inkml:brushProperty name="height" value="0.025" units="cm"/>
    </inkml:brush>
  </inkml:definitions>
  <inkml:trace contextRef="#ctx0" brushRef="#br0">0 472 17713,'0'0'9160,"2"-15"-8119,-2 11-947,1-4 49,0 0 0,0 0 0,0 0 0,1 0 0,0 0 1,1 0-1,0 1 0,0-1 0,1 1 0,0 0 0,0-1 0,7-8 0,-1 5 61,0 1 0,0 0-1,1 0 1,0 1 0,0 1-1,1 0 1,24-12 0,-31 17-149,1 1 0,-1 0 0,1 0 1,-1 1-1,1-1 0,-1 1 0,1 0 0,0 1 0,0 0 1,-1 0-1,1 0 0,0 0 0,0 1 0,-1 0 1,1 0-1,0 1 0,-1-1 0,1 1 0,-1 0 0,0 1 1,0-1-1,7 5 0,-2 0-55,0 0 0,1 0 0,0-1 0,0-1 0,13 5 0,-21-9 0,0-1 0,1 1 0,-1 0 0,0-1 0,1 1 0,-1-1 0,0 0 0,1 0 0,-1-1 0,0 1 0,0-1 0,1 1 0,-1-1 0,0 0 0,0 0 0,0-1 0,0 1 0,0-1 0,0 1 0,0-1 0,0 0 0,-1 0 0,6-4 0,1-5-8,1-1-1,-1 0 1,-1 0 0,0 0-1,-1-1 1,0 0 0,-1-1 0,-1 1-1,0-1 1,-1 0 0,0 0-1,-1-1 1,0 1 0,-2-1-1,0 0 1,0 1 0,-3-28 0,2 41-236,-1 0 1,1 1 0,0-1-1,0 0 1,-1 0-1,1 0 1,-1 0 0,1 0-1,-1 1 1,1-1 0,-1 0-1,1 0 1,-1 1 0,0-1-1,1 0 1,-1 1 0,0-1-1,0 1 1,0-1 0,1 1-1,-1-1 1,0 1 0,-1-1-1,-12-2-7795</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29.458"/>
    </inkml:context>
    <inkml:brush xml:id="br0">
      <inkml:brushProperty name="width" value="0.025" units="cm"/>
      <inkml:brushProperty name="height" value="0.025" units="cm"/>
    </inkml:brush>
  </inkml:definitions>
  <inkml:trace contextRef="#ctx0" brushRef="#br0">3 272 17553,'-1'-12'4062,"0"3"-3684,1-1 0,0 1 0,0 0 0,1 0 0,1-1 0,-1 1 0,1 0 0,1 0 0,0 0 0,0 1 0,0-1 0,1 1 0,1 0 0,-1 0 0,7-8 1,-3 6-210,0 0 1,1 1 0,1 0 0,-1 1-1,1 0 1,1 0 0,-1 1 0,1 1-1,1 0 1,-1 0 0,1 1 0,0 0-1,0 1 1,23-4 0,-32 7-171,-1 1-1,1 0 1,0 0 0,-1 0 0,1 0 0,-1 0-1,1 1 1,0-1 0,-1 1 0,1 0-1,-1-1 1,1 1 0,-1 0 0,0 1-1,1-1 1,-1 0 0,0 1 0,0-1-1,4 4 1,-4-2 8,1 1-1,0-1 1,-1 1-1,0 0 1,0-1-1,0 1 1,0 0-1,-1 0 0,0 0 1,2 9-1,0 6 81,-2 0 0,0 0 0,-1 0 0,-3 24-1,-2-11 181,-1-1 0,-1 0 0,-23 57-1,19-60-64,1 1 0,2 0 0,1 0 0,-5 45 0,11-73-202,1 0 0,0 0 0,0 0 0,0 0 0,0 0 0,0 0 0,0 0 0,0 0 0,1 0 0,-1 0 0,0-1 0,0 1 0,1 0 0,-1 0 0,1 0 0,-1 0 0,0 0 0,1-1 0,0 1 0,-1 0 0,1 0 0,-1-1 0,1 1 0,0 0 0,0-1 0,-1 1 0,1-1 0,0 1 0,0-1 0,1 2 0,1-2 0,0 0 0,-1 1 0,1-1 0,0 0 0,-1 0 0,1 0 0,0 0 0,-1-1 0,1 1 0,5-3 0,5-1 0,1-1 0,-1-1 0,15-9 0,23-15-926,118-73-10181,-142 84 751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29.802"/>
    </inkml:context>
    <inkml:brush xml:id="br0">
      <inkml:brushProperty name="width" value="0.025" units="cm"/>
      <inkml:brushProperty name="height" value="0.025" units="cm"/>
    </inkml:brush>
  </inkml:definitions>
  <inkml:trace contextRef="#ctx0" brushRef="#br0">0 0 23254,'0'0'9513,"10"23"-35522</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0.534"/>
    </inkml:context>
    <inkml:brush xml:id="br0">
      <inkml:brushProperty name="width" value="0.025" units="cm"/>
      <inkml:brushProperty name="height" value="0.025" units="cm"/>
    </inkml:brush>
  </inkml:definitions>
  <inkml:trace contextRef="#ctx0" brushRef="#br0">166 0 12844,'0'0'12503,"-1"10"-10106,-6 77-1142,-5-1 1,-3-1 0,-37 115 0,52-198-1328,-1-1 0,1 1 0,-1-1 0,1 0 0,-1 1 0,1-1 0,-1 1 0,0-1 0,0 0 0,0 0 0,0 0 0,0 1 0,0-1 0,-2 1 0,3-2-20,-1 0 0,1 0 0,-1 1 0,1-1 1,-1 0-1,1 0 0,-1 0 0,1 0 0,-1-1 0,1 1 0,-1 0 0,1 0 0,0 0 0,-1 0 0,1 0 0,-1-1 0,1 1 0,-1 0 0,1 0 0,0-1 0,-1 1 0,1 0 0,0 0 0,-1-1 0,1 1 0,0 0 0,-1-1 0,1 1 0,-1-1 0,-21-47-7582,14 26 4218,-15-25-5085</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0.892"/>
    </inkml:context>
    <inkml:brush xml:id="br0">
      <inkml:brushProperty name="width" value="0.025" units="cm"/>
      <inkml:brushProperty name="height" value="0.025" units="cm"/>
    </inkml:brush>
  </inkml:definitions>
  <inkml:trace contextRef="#ctx0" brushRef="#br0">1 1 12107,'0'0'15535,"82"11"-13069,-41 2-640,7 1-993,1 2-833,3 2 0,-4 0 0,-3-1 0,-8-4-512,-8-5-4966,-9-5-7910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2.141"/>
    </inkml:context>
    <inkml:brush xml:id="br0">
      <inkml:brushProperty name="width" value="0.025" units="cm"/>
      <inkml:brushProperty name="height" value="0.025" units="cm"/>
    </inkml:brush>
  </inkml:definitions>
  <inkml:trace contextRef="#ctx0" brushRef="#br0">157 43 5349,'0'-2'787,"0"0"0,0 0 0,0 1 0,0-1 0,0 0-1,-1 0 1,1 1 0,-1-1 0,1 0 0,-1 0 0,1 1 0,-1-1 0,0 1 0,0-1-1,0 0 1,0 1 0,0 0 0,0-1 0,-2-1 0,1 2-438,0 0 0,1 0 0,-1 1 0,0-1 0,1 0 1,-1 1-1,0-1 0,0 1 0,0-1 0,1 1 0,-1 0 0,0 0 0,0 0 0,0 0 0,-3 0 0,1 1-187,-1 0 0,1 0-1,0 0 1,0 1 0,0-1-1,1 1 1,-1 0-1,0 0 1,1 0 0,-1 1-1,1-1 1,-1 1-1,1 0 1,0 0 0,0 0-1,-3 4 1,0 5-64,-1 0 0,2 1 0,0 0 1,0 0-1,1 0 0,1 0 0,0 0 1,-1 20-1,-1 113 328,6-104-316,-1-9-42,1 0 0,10 56 0,-9-81-69,-1 1 1,1-1 0,1 0-1,-1 1 1,2-2 0,-1 1-1,1 0 1,0 0-1,0-1 1,1 0 0,0 0-1,0 0 1,1-1 0,0 0-1,0 0 1,7 6-1,-10-10 1,1-1-1,-1 1 1,0 0-1,0-1 0,1 1 1,-1-1-1,1 0 1,-1 0-1,1-1 0,-1 1 1,1-1-1,-1 1 0,1-1 1,0 0-1,-1 0 1,1-1-1,-1 1 0,8-3 1,-6 1 9,0 0 1,0-1 0,-1 1-1,1-1 1,0 0-1,-1-1 1,0 1-1,1-1 1,-1 0-1,-1 0 1,5-6 0,0-1 9,0 0 1,-1 0-1,-1-1 1,0 0-1,-1-1 1,0 1 0,-1-1-1,0 0 1,3-18-1,-7 22 47,1 1 0,-1-1 0,0 0-1,-1 0 1,0 0 0,-1 0 0,1 0-1,-2 1 1,1-1 0,-5-9 0,6 15-46,0 1 0,-1-1 0,1 0 1,-1 1-1,1-1 0,-1 1 0,0 0 0,0 0 1,0-1-1,0 1 0,0 0 0,-1 1 0,1-1 1,-1 0-1,1 1 0,-1-1 0,1 1 0,-1 0 1,0 0-1,0 0 0,1 0 0,-1 0 0,0 1 1,0-1-1,0 1 0,0 0 0,0 0 1,0 0-1,0 0 0,0 1 0,0-1 0,0 1 1,1-1-1,-6 3 0,5-2-20,1 1 0,-1 0 0,1 0 0,-1 0 0,1 0 0,0 0 0,-1 1 0,1-1 0,0 1 0,1-1 0,-1 1 0,0 0 0,1 0 0,0 0 0,-1 0 0,1 0 0,0 0 0,1 0 0,-1 0 0,0 0 0,1 0 0,0 1 0,0-1 0,0 0 0,0 0 0,0 0 0,1 4 0,-1-2 0,0-1 0,1 1 0,-1 0 0,1-1 0,0 1 0,0 0 0,1-1 0,-1 1 0,1-1 0,0 0 0,0 1 0,0-1 0,1 0 0,0 0 0,-1-1 0,1 1 0,1-1 0,3 4 0,-3-5-3,0 0 1,0 0-1,0-1 0,0 0 0,0 0 1,0 0-1,0 0 0,0-1 0,1 0 1,-1 0-1,0 0 0,1 0 0,-1 0 1,0-1-1,0 0 0,0 0 0,0 0 1,1-1-1,-2 1 0,1-1 0,0 0 1,0 0-1,0 0 0,-1 0 0,1-1 1,3-3-1,9-8-60,0 0-1,-1-1 1,24-31 0,-38 44 54,30-41-2311,46-83 1,-70 121-2296,-4 18 2265,-1 27 436,-2-34 1264,4 91-6098,-1-48-1980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09.813"/>
    </inkml:context>
    <inkml:brush xml:id="br0">
      <inkml:brushProperty name="width" value="0.025" units="cm"/>
      <inkml:brushProperty name="height" value="0.025" units="cm"/>
    </inkml:brush>
  </inkml:definitions>
  <inkml:trace contextRef="#ctx0" brushRef="#br0">0 0 8008</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2.484"/>
    </inkml:context>
    <inkml:brush xml:id="br0">
      <inkml:brushProperty name="width" value="0.025" units="cm"/>
      <inkml:brushProperty name="height" value="0.025" units="cm"/>
    </inkml:brush>
  </inkml:definitions>
  <inkml:trace contextRef="#ctx0" brushRef="#br0">7 1 19635,'0'0'3939,"-6"49"-3010,6-6 737,6 10-994,15 7-576,5 6 1,-1 1-65,3-5 0,-3-5-513,-1-12-928,-3-9-705,-6-15-1249,-6-13 96</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2.827"/>
    </inkml:context>
    <inkml:brush xml:id="br0">
      <inkml:brushProperty name="width" value="0.025" units="cm"/>
      <inkml:brushProperty name="height" value="0.025" units="cm"/>
    </inkml:brush>
  </inkml:definitions>
  <inkml:trace contextRef="#ctx0" brushRef="#br0">24 317 20788,'0'0'4393,"-5"-9"-2060,3 6-2274,-1-1-1,1 0 1,0 0-1,0 0 1,1 0-1,-1-1 1,1 1-1,0 0 1,0-1-1,0 1 1,1-1-1,-1 1 1,1-1-1,0 1 1,1-1-1,-1 1 1,1-1-1,0 1 1,0 0-1,0-1 1,0 1-1,1 0 1,0 0-1,0 0 1,4-6-1,3-6 3,2 0-1,-1 1 0,2 1 0,0 0 0,1 0 0,0 1 0,1 1 0,24-17 0,-29 23-13,1 0-1,0 0 1,1 1-1,-1 0 1,1 1-1,0 0 1,0 1-1,0 0 1,1 1-1,-1 0 1,1 1-1,-1 0 1,1 1-1,21 2 1,-27-1-18,-1 0 1,1 0-1,-1 1 0,1 0 0,-1 0 1,0 0-1,0 1 0,0-1 0,0 1 1,-1 1-1,1-1 0,-1 1 1,1-1-1,5 9 0,-3-4 77,-2 0 1,1 0-1,-1 1 1,-1 0-1,1 0 1,-2 0-1,6 19 1,-3-5 64,-2 0 1,-1 1 0,-1 0 0,0 0-1,-2 0 1,-4 31 0,1-36-167,-1-2 1,0 1-1,-2 0 0,0-1 1,-1 0-1,0 0 0,-2-1 1,-10 17-1,14-25-18,0 0-1,-1 0 1,1 0 0,-2-1-1,1 0 1,-1 0 0,0-1-1,0 0 1,-1 0 0,0-1-1,0 0 1,0 0 0,0 0-1,-1-1 1,0-1 0,0 0-1,-11 3 1,17-5-214,0-1 1,0 0-1,0 0 1,1 0-1,-1 0 1,0 0-1,0-1 1,0 1-1,1-1 1,-1 1-1,0-1 1,-4-2-1,5 1-248,0 1-1,0-1 0,0 1 1,0-1-1,1 1 1,-1-1-1,1 0 1,-1 0-1,1 0 0,0 0 1,-1 0-1,1 0 1,0 0-1,0 0 0,0-4 1,-7-27-7164</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3.171"/>
    </inkml:context>
    <inkml:brush xml:id="br0">
      <inkml:brushProperty name="width" value="0.025" units="cm"/>
      <inkml:brushProperty name="height" value="0.025" units="cm"/>
    </inkml:brush>
  </inkml:definitions>
  <inkml:trace contextRef="#ctx0" brushRef="#br0">11 0 25560,'0'0'6214,"-11"58"-6182,28-12 32,2 10-64,2 4-320,4 2-1025,-1-3-481,-1-8-1153,-4-8-480,-5-12-1090,-6-12-2946</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3.514"/>
    </inkml:context>
    <inkml:brush xml:id="br0">
      <inkml:brushProperty name="width" value="0.025" units="cm"/>
      <inkml:brushProperty name="height" value="0.025" units="cm"/>
    </inkml:brush>
  </inkml:definitions>
  <inkml:trace contextRef="#ctx0" brushRef="#br0">0 146 20563,'0'0'3631,"6"-9"-1688,0 0-1781,0 1 0,1 0 0,0 1 0,0 0 0,0 0 0,1 0 0,0 1 0,1 1 0,0-1 0,-1 1 0,2 1 0,-1-1 0,12-3 1,3-1-222,0 1 1,1 0 0,0 2 0,0 1 0,0 1 0,0 1 0,1 2 0,39 1-1,-62 0 135,0 1-1,1-1 1,-1 0-1,0 1 1,1 0-1,-1 0 1,0 0-1,0 0 0,0 0 1,0 1-1,0 0 1,0-1-1,0 1 1,0 0-1,-1 0 1,1 1-1,-1-1 0,1 0 1,-1 1-1,0-1 1,0 1-1,0 0 1,-1 0-1,1 0 1,0 0-1,-1 0 0,0 0 1,0 0-1,0 0 1,0 1-1,0 4 1,0-2 69,-1 0 0,0 0 1,-1 1-1,0-1 0,0 0 1,0 0-1,0 0 0,-1 0 0,0 0 1,0 0-1,-1-1 0,0 1 1,0-1-1,0 0 0,0 1 1,-6 5-1,8-10-146,-60 65-2017,55-60 1355,0-1 0,0 0 0,-1 0 0,0 0 0,1-1 0,-1 0 0,-1 0 0,-12 5 0,6-8-9224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3.888"/>
    </inkml:context>
    <inkml:brush xml:id="br0">
      <inkml:brushProperty name="width" value="0.025" units="cm"/>
      <inkml:brushProperty name="height" value="0.025" units="cm"/>
    </inkml:brush>
  </inkml:definitions>
  <inkml:trace contextRef="#ctx0" brushRef="#br0">73 1 19699,'0'0'9160,"-48"109"-8039,34-33-160,6 15-448,5 8-321,3 3-128,4-3-32,14-8 0,7-13-288,8-15-449,9-23-512,4-22-1217,5-18-2019,0-23-1824,1-21-6696</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4.215"/>
    </inkml:context>
    <inkml:brush xml:id="br0">
      <inkml:brushProperty name="width" value="0.025" units="cm"/>
      <inkml:brushProperty name="height" value="0.025" units="cm"/>
    </inkml:brush>
  </inkml:definitions>
  <inkml:trace contextRef="#ctx0" brushRef="#br0">138 0 20499,'-9'2'1874,"5"0"-1611,0-1 0,0 0 1,0 1-1,0 0 0,0 0 0,1 0 0,-1 1 0,1-1 0,-1 1 1,1 0-1,0 0 0,0 0 0,-4 5 0,1 1 142,1-1 0,0 1-1,0 1 1,1-1 0,-6 18 0,-2 18-201,3 0 0,1 1 1,3 0-1,1 0 1,3 0-1,8 89 0,-5-117-199,1-2 1,0 1-1,1 0 0,1-1 0,1 0 0,0 0 0,12 22 0,-16-33 2,0-1 0,1 0 0,0 0 0,-1 0 0,1 0 0,1 0 0,-1-1 0,0 1 0,1-1 0,0 0 0,0 0 0,0 0 0,0-1-1,0 0 1,1 1 0,-1-1 0,0-1 0,1 1 0,0 0 0,-1-1 0,1 0 0,0-1 0,0 1 0,0-1 0,0 1 0,-1-1 0,1-1 0,0 1 0,0-1 0,8-2 0,-6 1 19,0-1 0,-1 0 0,0-1 0,0 1 0,0-1 1,0 0-1,0 0 0,-1-1 0,0 0 0,0 0 1,0 0-1,0-1 0,-1 1 0,0-1 0,0 0 0,-1 0 1,5-11-1,-2 5 48,-1-1 1,-1 0 0,0-1-1,-1 1 1,0-1-1,-1 0 1,-1 0-1,1-14 1,-2 25-51,0 0 0,-1 0 1,1 0-1,0 0 0,-1 0 0,0 0 0,1 0 0,-1 1 1,-1-1-1,1 0 0,0 1 0,0-1 0,-1 0 1,0 1-1,1 0 0,-1-1 0,0 1 0,0 0 0,0 0 1,0 0-1,-1 0 0,1 0 0,-1 1 0,1-1 1,-1 1-1,1-1 0,-1 1 0,0 0 0,0 0 1,1 0-1,-1 1 0,-4-2 0,2 2 10,-1-1 1,1 1-1,0 0 1,0 0-1,0 1 1,0-1-1,0 1 0,0 0 1,0 1-1,0-1 1,0 1-1,0 0 0,1 0 1,-1 0-1,1 1 1,-1 0-1,1 0 1,-4 3-1,1 1-34,1-1 0,1 1 0,-1 0 0,1 0 0,0 0 0,1 1 0,0 0 0,0 0 0,0 0 0,1 0 0,0 0 0,1 1 0,0-1 0,-2 19 0,4-26 0,0-1 0,0 1 0,0 0 0,0 0 0,0 0 0,0 0 0,0 0 0,0 0 0,0 0 0,0 0 0,0 0 0,1 0 0,-1-1 0,0 1 0,1 0 0,-1 0 0,0 0 0,1 0 0,-1-1 0,1 1 0,-1 0 0,1 0 0,0-1 0,-1 1 0,1 0 0,0-1 0,-1 1 0,1-1 0,0 1 0,0-1 0,0 1 0,0-1 0,-1 0 0,1 1 0,0-1 0,0 0 0,0 0 0,0 1 0,0-1 0,0 0 0,0 0 0,0 0 0,0 0 0,-1 0 0,1 0 0,0-1 0,0 1 0,0 0 0,0 0 0,0-1 0,0 1 0,1-1 0,5-2 0,-1 1 0,0-1 0,0-1 0,0 1 0,0-1 0,6-6 0,9-8 0,0-2 0,-2 0 0,-1-1 0,0-1 0,-2 0 0,0-2 0,-2 1 0,0-2 0,20-51 0,-37 90 0,2 0 0,0 0 0,1 1 0,2 14 0,-1 6 0,-2-9 0,0-18 0,0 0 0,1 0 0,0 0 0,0 0 0,1 0 0,0 0 0,0-1 0,1 1 0,0 0 0,5 12 0,-7-20-88,1 1 1,-1 0-1,1 0 1,-1 0-1,1-1 1,0 1-1,-1 0 1,1-1-1,0 1 1,0-1-1,-1 1 1,1 0-1,0-1 0,0 0 1,0 1-1,0-1 1,-1 1-1,1-1 1,0 0-1,0 0 1,0 0-1,0 1 1,0-1-1,0 0 1,0 0-1,0 0 1,0 0-1,0-1 0,0 1 1,0 0-1,0 0 1,0-1-1,-1 1 1,1 0-1,0-1 1,0 1-1,0-1 1,1 0-1,1-2-865,1 1 0,-1-1-1,0 0 1,0 0 0,-1 0 0,1 0-1,3-6 1,12-24-9435</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5.180"/>
    </inkml:context>
    <inkml:brush xml:id="br0">
      <inkml:brushProperty name="width" value="0.025" units="cm"/>
      <inkml:brushProperty name="height" value="0.025" units="cm"/>
    </inkml:brush>
  </inkml:definitions>
  <inkml:trace contextRef="#ctx0" brushRef="#br0">0 637 21524,'0'0'7736,"10"8"-7309,-4-3-364,-4-3-46,1 1 0,-1-1 0,1 0 0,0 1 0,0-1 0,0 0 0,0-1 0,0 1 0,0 0 0,0-1-1,1 0 1,-1 0 0,0 0 0,1 0 0,-1 0 0,1-1 0,-1 1 0,1-1 0,-1 0 0,1 0 0,-1-1 0,1 1 0,6-2 0,2-3-1,0 0 0,0-1 0,-1-1 0,0 1 0,0-2 0,0 0 0,-1 0 0,18-19 0,-22 21 126,0-1 1,-1 1-1,0-1 0,0-1 1,-1 1-1,1 0 0,-2-1 1,1 0-1,-1 0 0,0 0 1,-1 0-1,0-1 0,0 1 1,0-15-1,-1 22-137,-1 1 1,0 0-1,0 0 0,0 0 0,0-1 1,0 1-1,0 0 0,1 0 0,-1-1 1,0 1-1,0 0 0,0 0 0,0-1 1,0 1-1,0 0 0,0 0 0,0-1 1,0 1-1,0 0 0,0 0 1,0-1-1,0 1 0,0 0 0,0 0 1,-1 0-1,1-1 0,0 1 0,0 0 1,0 0-1,0-1 0,0 1 0,0 0 1,-1 0-1,1 0 0,0 0 0,0-1 1,0 1-1,-1 0 0,1 0 0,0 0 1,0 0-1,0 0 0,-1-1 1,1 1-1,0 0 0,0 0 0,-1 0 1,1 0-1,0 0 0,-5 6 63,5-6-68,-5 12 0,1 0 0,0 0 0,1 1 0,1-1 0,0 1 0,0 0 0,1 0 0,1-1 0,2 23 0,-2-10 0,0-22 0,0 0 0,0 0 0,1-1 0,-1 1 0,1 0 0,-1 0 0,1-1 0,0 1 0,0 0 0,0-1 0,0 1 0,1-1 0,2 5 0,-3-6 0,0 0 0,0 0 0,0-1 0,0 1 0,1 0 0,-1 0 0,0-1 0,0 1 0,1-1 0,-1 1 0,0-1 0,0 1 0,1-1 0,-1 0 0,1 0 0,-1 0 0,0 0 0,1 0 0,-1 0 0,0 0 0,1 0 0,-1 0 0,1 0 0,-1-1 0,0 1 0,1-1 0,-1 1 0,0-1 0,0 1 0,1-1 0,0-1 0,9-7 0,1-1 0,-2 0 0,1 0 0,-2-1 0,1-1 0,-1 1 0,-1-2 0,11-20 0,1 1 0,-4 7 0,-10 14 0,1 0 0,0 0 0,0 1 0,1 0 0,0 0 0,1 1 0,0 0 0,11-8 0,-19 17 0,0-1 0,0 0 0,1 1 0,-1-1 0,0 1 0,0-1 0,0 1 0,1-1 0,-1 1 0,0 0 0,0 0 0,1 0 0,-1 0 0,0 0 0,1 0 0,-1 0 0,0 0 0,0 0 0,1 0 0,-1 1 0,0-1 0,0 1 0,0-1 0,1 1 0,-1-1 0,0 1 0,0 0 0,0-1 0,0 1 0,1 1 0,26 38 0,-26-36 0,-1-1 0,1 1 0,0-1 0,0 1 0,1-1 0,-1 0 0,1 1 0,-1-1 0,1-1 0,0 1 0,0 0 0,0-1 0,0 1 0,1-1 0,6 4 0,-6-6 0,0 0 0,1 0 0,-1 0 0,0-1 0,0 1 0,0-1 0,0 0 0,0 0 0,0 0 0,0-1 0,0 1 0,0-1 0,0 0 0,-1 0 0,1 0 0,-1-1 0,1 1 0,-1-1 0,3-3 0,10-9 0,-1-1 0,19-26 0,-13 15 0,-5 7-9,30-33-82,-43 50 76,1 0-1,0-1 1,-1 2 0,1-1 0,0 0-1,0 1 1,1-1 0,-1 1 0,0 0 0,1 1-1,6-3 1,-10 4-20,0 1 0,1-1 0,-1 0 0,0 0 0,0 0 0,0 0 0,0 1 0,-1-1 0,1 1 0,0-1 0,0 1 0,0-1 0,0 1 0,0-1 1,0 1-1,-1 0 0,1-1 0,0 1 0,0 0 0,-1 0 0,1-1 0,-1 1 0,1 0 0,-1 0 0,1 0 0,-1 0 0,1 0 0,-1 0 0,0 0 0,1 0 0,-1 0 0,0 0 0,0 0 0,0 1 0,0-1-69,0 0 0,0 1 0,1-1 1,-1 0-1,0 0 0,1 0 0,-1 0 0,0 1 0,1-1 0,-1 0 0,1 0 1,0 0-1,-1 0 0,1 0 0,0 0 0,0 0 0,-1-1 0,1 1 0,0 0 1,0 0-1,0 0 0,0-1 0,0 1 0,0-1 0,0 1 0,0-1 0,0 1 1,0-1-1,1 1 0,-1-1 0,0 0 0,0 0 0,0 0 0,1 0 0,-1 0 1,0 0-1,0 0 0,0 0 0,0 0 0,1 0 0,-1-1 0,2 0 0,1-1-242,1 0 0,-1 0 0,1-1 0,-1 0 0,0 0 0,0 0 0,0 0 0,-1-1 0,1 1 0,-1-1 0,4-5 0,31-51-2074,-33 52 2042,33-71-772,-19 37 2192,2 2 3625,-20 78-1427,-1-37-3224,-1 13 171,1 0 0,1 0 0,0 0 0,1-1 0,6 22 0,-7-31-196,1 0 1,0 0 0,0 0-1,0 0 1,0-1-1,1 1 1,0-1 0,0 1-1,0-1 1,0 0 0,0 0-1,0 0 1,1-1-1,-1 1 1,1-1 0,0 0-1,0 0 1,0 0 0,0 0-1,0-1 1,0 1-1,5 0 1,33 8-1247,-25-7 747,1 1 0,0 1 0,-1 1 0,23 10 0,-36-13 535,1-1 0,-1 1-1,0 0 1,1 0 0,-1 1-1,-1-1 1,1 1 0,0 0-1,-1 0 1,0 0-1,0 0 1,0 1 0,0-1-1,-1 1 1,0 0 0,0 0-1,0 0 1,-1 0 0,3 9-1,-3-1 410,0 1-1,0-1 0,-1 1 0,-1 0 1,0-1-1,-1 0 0,0 1 0,-1-1 1,-1 0-1,-8 21 0,9-27-343,0-1-1,0 1 1,0-1-1,-1 0 0,1 0 1,-2 0-1,1 0 1,-1-1-1,1 0 1,-1 0-1,-1 0 1,1-1-1,-1 1 1,0-1-1,0-1 1,0 1-1,0-1 1,-1 0-1,1 0 1,-1-1-1,0 0 1,-7 2-1,10-4-79,-1 0-1,1-1 1,0 1-1,-1 0 1,1-1-1,0 0 1,0 0 0,-1-1-1,1 1 1,0-1-1,0 0 1,0 0-1,1 0 1,-1 0-1,0-1 1,1 0 0,0 1-1,-1-1 1,1 0-1,0-1 1,1 1-1,-1-1 1,0 1-1,1-1 1,0 0-1,0 0 1,0 0 0,-1-4-1,-4-7 20,1-1 0,1 1-1,1-1 1,0 0 0,1 0-1,-1-22 1,3 20-31,1 0 0,1-1 0,0 1 0,2 0 0,0 0 0,1 0 0,0 1 0,14-33 0,-1 16 0,1 0 0,1 1 0,29-36 0,-30 47-1022,-13 17 180,-1 0 1,0 0-1,0-1 1,0 1-1,-1-1 0,1 0 1,-1 1-1,-1-2 0,4-9 1,-5 8-6633</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35.755"/>
    </inkml:context>
    <inkml:brush xml:id="br0">
      <inkml:brushProperty name="width" value="0.025" units="cm"/>
      <inkml:brushProperty name="height" value="0.025" units="cm"/>
    </inkml:brush>
  </inkml:definitions>
  <inkml:trace contextRef="#ctx0" brushRef="#br0">1 8 22549,'10'-2'1776,"0"0"-1,0 0 0,21 1 1,-4 2-1243,-1 2 1,1 0-1,42 13 1,-36-8-434,0 2 0,-1 2-1,0 1 1,-1 1 0,0 1 0,45 32 0,-60-35-78,0 1 0,-1 0-1,0 1 1,-2 1 0,1 0 0,-2 1-1,0 1 1,-1-1 0,-1 2 0,0-1-1,-1 2 1,11 32 0,-10-14-90,-2 0 1,-1 1-1,-1-1 0,-3 1 1,-1 0-1,-2 1 0,-1-1 1,-2 0-1,-15 68 0,5-51-457,-3-1 0,-1 0 0,-4-1 0,-1-2 0,-59 98-1,14-55-7086,0-18-6060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5.637"/>
    </inkml:context>
    <inkml:brush xml:id="br0">
      <inkml:brushProperty name="width" value="0.025" units="cm"/>
      <inkml:brushProperty name="height" value="0.025" units="cm"/>
    </inkml:brush>
  </inkml:definitions>
  <inkml:trace contextRef="#ctx0" brushRef="#br0">0 0 17649,'0'0'8840,"38"98"-6598,-23-29-704,0 9-674,1 3-287,-1-6-353,1-8-160,-1-13-32,-3-13-416,-1-16-385,-3-12-384,-8-11-1057,-16-13-5509,-14-14-2115</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5.965"/>
    </inkml:context>
    <inkml:brush xml:id="br0">
      <inkml:brushProperty name="width" value="0.025" units="cm"/>
      <inkml:brushProperty name="height" value="0.025" units="cm"/>
    </inkml:brush>
  </inkml:definitions>
  <inkml:trace contextRef="#ctx0" brushRef="#br0">1 299 19122,'0'0'8680,"59"-59"-7687,-4 39 96,11-5-608,8-3-321,-1-3-96,0 0-1025,-7 2-1762,-8-1-1120,-10 6-994,-13 3-4355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4.985"/>
    </inkml:context>
    <inkml:brush xml:id="br0">
      <inkml:brushProperty name="width" value="0.025" units="cm"/>
      <inkml:brushProperty name="height" value="0.025" units="cm"/>
    </inkml:brush>
  </inkml:definitions>
  <inkml:trace contextRef="#ctx0" brushRef="#br0">23 157 6983,'45'-26'5810,"28"-17"-195,-67 39-4967,-1 0 1,1 0-1,-1 0 1,-1-1-1,1 0 1,-1 0-1,1 0 1,-1-1-1,4-8 1,-7 13-571,0 0 1,-1 1-1,0-1 1,1 1 0,-1-1-1,1 0 1,-1 1-1,0-1 1,1 0-1,-1 0 1,0 1-1,0-1 1,1 0-1,-1 0 1,0 1-1,0-1 1,0 0-1,0 0 1,0 0-1,0 1 1,0-1 0,0 0-1,-1 0 1,1 1-1,0-1 1,0 0-1,-1 0 1,1 1-1,0-1 1,-1 0-1,1 1 1,-1-1-1,1 0 1,-1 1-1,1-1 1,-1 1 0,1-1-1,-1 1 1,1-1-1,-1 1 1,0-1-1,1 1 1,-1 0-1,0-1 1,0 1-1,1 0 1,-1-1-1,0 1 1,0 0-1,1 0 1,-1 0-1,0 0 1,-1 0-1,-1 0-48,-1 0 0,0 0 0,0 0 0,0 1 0,1 0 0,-1 0 0,0 0 0,1 0 0,-1 0 0,-4 3 0,-2 3-45,-1 1 1,2 0 0,-1 0 0,1 1 0,0 0 0,1 1 0,0-1-1,0 2 1,1-1 0,0 1 0,1 0 0,1 1 0,0-1-1,0 1 1,1 0 0,0 1 0,1-1 0,1 1 0,-2 17 0,4-28 6,0 0 1,0 0-1,0 0 1,0 1-1,0-1 1,0 0-1,1 0 1,-1 0-1,1 0 1,-1 0-1,1 0 1,0 0-1,0-1 1,0 1-1,0 0 1,0 0-1,0-1 1,0 1-1,1 0 1,-1-1-1,0 1 1,1-1 0,0 0-1,2 2 1,-1-1 13,0-1-1,1 0 1,-1 0 0,0-1 0,1 1 0,-1-1 0,0 0 0,1 1 0,-1-2 0,1 1 0,-1 0 0,1-1 0,4 0 0,4-3 39,-1 1 1,1-1 0,-1-1-1,0 0 1,0-1 0,0 0 0,13-10-1,-9 4 0,-2-1 0,0-1 0,0 1 0,19-30 0,-27 35-11,0 0 0,0-1 0,-1 0 0,0 1 1,0-2-1,-1 1 0,0 0 0,-1-1 1,0 1-1,0-1 0,-1-9 0,-1 18-34,0 1 0,0 0 1,0 0-1,-1 0 0,1-1 0,0 1 0,0 0 0,-1 0 0,1 0 0,0 0 0,0-1 0,-1 1 0,1 0 0,0 0 0,0 0 0,-1 0 0,1 0 0,0 0 0,-1 0 0,1 0 0,0 0 0,-1 0 0,1 0 0,0 0 0,0 0 0,-1 0 0,1 0 0,0 0 0,-1 0 0,1 0 0,0 0 0,0 1 0,-1-1 0,1 0 0,0 0 0,0 0 0,-1 0 0,1 1 0,0-1 0,0 0 0,0 0 0,-1 0 0,1 1 0,0-1 0,0 0 0,0 0 0,0 1 0,0-1 0,-1 0 0,1 1 0,-13 11-91,5-3 103,1 0 0,1 1 1,0 0-1,0 0 0,1 0 1,0 1-1,1 0 0,0 0 1,1 0-1,0 0 0,1 0 1,-2 18-1,4-28-14,1-1-1,-1 1 1,1 0 0,-1-1 0,1 1 0,-1 0-1,1-1 1,-1 1 0,1-1 0,-1 1 0,1-1-1,0 1 1,-1-1 0,1 1 0,0-1-1,0 1 1,-1-1 0,1 0 0,0 0 0,0 1-1,-1-1 1,1 0 0,0 0 0,0 0 0,0 0-1,-1 0 1,1 0 0,0 0 0,0 0-1,0 0 1,0 0 0,-1-1 0,2 1 0,31-7 114,-4-3 16,-1-2-1,49-28 1,-57 28-129,0 1 1,1 1-1,0 1 1,1 0-1,-1 2 1,40-9-1,-59 16-9,0 0-1,-1 0 0,1 0 0,0 0 1,-1 0-1,1 1 0,0-1 0,-1 0 1,1 1-1,0 0 0,-1-1 0,1 1 1,-1 0-1,1-1 0,-1 1 0,1 0 1,-1 0-1,0 0 0,1 0 0,-1 1 1,0-1-1,0 0 0,0 1 0,0-1 1,0 0-1,0 1 0,0-1 0,0 1 1,-1-1-1,1 1 0,0 0 0,-1-1 1,0 1-1,1 0 0,-1-1 0,0 1 1,0 2-1,2 10 35,-1 0 0,-1 0 0,-3 25 0,2-18 59,-5 61 152,7-82-171,0 0 0,0-1 1,0 1-1,0 0 0,0 0 0,0-1 1,0 1-1,-1 0 0,1-1 1,0 1-1,0-1 0,0 1 1,-1-1-1,1 1 0,0-1 1,-1 0-1,1 1 0,0-1 1,-1 0-1,2-1 0,4-8 6,-1-1-1,0 1 1,0-1-1,-1 0 0,-1 0 1,1 0-1,-2-1 1,2-13-1,0-12 42,-2-45 0,-2 71-109,0 13-170,0 1 0,0-1 1,0 0-1,0 1 0,1-1 0,-1 0 0,1 1 1,0-1-1,0 0 0,0 0 0,0 0 0,0 0 1,0 0-1,0 0 0,1 0 0,-1 0 0,1 0 1,-1-1-1,1 1 0,0 0 0,0-1 0,0 0 1,0 1-1,0-1 0,0 0 0,0 0 0,0 0 1,0 0-1,4 1 0,7 2-1377,1-1 0,0 0 0,0 0 0,0-2 0,0 1 0,0-2 0,1 0 0,-1-1 0,0 0 0,0-1 0,25-7 0,-4-5-4221</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0.283"/>
    </inkml:context>
    <inkml:brush xml:id="br0">
      <inkml:brushProperty name="width" value="0.025" units="cm"/>
      <inkml:brushProperty name="height" value="0.025" units="cm"/>
    </inkml:brush>
  </inkml:definitions>
  <inkml:trace contextRef="#ctx0" brushRef="#br0">53 537 12492,'0'0'8963,"-8"2"-6192,5-1-2644,1 0 0,0 0 0,-1-1 1,1 1-1,0 1 0,0-1 0,-1 0 1,1 1-1,0-1 0,0 1 0,0-1 0,1 1 1,-1 0-1,0 0 0,1 0 0,-1 0 1,-1 3-1,2-1-78,0 0 0,0 0 1,0 0-1,0 0 0,0 1 1,1-1-1,0 0 0,0 1 0,0-1 1,0 0-1,1 1 0,1 5 0,-1-4-50,1 1-1,0-2 0,0 1 1,1 0-1,0 0 0,0-1 1,0 1-1,0-1 0,1 0 1,0 0-1,0 0 0,0-1 1,1 1-1,0-1 0,0 0 1,9 6-1,-11-9 5,-1 1 0,1-1 0,0 1-1,0-1 1,0 0 0,0 0 0,0 0-1,0 0 1,1-1 0,-1 1 0,0-1 0,0 0-1,0 0 1,1 0 0,-1 0 0,0-1 0,0 1-1,0-1 1,0 0 0,1 0 0,-1 0 0,0 0-1,-1 0 1,1-1 0,0 1 0,0-1-1,-1 0 1,1 0 0,0 0 0,-1 0 0,0 0-1,0-1 1,0 1 0,3-4 0,3-7 105,0 0 0,0-1-1,-1 0 1,-1-1 0,-1 1 0,0-1 0,0 0 0,-2-1 0,0 1 0,0 0 0,-2-1 0,0-22-1,-1 25-40,0 1 0,-1-1 0,0 0 0,-1 1 0,0-1-1,-1 1 1,-1 0 0,0 0 0,-1 0 0,0 0-1,-1 1 1,0-1 0,0 2 0,-1-1 0,-14-15-1,20 24-63,-1 0 0,1 1-1,-1-1 1,0 1 0,1-1-1,-1 1 1,0-1 0,0 1-1,0 0 1,0 0 0,0 0-1,0 0 1,-1 0 0,1 1-1,0-1 1,0 1 0,0-1-1,-1 1 1,1 0 0,-3 0-1,3 1-11,1-1 0,0 1 0,0 0 0,0 0-1,0 0 1,0 0 0,0 0 0,0 0 0,0 1-1,0-1 1,0 0 0,0 0 0,1 1-1,-1-1 1,1 0 0,-1 1 0,1-1 0,-1 1-1,1-1 1,0 1 0,0-1 0,0 1 0,0-1-1,0 1 1,0-1 0,0 0 0,0 1-1,0-1 1,1 1 0,0 2 0,0 2-4,0 0-1,1 1 1,-1-1 0,1 0 0,1 0-1,-1 0 1,1 0 0,0 0 0,1-1-1,-1 0 1,1 1 0,0-1 0,0 0-1,1-1 1,0 1 0,0-1-1,0 0 1,0 0 0,0 0 0,1-1-1,-1 0 1,1 0 0,0 0 0,0-1-1,0 0 1,1 0 0,-1 0 0,0-1-1,1 0 1,9 0 0,-13-2 47,1 0 0,-1 0 0,1 0 1,-1 0-1,0-1 0,0 0 0,1 1 1,-1-1-1,0 0 0,-1 0 0,1-1 0,0 1 1,-1-1-1,1 1 0,-1-1 0,0 0 1,0 0-1,0 0 0,0 0 0,0 0 0,-1-1 1,1 1-1,-1 0 0,1-6 0,4-10 414,-1-1-1,5-40 1,-9 55-431,4-25 93,-2 0 0,-1-1 0,-1 1 0,-2-1-1,-1 1 1,-10-54 0,11 115-412,8 27-15,3-18 369,2-1 0,2 0 0,1 0 0,2-2 0,2 0-1,2-1 1,0-1 0,3-1 0,1-1 0,1-1 0,2-1 0,1-2 0,1-1 0,62 45 0,-65-56-22,2 2 74,0 1 1,33 29-1,-56-44-90,0 1 0,-1-1 0,1 2 0,-1-1 0,0 0 0,0 1 0,-1 0 0,0 0-1,0 1 1,-1-1 0,0 1 0,0-1 0,-1 1 0,0 0 0,1 10 0,-3-17-14,0 1 0,0-1 0,0 1 0,0-1 0,-1 1 0,1-1 0,-1 1 0,1-1 0,-1 1 0,1-1 0,-1 0 0,0 1 0,0-1 0,0 0 0,0 0 0,0 0 0,0 0 0,0 1 0,0-1 0,0-1 0,0 1 0,-1 0 0,1 0 0,0 0 0,-1-1 0,1 1 0,0 0 0,-1-1 0,1 1 0,-1-1 0,1 0 0,-1 0 0,1 1 0,-1-1 0,1 0 0,-1 0 0,1 0 0,-1-1 0,1 1 0,-3-1 0,-5 1 0,-1-1 0,1 0 0,-1-1 0,1 0 0,-14-5 0,-2-5 0,0-1 0,1-1 0,0-1 0,1-1 0,1-1 0,1-1 0,0-1 0,2-1 0,0 0 0,1-2 0,1 0 0,1-1 0,-16-29 0,28 44-37,1 0 0,-1-1 0,1 1 1,1-1-1,0 0 0,0 0 0,0 1 0,1-1 0,1 0 0,-1 0 1,1 0-1,3-16 0,-1 14-172,1-1 0,1 1 0,0 0 0,1 0 1,0 1-1,0-1 0,1 1 0,0 0 0,9-9 0,21-28-4195,0-2-2461</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6.322"/>
    </inkml:context>
    <inkml:brush xml:id="br0">
      <inkml:brushProperty name="width" value="0.025" units="cm"/>
      <inkml:brushProperty name="height" value="0.025" units="cm"/>
    </inkml:brush>
  </inkml:definitions>
  <inkml:trace contextRef="#ctx0" brushRef="#br0">1 1 0,'0'0'3619</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6.899"/>
    </inkml:context>
    <inkml:brush xml:id="br0">
      <inkml:brushProperty name="width" value="0.025" units="cm"/>
      <inkml:brushProperty name="height" value="0.025" units="cm"/>
    </inkml:brush>
  </inkml:definitions>
  <inkml:trace contextRef="#ctx0" brushRef="#br0">14 64 10090,'0'0'5893,"-3"-8"-2129,-6-22-149,8 18-18,11 25-2022,10 27-911,-2 1 1,-2 1-1,17 66 1,11 30-275,-44-138-387,0 0 1,0-1 0,0 1-1,0 0 1,0 0-1,0 0 1,0 0-1,0 0 1,0 0 0,1 0-1,-1 0 1,0 0-1,0 0 1,0 0-1,0-1 1,0 1 0,0 0-1,1 0 1,-1 0-1,0 0 1,0 0-1,0 0 1,0 0 0,0 0-1,1 0 1,-1 0-1,0 0 1,0 0-1,0 0 1,0 1 0,0-1-1,0 0 1,1 0-1,-1 0 1,0 0-1,0 0 1,0 0 0,0 0-1,0 0 1,0 0-1,0 0 1,0 0-1,1 1 1,-1-1 0,0 0-1,0 0 1,0 0-1,0 0 1,0 0-1,0 0 1,0 0 0,0 1-1,0-1 1,0 0-1,0 0 1,0 0-1,0 0 1,0 0 0,0 1-1,0-1 1,0 0-1,0 0 1,0 0-1,0 0 1,0 0 0,0 1-1,4-18 398,-2-26 144,-2 25-545,-1 0 0,-1 1 0,0-1 0,-1 1 0,-1-1 0,-1 1 0,-1 0 0,0 0 0,-1 1 0,0 0 0,-16-23 0,21 44 0,5 7 0,0-9-250,0 0 0,1 0-1,-1 0 1,1-1 0,0 1 0,0-1 0,0 0-1,0 0 1,0 0 0,0-1 0,1 0 0,-1 0-1,0 0 1,1 0 0,-1 0 0,1-1 0,-1 0-1,1 0 1,-1 0 0,7-1 0,0-1-674,-1 1 0,0-1 0,0-1 0,0 0-1,0 0 1,0-1 0,17-9 0,30-29-8438,-31 8 3580,-20 10 5680,-9 19 8443,-3 6-4446,-6 9-890,6-3-2402,1 1 0,1 0-1,-1 0 1,1 0 0,1 0 0,-1 0-1,1 1 1,1 0 0,-3 14 0,2-7 7,1-1 1,1 1-1,0 0 1,3 27 0,-2-42-579,0 0 0,0 1 0,1-1 0,-1 0 0,0 1 0,0-1 0,1 0 0,-1 1 0,1-1 0,-1 0 0,1 0 0,0 1 0,-1-1 0,1 0 0,0 0 0,0 0 0,0 0 0,0 0 0,0 0 0,0 0 0,0-1 0,0 1 0,0 0 0,0 0 0,1-1 0,-1 1 0,0-1 0,0 1 0,1-1 0,-1 0 0,0 1 0,1-1 0,-1 0 0,0 0 0,1 0 0,-1 0 0,0 0 0,1 0 0,-1 0 0,0 0 0,1-1 0,-1 1 0,3-1 0,0-1 44,1 1 0,0-1 1,-1 0-1,0 0 0,1 0 1,-1-1-1,0 0 0,0 0 0,0 0 1,6-6-1,2-7-46,-1-1-1,-1 0 1,0 0 0,-1-1-1,-1 0 1,-1-1-1,0 1 1,-2-2 0,0 1-1,4-33 1,-10 69 7,2 0 1,0 0-1,1 0 0,0 0 1,2 0-1,0-1 1,7 20-1,-8-32-171,-1 1 0,0 0 0,1-1 0,0 0 0,0 1 0,0-1 1,1 0-1,-1-1 0,1 1 0,0-1 0,8 6 0,-7-6-364,-1-1 1,1 0-1,0 0 1,0-1-1,0 1 1,0-1-1,0 0 1,0 0-1,0-1 0,0 0 1,0 0-1,1 0 1,-1 0-1,6-2 1,16-7-4697,-3-8-3097</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7.382"/>
    </inkml:context>
    <inkml:brush xml:id="br0">
      <inkml:brushProperty name="width" value="0.025" units="cm"/>
      <inkml:brushProperty name="height" value="0.025" units="cm"/>
    </inkml:brush>
  </inkml:definitions>
  <inkml:trace contextRef="#ctx0" brushRef="#br0">130 349 21140,'-3'-10'3272,"-1"0"-2326,-1 0-1,0 0 0,0 0 0,-13-15 0,17 23-817,0 0 0,0 1-1,-1-1 1,1 1 0,-1-1 0,1 1-1,-1 0 1,0 0 0,1 0 0,-1 0-1,0 0 1,0 0 0,0 0 0,0 0-1,0 1 1,-3-1 0,4 1-92,-1 0 1,1 1-1,-1-1 1,0 1-1,1-1 1,-1 1-1,1 0 1,-1-1-1,1 1 1,-1 0-1,1 0 1,0 0-1,-1 0 1,1 0-1,0 1 1,0-1-1,0 0 1,0 0-1,0 1 1,0-1-1,0 1 1,0-1-1,1 1 1,-2 2-1,-2 6-46,-1 0 0,2 0 0,-1 0-1,1 1 1,1-1 0,0 1-1,0 0 1,1 0 0,1 0-1,0 0 1,0-1 0,1 1-1,1 0 1,4 19 0,-5-28 12,-1 0 0,1 0 0,0 0 0,1 0 0,-1-1 0,0 1 0,0 0 0,1-1 0,-1 1 0,1-1 0,-1 1 0,1-1 0,0 0 0,0 0 0,-1 1 0,1-1 0,0 0 0,0-1 0,0 1 0,0 0 0,0-1-1,0 1 1,0-1 0,0 1 0,1-1 0,-1 0 0,0 0 0,0 0 0,0 0 0,0 0 0,0-1 0,0 1 0,0-1 0,1 1 0,2-2 0,1-1 20,0 1-1,1-1 0,-1 0 0,-1 0 0,1-1 0,0 0 0,-1 0 0,0 0 0,9-10 1,-1-3-30,0 0 1,-2-1 0,0-1 0,-1 1 0,-1-2-1,-1 1 1,-1-1 0,0 0 0,3-22-1,-1-3 24,-3-1-1,-1 1 1,-2-51-1,-13 214 129,10-117-148,-1 38 71,2 0-1,9 68 0,-8-97-148,0 1 0,1-1-1,0 0 1,0-1 0,1 1 0,0 0-1,1-1 1,0 0 0,0 0 0,1-1-1,0 1 1,1-1 0,0 0 0,0-1-1,15 12 1,-18-16-244,1 0 0,0 0 0,0-1 0,0 0 0,0 0-1,1 0 1,-1 0 0,1-1 0,7 1 0,-10-2-110,-1 1 0,0-1-1,0 0 1,1 0 0,-1 0-1,0-1 1,0 1 0,1 0 0,-1-1-1,0 0 1,0 1 0,0-1-1,0 0 1,0 0 0,0 0 0,0 0-1,0 0 1,0-1 0,0 1-1,0-1 1,-1 1 0,1-1 0,-1 0-1,3-3 1,8-23-10737</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7.882"/>
    </inkml:context>
    <inkml:brush xml:id="br0">
      <inkml:brushProperty name="width" value="0.025" units="cm"/>
      <inkml:brushProperty name="height" value="0.025" units="cm"/>
    </inkml:brush>
  </inkml:definitions>
  <inkml:trace contextRef="#ctx0" brushRef="#br0">1 217 14286,'0'0'8231,"2"-8"-7323,3-12-91,1 0 0,1 1 0,0-1 1,2 1-1,11-18 0,-17 32-624,0 0 0,1 0 0,0 0 0,0 0 0,0 0 0,1 1 0,-1-1 0,1 1 0,0 1 0,1-1 0,-1 1 0,0 0 0,1 0 0,0 0 0,0 1 0,0 0 0,0 0 0,0 0 0,0 1 0,0 0 0,0 0 0,7 0 0,-11 1-193,0 1 0,-1-1 0,1 1 0,0-1 0,-1 1 0,1 0 0,0-1 0,-1 1 0,1 0 0,-1 0 0,1 0 0,-1 0 0,0 0 0,1 1 0,-1-1 0,0 0 0,0 1 0,0-1 0,0 1 0,0-1 0,0 1 0,0-1 0,-1 1 0,1 0 0,0-1 0,-1 1 0,0 0 0,1-1 0,-1 1 0,0 0 0,0 3 0,3 67 0,-4-55 0,2 2 0,0-12 0,-1 1 0,0-1 0,0 1 0,0 0 0,-1-1 0,0 1 0,0 0 0,-1-1 0,0 0 0,-1 1 0,1-1 0,-1 0 0,-6 10 0,7-15 0,1 0 0,0 1 0,-1-1 0,1 1 0,0-1 0,1 1 0,-1-1 0,0 1 0,1 0 0,-1-1 0,1 1 0,0 0 0,0 0 0,0-1 0,0 5 0,0 0 0,1-6-2,0-1 1,-1 1-1,1-1 0,0 1 1,0-1-1,-1 1 0,1-1 1,0 0-1,0 1 0,0-1 1,-1 0-1,1 0 0,0 0 1,0 0-1,0 0 1,0 0-1,-1 0 0,1 0 1,0 0-1,0 0 0,0 0 1,0 0-1,-1 0 0,1-1 1,0 1-1,0 0 0,0-1 1,0 0-1,28-9-1103,-4-13-9460,-13 9-362</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8.456"/>
    </inkml:context>
    <inkml:brush xml:id="br0">
      <inkml:brushProperty name="width" value="0.025" units="cm"/>
      <inkml:brushProperty name="height" value="0.025" units="cm"/>
    </inkml:brush>
  </inkml:definitions>
  <inkml:trace contextRef="#ctx0" brushRef="#br0">1 262 18898,'0'0'11275,"8"-5"-10218,20-13-710,-1 0 0,40-35 0,-59 45-309,0 0 0,0 0 0,-1 0 0,0-1 0,0 0 1,-1 0-1,0-1 0,-1 0 0,0 0 0,-1 0 1,0-1-1,4-15 0,-7 26-38,-1-1 0,0 0 0,1 0 0,-1 0 0,0 0 0,0 0 0,0 0 0,1 0 0,-1 0 0,0 1 0,0-1 0,0 0 0,-1 0 0,1 0 0,0 0 0,0 0 0,0 0 0,-1 0 0,1 0 0,0 0 0,-1 1 0,1-1 0,-1 0 0,1 0 0,-1 0 0,1 1 0,-1-1 0,1 0 0,-1 1 0,0-1 0,0 0 0,1 1 0,-1-1 0,0 1 0,0-1 0,1 1 0,-1 0 0,0-1 0,0 1 0,0 0 0,0-1 0,0 1 0,0 0 0,0 0 0,0 0 0,0 0 0,1 0 0,-1 0 0,0 0 0,0 0 0,-2 1 0,-1 0 0,0 0 0,0 0 0,0 0 0,0 1 0,0-1 0,0 1 0,0 0 0,1 0 0,-1 1 0,-4 3 0,0 3 0,0-1 0,1 1 0,0 1 0,0-1 0,1 1 0,0 1 0,1-1 0,1 1 0,-1-1 0,-4 23 0,4-15 0,2 0 0,0 1 0,2-1 0,0 1 0,0 0 0,4 20 0,-3-36 0,0 1 0,1 0 0,0 0 0,0 0 0,0 0 0,0-1 0,1 1 0,-1 0 0,1-1 0,0 0 0,0 1 0,0-1 0,1 0 0,-1 0 0,1 0 0,0 0 0,6 4 0,-5-4 0,1 0 0,0 0 0,1-1 0,-1 0 0,0 0 0,1 0 0,-1-1 0,1 1 0,0-1 0,-1-1 0,8 1 0,1-1 0,-1-1 0,0 0 0,0-1 0,0 0 0,0-1 0,0-1 0,0 0 0,-1 0 0,24-13 0,8-17-2276,-21 6-4641,-5-11-9450</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8.987"/>
    </inkml:context>
    <inkml:brush xml:id="br0">
      <inkml:brushProperty name="width" value="0.025" units="cm"/>
      <inkml:brushProperty name="height" value="0.025" units="cm"/>
    </inkml:brush>
  </inkml:definitions>
  <inkml:trace contextRef="#ctx0" brushRef="#br0">1 207 15439,'0'0'8376,"2"-9"-5707,1 1-2450,0 0 0,1 0-1,0 1 1,1 0 0,0-1 0,0 2 0,0-1 0,1 0 0,0 1 0,0 0 0,0 1 0,1-1-1,0 1 1,9-5 0,14-9 336,0 2 0,46-19 0,-68 32-473,1 1 1,0-1-1,0 2 0,1-1 0,-1 1 0,0 1 0,13-2 0,-21 4-76,0-1 0,1 0 0,-1 1 0,0-1-1,1 1 1,-1-1 0,0 1 0,0-1 0,0 1 0,1 0 0,-1 0 0,0 0-1,0 0 1,0-1 0,0 1 0,-1 0 0,1 1 0,0-1 0,0 0-1,0 0 1,-1 0 0,1 0 0,-1 1 0,1-1 0,-1 0 0,1 1 0,-1-1-1,0 0 1,0 1 0,0-1 0,1 0 0,-1 1 0,0-1 0,-1 2 0,-2 53 351,3-52-327,-8 34 5,-1-1 1,-28 73-1,22-70-42,1 2 0,-8 43 0,22-83 7,-1 1 0,1-1 0,0 1 0,0-1 0,0 1 0,0-1 0,0 1 0,0-1 0,1 1 0,-1-1 0,2 3 0,-2-4 0,0 0 0,1 0 0,-1-1 0,1 1 0,-1 0 0,1-1 0,-1 1 0,1 0 0,0-1 0,-1 1 0,1 0 0,0-1 0,0 1 0,-1-1 0,1 0 0,0 1 0,0-1 0,0 1 0,0-1 0,-1 0 0,2 1 0,3-1 0,-1 0 0,1-1 0,-1 1 0,1-1 0,-1 0 0,0 0 0,1 0 0,-1-1 0,0 1 0,0-1 0,4-2 0,18-9-1364,47-33 1,-31 14-4131,50-49 1,-30 19-7634</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9.315"/>
    </inkml:context>
    <inkml:brush xml:id="br0">
      <inkml:brushProperty name="width" value="0.025" units="cm"/>
      <inkml:brushProperty name="height" value="0.025" units="cm"/>
    </inkml:brush>
  </inkml:definitions>
  <inkml:trace contextRef="#ctx0" brushRef="#br0">247 0 24984,'0'0'3715,"-41"73"-1761,14-19-449,0 12-896,-5 9-609,3 2 0,3-7 0,4-7 0,8-13 0,4-15-993,7-18-1281,3-15-673,0-29-5060,0-14 2209,0-8 65</inkml:trace>
  <inkml:trace contextRef="#ctx0" brushRef="#br0" timeOffset="1">1 175 15375,'0'0'4356,"-1"-55"384,1 46-928,0 6-2339,13 3-864,10 4-321,7 9 224,10 2-191,9 3-225,2 0 32,4-3-833,-5-3-1953,-3-5-4069,-7-7-13548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2.153"/>
    </inkml:context>
    <inkml:brush xml:id="br0">
      <inkml:brushProperty name="width" value="0.025" units="cm"/>
      <inkml:brushProperty name="height" value="0.025" units="cm"/>
    </inkml:brush>
  </inkml:definitions>
  <inkml:trace contextRef="#ctx0" brushRef="#br0">150 1 15983,'5'8'7118,"13"18"-6038,0 2-752,-3-4 127,33 49-34,-3 1 0,62 145 0,-105-214-588,1 1 0,-1 0-1,-1 0 1,1 0-1,-1 0 1,0 0-1,0 0 1,-1 0-1,0 1 1,0-1-1,0 0 1,-2 6-1,2-10 26,-1-1 0,1 1 0,-1-1 0,0 1 0,0-1 0,0 0 0,0 1 0,0-1 0,0 0 0,0 1 0,0-1 0,0 0 0,0 0 0,-1 0 0,1 0 0,0 0 0,-1-1 0,-2 2 0,1-1-129,-1 0 0,0 0 0,0 0 0,0-1-1,0 1 1,0-1 0,0 0 0,1 0 0,-1 0 0,-7-2-1,-1-2-95,-1 1-1,1-2 1,-1 0-1,1 0 0,1-1 1,-1-1-1,1 0 1,0-1-1,1 0 0,-11-10 1,-9-9 622,2-1 0,-26-35 1,39 44 342,1-1 0,0 0 1,-13-28-1,23 39-52,0-1 1,0 1-1,1-1 0,0 0 0,1 1 1,0-1-1,0 0 0,1-1 1,0 1-1,2-15 0,-1 21-380,1 0 0,-1 0 0,1 1 0,0-1 0,1 1 1,-1-1-1,1 1 0,-1-1 0,1 1 0,0 0 0,0-1 0,1 1 0,-1 0 0,1 1 0,-1-1 0,6-4 0,-1 2-41,-1 1 0,1 0 0,0 0 0,0 1 0,1 0 0,-1 0-1,13-2 1,8-1-75,-1 2-1,1 2 1,39 0-1,-66 2-42,0 0 1,0 0-1,0 0 1,0 0-1,0 0 0,0 0 1,-1 0-1,1 0 1,0 1-1,0-1 0,0 0 1,0 1-1,0-1 1,0 0-1,-1 1 0,1-1 1,0 1-1,0-1 1,-1 1-1,1 0 0,0-1 1,-1 1-1,1 0 1,0-1-1,-1 1 0,1 0 1,-1 0-1,1-1 1,-1 1-1,0 0 0,1 2 1,-2 31 578,1-32-677,-1 0 0,1 0 0,-1 1 1,1-1-1,0 0 0,-1 1 0,1-1 0,1 0 1,-1 1-1,0-1 0,0 0 0,1 1 1,0-1-1,-1 0 0,1 0 0,0 1 0,0-1 1,2 2-1,-2-3-67,1 0 0,-1 0-1,1 0 1,-1-1 0,1 1 0,0 0 0,0-1 0,-1 0-1,1 1 1,0-1 0,0 0 0,-1 0 0,1 0 0,0 0-1,0 0 1,0 0 0,-1-1 0,1 1 0,0 0 0,-1-1 0,4-1-1,42-20-2364,-28 12 310,-17 9 2038,0 1 0,0-1-1,-1 0 1,1 1 0,0-1 0,0 1 0,0-1 0,0 1-1,0 0 1,0 0 0,0 0 0,0 0 0,2 1-1,-3-1 218,0 1-1,0-1 0,0 0 1,0 1-1,0-1 0,-1 1 0,1-1 1,0 1-1,0 0 0,-1-1 1,1 1-1,0 0 0,-1 0 1,1-1-1,-1 1 0,1 0 1,-1 0-1,1 0 0,0 1 0,0 5 660,0-1 0,0 1 0,0 0 0,-1-1 0,0 1 0,-1 9 1,0 5 138,0 21 1097,0-23-1153,0 1 0,2 0 0,0-1 0,1 1 1,1-1-1,7 24 0,-10-42-761,0 0 0,0 0-1,1 1 1,-1-1 0,1 0 0,-1 0 0,1 0 0,-1 1-1,1-1 1,0 0 0,0 0 0,-1 0 0,1 0 0,0 0-1,0 0 1,0-1 0,0 1 0,0 0 0,0 0 0,0-1-1,0 1 1,1 0 0,-1-1 0,0 1 0,3 0 0,-3-2-19,1 1 1,0 0 0,-1-1 0,1 1-1,-1-1 1,1 0 0,-1 1 0,1-1-1,-1 0 1,1 0 0,-1 0 0,0 0-1,1 0 1,-1-1 0,0 1 0,2-3 0,3-4-863,0 0 0,-1-1-1,0 1 1,0-1 0,5-14 0,-8 15-901,0-1 0,-1 1 0,0-1 0,0 0 0,-1-12 0,0 3-3483</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2.888"/>
    </inkml:context>
    <inkml:brush xml:id="br0">
      <inkml:brushProperty name="width" value="0.025" units="cm"/>
      <inkml:brushProperty name="height" value="0.025" units="cm"/>
    </inkml:brush>
  </inkml:definitions>
  <inkml:trace contextRef="#ctx0" brushRef="#br0">112 39 5862,'0'0'16330,"-10"-1"-14740,7 0-1505,0 1 0,0-1 0,0 1 0,0 0 0,0 0-1,0 0 1,0 1 0,0-1 0,0 1 0,0 0-1,0-1 1,1 1 0,-5 2 0,5-1 19,-1 1 1,0-1-1,1 1 1,-1 0-1,1 0 1,0 0-1,0 0 1,0 0-1,0 0 1,1 0-1,-1 1 1,1-1-1,0 0 1,-1 7-1,-6 16 695,2 0 1,-4 51-1,9-68-661,0 0 0,1 0-1,0 0 1,0 0 0,1 0 0,1 0 0,-1 0 0,1 0 0,1-1 0,0 1 0,0-1 0,6 11 0,-8-16-113,1-1 0,0 1 0,0-1 0,0 0-1,0 1 1,0-1 0,1 0 0,-1 0 0,0 0 0,1-1 0,0 1 0,-1-1 0,1 1 0,0-1 0,0 0 0,0 0 0,0 0 0,0 0 0,0-1 0,0 1 0,0-1 0,0 1 0,0-1 0,0 0 0,0-1-1,0 1 1,0 0 0,1-1 0,-1 0 0,0 0 0,-1 0 0,1 0 0,0 0 0,0 0 0,0-1 0,-1 1 0,6-5 0,1 0 48,-1-1 1,1 0-1,-1 0 0,-1-1 1,0 1-1,0-2 0,0 1 1,-1-1-1,8-15 0,-9 14-47,0-1 0,-1 0-1,-1 0 1,0 0 0,0 0-1,-1-1 1,-1 1 0,1-13-1,-2 21-21,0-1 0,0 1 0,0 0 0,0 0-1,-1 0 1,1-1 0,-1 1 0,0 0 0,0 0 0,0 0-1,0 0 1,0 0 0,-1 0 0,0 0 0,1 0 0,-1 1 0,0-1-1,0 1 1,0-1 0,-1 1 0,1 0 0,-1 0 0,1 0-1,-1 0 1,0 0 0,1 1 0,-1-1 0,0 1 0,0-1-1,0 1 1,0 0 0,-4 0 0,-5-1-4,0 0 0,-1 1 0,1 1 0,-21 1 0,30-1 0,0 0 0,-1 1 0,1-1 0,0 0 0,0 1 0,0 0 0,0 0 0,0 0 0,1 0 0,-1 0 0,0 1 0,0-1 0,1 1 0,-1 0 0,1 0 0,-1 0 0,1 0 0,0 0 0,0 0 0,0 1 0,0-1 0,0 1 0,1-1 0,-3 4 0,4-6-3,0 1 0,0-1-1,0 1 1,0-1 0,-1 0 0,1 1 0,0-1-1,0 1 1,0-1 0,0 1 0,0-1 0,0 0-1,0 1 1,0-1 0,0 1 0,1-1 0,-1 1-1,0-1 1,0 0 0,0 1 0,0-1 0,1 1-1,-1-1 1,0 0 0,0 1 0,1-1 0,-1 0-1,0 1 1,0-1 0,1 0 0,-1 0 0,0 1-1,1-1 1,-1 0 0,1 0 0,0 1 0,21 0-326,25-13-799,-28 2-456,-1 0-1,-1-1 0,0 0 1,0-2-1,18-17 1,0-6-5783</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3.899"/>
    </inkml:context>
    <inkml:brush xml:id="br0">
      <inkml:brushProperty name="width" value="0.025" units="cm"/>
      <inkml:brushProperty name="height" value="0.025" units="cm"/>
    </inkml:brush>
  </inkml:definitions>
  <inkml:trace contextRef="#ctx0" brushRef="#br0">1 294 9385,'0'0'19218,"7"8"-18241,20 32-350,-1 0 1,-2 2-1,27 65 1,11 19 49,-62-126-677,0 0 0,0 0 0,0 0 0,0 0 0,0 0 0,0 0 0,0 0 0,0-1 0,0 1 0,1 0 0,-1 0 0,0 0 0,0 0 0,0 0 0,0 0 0,0 0 0,0 0 0,0 0 0,0 0 0,0-1 0,0 1 0,0 0 0,0 0 0,0 0 0,0 0 0,0 0 0,1 0 0,-1 0 0,0 0 0,0 0 0,0 0 0,0 0 0,0 0 0,0 0 0,0 0 0,0 0 0,0 0 0,1 0 0,-1 0 0,0 0 0,0 0 0,0 0 0,0 0 0,0 0 0,0 0 0,0 0 0,0 0 0,0 0 0,1 0 0,-1 0 0,0 0 0,0 0 0,0 0 0,0 0 0,0 1 0,0-1 0,0 0 0,1-18 0,-5-24 0,-4 16 0,-2 1 0,-1-1 0,0 2 0,-2 0 0,-1 0 0,-1 1 0,-1 1 0,-34-37 0,58 62-303,-1-1 0,1 0 1,0 0-1,0-1 0,0 0 0,1 0 0,-1 0 1,12-2-1,-20 1 300,11-1-1052,0 0 0,1 0 0,-1-1-1,0-1 1,0 1 0,-1-2 0,1 0 0,19-10-1,-18 8-1062,-1-1-1,0 0 0,0-1 1,-1-1-1,0 0 0,0 0 0,10-13 1,-18 21 2401,-1-1 1,0 1-1,0-1 1,0 1 0,-1 0-1,1-1 1,0 0-1,0 1 1,-1-1-1,1 1 1,-1-1-1,1 0 1,-1 1 0,0-1-1,0-2 1,0 3 24,0 0 0,0 1 0,0-1 0,0 0 0,-1 1 0,1-1 1,0 0-1,0 1 0,-1-1 0,1 0 0,-1 1 0,1-1 0,0 1 0,-1-1 1,1 1-1,-1-1 0,1 1 0,-1-1 0,0 1 0,1-1 0,-1 1 0,1 0 1,-1-1-1,-1 1 0,1-1 95,-1 1 0,1 0 0,-1-1 1,1 1-1,0 0 0,-1 0 0,1 0 0,-1 0 1,1 0-1,-1 1 0,1-1 0,-1 0 0,1 1 1,0-1-1,-1 1 0,1-1 0,-2 2 0,-14 14-271,12-4 261,0 0 1,0 1-1,2 0 0,-1 0 1,1 0-1,1 0 1,1 0-1,0 1 0,0-1 1,1 0-1,1 1 0,0-1 1,1 0-1,1 0 1,4 15-1,-6-26-357,-1 1 0,1-1 1,0 1-1,1-1 0,-1 0 1,0 1-1,1-1 0,-1 0 0,1 0 1,0 0-1,0 0 0,0 0 0,0-1 1,0 1-1,0 0 0,4 1 0,-5-2-11,1-1 0,0 1 0,-1-1 0,1 0 0,0 0 0,0 1 0,-1-1 0,1-1 0,0 1 0,0 0 0,0 0 0,-1 0 0,1-1 0,0 1 0,-1-1 0,1 0 0,0 1 0,2-3 0,2-1 43,-1 0-1,1 0 1,-1-1 0,0 0 0,0 0-1,-1 0 1,0 0 0,0-1 0,0 0 0,5-10-1,-1-2-64,-2 0-1,0 0 0,-1 0 0,-1-1 0,-1 1 0,0-1 1,-2 0-1,-1-36 0,0 38-4,-2 0 0,0 0 0,0 0 0,-2 0 0,0 1 0,-1 0 0,-1 0 0,0 0 0,-18-29 0,24 43 4,-1 1 0,1 0-1,-1 0 1,1 0 0,-1 0-1,0 0 1,0 0 0,0 0 0,1 0-1,-1 0 1,0 0 0,0 1-1,0-1 1,0 0 0,-1 0-1,1 1 1,0-1 0,0 1-1,0-1 1,0 1 0,-2-1 0,2 2 1,1-1 0,-1 1 0,0-1 1,1 1-1,-1-1 0,0 1 0,1-1 1,-1 1-1,1 0 0,-1-1 1,1 1-1,-1 0 0,1 0 0,-1-1 1,1 1-1,0 0 0,-1 0 0,1-1 1,0 1-1,0 0 0,0 0 0,-1 1 1,-2 64 190,3-59-159,0 10 12,1-1-1,1 1 1,0-1-1,1 0 1,1 1 0,7 20-1,-9-32-28,-1-1-1,1 1 1,0-1 0,1 1-1,-1-1 1,1 0 0,0 0-1,0 0 1,0 0 0,0 0-1,1-1 1,0 1-1,-1-1 1,1 0 0,0 0-1,1-1 1,-1 1 0,0-1-1,1 0 1,-1 0 0,1 0-1,0-1 1,0 1-1,0-1 1,6 1 0,-8-2-3,1 0 0,-1 0 0,0-1 0,0 1 0,0 0 0,0-1 0,0 0 0,0 0 0,-1 0 0,1 0 1,0 0-1,0 0 0,-1-1 0,1 0 0,0 1 0,-1-1 0,0 0 0,4-3 0,-2 0-20,-1 1 1,1-1-1,-1 0 0,0 0 1,0-1-1,-1 1 0,1-1 1,2-10-1,-1-2-47,0-1-1,-1 1 1,-2-1 0,1 0 0,-3-19-1,1 37 51,0 0 0,0 0-1,0 0 1,0 0-1,0 0 1,0 0 0,0 0-1,-1 0 1,1 0 0,0 0-1,-1 0 1,1 0 0,-1 0-1,1 0 1,-1 0-1,1 0 1,-1 0 0,0 1-1,0-2 1,0 2-6,1 0 0,-1 0 0,1 1 0,-1-1 0,1 0 0,-1 1 0,1-1 0,-1 0 0,1 1 0,0-1 0,-1 0 0,1 1 1,0-1-1,-1 1 0,1-1 0,0 1 0,-1-1 0,1 0 0,0 1 0,0-1 0,0 1 0,-1 0 0,1-1 0,0 1 0,0-1 0,0 1 0,0-1 0,0 1 0,0-1 0,0 1 0,0-1 0,0 1 1,0-1-1,0 1 0,0 0 0,1 0 0,-1 11 16,0 1 0,1-1-1,0 1 1,1-1 0,1 1 0,0-1 0,6 16 0,-9-25 9,1 0 0,0 0 0,1 0 0,-1 0 1,0 0-1,1 0 0,0-1 0,-1 1 0,1 0 0,0-1 0,0 0 0,1 1 0,-1-1 0,0 0 1,1 0-1,0 0 0,-1 0 0,1-1 0,0 1 0,0-1 0,0 1 0,0-1 0,0 0 1,0 0-1,0-1 0,0 1 0,0-1 0,0 1 0,1-1 0,-1 0 0,0 0 0,0 0 0,0-1 1,4 0-1,-2-1-15,-1 0 1,0-1 0,0 1 0,0-1-1,0 0 1,-1 0 0,1 0 0,-1 0-1,0-1 1,0 1 0,0-1 0,0 0-1,0 0 1,-1 0 0,0 0 0,3-6-1,3-9-5,0 0 0,6-27 0,0-33 3,-14 100 0,-1-11 0,0 0 0,1 0 0,1 0 0,-1 0 0,1-1 0,1 1 0,0 0 0,0 0 0,1-1 0,7 16 0,-10-24-1,1 0 0,0 0 0,0 0 0,0-1-1,0 1 1,0 0 0,0 0 0,0-1 0,0 1 0,0-1 0,0 1 0,0-1 0,0 1-1,0-1 1,0 1 0,1-1 0,-1 0 0,0 0 0,0 0 0,0 0 0,1 0-1,-1 0 1,0 0 0,0 0 0,0 0 0,1-1 0,-1 1 0,0 0 0,0-1 0,0 1-1,0-1 1,0 1 0,0-1 0,1 1 0,-1-1 0,-1 0 0,1 0 0,0 1 0,0-1-1,1-1 1,36-39-866,-37 38 728,53-75-8712,-26 31 497</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1.767"/>
    </inkml:context>
    <inkml:brush xml:id="br0">
      <inkml:brushProperty name="width" value="0.025" units="cm"/>
      <inkml:brushProperty name="height" value="0.025" units="cm"/>
    </inkml:brush>
  </inkml:definitions>
  <inkml:trace contextRef="#ctx0" brushRef="#br0">221 48 17168,'0'0'1874,"-9"-8"0,5 5-1694,-1-2 187,0 0 0,-1 1-1,0 0 1,1 0 0,-10-4-1,13 7-291,0 0-1,0 0 1,0 0 0,0 0-1,0 1 1,0-1-1,0 1 1,0 0-1,0 0 1,-1 0 0,1 0-1,0 0 1,0 0-1,0 0 1,0 1-1,0-1 1,-1 1-1,1-1 1,0 1 0,0 0-1,0 0 1,1 0-1,-1 0 1,0 0-1,0 0 1,0 1-1,-1 1 1,-9 9 100,1 1 0,0 1 0,1 0 1,0 0-1,1 1 0,-10 22 0,15-28-20,0 1 0,0-1 0,1 1 0,0 0 0,1 0 0,0 0 0,0 0 0,1 0 0,0 0 0,1 1 0,0-1-1,3 13 1,-2-21-151,0 1-1,0-1 0,1 0 0,-1 1 1,1-1-1,0 0 0,0 0 0,0 0 1,0 0-1,0 0 0,0 0 0,0-1 1,1 1-1,-1-1 0,1 1 0,-1-1 1,1 0-1,-1 0 0,1 0 0,0-1 1,-1 1-1,1 0 0,0-1 0,0 0 1,-1 0-1,4 0 0,14 2 15,0-2-1,28-2 1,-37 1 7,37-5 35,-33 3-61,-1 1 1,0 1-1,0 0 1,0 1-1,26 2 1,-37-1 11,0 0 1,1 0-1,-1 0 0,0 0 1,0 0-1,-1 1 1,1-1-1,0 1 1,0 0-1,-1 0 0,1 0 1,-1 0-1,1 0 1,-1 0-1,0 1 1,0-1-1,0 1 0,0 0 1,-1 0-1,1-1 1,-1 1-1,1 0 1,-1 0-1,0 0 0,0 0 1,-1 1-1,1-1 1,0 0-1,-1 0 0,0 6 1,1 3 137,-1 0-1,0 0 1,-1 1-1,-1-1 1,1 0-1,-2 0 1,0 0 0,0 0-1,-1-1 1,-1 1-1,0-1 1,0 0 0,-1 0-1,-1-1 1,0 0-1,0 0 1,-1 0-1,0-1 1,0 0 0,-1-1-1,0 0 1,-1 0-1,-13 8 1,22-15-191,-1 0 0,0 0 0,1 0 0,-1 0 0,0 0 0,0 0 0,1-1 0,-1 1 0,0 0 0,0-1 0,0 1 0,0-1 0,0 0 0,0 0 0,-4 0 0,6 0-23,-1 0 0,0-1 0,0 1 0,1-1 0,-1 1 0,0-1 0,1 1 0,-1-1 0,0 1 0,1-1 0,-1 1 1,1-1-1,-1 0 0,1 1 0,0-1 0,-1 0 0,1 0 0,-1 1 0,1-1 0,0 0 0,0 0 0,-1 1 0,1-1 0,0 0 0,0-1 0,0-4-431,0-1-1,0 1 1,1 0 0,0 0-1,0 0 1,0 0 0,1 0 0,3-9-1,45-88-9672,-21 48 1958</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4.227"/>
    </inkml:context>
    <inkml:brush xml:id="br0">
      <inkml:brushProperty name="width" value="0.025" units="cm"/>
      <inkml:brushProperty name="height" value="0.025" units="cm"/>
    </inkml:brush>
  </inkml:definitions>
  <inkml:trace contextRef="#ctx0" brushRef="#br0">63 60 21717,'0'0'2274,"-31"52"-577,17-22-319,2 0-482,6-4 386,6-7-385,0-9-833,14-10-257,11-1-415,4-19-1218,1-10-1281,2-6-672,-5-8-1058,-8-3-928,-5-2-1058</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4.568"/>
    </inkml:context>
    <inkml:brush xml:id="br0">
      <inkml:brushProperty name="width" value="0.025" units="cm"/>
      <inkml:brushProperty name="height" value="0.025" units="cm"/>
    </inkml:brush>
  </inkml:definitions>
  <inkml:trace contextRef="#ctx0" brushRef="#br0">1 131 1185,'2'-90'12983,"-1"49"443,-1 88-13127,0 22 1138,8 70-1,-6-120-1214,1 1 0,1-1 1,0 0-1,2 0 1,0 0-1,2-1 0,0 0 1,14 24-1,-20-39-233,0 0-1,0 0 1,0-1-1,0 1 1,1 0-1,-1-1 1,1 0-1,0 1 1,0-1 0,0 0-1,0 0 1,0-1-1,0 1 1,0-1-1,0 1 1,1-1-1,-1 0 1,7 1-1,-8-2-6,1 0 0,-1 0-1,0-1 1,1 1 0,-1-1-1,1 1 1,-1-1 0,0 0-1,0 0 1,1 0 0,-1 0-1,0 0 1,0 0 0,0-1-1,0 1 1,0-1 0,0 1-1,-1-1 1,1 0-1,0 0 1,-1 0 0,0 1-1,1-2 1,-1 1 0,0 0-1,0 0 1,1-4 0,4-12-113,-1 0 1,0 0-1,-2-1 0,0 1 1,-1-1-1,-1 0 1,-1 0-1,-1 1 1,0-1-1,-4-19 1,4 35 166,1 1 1,-1 0 0,1 0 0,-1 0 0,0 0-1,0 0 1,0 0 0,0 0 0,0 0 0,0 0 0,-1 0-1,1 0 1,0 1 0,-1-1 0,0 1 0,1-1-1,-4-1 1,5 3-19,0-1-1,-1 1 0,1 0 0,-1 0 1,1 0-1,-1 0 0,1-1 1,-1 1-1,1 0 0,-1 0 1,1 0-1,-1 0 0,1 0 1,-1 0-1,1 1 0,-1-1 1,1 0-1,-1 0 0,1 0 1,0 0-1,-1 0 0,1 1 1,-1-1-1,1 0 0,-1 0 1,1 1-1,-1 0 0,-8 21 197,8-15-185,0 0 0,1 0 0,0 0 0,0-1 0,0 1 0,1 0 0,0 0 0,0 0 0,0 0 0,1 0 0,4 9 0,-4-13-22,-1-1-1,1 1 1,0-1 0,0 0 0,0 0 0,0 0-1,0 0 1,0 0 0,0 0 0,1-1 0,-1 1 0,1-1-1,-1 0 1,1 0 0,-1 1 0,1-2 0,0 1-1,-1 0 1,1 0 0,0-1 0,0 0 0,0 1-1,0-1 1,-1 0 0,1 0 0,0-1 0,0 1 0,0-1-1,-1 1 1,1-1 0,5-2 0,0 0-109,0 0 0,0-1-1,0 0 1,0 0 0,-1-1 0,1 0 0,-1 0 0,-1-1 0,1 0 0,-1 0-1,9-11 1,9-13-1107,27-45-1,-25 35 1054,-26 39 171,1 0 0,0-1 0,0 1 0,-1 0 0,1 0 0,0 0 0,0 0 0,0 0 1,0 0-1,1 0 0,-1 0 0,0 0 0,0 1 0,0-1 0,1 0 0,-1 1 0,2-1 0,-3 1 5,1 0-1,0 0 0,-1 0 1,1 0-1,-1 1 0,1-1 1,0 0-1,-1 1 0,1-1 0,-1 0 1,1 1-1,-1-1 0,0 0 1,1 1-1,-1-1 0,1 1 1,-1-1-1,0 1 0,1-1 1,-1 1-1,0-1 0,1 1 1,-1 0-1,0-1 0,0 1 1,1 0-1,6 58 1262,-5-43-894,-1-3-229,0-4-113,-1 1-1,2-1 1,-1 0 0,2 1-1,-1-1 1,1 0 0,0 0 0,6 9-1,-9-17-87,0-1-1,0 1 0,0-1 1,0 0-1,0 1 0,1-1 0,-1 0 1,0 1-1,0-1 0,1 0 1,-1 1-1,0-1 0,0 0 1,1 0-1,-1 1 0,0-1 0,1 0 1,-1 0-1,0 1 0,1-1 1,-1 0-1,1 0 0,-1 0 1,0 0-1,1 0 0,-1 0 0,0 1 1,1-1-1,-1 0 0,1 0 1,-1 0-1,0 0 0,1 0 1,-1-1-1,1 1 0,-1 0 0,0 0 1,1 0-1,-1 0 0,1 0 1,-1 0-1,0-1 0,1 1 0,-1 0 1,0 0-1,1-1 0,-1 1 1,0 0-1,0 0 0,1-1 1,-1 1-1,0 0 0,0-1 0,1 1 1,-1 0-1,0-1 0,0 1 1,0-1-1,0 1 0,1 0 1,-1-1-1,0 1 0,0 0 0,0-1 1,0 1-1,0-1 0,0 0 1,6-28-5815,-5-8-3831</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4.897"/>
    </inkml:context>
    <inkml:brush xml:id="br0">
      <inkml:brushProperty name="width" value="0.025" units="cm"/>
      <inkml:brushProperty name="height" value="0.025" units="cm"/>
    </inkml:brush>
  </inkml:definitions>
  <inkml:trace contextRef="#ctx0" brushRef="#br0">1 1 24343,'0'0'8296,"0"65"-8168,0-42-128,8 0 0,8-4 0,4-10 0,4-6 0,-2-3 0,-4-4-4100,-7-18-12716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16.388"/>
    </inkml:context>
    <inkml:brush xml:id="br0">
      <inkml:brushProperty name="width" value="0.025" units="cm"/>
      <inkml:brushProperty name="height" value="0.025" units="cm"/>
    </inkml:brush>
  </inkml:definitions>
  <inkml:trace contextRef="#ctx0" brushRef="#br0">178 158 2851,'15'-64'9248,"-11"46"-6301,0 0 1,1 0 0,9-22-1,-14 40-2880,0 1-1,0-1 0,0 0 1,0 0-1,1 0 0,-1 1 1,0-1-1,0 0 1,0 0-1,0 0 0,0 1 1,0-1-1,0 0 0,1 0 1,-1 0-1,0 0 0,0 0 1,0 1-1,0-1 0,1 0 1,-1 0-1,0 0 1,0 0-1,0 0 0,1 0 1,-1 0-1,0 0 0,0 0 1,0 0-1,1 1 0,-1-1 1,0 0-1,0 0 0,1 0 1,-1-1-1,0 1 1,0 0-1,0 0 0,1 0 1,-1 0-1,0 0 0,0 0 1,0 0-1,1 0 0,-1 0 1,0 0-1,0 0 1,0-1-1,1 1 0,-1 0 1,0 0-1,0 0 0,0 0 1,0-1-1,3 22 502,-5 20-212,-2-1 0,-2 0 1,-1-1-1,-2 1 0,-1-1 1,-26 60-1,-5-6 727,-76 126 0,154-255-1083,-16 17 0,40-39 0,3 2 0,2 4 0,2 2 0,3 3 0,111-55 0,-199 108-677,-24 12-3402,13 1-5867,11-8 2739</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17.713"/>
    </inkml:context>
    <inkml:brush xml:id="br0">
      <inkml:brushProperty name="width" value="0.025" units="cm"/>
      <inkml:brushProperty name="height" value="0.025" units="cm"/>
    </inkml:brush>
  </inkml:definitions>
  <inkml:trace contextRef="#ctx0" brushRef="#br0">1 224 6182,'0'0'8595,"13"0"-8270,593-47 2941,-293 15-2480,517-9 149,0 35 1224,-759 6-1927,42-3 594,1-4 0,-2-6 0,192-45 0,-273 48-314,-26 5-202,-20 3-315,-64 6-1480,-136 25 0,51-5-3366,54-12-161,-6-1-2702</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4.552"/>
    </inkml:context>
    <inkml:brush xml:id="br0">
      <inkml:brushProperty name="width" value="0.025" units="cm"/>
      <inkml:brushProperty name="height" value="0.025" units="cm"/>
    </inkml:brush>
  </inkml:definitions>
  <inkml:trace contextRef="#ctx0" brushRef="#br0">1 0 9129,'0'0'11968,"6"17"-11017,83 225 2931,104 247-1791,-118-348-2241,42 92 446,-107-207-713,0 0 0,-2 1 1,0 0-1,-2 0 1,-1 1-1,2 53 1,-7-81 366,0 1 0,0-1 0,0 1 0,1-1 0,-1 1 0,0-1 0,0 1 0,0-1 0,0 0 0,-1 1 0,1-1 0,0 1 0,0-1 1,0 1-1,0-1 0,0 1 0,-1-1 0,1 1 0,0-1 0,0 0 0,-1 1 0,1-1 0,0 1 0,0-1 0,-1 0 0,1 1 0,0-1 1,-1 0-1,1 1 0,-1-1 0,1 0 0,-1 0 0,1 0 0,0 1 0,-1-1 0,1 0 0,-1 0 0,1 0 0,-1 0 0,1 0 1,-1 0-1,1 0 0,-1 0 0,1 0 0,-1 0 0,1 0 0,-1 0 0,1 0 0,-1 0 0,1 0 0,0 0 0,-1-1 0,1 1 0,-1 0 1,0-1-1,-27-17-2603,28 18 2646,-44-39-4461,-14-16-1282</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4.895"/>
    </inkml:context>
    <inkml:brush xml:id="br0">
      <inkml:brushProperty name="width" value="0.025" units="cm"/>
      <inkml:brushProperty name="height" value="0.025" units="cm"/>
    </inkml:brush>
  </inkml:definitions>
  <inkml:trace contextRef="#ctx0" brushRef="#br0">0 803 14734,'0'0'5114,"10"-8"-4521,22-21 190,0 0 1,-2-2 0,-1-2-1,39-55 1,-47 46-549,-1 0 0,-2-1 0,-2 0 0,-2-2-1,-2 0 1,-2 0 0,-1-1 0,-3 0 0,-2 0 0,-2-60 0,-3 71 614,-3 96 1206,7-32-1964,2-1-1,1 0 1,2 0 0,0-1-1,2 0 1,1 0 0,1-1-1,18 28 1,-21-40-310,1 0 1,1 0-1,0-1 1,1 0-1,0-1 1,20 15-1,-23-21-466,1 1-1,0-1 1,0-1 0,1 0-1,0 0 1,-1-1-1,2 0 1,-1-1 0,0 0-1,15 1 1,39-2-9250</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5.968"/>
    </inkml:context>
    <inkml:brush xml:id="br0">
      <inkml:brushProperty name="width" value="0.025" units="cm"/>
      <inkml:brushProperty name="height" value="0.025" units="cm"/>
    </inkml:brush>
  </inkml:definitions>
  <inkml:trace contextRef="#ctx0" brushRef="#br0">16 71 14350,'-2'-12'2332,"-3"-8"-2218,-4-18 5078,9 38-5127,0 0 0,0 0 1,0 0-1,0 0 0,0 0 0,1 0 0,-1 0 0,0 0 1,0 0-1,0 0 0,0 0 0,0 0 0,0 0 0,0 0 1,0 0-1,0 0 0,0 0 0,0 0 0,1 1 0,-1-1 1,0 0-1,0 0 0,0 0 0,0 0 0,0 0 0,0 0 1,0 0-1,0 0 0,0 0 0,0-1 0,1 1 0,-1 0 1,0 0-1,0 0 0,0 0 0,0 0 0,0 0 0,0 0 1,13 28 916,37 88-109,4-1 1,6-4-1,5-2 1,99 128-1,-95-152-679,-13-18 1140,47 75-1,-103-139-1306,-7-6-20,-9-9-14,-16-25 7,3-1 0,1-2 0,2 0 0,1-2 0,3-1 0,1 0 0,2-2 0,2 0 0,-21-93 0,35 126 0,1-1 0,0 1 0,1-1 0,0 0 0,1 0 0,1 0 0,0 1 0,3-18 0,-3 27 0,0 0 0,0 0 0,0 0 0,1-1 0,-1 1 0,1 0 0,0 1 0,0-1 0,0 0 0,0 0 0,0 1 0,1-1 0,-1 1 0,1 0 0,0 0 0,-1 0 0,1 0 0,0 0 0,0 1 0,0-1 0,0 1 0,1 0 0,-1 0 0,0 0 0,1 0 0,-1 1 0,0-1 0,1 1 0,-1 0 0,0 0 0,1 0 0,-1 0 0,1 0 0,-1 1 0,6 1 0,-4 0 0,1-1 0,-1 1 0,0 0 0,1 0 0,-1 1 0,0 0 0,0 0 0,-1 0 0,1 0 0,-1 1 0,1-1 0,-1 1 0,0 0 0,0 1 0,-1-1 0,0 1 0,1-1 0,3 10 0,6 10 0,-2 1 0,14 43 0,-16-42 0,4 7 0,-13-33 0,0 0 0,0 0 0,0 1 0,0-1 0,0 0 0,0 0 0,0 0 0,0 1 0,0-1 0,0 0 0,0 0 0,0 0 0,0 0 0,0 1 0,0-1 0,0 0 0,0 0 0,0 0 0,1 0 0,-1 1 0,0-1 0,0 0 0,0 0 0,0 0 0,0 0 0,0 0 0,1 0 0,-1 1 0,0-1 0,0 0 0,0 0 0,0 0 0,1 0 0,-1 0 0,0 0 0,0 0 0,0 0 0,1 0 0,-1 0 0,0 0 0,0 0 0,0 0 0,0 0 0,1 0 0,-1 0 0,0 0 0,0 0 0,0 0 0,1 0 0,-1 0 0,0 0 0,0 0 0,0-1 0,2-43 0,-2 17 0,0-9 0,1-10 0,-3 0 0,-1 0 0,-13-64 0,18 120 0,0 7 0,1 0 0,1 0 0,1 0 0,0 0 0,1-1 0,1 0 0,1 0 0,18 28 0,-26-43 0,1 1 0,1-1 0,-1 0 0,0 1 0,0-1 0,0 0 0,1 0 0,-1 0 0,0 0 0,1 0 0,-1 0 0,1 0 0,-1-1 0,1 1 0,0-1 0,-1 1 0,1-1 0,0 1 0,-1-1 0,1 0 0,0 0 0,-1 0 0,1 0 0,3 0 0,-3-1 0,1 0 0,-1 0 0,1-1 0,-1 1 0,0 0 0,1-1 0,-1 0 0,0 0 0,0 1 0,0-1 0,-1 0 0,1-1 0,3-3 0,3-7 0,-1-1 0,0 0 0,-1 0 0,5-17 0,2-15 0,-2-1 0,8-81 0,-13 102 0,-1 15 0,-4 11 0,-1 0 0,0 0 0,0 0 0,0-1 0,1 1 0,-1 0 0,0 0 0,0 0 0,0 0 0,1 0 0,-1 0 0,0 0 0,0 0 0,1 0 0,-1 1 0,0-1 0,0 0 0,0 0 0,1 0 0,-1 0 0,0 0 0,0 0 0,0 0 0,1 0 0,-1 1 0,0-1 0,0 0 0,0 0 0,0 0 0,0 0 0,1 1 0,-1-1 0,0 0 0,0 0 0,0 0 0,0 0 0,0 1 0,0-1 0,0 0 0,0 0 0,0 1 0,0-1 0,0 0 0,14 32 0,-3 1 0,10 39 0,16 45 0,-35-112 0,21 42 0,-22-44 0,1-1 0,-1 0 0,1 0 0,0 0 0,0 0 0,0 0 0,0 0 0,0 0 0,0 0 0,1-1 0,-1 1 0,0-1 0,1 0 0,0 1 0,4 0 0,-6-2 0,0 0 0,0 1 0,-1-1 0,1 0 0,0 0 0,0 0 0,0-1 0,0 1 0,-1 0 0,1 0 0,0 0 0,0-1 0,0 1 0,-1 0 0,1-1 0,0 1 0,0 0 0,-1-1 0,1 1 0,0-1 0,-1 0 0,1 1 0,-1-1 0,1 1 0,-1-1 0,2-1 0,9-27 0,-3-35 0,-8 62 0,-1-70-1685,0 61 839,0 0-1,-2 0 1,1 1-1,-1-1 1,-1 1 0,0-1-1,-9-17 1,-16-16-6969</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6.312"/>
    </inkml:context>
    <inkml:brush xml:id="br0">
      <inkml:brushProperty name="width" value="0.025" units="cm"/>
      <inkml:brushProperty name="height" value="0.025" units="cm"/>
    </inkml:brush>
  </inkml:definitions>
  <inkml:trace contextRef="#ctx0" brushRef="#br0">54 73 14606,'0'0'9577,"-54"16"-6086,54-13-1761,18-3-1730,10-5 64,13-7-32,8-6-673,5 0-2530,1-2-1986,-1 2-2882</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6.686"/>
    </inkml:context>
    <inkml:brush xml:id="br0">
      <inkml:brushProperty name="width" value="0.025" units="cm"/>
      <inkml:brushProperty name="height" value="0.025" units="cm"/>
    </inkml:brush>
  </inkml:definitions>
  <inkml:trace contextRef="#ctx0" brushRef="#br0">2 0 9097,'0'0'5322,"0"11"-133,0 22-1897,-1-13-1491,0 1-1,2-1 0,0 1 1,7 28-1,-8-47-1791,1 0-1,0 0 0,-1-1 1,1 1-1,0-1 1,0 1-1,0-1 0,0 1 1,1-1-1,-1 1 1,0-1-1,1 0 0,-1 0 1,0 0-1,1 0 1,0 0-1,-1 0 0,1 0 1,-1 0-1,1 0 1,0-1-1,0 1 0,-1-1 1,1 1-1,0-1 1,0 0-1,0 0 0,0 0 1,-1 0-1,1 0 1,0 0-1,0 0 0,0 0 1,-1-1-1,1 1 1,0-1-1,0 0 0,2-1 1,9-3-508,0 0 1,0-1 0,22-15-1,-26 15-40,-7 5 406,99-55-4632,-89 51 4610,0 0 0,0 1 0,0 0 0,0 1 0,1 1 0,-1 0-1,15 0 1,-25 2 266,1 0 0,0 0 0,-1 0 0,1 0 0,0 1 0,-1-1 0,1 1 0,-1 0 0,1 0-1,0 0 1,-1 0 0,0 0 0,1 0 0,-1 1 0,0-1 0,0 1 0,0 0 0,0-1 0,0 1 0,0 0 0,3 4 0,-2-2 237,-1 2 1,1-1 0,-1 0 0,0 0 0,0 1 0,0-1 0,-1 1 0,0-1 0,1 12 0,-1-2 55,-1 1-1,0-1 1,-2 1 0,0-1 0,0 0 0,-1 0 0,-6 16 0,3-15-389,0-1 0,-1 0 0,-16 25 0,21-37-15,0 0-1,0 0 1,0 0-1,-1 0 1,1 0-1,-1 0 1,1-1-1,-1 1 1,0-1-1,0 0 1,0 0-1,0 0 1,-1 0-1,1-1 1,0 1-1,-1-1 1,1 0-1,-1 0 1,0 0-1,1 0 1,-1-1-1,0 1 1,-3-1-1,4-1-22,1 1 0,0-1 0,0 1 0,0-1 0,0 0-1,0 0 1,1 0 0,-1 0 0,0 0 0,0 0 0,1-1 0,-1 1 0,1 0 0,-1-1 0,1 0 0,-1 1-1,1-1 1,0 0 0,0 1 0,0-1 0,0 0 0,-1-2 0,-14-50-1932,14 42 1243,-28-143-10167,14 59 1318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2.110"/>
    </inkml:context>
    <inkml:brush xml:id="br0">
      <inkml:brushProperty name="width" value="0.025" units="cm"/>
      <inkml:brushProperty name="height" value="0.025" units="cm"/>
    </inkml:brush>
  </inkml:definitions>
  <inkml:trace contextRef="#ctx0" brushRef="#br0">1 75 17200,'0'0'3598,"0"10"-1436,0 14-1450,2 78 2815,-1-92-3187,0 0 1,1 0-1,0 0 1,0 0-1,1-1 1,1 1-1,-1-1 1,7 11-1,-9-18-327,0-1 0,0 1 0,0-1 0,0 1 0,0-1 0,0 1 0,0-1 0,0 0 0,1 1 0,-1-1 0,0 0 1,1 0-1,-1 0 0,1 0 0,0 0 0,-1-1 0,1 1 0,-1 0 0,1-1 0,0 1 0,0-1 0,-1 0 0,1 1 0,3-1 0,-3-1 6,1 1 1,-1-1-1,1 0 1,-1 0-1,1 0 1,-1-1-1,0 1 1,1 0-1,-1-1 1,0 0-1,0 1 1,0-1-1,0 0 1,2-3-1,5-7 56,0 0 0,-1 0 0,-1 0 0,10-24 0,-9 11 11,-1 0 1,-1 0-1,-2-1 0,0 0 0,-2 0 0,-1-48 0,-1 98-66,1-1 1,1 1-1,1-1 0,1 1 0,1-1 0,1 0 0,16 41 0,-21-63-12,-1 0 1,1 0 0,-1 1-1,1-1 1,-1 0 0,1 0-1,0 0 1,-1 0 0,1 0-1,0-1 1,0 1 0,-1 0-1,1 0 1,0 0 0,0-1-1,0 1 1,0 0 0,0-1-1,0 1 1,1-1 0,-1 1-1,0-1 1,0 0 0,0 1-1,0-1 1,1 0 0,-1 0-1,0 0 1,0 0 0,0 0 0,0 0-1,1 0 1,-1 0 0,0 0-1,0-1 1,0 1 0,0-1-1,1 1 1,-1 0 0,0-1-1,0 0 1,0 1 0,0-1-1,0 0 1,0 1 0,0-1-1,-1 0 1,1 0 0,0 0-1,0 0 1,-1 0 0,2-1-1,6-7 61,0-1 1,-1 1-1,10-20 0,-16 27-79,8-12-820,17-34 79,-20 31-4005,-4 2-4720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7.030"/>
    </inkml:context>
    <inkml:brush xml:id="br0">
      <inkml:brushProperty name="width" value="0.025" units="cm"/>
      <inkml:brushProperty name="height" value="0.025" units="cm"/>
    </inkml:brush>
  </inkml:definitions>
  <inkml:trace contextRef="#ctx0" brushRef="#br0">0 0 19058,'0'0'2974,"3"15"-231,5 20-2228,2-1 0,0-1 0,3 0-1,1 0 1,1-1 0,1-1-1,2 0 1,33 41 0,-37-55-180,1 0 1,0-1 0,1 0-1,1-2 1,1 0-1,29 18 1,-33-25-244,0 0 0,0 0-1,1-1 1,0-1 0,0 0 0,1-2 0,-1 1 0,1-2-1,0 0 1,17-1 0,-31 0-122,-1-1 0,1 0 0,-1 0 0,0 0 0,1 0-1,-1 0 1,1 0 0,-1 0 0,1 0 0,-1-1 0,1 1 0,-1-1 0,1 1 0,-1-1 0,0 1 0,2-2-1,-17-9-1207,-54-11-1635,60 19 2457,-179-45-3721,-9-3 7382,195 51-3219,-1 0 0,1 0 1,0 0-1,-1 0 0,1-1 0,0 1 0,-1-1 0,1 1 0,0-1 1,0 1-1,-1-1 0,1 0 0,0 1 0,0-1 0,0 0 1,0 0-1,0 0 0,0 0 0,0 0 0,0 0 0,1 0 1,-1 0-1,0 0 0,1-1 0,-1 1 0,0 0 0,1 0 0,-1-1 1,1 1-1,0 0 0,0-1 0,-1 1 0,1 0 0,0-1 1,0 1-1,0 0 0,0-1 0,0 1 0,1 0 0,-1-1 1,0 1-1,1 0 0,-1-1 0,1 1 0,-1 0 0,1 0 0,-1-1 1,1 1-1,0 0 0,0 0 0,0 0 0,0 0 0,0 0 1,0 0-1,0 0 0,1-1 0,9-9 239,1 0 0,1 1 0,23-16 1,-26 19-229,292-173-8787,-291 173 8281,45-22-7598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7.388"/>
    </inkml:context>
    <inkml:brush xml:id="br0">
      <inkml:brushProperty name="width" value="0.025" units="cm"/>
      <inkml:brushProperty name="height" value="0.025" units="cm"/>
    </inkml:brush>
  </inkml:definitions>
  <inkml:trace contextRef="#ctx0" brushRef="#br0">290 490 10218,'0'-9'4511,"0"-28"-940,0 35-3365,0 1 0,0 0 0,0 0 0,0 0 0,0 0 0,0 0 0,0-1 0,1 1 0,-1 0 0,0 0 0,1 0 0,-1 0 0,1 0 0,-1 0 0,1 0 0,-1 0 0,1 0 0,0 0 0,-1 0 0,1 0 0,0 0 0,0 1 0,0-1 0,0 0 0,-1 0 0,1 1 0,2-2 0,-1 2-12,1-1-1,-1 1 0,0 0 0,0 0 0,1 0 0,-1 0 1,0 0-1,0 0 0,1 1 0,-1-1 0,0 1 1,0-1-1,3 2 0,4 2 288,1 0 1,0 1-1,-1 1 0,15 10 1,15 20 134,-2 2 1,-1 2 0,53 76 0,24 28-1328,-102-130-1415,-20-20-3386,-18-12 1037,-17-3-1573,-14-4-1922</inkml:trace>
  <inkml:trace contextRef="#ctx0" brushRef="#br0" timeOffset="1">80 653 13869,'-10'-2'2680,"-3"0"-1472,8 2-599,0-1-1,-1 1 0,1-2 1,0 1-1,0 0 0,0-1 1,-8-4-1,12 5-501,0 1 1,1-1-1,-1 0 0,1 1 0,-1-1 1,1 1-1,-1-1 0,1 0 0,-1 1 1,1-1-1,0 0 0,-1 1 1,1-1-1,0 0 0,0 0 0,0 0 1,-1 1-1,1-1 0,0 0 0,0 0 1,0 1-1,0-1 0,0 0 0,0 0 1,0 0-1,1 1 0,-1-1 0,0 0 1,1 0-1,9-24 668,24-26 130,2 2 1,2 1-1,45-43 0,-51 56-768,-4 5-272,108-112 577,-112 120-1749,0 1 0,2 1 0,54-32-1,-38 33-3503,-15 12-2149,-10 6-4352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7.904"/>
    </inkml:context>
    <inkml:brush xml:id="br0">
      <inkml:brushProperty name="width" value="0.025" units="cm"/>
      <inkml:brushProperty name="height" value="0.025" units="cm"/>
    </inkml:brush>
  </inkml:definitions>
  <inkml:trace contextRef="#ctx0" brushRef="#br0">0 609 19058,'5'8'2445,"19"25"212,1-1 0,30 30 0,72 56-581,-126-117-2070,0 0 0,0 0 0,0 0 0,0 0 0,0-1 0,1 1 0,-1 0 0,0 0 0,0-1 0,1 1 0,-1-1 0,1 1 0,-1-1 0,0 1-1,1-1 1,-1 0 0,1 0 0,-1 0 0,2 0 0,-2 0 11,-1-1 0,1 1 0,0-1 0,-1 1 0,1-1 0,-1 1 0,1-1 0,-1 1 0,1-1 0,-1 0 0,0 1 0,1-1 0,-1 0 0,0 0 0,0 1 0,1-1 0,-1 0 0,0 0 0,0 1 0,0-1 0,0 0 0,0 0 0,0 1 0,0-1 0,0-1 0,-1-7 85,0 0-1,0 0 0,-1 0 0,-6-16 1,-9-19-73,-1 0 1,-3 2 0,-2 0 0,-35-49 0,58 91-30,0 0 0,0 0 0,0 0 0,0 1 0,0-1 0,0 0 0,0 0 0,0 0 0,0 0 0,0 0 0,-1 0 0,1 0 0,0 1 0,0-1 0,0 0 0,0 0 0,0 0 0,0 0 0,0 0 0,-1 0 0,1 0 0,0 0 0,0 0 0,0 0 0,0 0 0,0 0 0,0 0 0,-1 0 0,1 0 0,0 0 0,0 0 0,0 0 0,7 18 0,-3-11 0,1-1 0,0 0 0,0 0 0,1 0 0,0-1 0,0 0 0,0 0 0,0 0 0,1 0 0,0-1 0,0-1 0,0 1 0,9 2 0,-12-5 0,0 0 0,0 0 0,0 0 0,1-1 0,-1 0 0,0 0 0,0 0 0,1 0 0,-1-1 0,0 1 0,0-1 0,0 0 0,0-1 0,0 1 0,0-1 0,0 0 0,0 1 0,0-2 0,-1 1 0,1 0 0,-1-1 0,0 0 0,1 1 0,-1-1 0,5-7 0,8-12 0,-1 0 0,-1-1 0,-1-1 0,0 0 0,16-51 0,24-45 0,-53 119 0,0 0 0,1 0 0,-1 0 0,1 0 0,-1 0 0,1 0 0,0 0 0,-1 0 0,1 0 0,0 0 0,-1 0 0,1 0 0,0 0 0,0 1 0,0-1 0,0 0 0,0 1 0,0-1 0,0 1 0,0-1 0,0 1 0,0-1 0,0 1 0,0 0 0,0-1 0,1 1 0,-1 0 0,0 0 0,0 0 0,0 0 0,0 0 0,0 0 0,1 0 0,-1 0 0,0 1 0,0-1 0,0 0 0,2 2 0,3 1 0,-1 1 0,0 1 0,1-1 0,-2 1 0,1 0 0,4 5 0,-6-6 0,0 0 0,0 0 0,1-1 0,-1 1 0,1-1 0,0 0 0,0 0 0,7 4 0,-9-7 0,1 0 0,-1 0 0,1 0 0,-1 0 0,1 0 0,-1 0 0,1-1 0,-1 1 0,1-1 0,-1 1 0,1-1 0,-1 0 0,0 0 0,1 0 0,-1-1 0,0 1 0,0 0 0,0-1 0,0 0 0,0 1 0,0-1 0,-1 0 0,1 0 0,0 0 0,-1 0 0,1 0 0,-1 0 0,1-3 0,8-11 0,-2-1 0,13-32 0,-12 26 0,8-21 0,-13 30 0,1 1 0,0 0 0,0 1 0,2-1 0,-1 1 0,1 0 0,1 1 0,15-18 0,-22 28-23,0 1 0,-1-1 0,1 0 0,0 1-1,0-1 1,-1 0 0,1 1 0,0 0 0,0-1 0,0 1 0,0-1 0,0 1 0,0 0 0,0 0-1,0-1 1,0 1 0,0 0 0,0 0 0,0 0 0,0 0 0,0 0 0,-1 0 0,1 0 0,0 1-1,0-1 1,0 0 0,0 1 0,2 0 0,16 21-1641,-18-21 1536,-1 1-1,1-1 1,0 0-1,0 1 1,-1-1-1,1 0 1,0 1-1,0-1 1,1 0-1,-1 0 1,0 0-1,0 0 1,0 0-1,1 0 1,-1 0-1,1 0 1,-1-1-1,1 1 1,-1 0-1,1-1 1,-1 1-1,1-1 1,-1 0-1,1 1 1,1-1-1,-1-1-244,-1 1 0,0-1 0,0 0 0,0 1 0,0-1 0,0 0 0,0 0 0,0 0 0,0 0 0,0 0 0,0 0 0,-1 0 0,1 0 0,0 0 0,-1 0 0,1 0 0,0-1 0,-1 1 0,0 0 0,1 0 0,-1-1 0,0 1 0,1 0 0,-1-2 0,1-1-1027,4-27-8273</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8.295"/>
    </inkml:context>
    <inkml:brush xml:id="br0">
      <inkml:brushProperty name="width" value="0.025" units="cm"/>
      <inkml:brushProperty name="height" value="0.025" units="cm"/>
    </inkml:brush>
  </inkml:definitions>
  <inkml:trace contextRef="#ctx0" brushRef="#br0">0 148 21973,'1'13'2904,"0"9"-2382,0-1 0,2 0 0,1 0 0,0 0 0,2 0 0,0-1 0,1 0 0,13 24 0,-15-33-345,1 0 0,1-1 1,0 0-1,0 0 0,1-1 1,0 0-1,0 0 0,1-1 1,1 0-1,-1 0 1,1-1-1,0-1 0,1 1 1,0-2-1,0 1 0,0-2 1,14 5-1,21 2-177,39 13 0,-122-74 0,27 37-10,-99-143-950,99 139 852,0-1 0,1-1-1,1 1 1,0-1 0,2-1-1,0 1 1,-3-25 0,8 38 120,1 1 1,0 0-1,0-1 1,0 1-1,0 0 1,1-1-1,0 1 1,0 0-1,1 0 1,-1 0-1,1 0 1,0 0-1,1 0 1,-1 0-1,1 0 1,0 1-1,0 0 1,0-1-1,1 1 1,-1 0 0,1 0-1,0 1 1,8-6-1,-4 4 74,1-1 0,0 2 1,0-1-1,0 2 0,0-1 0,0 1 0,1 0 0,0 1 1,-1 0-1,1 1 0,20-1 0,-29 2-78,0 0 0,0 1 0,0-1 0,0 0 1,1 1-1,-1-1 0,0 0 0,0 1 0,0 0 0,0-1 0,0 1 0,0 0 0,0-1 0,-1 1 0,1 0 0,0 0 0,0 0 0,0 0 1,-1 0-1,1-1 0,-1 1 0,1 1 0,-1-1 0,1 0 0,-1 0 0,1 0 0,-1 0 0,0 0 0,1 0 0,-1 0 0,0 1 1,0-1-1,0 0 0,0 0 0,0 0 0,0 0 0,-1 1 0,1-1 0,0 0 0,-1 2 0,0 5 21,-1 0-1,1 0 1,-2-1-1,1 1 1,-4 8-1,-6 8-28,0 1 0,-1-2 0,-2 0 0,0 0 0,-1-2 0,-26 27 0,42-48-6,0 0 0,0 1-1,0-1 1,0 0 0,0 0 0,0 0-1,0 0 1,0 0 0,0 0 0,-1 0-1,1 1 1,0-1 0,0 0 0,0 0-1,0 0 1,0 0 0,0 0 0,0 0-1,-1 0 1,1 0 0,0 0 0,0 0-1,0 0 1,0 0 0,0 0 0,-1 0-1,1 0 1,0 0 0,0 0 0,0 0-1,0 0 1,0 0 0,0 0 0,-1 0 0,1 0-1,0 0 1,0 0 0,0 0 0,0 0-1,0 0 1,0 0 0,-1 0 0,1 0-1,0 0 1,0 0 0,0-1 0,0 1-1,0 0 1,0 0 0,0 0 0,0 0-1,-1 0 1,1 0 0,0 0 0,0-1-1,0 1 1,0 0 0,-1-12-4722,1 9 1955,0-34-15789</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9.122"/>
    </inkml:context>
    <inkml:brush xml:id="br0">
      <inkml:brushProperty name="width" value="0.025" units="cm"/>
      <inkml:brushProperty name="height" value="0.025" units="cm"/>
    </inkml:brush>
  </inkml:definitions>
  <inkml:trace contextRef="#ctx0" brushRef="#br0">128 122 17713,'-9'-1'2893,"5"0"-2674,1 0-1,-1 1 0,0-1 1,0 1-1,0 0 1,0 1-1,0-1 1,0 1-1,0-1 0,1 1 1,-1 0-1,0 1 1,0-1-1,1 0 0,-1 1 1,1 0-1,-1 0 1,1 0-1,0 1 1,0-1-1,0 1 0,0-1 1,0 1-1,1 0 1,-1 0-1,1 0 0,0 0 1,0 1-1,0-1 1,0 1-1,0-1 1,1 1-1,0 0 0,-2 4 1,0 3-75,1 1 0,0-1 0,0 1 0,1 0 0,1-1 0,0 1 0,3 21 0,-3-29-134,1 0 0,-1 1 0,1-1 0,0 0-1,0 0 1,1 0 0,-1 0 0,1-1 0,0 1 0,0 0-1,0-1 1,0 1 0,1-1 0,-1 1 0,1-1 0,0 0 0,0 0-1,0-1 1,1 1 0,-1 0 0,0-1 0,1 0 0,0 0 0,7 3-1,-9-4 1,0-1-1,0 0 1,0 1 0,0-1-1,0 0 1,0 0-1,0 0 1,0 0-1,0 0 1,0-1-1,0 1 1,0 0 0,0-1-1,-1 0 1,1 1-1,0-1 1,0 0-1,0 0 1,-1 0-1,1 0 1,2-2-1,-1 0 25,0-1-1,0 1 0,0-1 0,0 0 0,-1 0 0,1 1 0,-1-2 0,3-7 0,1-6 86,-1-1-1,0 1 1,2-27 0,-3-9 45,-2-68 0,-3 71 52,2 56-231,0 0 0,1 0 1,-1 1-1,1-1 0,0 0 0,5 8 0,0 1 82,1 4 27,38 80 137,-41-90-228,-1 0 1,1 0 0,0-1 0,1 0 0,0 0 0,0 0-1,1-1 1,-1 0 0,12 7 0,-17-12-66,1 1-1,0-1 1,0 0 0,0-1-1,0 1 1,0 0 0,0-1-1,0 1 1,0-1 0,0 1-1,0-1 1,0 0 0,0 0-1,1 0 1,-1 0 0,0 0 0,0 0-1,0-1 1,0 1 0,0-1-1,0 1 1,0-1 0,0 0-1,0 0 1,0 0 0,0 0-1,-1 0 1,1 0 0,0-1-1,-1 1 1,1-1 0,-1 1 0,1-1-1,-1 1 1,0-1 0,1 0-1,-1 0 1,0 1 0,0-1-1,0 0 1,-1 0 0,2-4-1,4-8-1117,-2 0-1,0 0 0,0 0 0,2-28 0,-1-23-3741,-5-5-1447</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49.873"/>
    </inkml:context>
    <inkml:brush xml:id="br0">
      <inkml:brushProperty name="width" value="0.025" units="cm"/>
      <inkml:brushProperty name="height" value="0.025" units="cm"/>
    </inkml:brush>
  </inkml:definitions>
  <inkml:trace contextRef="#ctx0" brushRef="#br0">1 598 11275,'0'11'4110,"3"15"-3182,0 0 0,2-1 0,0 1 0,2-1 0,1 0 0,1-1 0,1 0 0,1 0 0,1-1 0,1 0 0,19 23 0,-31-44-895,1 0 0,-1 0 0,1 0 1,0-1-1,0 1 0,0 0 0,0-1 0,0 1 0,0-1 0,1 0 1,-1 1-1,0-1 0,1 0 0,-1-1 0,1 1 0,-1 0 0,1-1 1,-1 1-1,1-1 0,0 0 0,-1 0 0,5 0 0,-5-1-11,1 0-1,-1 0 0,1 0 1,-1 0-1,0-1 1,1 1-1,-1-1 1,0 0-1,0 1 0,0-1 1,0 0-1,0 0 1,-1 0-1,1 0 0,-1-1 1,1 1-1,-1 0 1,0-1-1,1 1 0,-1-1 1,1-4-1,5-16 47,-1 0-1,-1-1 1,-1 0-1,-1 0 1,-1-1-1,-1 1 1,-2 0-1,-3-35 1,-1 27-28,-1 0 0,-1 0 0,-2 1 1,-1 0-1,-24-52 0,31 77-21,-24-43 7,26 47-18,0 0 1,-1 0-1,1 0 1,-1 0-1,1 0 1,-1 0-1,0 0 1,0 1-1,0-1 1,0 0-1,0 1 1,0 0-1,0-1 1,0 1-1,0 0 1,-1 0-1,-2-1 1,5 2-1,0 1 0,-1-1 0,1 0 0,0 0 0,-1 0 0,1 0 0,0 0 0,-1 1 0,1-1 0,0 0 0,0 0 1,-1 1-1,1-1 0,0 0 0,0 0 0,-1 1 0,1-1 0,0 0 0,0 1 0,0-1 0,-1 0 0,1 0 0,0 1 0,0-1 1,0 1-1,0-1 0,0 0 0,0 1 0,0-1 0,0 0 0,0 1 0,0-1 0,0 0 0,0 1 0,0-1 0,0 1 1,-1 17 165,1 0 1,1 1 0,0-1-1,1 0 1,1 0 0,9 30-1,45 106 814,-48-132-691,1-1 1,17 26-1,-25-43-272,1 1 0,0-1 0,0 0-1,1 0 1,-1 0 0,1-1 0,0 1-1,0-1 1,0 0 0,0 0-1,0 0 1,1-1 0,-1 1 0,1-1-1,0 0 1,8 2 0,-10-4-23,-1 0 1,0 0-1,1-1 1,-1 1-1,0-1 1,0 0-1,0 1 0,0-1 1,0 0-1,0 0 1,0 0-1,0-1 1,0 1-1,0 0 1,0-1-1,-1 1 1,1-1-1,-1 0 0,1 1 1,-1-1-1,1 0 1,-1 0-1,0 0 1,0 0-1,0 0 1,0 0-1,0 0 1,-1 0-1,1-1 0,0-1 1,4-12 20,-1 0-1,4-30 1,-2-20-303,-3-81 0,-4 104 237,4 59 103,-1-1 0,2 0 1,0 0-1,1 0 0,0-1 1,1 0-1,1 0 0,0 0 1,11 14-1,-18-26-60,1-1 0,0 1 0,0-1 0,0 0 0,0 1 0,0-1 0,1 0 0,-1 0 0,0 0 0,0 1 0,1-2 0,-1 1 0,1 0 0,-1 0 0,1 0 0,-1 0 0,1-1 0,-1 1 0,1-1 0,0 1 0,-1-1 0,1 0 0,0 0 0,-1 0 0,1 0 0,0 0 0,0 0 0,-1 0 0,1 0 0,0-1 0,-1 1 0,1-1 0,0 1 0,-1-1 0,1 1 0,-1-1 0,1 0 0,-1 0 0,1 0 0,-1 0 0,0 0 0,0 0 0,1 0 0,1-3 0,4-4 0,0-1 0,0 0 0,-1 0 0,-1-1 0,8-14 0,82-216 0,-95 239 0,0 0 0,1 0 0,-1-1 0,1 1 0,-1 0 0,1 0 0,0 0 0,0 0 0,-1 0 0,1 0 0,0 0 0,0 0 0,0 0 0,0 0 0,0 1 0,0-1 0,0 0 0,0 1 0,0-1 0,1 0 0,-1 1 0,2-1 0,-2 1 0,0 0 0,0 1 0,0-1 0,0 0 0,0 1 0,1-1 0,-1 1 0,0-1 0,0 1 0,0 0 0,0-1 0,-1 1 0,1 0 0,0 0 0,0-1 0,0 1 0,0 0 0,-1 0 0,2 2 0,5 8 0,-1 0 0,-1 0 0,8 20 0,-8-18 0,1 3 0,17 33 0,-22-46 0,1 0 0,-1 0 0,1 0 0,0-1 0,0 1 0,0-1 0,1 0 0,-1 1 0,0-1 0,1 0 0,0 0 0,5 3 0,-8-5 0,1 0 0,0 0 0,0 0 0,-1 0 0,1 0 0,0 0 0,0 0 0,-1 0 0,1 0 0,0 0 0,0 0 0,-1-1 0,1 1 0,0 0 0,-1 0 0,1-1 0,0 1 0,-1-1 0,1 1 0,-1 0 0,1-1 0,0 1 0,-1-1 0,1 1 0,-1-1 0,1 0 0,-1 1 0,0-1 0,1 1 0,-1-1 0,1 0 0,-1 1 0,0-1 0,1-1 0,9-29 0,-8 25 0,25-134 0,-3 9 0,-23 130 0,-1-1 0,0 1 0,1-1 0,-1 1 0,0-1 0,1 1 0,0 0 0,-1-1 0,1 1 0,0-1 0,0 1 0,0 0 0,0 0 0,0-1 0,0 1 0,0 0 0,2-2 0,-2 3 0,0 0 0,-1 0 0,1 0 0,0 0 0,0 0 0,-1 1 0,1-1 0,0 0 0,-1 0 0,1 0 0,0 1 0,-1-1 0,1 0 0,0 0 0,-1 1 0,1-1 0,-1 1 0,1-1 0,-1 1 0,1-1 0,-1 1 0,1-1 0,-1 1 0,1-1 0,-1 1 0,1 0 0,27 53 0,-27-51 0,9 22 0,31 66 0,-37-83 0,0 0 0,1 0 0,0 0 0,1-1 0,0 1 0,0-2 0,1 1 0,7 6 0,-13-12 0,0 0 0,0 0 0,0 0 0,0-1 0,1 1 0,-1 0 0,0-1 0,0 1 0,0-1 0,0 1 0,1-1 0,-1 0 0,0 1 0,1-1 0,-1 0 0,0 0 0,1 0 0,-1 0 0,0 0 0,0 0 0,1-1 0,-1 1 0,0 0 0,1 0 0,-1-1 0,0 1 0,0-1 0,0 1 0,2-2 0,-1 0 0,1-1 0,-1 1 0,0-1 0,0 1 0,0-1 0,-1 0 0,1 0 0,-1 0 0,1 0 0,-1 0 0,1-5 0,3-11 0,-1 0 0,3-39 0,-6 55 0,0-10-85,3-59-2469,-3 61 1542,-1-1 0,-1 1 0,0 0 0,0 0 0,-1 0 0,-1 0 0,-6-17 0,-10-5-8624</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0.200"/>
    </inkml:context>
    <inkml:brush xml:id="br0">
      <inkml:brushProperty name="width" value="0.025" units="cm"/>
      <inkml:brushProperty name="height" value="0.025" units="cm"/>
    </inkml:brush>
  </inkml:definitions>
  <inkml:trace contextRef="#ctx0" brushRef="#br0">1 71 16720,'0'0'11403,"73"-15"-11435,-36 3-2339,-3-3-2049,-2 1-1025,-5 0-3716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0.590"/>
    </inkml:context>
    <inkml:brush xml:id="br0">
      <inkml:brushProperty name="width" value="0.025" units="cm"/>
      <inkml:brushProperty name="height" value="0.025" units="cm"/>
    </inkml:brush>
  </inkml:definitions>
  <inkml:trace contextRef="#ctx0" brushRef="#br0">47 0 11627,'0'0'9689,"-5"11"-6464,-2 4-2357,0 1 0,1 1 0,1-1 0,0 1 0,1 0 0,1 0 1,-1 23-1,4-39-863,0-1 1,0 1 0,-1 0 0,1-1-1,0 1 1,0 0 0,1-1-1,-1 1 1,0 0 0,0-1-1,0 1 1,0 0 0,0-1-1,1 1 1,-1-1 0,0 1-1,1 0 1,-1-1 0,0 1-1,1-1 1,-1 1 0,1-1 0,-1 1-1,1-1 1,-1 1 0,1-1-1,-1 0 1,1 1 0,0 0-1,19-7-119,21-26-586,-39 30 623,23-22-774,36-31-2234,-57 51 2975,1 1 0,-1 0-1,1 0 1,0 0 0,0 1 0,1 0 0,-1 0-1,0 0 1,1 1 0,-1-1 0,10 0 0,-14 2 235,1 1-1,-1-1 1,0 1 0,1 0 0,-1-1 0,0 1-1,1 0 1,-1 0 0,0 0 0,0-1 0,0 1-1,0 0 1,0 1 0,0-1 0,0 0 0,0 0-1,-1 0 1,1 1 0,0-1 0,-1 0 0,1 0 0,-1 1-1,1-1 1,-1 1 0,1-1 0,-1 1 0,0-1-1,0 0 1,0 1 0,0-1 0,0 1 0,0-1-1,-1 3 1,-2 53 1700,3-57-1823,-16 62 662,15-59-674,0-1-1,0 1 1,0 0 0,0 0 0,-1-1-1,1 1 1,-1-1 0,0 1 0,0-1-1,0 0 1,0 1 0,0-1 0,0 0 0,-1-1-1,1 1 1,-1 0 0,1-1 0,-6 3-1,7-4-77,1 0 0,-1 0-1,0 0 1,0 0-1,0 0 1,1-1 0,-1 1-1,0 0 1,0 0 0,1-1-1,-1 1 1,0-1 0,0 1-1,1 0 1,-1-1-1,1 1 1,-1-1 0,0 1-1,1-1 1,-1 0 0,1 1-1,-1-1 1,1 0-1,-1 1 1,1-1 0,0 0-1,-1 0 1,1 1 0,0-1-1,0 0 1,-1-1 0,-8-32-3026,7 25 2131,-23-101-6960,6 42 2775</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0.933"/>
    </inkml:context>
    <inkml:brush xml:id="br0">
      <inkml:brushProperty name="width" value="0.025" units="cm"/>
      <inkml:brushProperty name="height" value="0.025" units="cm"/>
    </inkml:brush>
  </inkml:definitions>
  <inkml:trace contextRef="#ctx0" brushRef="#br0">0 27 16400,'0'0'7762,"3"10"-5494,6 17-1692,1-1 0,1 0 1,1 0-1,1-1 0,2-1 0,0 0 0,2-1 0,0-1 0,2 0 0,28 25 0,-44-44-576,0-1 0,0 1 0,0-1 0,0 0 0,0 0 0,1 0 0,-1 0 0,1-1 0,-1 1 0,1-1 0,4 1 0,-7-2 0,1 0 0,-1 0 0,0 0 0,0 0 0,1-1 0,-1 1 0,0 0 0,0-1 0,0 1 0,0-1 0,1 1 0,-1-1 0,0 1 0,0-1 0,0 0 0,0 0 0,0 1 0,0-1 0,0 0 0,-1 0 0,1 0 0,0 0 0,0 0 0,-1 0 0,1 0 0,-1-1 0,1 1 0,-1 0 0,1 0 0,-1 0 0,0-1 0,1 1 0,-1 0 0,0-3 0,5-25 0,-5 22 0,1-1 0,1 0 0,-1 1 0,1-1 0,3-7 0,26 38 0,-29-23 0,0 0 0,0 0 0,0-1 0,0 1 0,0-1 0,0 1 0,0-1 0,0 0 0,0 0 0,0 1 0,0-1 0,0-1 0,0 1 0,-1 0 0,1 0 0,0-1 0,-1 1 0,1-1 0,-1 1 0,0-1 0,1 0 0,-1 1 0,0-1 0,0 0 0,1-2 0,25-56 0,-22 48 0,11-33 0,-12 31 0,0 1 0,1 0 0,0 0 0,1 0 0,1 1 0,15-21 0,-22 32-11,0 1 0,0-1 0,1 1 0,-1 0 0,0-1 0,1 1 0,-1 0 0,1-1 0,-1 1 0,0 0 0,1-1 0,-1 1 0,1 0 0,-1 0 0,1-1 0,-1 1-1,1 0 1,-1 0 0,1 0 0,-1 0 0,1 0 0,-1 0 0,1 0 0,-1 0 0,1 0 0,0 0 0,-1 0 0,1 0 0,-1 0 0,1 0 0,-1 1 0,1-1 0,-1 0 0,0 0 0,1 0 0,-1 1 0,1-1 0,-1 0 0,1 1 0,-1-1 0,0 0 0,1 1 0,-1-1 0,1 1 0,15 28-1269,-15-26 1084,0 0 1,0-1 0,0 1 0,0 0 0,1-1-1,-1 0 1,1 1 0,0-1 0,0 0-1,2 3 1,-3-5-173,0 1-1,0-1 1,0 0-1,0 0 1,0 1-1,0-1 1,0 0-1,0 0 1,0 0-1,0 0 1,0 0-1,0 0 1,0 0-1,-1 0 1,1-1-1,0 1 1,0 0-1,0-1 1,0 1-1,0 0 1,0-1-1,0 1 1,0-1-1,-1 1 1,1-1-1,0 0 1,0 1-1,-1-1 1,1 0-1,0 1 1,-1-1-1,1 0 1,-1 0-1,1 0 1,0-1-1,6-17-7617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1.293"/>
    </inkml:context>
    <inkml:brush xml:id="br0">
      <inkml:brushProperty name="width" value="0.025" units="cm"/>
      <inkml:brushProperty name="height" value="0.025" units="cm"/>
    </inkml:brush>
  </inkml:definitions>
  <inkml:trace contextRef="#ctx0" brushRef="#br0">6 411 13164,'0'0'6807,"-1"11"-2761,0 0-3063,-3 70 2090,14-42-1898,-10-37-1135,1-1-1,-1 0 1,1 0-1,0 1 1,0-1 0,0 0-1,0 0 1,0 0-1,0 0 1,0 0 0,0 0-1,0-1 1,0 1-1,0 0 1,0 0 0,1-1-1,-1 1 1,0-1-1,1 1 1,-1-1 0,3 1-1,-3-1-44,1 0 0,0-1-1,-1 1 1,1 0 0,0-1-1,-1 1 1,1-1 0,0 0 0,-1 1-1,1-1 1,-1 0 0,1 0 0,-1 0-1,0 0 1,1 0 0,-1-1-1,0 1 1,0 0 0,0 0 0,1-1-1,-1 1 1,-1-1 0,1 1-1,0-1 1,0 1 0,-1-1 0,1 0-1,0-1 1,14-53-536,-10 13 326,-2 1 0,-1-1 0,-3 1 0,-1-1-1,-3 1 1,-1 0 0,-2 0 0,-1 1 0,-18-47 0,19 71 1003,5 25 376,5 31-196,2-15-784,1 0-1,1-1 1,0 0 0,2 0 0,1 0 0,1-1-1,1 0 1,0-1 0,2 0 0,0-1 0,2-1-1,0 0 1,26 25 0,-38-42-184,0 1 0,0-1 0,-1 0 0,2 0 0,-1-1 0,0 1 0,0 0 0,0-1 0,1 0 0,-1 0 0,1 0 0,-1 0 0,7 0 0,-8-1 0,-1 0 0,1-1 0,-1 1 0,0-1 0,1 1 0,-1-1 0,1 1 0,-1-1 0,0 0 0,0 1 0,1-1 0,-1 0 0,0 0 0,0 0 0,0 0 0,0 0 0,0 0 0,0 0 0,0-1 0,-1 1 0,1 0 0,0 0 0,0-1 0,-1 1 0,1 0 0,-1-1 0,0 1 0,1-1 0,-1 1 0,0-1 0,0 1 0,0 0 0,0-1 0,0-1 0,1-11 0,0 1 0,-1 0 0,-1-1 0,0 1 0,-4-17 0,4 23 0,-1 1 0,0-1 0,0 1 0,-1 0 0,0 0 0,0 0 0,0 0 0,-1 0 0,0 0 0,0 1 0,0 0 0,-7-6 0,11 10 0,0 1 0,-1 0 0,1-1 0,0 1 0,0-1 0,-1 1 0,1 0 0,-1 0 0,1-1 0,0 1 0,-1 0 0,1-1 0,-1 1 0,1 0 0,0 0 0,-1 0 0,1-1 0,-1 1 0,1 0 0,-1 0 0,1 0 0,-1 0 0,1 0 0,-1 0 0,1 0 0,-1 0 0,1 0 0,-1 0 0,1 0 0,-1 0 0,1 1 0,0-1 0,-2 0 0,0 17 0,11 23 0,-7-35 0,0-1 0,1 0 0,0 0 0,0 0 0,0 0 0,0 0 0,0-1 0,1 1 0,0-1 0,0 0 0,0 0 0,0-1 0,0 1 0,7 2 0,-9-4 0,1 0 0,-1 0 0,1 0 0,0 0 0,-1-1 0,1 1 0,0-1 0,0 0 0,-1 0 0,1 0 0,0 0 0,0 0 0,-1 0 0,1-1 0,0 0 0,-1 1 0,1-1 0,0 0 0,-1 0 0,1-1 0,-1 1 0,0 0 0,1-1 0,-1 0 0,0 1 0,0-1 0,3-2 0,4-8 0,-1 0 0,0 0 0,0-1 0,-2 0 0,1 0 0,-2-1 0,1 1 0,-2-1 0,0 0 0,2-16 0,12-35 0,-14 66 0,0 12 0,3 16 0,-7-28 0,4 18 0,15 52 0,-18-67 0,1 1 0,0-1 0,0 1 0,0-1 0,0 0 0,1 0 0,0 0 0,0 0 0,0 0 0,0-1 0,0 1 0,5 2 0,-7-5-17,0 0-1,-1-1 1,1 1 0,0 0-1,0-1 1,0 1 0,0-1 0,0 0-1,0 1 1,0-1 0,0 0-1,0 0 1,0 1 0,0-1-1,0 0 1,0 0 0,0 0-1,0 0 1,0 0 0,0 0 0,0-1-1,0 1 1,0 0 0,0 0-1,0-1 1,0 1 0,0-1-1,0 1 1,0-1 0,0 1-1,1-2 1,0-1-122,0 1 0,0-1 0,0 0-1,0 0 1,-1 0 0,1 0 0,-1 0 0,0 0 0,0 0 0,1-4-1,2-11-1596,-1 1 1,1-33-1,-5 2-6016,-3-2-3405</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2.593"/>
    </inkml:context>
    <inkml:brush xml:id="br0">
      <inkml:brushProperty name="width" value="0.025" units="cm"/>
      <inkml:brushProperty name="height" value="0.025" units="cm"/>
    </inkml:brush>
  </inkml:definitions>
  <inkml:trace contextRef="#ctx0" brushRef="#br0">0 83 18578,'0'0'9192,"7"13"-8263,9 30-467,-1 1 1,-2 0-1,-2 1 0,7 69 1,-12-55 89,-5-31-471,2 0-1,1 0 1,1-1 0,14 43-1,-15-143-176,-9-55-421,1 76 98,3 0 0,2 0-1,10-71 1,-8 106 437,2 0 1,11-30-1,-14 42-17,0 0-1,0 1 1,0-1-1,1 1 1,0-1 0,0 1-1,0 0 1,0 0 0,1 0-1,-1 1 1,1-1-1,0 1 1,0 0 0,5-3-1,-9 6-5,1 0 0,-1 0 0,1-1 0,-1 1 0,0 0-1,1 0 1,-1 0 0,0 0 0,1 0 0,-1 0 0,0 0 0,1 0 0,-1 0 0,1 0-1,-1 0 1,0 0 0,1 0 0,-1 0 0,0 1 0,1-1 0,-1 0 0,0 0 0,1 0-1,-1 0 1,0 1 0,1-1 0,-1 0 0,0 0 0,0 1 0,1-1 0,-1 0 0,0 0-1,0 1 1,0-1 0,1 0 0,-1 1 0,0-1 0,0 0 0,0 1 0,0-1-1,4 24-37,-7 26 93,-5-24 100,-1-1 0,-1 1 0,-24 42-1,21-45-128,1 1-1,2 1 0,0-1 0,-6 27 0,16-51-103,0 0 0,0 0 0,0 0 0,0 0 0,0 0 0,1 0 0,-1 0 0,0 0 0,0 0 1,0 0-1,0 0 0,0 0 0,0 0 0,0 0 0,0 0 0,1 0 0,-1 0 0,0 0 0,0 0 0,0 1 1,0-1-1,0 0 0,0 0 0,0 0 0,0 0 0,0 0 0,1 0 0,-1 0 0,0 0 0,0 0 0,0 0 1,0 0-1,0 0 0,0 1 0,0-1 0,0 0 0,0 0 0,0 0 0,0 0 0,0 0 0,0 0 0,0 0 1,0 0-1,0 1 0,0-1 0,0 0 0,0 0 0,0 0 0,0 0 0,0 0 0,0 0 0,0 0 1,0 0-1,0 1 0,0-1 0,0 0 0,0 0 0,0 0 0,0 0 0,0 0 0,0 0 0,0 0 0,0 0 0,10-10-2391,10-18-545,4-9-1353,0-7-475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1.637"/>
    </inkml:context>
    <inkml:brush xml:id="br0">
      <inkml:brushProperty name="width" value="0.025" units="cm"/>
      <inkml:brushProperty name="height" value="0.025" units="cm"/>
    </inkml:brush>
  </inkml:definitions>
  <inkml:trace contextRef="#ctx0" brushRef="#br0">1 87 21204,'0'10'3411,"-1"1"-2662,1-1-1,0 1 0,1 0 1,0-1-1,1 1 0,4 14 1,-5-22-679,1 1 0,-1-1 0,1 0 0,-1 0 0,1 0 1,0 0-1,0 0 0,1 0 0,-1 0 0,0-1 0,1 1 0,0-1 1,-1 0-1,1 0 0,0 0 0,0 0 0,0 0 0,1-1 0,-1 1 0,0-1 1,1 0-1,-1 0 0,1 0 0,-1 0 0,1-1 0,6 1 0,-5-1-151,-1 0-1,1 0 0,-1 0 0,0-1 1,1 0-1,-1 0 0,1 0 1,-1 0-1,0-1 0,0 1 0,0-1 1,0 0-1,0 0 0,0-1 0,0 1 1,-1-1-1,6-5 0,1-3-854,0 0 0,0-2 0,14-23-1,-17 23 691,2 0-1,0 1 0,14-16 0,-22 27 305,-1 1 0,1-1 0,-1 1 0,0-1-1,1 1 1,-1 0 0,1-1 0,-1 1 0,1-1 0,-1 1 0,1 0 0,-1 0-1,1-1 1,0 1 0,-1 0 0,1 0 0,-1 0 0,1-1 0,0 1-1,-1 0 1,1 0 0,-1 0 0,1 0 0,0 0 0,-1 0 0,1 0-1,-1 0 1,1 1 0,0-1 0,-1 0 0,1 0 0,-1 0 0,1 1 0,0-1-1,-1 0 1,1 1 0,-1-1 0,1 0 0,-1 1 0,1-1 0,-1 1-1,0-1 1,1 1 0,-1-1 0,1 1 0,-1-1 0,0 1 0,0-1-1,1 1 1,-1-1 0,0 1 0,0-1 0,1 1 0,-1 0 0,0-1 0,0 2-1,8 44 2305,-7-36-1952,-1-9-385,3 16 191,0-1-1,0 0 0,12 31 1,-14-45-205,0 0 1,0 0 0,0 0 0,0 0 0,1 0 0,-1 0 0,0 0 0,1 0-1,0 0 1,-1-1 0,1 1 0,0-1 0,0 1 0,0-1 0,0 0-1,2 2 1,-2-3-9,0 0-1,0 0 1,0 0 0,0 0-1,0 0 1,-1 0-1,1 0 1,0-1 0,0 1-1,0-1 1,0 1-1,-1-1 1,1 0 0,0 0-1,-1 0 1,1 0-1,-1 0 1,1 0-1,-1 0 1,1 0 0,-1-1-1,0 1 1,1-1-1,0-1 1,25-29-1029,-2-1 0,41-71-1,-37 55-1280,-11 19-5503</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3.348"/>
    </inkml:context>
    <inkml:brush xml:id="br0">
      <inkml:brushProperty name="width" value="0.025" units="cm"/>
      <inkml:brushProperty name="height" value="0.025" units="cm"/>
    </inkml:brush>
  </inkml:definitions>
  <inkml:trace contextRef="#ctx0" brushRef="#br0">3 1 11179,'0'0'17269,"0"11"-16804,-1 41 139,0-11-1,7 75-1,-5-106-570,1 0 1,0 0-1,0 0 1,1 0-1,0-1 0,1 1 1,0-1-1,0 0 1,1 0-1,0 0 1,1-1-1,0 0 1,7 9-1,-10-14-16,0-1 0,0 1 0,0-1 0,0 0 0,1 0 0,-1 0 0,0 0 0,1 0 0,0-1 0,-1 1-1,1-1 1,0 0 0,0 0 0,-1-1 0,1 1 0,0-1 0,6 0 0,-4 0 24,0-1 1,0-1-1,0 1 0,0-1 0,-1 0 0,1 0 1,0-1-1,-1 1 0,0-1 0,6-5 1,7-6 109,0 0-1,-2-2 1,0 0 0,24-31 0,-31 34-87,-8 10-59,1 1-1,-1-1 1,1 1-1,-1-1 1,1 1-1,0 0 1,0 0-1,0 0 1,0 0-1,1 0 1,-1 1-1,0-1 1,3-1-1,-4 4-3,1 1 0,-1-1 0,-1 0 0,1 1 0,0-1 0,0 0 0,0 1 0,-1-1 0,1 1 0,-1-1 0,1 1 0,-1-1 0,1 1 0,-1 0 0,0-1 0,0 1 0,0-1 0,0 4 0,0-1 0,1 2 0,0-1 0,0 1 0,1-1 0,0 1 0,0-1 0,0 0 0,0 0 0,1 0 0,3 6 0,-4-10 0,-1 1 0,1-1 0,-1 0 0,1 0 0,-1 0 0,1 0 0,0 0 0,0 0 0,-1 0 0,1 0 0,0-1 0,0 1 0,0-1 0,0 1 0,0-1 0,0 0 0,0 1 0,0-1 0,0 0 0,0-1 0,0 1 0,0 0 0,0 0 0,0-1 0,-1 1 0,1-1 0,0 0 0,0 0 0,0 1 0,2-3 0,12-7 0,0 0 0,-1-1 0,0-1 0,-1-1 0,0 0 0,-1 0 0,20-28 0,26-25 0,-57 65 0,-1-1 0,1 1 0,0-1 0,-1 1 0,1 0 0,0-1 0,0 1 0,-1 0 0,1 0 0,0 0 0,0 1 0,0-1 0,4 0 0,-6 1 0,1 0 0,0 0 0,-1 0 0,1 0 0,0 0 0,-1 0 0,1 1 0,-1-1 0,1 0 0,0 1 0,-1-1 0,1 0 0,-1 1 0,1-1 0,-1 0 0,1 1 0,-1-1 0,1 1 0,-1-1 0,1 1 0,-1-1 0,0 1 0,1 0 0,-1-1 0,0 1 0,0-1 0,1 2 0,1 6 0,-1 0 0,1 0 0,-2 0 0,1-1 0,-1 14 0,0-5 0,-1 10-108,0-19-77,1 1 0,0-1 0,0 0-1,0 0 1,1 1 0,0-1 0,1 0 0,-1 0 0,4 9 0,-4-16 77,-1 0 1,0 0 0,0-1-1,0 1 1,0 0-1,0 0 1,0 0-1,0 0 1,0 0 0,0 0-1,1-1 1,-1 1-1,0 0 1,0 0-1,0 0 1,0 0-1,0 0 1,1 0 0,-1 0-1,0 0 1,0 0-1,0 0 1,0-1-1,1 1 1,-1 0 0,0 0-1,0 0 1,0 0-1,0 0 1,1 0-1,-1 0 1,0 0 0,0 0-1,0 1 1,0-1-1,1 0 1,-1 0-1,0 0 1,0 0 0,0 0-1,0 0 1,0 0-1,1 0 1,-1 0-1,0 0 1,0 1 0,0-1-1,0 0 1,0 0-1,0 0 1,1 0-1,-1 0 1,0 1-1,0-1 1,0 0 0,0 0-1,0 0 1,0 0-1,0 1 1,1-17-3262,-1 14 2907,0-26-5495</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3.723"/>
    </inkml:context>
    <inkml:brush xml:id="br0">
      <inkml:brushProperty name="width" value="0.025" units="cm"/>
      <inkml:brushProperty name="height" value="0.025" units="cm"/>
    </inkml:brush>
  </inkml:definitions>
  <inkml:trace contextRef="#ctx0" brushRef="#br0">0 0 18001,'0'0'13293,"18"65"-14863,-8-44-3747,-2-10-7303</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4.387"/>
    </inkml:context>
    <inkml:brush xml:id="br0">
      <inkml:brushProperty name="width" value="0.025" units="cm"/>
      <inkml:brushProperty name="height" value="0.025" units="cm"/>
    </inkml:brush>
  </inkml:definitions>
  <inkml:trace contextRef="#ctx0" brushRef="#br0">0 1 18065,'0'0'8995,"2"14"-8562,47 192 1737,1-4-289,-40-127-1295,9 39 51,-14-104-637,1-12 0,2-17 0,-4-2 0,0-1 0,-1 0 0,-2 1 0,0-1 0,-1 0 0,-2 0 0,0 1 0,-1-1 0,-1 1 0,-7-23 0,10 42 0,1 1 0,0 0 0,-1-1 0,1 1 0,-1 0 0,1-1 0,-1 1 0,1 0 0,-1 0 0,0 0 0,0 0 0,0 0 0,0-1 0,0 1 0,0 1 0,0-1 0,0 0 0,-1-1 0,-3 20 0,11 42 0,-5-56 0,0-1 0,1 1 0,-1-1 0,1 1 0,0-1 0,-1 1 0,1-1 0,1 0 0,-1 0 0,0 0 0,1 0 0,0-1 0,-1 1 0,1-1 0,0 1 0,0-1 0,0 0 0,1 0 0,-1 0 0,0-1 0,1 1 0,0-1 0,-1 0 0,1 0 0,-1 0 0,1 0 0,0-1 0,0 1 0,0-1 0,-1 0 0,1 0 0,0-1 0,4 0 0,1-1 0,-1 0 0,1-1 0,-1 0 0,0-1 0,0 0 0,0 0 0,0 0 0,-1-1 0,0 0 0,0-1 0,0 0 0,-1 0 0,8-8 0,52-82 0,-60 95 0,-2 11 0,1 21 0,-4-26 0,3 29 0,11 64 0,-13-90 0,0 0 0,0-1 0,1 1 0,0 0 0,0-1 0,1 1 0,0-1 0,0 0 0,8 8 0,-12-14 0,1 0 0,1 0 0,-1 0 0,0 1 0,0-2 0,0 1 0,1 0 0,-1 0 0,0 0 0,1 0 0,-1-1 0,0 1 0,1-1 0,-1 1 0,1-1 0,-1 0 0,1 1 0,0-1 0,-1 0 0,1 0 0,-1 0 0,1 0 0,-1 0 0,3-1 0,-1 0 0,0 0 0,0-1 0,0 1 0,0-1 0,-1 1 0,1-1 0,0 0 0,-1 0 0,0-1 0,1 1 0,1-3 0,5-6 0,-2 0 0,1 0 0,-1-1 0,8-19 0,-11 20 0,0 0 0,0 0 0,-1 0 0,0-1 0,-1 1 0,-1-1 0,1 0 0,-2 1 0,0-1 0,0 0 0,-1 0 0,-4-17 0,-15 8 0,20 20 0,0 1 0,0 0 0,-1-1 0,1 1 0,0 0 0,0-1 0,-1 1 0,1 0 0,0-1 0,0 1 0,-1 0 0,1 0 0,0-1 0,-1 1 0,1 0 0,0 0 0,-1 0 0,1 0 0,0-1 0,-1 1 0,1 0 0,-1 0 0,1 0 0,0 0 0,-1 0 0,1 0 0,-1 0 0,1 0 0,0 0 0,-1 0 0,1 0 0,-1 0 0,1 0 0,0 1 0,-1-1 0,1 0 0,0 0 0,-1 0 0,1 0 0,0 1 0,-1-1 0,1 0 0,0 0 0,-1 1 0,1-1 0,0 0 0,0 0 0,-1 1 0,1-1 0,0 0 0,0 1 0,0-1 0,-1 1 0,1-1 0,0 0 0,0 1 0,0 0-6,0 0 0,1-1 0,-1 1 0,1-1 0,-1 1 0,0 0 0,1-1-1,-1 1 1,1-1 0,-1 1 0,1-1 0,-1 0 0,1 1 0,0-1 0,-1 1 0,1-1 0,-1 0 0,1 0 0,0 1 0,-1-1 0,1 0 0,0 0-1,-1 0 1,1 0 0,0 0 0,-1 0 0,1 0 0,0 0 0,1 0 0,29 0-697,-22 0 200,15 0-3138,1-1 0,42-8 1,-25 0-2820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8:54.733"/>
    </inkml:context>
    <inkml:brush xml:id="br0">
      <inkml:brushProperty name="width" value="0.025" units="cm"/>
      <inkml:brushProperty name="height" value="0.025" units="cm"/>
    </inkml:brush>
  </inkml:definitions>
  <inkml:trace contextRef="#ctx0" brushRef="#br0">116 6 16015,'0'0'11478,"-11"-2"-9957,8 1-1467,0 0-1,0 0 0,0 1 1,0-1-1,1 1 0,-1 0 1,0 0-1,0 0 1,0 0-1,0 1 0,0-1 1,0 1-1,0 0 0,0 0 1,0 0-1,1 0 1,-1 0-1,0 0 0,1 1 1,-1-1-1,1 1 1,0 0-1,-1 0 0,1 0 1,0 0-1,0 0 0,0 0 1,0 1-1,0-1 1,1 0-1,-1 1 0,1 0 1,0-1-1,0 1 1,0 0-1,-2 4 0,0 1 83,0 1-1,1-1 1,-1 1-1,1-1 0,1 1 1,0 0-1,0-1 1,1 15-1,0-21-120,0 1 0,1-1 0,-1 0 0,1 1 0,-1-1-1,1 0 1,0 1 0,0-1 0,0 0 0,0 0 0,0 0 0,1 0 0,-1 0 0,1 0 0,-1 0-1,1 0 1,0-1 0,-1 1 0,1-1 0,0 1 0,0-1 0,0 1 0,0-1 0,1 0 0,-1 0-1,0 0 1,0-1 0,1 1 0,-1 0 0,0-1 0,1 1 0,-1-1 0,1 0 0,3 0 0,2 0-13,0-1 0,0 0 1,0 0-1,0-1 0,0 0 1,0 0-1,-1-1 0,1 1 1,-1-2-1,0 1 0,0-1 1,0-1-1,0 1 0,-1-1 1,1 0-1,-1 0 0,0-1 1,-1 0-1,7-8 0,-4 4-3,0-1 0,0 0 0,-1-1 0,0 0 0,-1 0-1,0 0 1,7-25 0,-16 47 1,0 5 0,0 0 0,0 0 0,1 0 0,1 0 0,1 18 0,0-30 0,1 0 0,-1 0 0,1 0 0,-1 0 0,1 0 0,0 0 0,0 0 0,0 0 0,0-1 0,1 1 0,-1 0 0,1-1 0,0 1 0,0-1 0,0 0 0,0 1 0,0-1 0,0 0 0,0 0 0,1-1 0,-1 1 0,1 0 0,-1-1 0,1 1 0,0-1 0,0 0 0,-1 0 0,1 0 0,0 0 0,0-1 0,0 1 0,6-1 0,2 2-327,0-1 0,0-1 0,0 0 0,0-1 0,0 0-1,0 0 1,-1-1 0,1-1 0,0 0 0,14-6 0,18-14-6261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8.617"/>
    </inkml:context>
    <inkml:brush xml:id="br0">
      <inkml:brushProperty name="width" value="0.025" units="cm"/>
      <inkml:brushProperty name="height" value="0.025" units="cm"/>
    </inkml:brush>
  </inkml:definitions>
  <inkml:trace contextRef="#ctx0" brushRef="#br0">427 797 4869,'-112'22'2041,"63"-15"1153,0 3 1,0 2-1,-90 36 1,136-47-2980,1 0 0,0 0 0,0 0-1,0 0 1,0 0 0,0 0 0,0 0 0,0 1 0,0-1 0,1 1 0,-1 0-1,1-1 1,-3 3 0,5-3-175,-1-1 1,0 1-1,0-1 0,0 1 0,1-1 1,-1 1-1,0-1 0,0 1 1,1-1-1,-1 0 0,0 1 0,1-1 1,-1 1-1,0-1 0,1 0 0,-1 1 1,1-1-1,-1 0 0,1 0 1,-1 1-1,1-1 0,-1 0 0,1 0 1,-1 0-1,1 0 0,-1 0 0,1 1 1,-1-1-1,1 0 0,-1 0 1,1 0-1,-1 0 0,2-1 0,70 1 612,-15-8 35,-1-3 1,58-18 0,114-47 78,-160 52-649,1289-462 855,-709 204 758,-629 274-2945,-37 16-1008,-37 18-4578,6-9-2883</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8.948"/>
    </inkml:context>
    <inkml:brush xml:id="br0">
      <inkml:brushProperty name="width" value="0.025" units="cm"/>
      <inkml:brushProperty name="height" value="0.025" units="cm"/>
    </inkml:brush>
  </inkml:definitions>
  <inkml:trace contextRef="#ctx0" brushRef="#br0">437 295 17200,'0'0'10624,"4"16"-9370,14 57-446,4-1 0,42 97 0,1-63-1056,-21-38-7336,-50-69 2631,-9-1 2273,-16-14-5317</inkml:trace>
  <inkml:trace contextRef="#ctx0" brushRef="#br0" timeOffset="1">1 300 14414,'0'0'13452,"51"-52"-12331,15 36-192,15-4-96,8-12-320,1-5-289,-6-1-128,-10 2-64,-15 5-929,-20 9-993,-18 12-2530,-19 5-2018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9.355"/>
    </inkml:context>
    <inkml:brush xml:id="br0">
      <inkml:brushProperty name="width" value="0.025" units="cm"/>
      <inkml:brushProperty name="height" value="0.025" units="cm"/>
    </inkml:brush>
  </inkml:definitions>
  <inkml:trace contextRef="#ctx0" brushRef="#br0">0 146 9385,'0'0'16565,"7"9"-15802,49 80 1233,-28-43-1190,1-2 1,48 56-1,-77-100-798,0 1-1,0-1 0,0 0 1,0 1-1,1-1 1,-1 0-1,0 1 1,0-1-1,1 0 0,-1 1 1,0-1-1,0 0 1,1 0-1,-1 1 1,0-1-1,1 0 0,-1 0 1,0 0-1,1 1 1,-1-1-1,0 0 1,1 0-1,-1 0 0,1 0 1,-1 0-1,0 0 1,1 0-1,-1 0 1,1 0-1,-1 0 0,0 0 1,1 0-1,-1 0 1,0 0-1,1 0 1,-1 0-1,1 0 0,-1-1 1,0 1-1,1 0 1,-1 0-1,0 0 0,1-1 1,-1 1-1,1-1 1,4-23 546,-10-35 189,1 41-743,-1 0 0,0 0 0,-2 1 0,0 0 0,0 0 0,-2 1 0,0 0 0,-1 0 0,-1 1 0,-23-26 0,20 34 0,13 17 0,13 16 0,-9-24-61,1 1-1,-1-1 1,1 0-1,0-1 1,-1 1-1,1-1 1,0 1-1,0-1 1,0-1-1,0 1 1,0 0-1,0-1 1,0 0-1,0 0 1,0 0-1,0 0 1,0-1-1,0 1 1,0-1-1,0 0 1,0 0-1,0-1 1,4-1-1,12-6-957,0 0-1,36-23 1,-49 27 695,78-53-7083,-31 17-560,-20 13-84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09.994"/>
    </inkml:context>
    <inkml:brush xml:id="br0">
      <inkml:brushProperty name="width" value="0.025" units="cm"/>
      <inkml:brushProperty name="height" value="0.025" units="cm"/>
    </inkml:brush>
  </inkml:definitions>
  <inkml:trace contextRef="#ctx0" brushRef="#br0">133 324 4452,'0'0'15578,"-10"6"-13299,2 0-1945,0 0 1,0 0-1,1 0 0,0 1 0,0 0 1,1 1-1,-1-1 0,2 1 0,-1 0 1,1 1-1,0-1 0,-5 15 1,3-5 253,1 1 1,1-1 0,1 1 0,0 1-1,1-1 1,0 31 0,3-49-570,-1 0 1,1 0-1,0 0 1,0 0-1,0 1 1,0-1-1,0 0 1,0 0-1,0 0 1,0 0-1,1 1 1,-1-1-1,0 0 1,1 0-1,-1 0 1,1 0-1,-1 0 1,1 0-1,0 0 1,-1 0-1,1 0 1,0 0-1,0 0 0,-1-1 1,1 1-1,0 0 1,0 0-1,0-1 1,0 1-1,0-1 1,0 1-1,0-1 1,0 1-1,0-1 1,0 1-1,1-1 1,-1 0-1,0 0 1,0 0-1,0 1 1,0-1-1,0 0 1,1-1-1,-1 1 1,0 0-1,0 0 1,0 0-1,0-1 1,0 1-1,1 0 1,-1-1-1,0 1 1,0-1-1,1 0 1,4-2 85,1 0-1,-1-1 1,0 0 0,0 0 0,0 0 0,0-1 0,8-8 0,-3-1-99,0-1-1,-1 0 1,0 0 0,-1-1 0,-1 0-1,-1-1 1,0 0 0,-1 0-1,-1 0 1,0-1 0,-2 1 0,0-1-1,1-19 1,-6 53-6,-2 8 0,2 0 0,1 0 0,0 0 0,6 46 0,-5-68-38,1 0 0,-1 0-1,0 0 1,1 0 0,-1 0 0,1 0-1,-1 0 1,1 0 0,0-1 0,0 1 0,0 0-1,0 0 1,0-1 0,1 1 0,-1-1-1,0 1 1,1-1 0,-1 0 0,1 1-1,-1-1 1,1 0 0,-1 0 0,1 0 0,0 0-1,0 0 1,0-1 0,-1 1 0,1 0-1,0-1 1,0 1 0,0-1 0,0 0-1,0 0 1,0 0 0,0 0 0,0 0 0,0 0-1,0 0 1,0-1 0,0 1 0,3-2-1,1 0-247,1-1 0,-1 0-1,1 0 1,-1 0-1,-1-1 1,1 0-1,0 0 1,-1-1-1,0 1 1,7-9-1,-2 0-1434,0 0 0,0-1-1,-2-1 1,0 1 0,0-2-1,-2 1 1,0-1 0,7-26-1,0-45-163,-13-3 10369,-4 80-3971,-2 17-2065,-3 18-1498,1 23 588,3 0-1,0 68 1,4-114-1520,1 0 1,0 0 0,0-1 0,0 1 0,0 0 0,0 0-1,0 0 1,1 0 0,-1 0 0,1 0 0,-1-1 0,1 1-1,0 0 1,0 0 0,0-1 0,0 1 0,0 0 0,0-1-1,0 1 1,0-1 0,0 0 0,1 1 0,-1-1 0,1 0-1,-1 0 1,1 0 0,-1 0 0,1 0 0,2 1-1,-2-2 0,1 1-1,-1-1 0,0-1 0,0 1 0,1 0 0,-1-1 0,0 1 0,0-1 1,0 1-1,1-1 0,-1 0 0,0 0 0,0 0 0,0 0 0,-1 0 0,1-1 1,0 1-1,0-1 0,-1 1 0,1-1 0,0 1 0,-1-1 0,0 0 0,2-2 1,8-13-7,0 0 1,-2 0 0,0-1 0,-1 0 0,0-1 0,-2 0 0,0 0 0,-1 0-1,3-29 1,-2-5-7,-3 1 0,-4-70 0,-11 176-5,10-28 0,-3 92 0,5-108 0,1 0 0,0 0 0,0 0 0,1-1 0,1 1 0,-1-1 0,1 1 0,1-1 0,5 11 0,-6-16-35,0 0 0,-1-1 0,2 0 0,-1 1 0,0-1 0,1 0 1,-1-1-1,1 1 0,0-1 0,0 1 0,0-1 0,0 0 0,0-1 0,0 1 0,1-1 0,-1 0 0,9 2 0,3-1-684,0-1-1,0 0 0,25-3 1,-15-3-5960,-6-8-5236</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10.710"/>
    </inkml:context>
    <inkml:brush xml:id="br0">
      <inkml:brushProperty name="width" value="0.025" units="cm"/>
      <inkml:brushProperty name="height" value="0.025" units="cm"/>
    </inkml:brush>
  </inkml:definitions>
  <inkml:trace contextRef="#ctx0" brushRef="#br0">15 207 9865,'-1'0'643,"0"0"0,1 1 0,-1 0 0,0-1 0,0 1 0,0-1 0,0 1 0,0 0 0,1 0-1,-1 0 1,0-1 0,1 1 0,-1 0 0,1 0 0,-1 0 0,1 0 0,-1 0 0,1 0 0,0 0 0,-1 1-1,1-1-432,1-1-1,-1 1 1,0-1-1,1 1 1,-1-1-1,0 1 1,1-1-1,-1 1 1,1-1-1,-1 0 0,1 1 1,-1-1-1,1 0 1,-1 1-1,1-1 1,-1 0-1,1 0 1,-1 1-1,1-1 0,0 0 1,-1 0-1,1 0 1,-1 0-1,2 0 1,3 0 36,0 1 0,-1-1 0,1 0 0,0-1 1,-1 1-1,1-1 0,0 0 0,6-2 0,-3-2-161,1 0 0,-1-1 0,1 0-1,-2 0 1,1-1 0,-1 1 0,0-2-1,0 1 1,-1-1 0,0 0-1,0 0 1,-1-1 0,0 0 0,0 0-1,-1 0 1,0 0 0,-1-1-1,0 1 1,-1-1 0,0 0 0,0 0-1,0-12 1,-2 21-85,0 0 0,0-1 0,0 1 0,0 0 0,0 0 0,0 0 0,0 0 0,-1 0 0,1-1 0,0 1 0,-1 0 0,1 0 0,-1 0 0,1 0 0,-1 0 0,0 0 0,1 0 0,-1 0 0,0 1 0,0-1 0,1 0 0,-1 0 0,0 0 0,0 1 0,0-1 0,0 1 0,0-1 0,0 0 0,0 1 0,0 0 0,0-1 0,0 1 0,0 0 0,-1-1 0,1 1 0,0 0 0,0 0 0,0 0 0,0 0 0,0 0 0,-1 0 0,1 0 0,0 0 0,0 1 0,0-1 0,-2 1 0,-1 0 0,0 0 0,-1 1 0,1-1 0,0 1 0,0 0 0,0 0 0,0 1 0,0-1 0,1 1 0,-1 0 0,-3 3 0,1 2 0,0 1 0,0 0 0,1 0 0,0 0 0,1 1 0,0 0 0,0 0 0,1 0 0,0 0 0,1 0 0,0 1 0,1-1 0,0 1 0,0 16 0,1-22 0,0 0 0,1-1 0,-1 1 0,1 0 0,0-1 0,0 1 0,1-1 0,-1 1 0,1-1 0,0 1 0,0-1 0,0 0 0,1 0 0,-1 0 0,1-1 0,0 1 0,0 0 0,1-1 0,-1 0 0,1 0 0,-1 0 0,1 0 0,0-1 0,0 1 0,0-1 0,0 0 0,1 0 0,-1 0 0,1-1 0,-1 0 0,1 0 0,-1 0 0,1 0 0,5 0 0,2 0-196,1-1 1,-1-1-1,0 1 1,23-6-1,18-14-3353,-9-6-5505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3.027"/>
    </inkml:context>
    <inkml:brush xml:id="br0">
      <inkml:brushProperty name="width" value="0.025" units="cm"/>
      <inkml:brushProperty name="height" value="0.025" units="cm"/>
    </inkml:brush>
  </inkml:definitions>
  <inkml:trace contextRef="#ctx0" brushRef="#br0">0 62 14638,'0'0'9652,"4"10"-8921,5 14-288,-2 0 1,-1 1-1,-1 0 1,-1 0-1,1 33 0,-4 144 1554,-2-87-1225,0-66-620,-1-35-135,2 1 0,-1-1 0,2 0 0,0 1 0,1-1 0,0 1 0,8 26 0,-10-41-19,0 1 0,0-1 0,0 1 0,0-1 0,0 0 0,0 1 0,0-1-1,1 0 1,-1 1 0,0-1 0,0 0 0,0 1 0,0-1 0,0 0-1,1 1 1,-1-1 0,0 0 0,0 1 0,1-1 0,-1 0 0,0 0 0,0 1-1,1-1 1,-1 0 0,0 0 0,0 0 0,1 1 0,-1-1 0,0 0-1,1 0 1,-1 0 0,1 0 0,-1 0 0,0 0 0,1 0 0,-1 0 0,0 0-1,1 0 1,-1 0 0,0 0 0,1 0 0,-1 0 0,0 0 0,1 0 0,-1 0-1,1 0 1,-1 0 0,0 0 0,1-1 0,-1 1 0,0 0 0,0 0-1,1 0 1,-1-1 0,0 1 0,1 0 0,-1 0 0,0-1 0,0 1 0,8-21 33,-5-14-16,-2 0 0,-1 0 0,-2 0 0,-1 0 0,-2 0 0,-16-57 0,8 35-209,-6-70 0,19 121 184,-3-28-48,3-52 0,1 76 55,0 1 0,0 0 0,1 0 0,0-1 0,1 1 0,0 0 0,0 1-1,1-1 1,0 1 0,8-14 0,-11 21-2,0-1 0,-1 1-1,1 0 1,0-1 0,0 1 0,0 0-1,0 0 1,0 0 0,0 0-1,0 0 1,1 0 0,-1 0 0,0 0-1,1 0 1,-1 0 0,0 1-1,1-1 1,-1 1 0,1-1 0,-1 1-1,1-1 1,-1 1 0,1 0 0,0 0-1,-1 0 1,1 0 0,-1 0-1,1 0 1,-1 0 0,1 0 0,-1 1-1,1-1 1,-1 0 0,1 1-1,-1 0 1,1-1 0,-1 1 0,1 0-1,-1-1 1,0 1 0,0 0-1,1 0 1,-1 0 0,0 0 0,0 1-1,0-1 1,0 0 0,0 0 0,0 1-1,1 1 1,3 5 5,1 1-1,-2 0 1,1 0-1,-1 0 1,0 0-1,3 16 1,-2-6 204,-2 1 0,0 0 0,-1 0 0,-2 0 0,0 0 0,-2 21 0,1-31-110,-1-1 0,1 1 0,-1 0 1,-1-1-1,0 0 0,0 0 0,-1 0 0,0 0 0,-1 0 0,0-1 0,0 1 1,0-1-1,-1-1 0,-9 9 0,13-14-221,0 1-1,0-2 1,-1 1 0,1 0 0,-1 0-1,0-1 1,1 1 0,-1-1 0,0 0-1,0 0 1,0 0 0,-5 1-1,7-2-78,-1 0 0,1 0-1,-1 0 1,1 0-1,-1-1 1,1 1-1,-1 0 1,1-1-1,-1 1 1,1-1-1,-1 1 1,1-1-1,-1 0 1,1 0 0,0 0-1,0 0 1,-1 1-1,0-3 1,-1-1-355,0 1 1,1-1 0,-1 0 0,1 0-1,0 0 1,0 0 0,1 0 0,-1-1-1,1 1 1,0 0 0,0-1 0,1 1-1,-1-1 1,1-8 0,0-14-5766</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11.348"/>
    </inkml:context>
    <inkml:brush xml:id="br0">
      <inkml:brushProperty name="width" value="0.025" units="cm"/>
      <inkml:brushProperty name="height" value="0.025" units="cm"/>
    </inkml:brush>
  </inkml:definitions>
  <inkml:trace contextRef="#ctx0" brushRef="#br0">1 317 19763,'0'0'8883,"-1"-9"-7554,1 6-1245,0 0 0,0 0 1,0 0-1,1-1 0,-1 1 0,1 0 0,0 0 1,0 0-1,0 0 0,0 0 0,0 0 1,1 0-1,3-6 0,1 2 153,1-1 0,0 1 1,0 0-1,13-9 0,4-3-103,15-13-36,1 2-1,54-31 1,-92 60-98,0 0 0,-1 0 0,1 0 0,0 0 0,0 0 0,0 1 0,0-1 0,0 0 0,0 1 0,0 0 0,0-1 0,0 1 0,0 0 0,0 0 0,0 0 0,0 0 0,0 0 0,0 1 0,1-1 0,-1 1 0,2 0 0,-1 2 0,0-1 0,-1 0 0,1 0 0,-1 1 0,0-1 0,0 1 0,0 0 0,0 0 0,3 5 0,21 26 0,-24-33 0,0 0 0,-1 0 0,1 0 0,0 0 0,-1-1 0,1 1 0,0-1 0,0 1 0,-1-1 0,1 0 0,0 0 0,0 0 0,0 0 0,0 0 0,-1 0 0,1 0 0,0 0 0,0-1 0,0 1 0,-1-1 0,1 1 0,0-1 0,-1 0 0,1 0 0,0 0 0,-1 0 0,1 0 0,-1 0 0,1 0 0,-1 0 0,0 0 0,1-1 0,-1 1 0,2-3 0,5-5 0,-1 0 0,0-1 0,11-20 0,-15 25 0,1-1 0,-2 0 0,1 0 0,-1 0 0,1 0 0,-2 0 0,1 0 0,0-8 0,-4 43-2728,-5 24-7021,1-5 2447,0-2 304</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11.737"/>
    </inkml:context>
    <inkml:brush xml:id="br0">
      <inkml:brushProperty name="width" value="0.025" units="cm"/>
      <inkml:brushProperty name="height" value="0.025" units="cm"/>
    </inkml:brush>
  </inkml:definitions>
  <inkml:trace contextRef="#ctx0" brushRef="#br0">0 258 16656,'0'0'11798,"13"-3"-10789,18-7-734,-1-1 0,0-1 1,-1-2-1,0-1 0,-1-1 1,-1-1-1,0-2 1,-2-1-1,0 0 0,-1-2 1,23-28-1,-42 45-468,10-19-6255</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2.621"/>
    </inkml:context>
    <inkml:brush xml:id="br0">
      <inkml:brushProperty name="width" value="0.025" units="cm"/>
      <inkml:brushProperty name="height" value="0.025" units="cm"/>
    </inkml:brush>
  </inkml:definitions>
  <inkml:trace contextRef="#ctx0" brushRef="#br0">20 467 18738,'0'0'4954,"-6"-8"-4671,5 5-266,-1 0 1,0 0 0,1 1-1,-1-1 1,1 0 0,0 0-1,0 0 1,0 0-1,1-1 1,-1 1 0,1 0-1,-1 0 1,1 0 0,0 0-1,0-1 1,1-5 0,2-1 90,0 0 0,1 0 1,0 0-1,1 0 1,5-9-1,3-6 425,0 1 0,2 1 0,34-41 0,-44 57-415,1 1 0,0 1 1,1-1-1,-1 1 0,1 1 0,0-1 1,0 1-1,0 0 0,1 0 0,0 1 0,-1 0 1,1 1-1,0-1 0,0 2 0,1-1 0,-1 1 1,13 0-1,25 7 271,-39-4-294,0-1 0,1 0 0,-1 0 0,0 0 0,1-1 0,-1 0 0,1 0 0,9-2 0,-15 1-71,0-1 0,0 1 1,0 0-1,0-1 0,0 1 0,0-1 1,0 0-1,0 1 0,-1-1 1,1 0-1,-1 0 0,1 0 0,-1 0 1,0 0-1,1-4 0,17-40 133,-11 25-254,-6 17-402,11-23 144,-3 17-2564,2 9-4967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3.030"/>
    </inkml:context>
    <inkml:brush xml:id="br0">
      <inkml:brushProperty name="width" value="0.025" units="cm"/>
      <inkml:brushProperty name="height" value="0.025" units="cm"/>
    </inkml:brush>
  </inkml:definitions>
  <inkml:trace contextRef="#ctx0" brushRef="#br0">64 2 8712,'0'0'7565,"-9"5"-6818,-45 23 0,54-28-816,14-16-198,29 5-2770,-26 3-2809</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3.753"/>
    </inkml:context>
    <inkml:brush xml:id="br0">
      <inkml:brushProperty name="width" value="0.025" units="cm"/>
      <inkml:brushProperty name="height" value="0.025" units="cm"/>
    </inkml:brush>
  </inkml:definitions>
  <inkml:trace contextRef="#ctx0" brushRef="#br0">191 40 11050,'0'0'7010,"2"-8"-4309,0 2-2576,5-18 2083,-4 22-718,-2 19-210,-2 6-782,-2 0 0,0-1 0,-2 0 0,0 0 0,-1 0 0,-2-1 0,-10 23 0,-78 140 1129,36-92-719,84-101-1261,140-120 648,-116 88-279,1 3 0,2 1-1,83-45 1,-131 81-51,1-1 0,-1 1 0,0 0 0,1 0 1,-1 0-1,0 0 0,1 1 0,4-1 0,3 7-1677,-15 14-1643,3-18 2769,0-1 0,0 1 0,-1 0 0,1 0-1,-1-1 1,0 1 0,1-1 0,-1 1 0,0-1 0,0 0 0,0 0 0,0 0 0,-3 2 0,-13 4-6044</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4.365"/>
    </inkml:context>
    <inkml:brush xml:id="br0">
      <inkml:brushProperty name="width" value="0.025" units="cm"/>
      <inkml:brushProperty name="height" value="0.025" units="cm"/>
    </inkml:brush>
  </inkml:definitions>
  <inkml:trace contextRef="#ctx0" brushRef="#br0">1 482 4837,'0'0'16735,"15"-7"-14957,71-45 289,134-103-1,8-6-1736,-193 138-283,-12 8-20,0 0 0,1 2 0,30-13 0,-85 54 223,-28 17 220,-103 78 448,-173 123 1175,326-240-1983,8-5-83,-1 0-1,0 0 1,1 0-1,-1 0 1,0 0-1,1 0 0,-1 0 1,0 0-1,0-1 1,0 1-1,-3 0 0,25-29-255,29-20-130,3 3 0,1 1 1,64-38-1,-62 44-80,190-137-522,-230 162 1045,-23 14 116,-28 18 237,-105 81 294,-200 185 1,329-273-16,-2 2-5138,17-28-6905,12-16-3829</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5.548"/>
    </inkml:context>
    <inkml:brush xml:id="br0">
      <inkml:brushProperty name="width" value="0.025" units="cm"/>
      <inkml:brushProperty name="height" value="0.025" units="cm"/>
    </inkml:brush>
  </inkml:definitions>
  <inkml:trace contextRef="#ctx0" brushRef="#br0">0 0 8008,'0'0'16047,"43"81"-13773,-19-19-544,1 14-609,-1 5-353,0-2-383,0-7-289,1-10-64,-4-12-224,-3-12-993,-5-12-609,-13-8-1057,-2-6-2402,-22-10-2242</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6.049"/>
    </inkml:context>
    <inkml:brush xml:id="br0">
      <inkml:brushProperty name="width" value="0.025" units="cm"/>
      <inkml:brushProperty name="height" value="0.025" units="cm"/>
    </inkml:brush>
  </inkml:definitions>
  <inkml:trace contextRef="#ctx0" brushRef="#br0">0 292 13837,'0'-16'946,"1"0"0,0 0 1,0 0-1,2 0 0,8-27 0,-8 34-663,1 0 1,0 1-1,1 0 0,-1 0 0,2 0 0,-1 0 1,1 1-1,0 0 0,1 0 0,0 1 0,10-8 0,-7 6-187,0 0-1,1 1 0,0 0 0,1 1 1,-1 0-1,1 1 0,0 0 1,0 1-1,1 0 0,-1 1 0,1 1 1,26-3-1,-39 5-80,1 0 1,0 0 0,0 1-1,0-1 1,0 0 0,-1 0-1,1 0 1,0 1 0,0-1-1,-1 0 1,1 1-1,0-1 1,0 1 0,-1-1-1,1 0 1,0 1 0,-1 0-1,1-1 1,-1 1-1,1-1 1,0 1 0,-1 0-1,0-1 1,1 1 0,-1 0-1,1 1 1,4 27 959,-14 34 885,8-59-1781,-5 28 163,1 0 0,-2 51 0,7-81-322,0 0 0,0-1-1,0 1 1,0 0 0,1-1-1,-1 1 1,0 0-1,1-1 1,-1 1 0,1 0-1,-1-1 1,1 1 0,0-1-1,0 1 1,0-1-1,0 1 1,0-1 0,0 0-1,0 1 1,0-1 0,0 0-1,1 0 1,-1 0 0,1 0-1,-1 0 1,0 0-1,1 0 1,-1-1 0,1 1-1,0 0 1,-1-1 0,1 1-1,0-1 1,-1 0 0,1 0-1,0 1 1,-1-1-1,1 0 1,0 0 0,0-1-1,-1 1 1,1 0 0,2-1-1,10-2-1519,0 0-1,0-1 1,-1 0-1,16-8 1,-18 8 219,-4 1 1003,0 0 0,1 1 0,-1 0-1,0 0 1,13-1 0,-18 3 498,0 0 0,0 0-1,-1 0 1,1 1 0,0-1 0,0 0-1,-1 0 1,1 1 0,0 0 0,0-1 0,-1 1-1,1 0 1,-1-1 0,1 1 0,-1 0-1,1 0 1,-1 0 0,1 1 0,-1-1 0,0 0-1,0 0 1,1 1 0,-1-1 0,0 1-1,0-1 1,-1 1 0,1-1 0,0 1 0,0 2-1,7 19 2550,-2 1 0,5 39 0,-9-43-1787,1 0 0,1 0 0,1-1 0,14 36 0,-19-54-845,1 0 0,-1 0 0,0 0 0,1 0 0,-1 0 0,0-1 0,1 1 0,-1 0 0,1 0 0,-1 0-1,1 0 1,0-1 0,-1 1 0,1 0 0,0-1 0,-1 1 0,1 0 0,0-1 0,0 1 0,0-1-1,-1 1 1,1-1 0,0 0 0,0 1 0,0-1 0,2 1 0,-2-2 2,0 0-1,0 1 1,0-1 0,0 0 0,0 0-1,-1 0 1,1 1 0,0-1 0,0 0-1,-1 0 1,1 0 0,-1 0-1,1-1 1,-1 1 0,1 0 0,-1 0-1,1-2 1,10-57 510,-8 33-487,-2 0 0,-2-30 0,0 47-81,0 1-1,-1-1 1,0 0 0,0 0 0,-1 1 0,0 0 0,-1-1 0,0 1-1,-6-9 1,10 17 10,0 1 0,0 0 0,0 0 0,0 0 0,0 0 0,0-1 0,0 1 0,0 0-1,0 0 1,0 0 0,0-1 0,0 1 0,0 0 0,0 0 0,0 0 0,-1 0 0,1-1 0,0 1 0,0 0-1,0 0 1,0 0 0,0 0 0,0 0 0,-1 0 0,1 0 0,0-1 0,0 1 0,0 0 0,0 0-1,-1 0 1,1 0 0,0 0 0,0 0 0,0 0 0,-1 0 0,1 0 0,0 0 0,0 0 0,0 0 0,-1 0-1,1 0 1,0 0 0,0 0 0,0 0 0,0 0 0,-1 0 0,1 0 0,0 0 0,0 1 0,0-1 0,0 0-1,-1 0 1,1 0 0,0 0 0,0 0 0,0 0 0,0 1 0,0-1 0,0 0 0,-1 0 0,-1 18-273,4 23-585,-1-37 535,1 0 0,-1-1-1,1 1 1,-1-1 0,1 0-1,0 1 1,0-1-1,1 0 1,-1 0 0,5 4-1,-5-5-64,0 0 0,0 0-1,0-1 1,0 1 0,1-1-1,-1 1 1,0-1 0,1 0-1,-1 0 1,1 0 0,0 0-1,-1-1 1,1 1 0,-1-1-1,1 1 1,0-1 0,-1 0-1,1 0 1,0 0 0,0 0-1,-1-1 1,1 1 0,-1-1-1,1 0 1,3-1 0,16-14-4520</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6.816"/>
    </inkml:context>
    <inkml:brush xml:id="br0">
      <inkml:brushProperty name="width" value="0.025" units="cm"/>
      <inkml:brushProperty name="height" value="0.025" units="cm"/>
    </inkml:brush>
  </inkml:definitions>
  <inkml:trace contextRef="#ctx0" brushRef="#br0">34 329 17969,'-3'9'2434,"-6"21"-692,-8 47 0,15-66-1382,1 0 0,0 0 0,0 0 0,1 0 0,1 0 0,0 0 0,0-1 0,1 1 0,3 11 0,-5-21-335,0 0 0,1 1 0,-1-1-1,1 0 1,-1 0 0,1 0-1,-1 0 1,1 1 0,0-1 0,-1 0-1,1 0 1,0 0 0,0-1 0,0 1-1,0 0 1,0 0 0,0 0-1,0-1 1,0 1 0,0 0 0,0-1-1,1 1 1,-1-1 0,0 1 0,0-1-1,0 0 1,2 1 0,-1-2 1,0 1 0,0-1 0,0 1 0,0-1 0,0 0 0,0 0 1,0 1-1,0-1 0,0-1 0,-1 1 0,1 0 0,0 0 0,-1-1 0,3-2 0,3-3 28,-1 0 1,-1 0-1,1 0 0,-1-1 0,-1 0 0,6-11 0,-5 3-16,0-1 0,-1 0 0,4-32 0,-8 44-31,1 0-1,-1 0 0,1 0 0,-1 0 0,-1 0 0,1-1 0,-1 1 0,0 0 0,0 0 1,-1 0-1,1 0 0,-1 0 0,0 1 0,0-1 0,-1 1 0,-5-9 0,8 12-12,-1 0 0,0 0-1,0 0 1,1 0 0,-1 1-1,0-1 1,0 0 0,0 0-1,0 1 1,0-1 0,0 1-1,0-1 1,0 1 0,0-1-1,0 1 1,0-1 0,0 1-1,-1 0 1,1 0 0,0-1-1,0 1 1,0 0 0,0 0-1,-1 0 1,1 0 0,0 1-1,0-1 1,0 0 0,-2 1-1,1 0-4,1 1 0,-1-1-1,1 1 1,-1 0 0,1-1 0,0 1-1,0 0 1,-1 0 0,1 0 0,1 0-1,-1 0 1,0 0 0,0 0 0,0 3-1,-2 9-62,1 0 0,0 0-1,0 20 1,2-28-110,0-1 1,0 0 0,1 0 0,0 0 0,0 0-1,0 0 1,1 0 0,0 0 0,-1-1-1,5 8 1,-5-11 60,0 0-1,0 1 1,0-1 0,0 0-1,1 0 1,-1 0-1,0 0 1,0 0-1,1 0 1,-1 0 0,1 0-1,-1 0 1,1-1-1,-1 1 1,1 0-1,0-1 1,-1 0 0,1 1-1,-1-1 1,1 0-1,0 0 1,-1 0-1,1 0 1,0 0 0,-1 0-1,1 0 1,0-1-1,-1 1 1,1-1-1,0 1 1,-1-1 0,1 1-1,-1-1 1,1 0-1,-1 0 1,3-2-1,4-3-254,1 0-1,-1-1 0,-1 0 0,0 0 0,0-1 0,0 0 0,-1 0 0,0-1 0,0 0 0,5-11 0,0-3-1321,-1 1-1,-1-2 1,8-28-1,-3-28 335,-13 73 1825,0 1-1,-1-1 1,0 0-1,-1 1 1,1-1-1,-1 0 1,0 1-1,-1-1 1,-4-10-1,6 16-316,0 0-1,0 0 1,-1 0-1,1 1 1,0-1-1,-1 0 1,1 0-1,-1 1 1,1-1-1,-1 0 0,1 1 1,-1-1-1,1 0 1,-1 1-1,1-1 1,-1 1-1,0-1 1,1 1-1,-1-1 1,0 1-1,0 0 1,1-1-1,-1 1 1,0 0-1,0 0 1,0-1-1,1 1 1,-1 0-1,0 0 1,0 0-1,0 0 1,0 0-1,1 0 1,-1 0-1,0 0 1,0 1-1,0-1 1,1 0-1,-1 0 1,0 1-1,0-1 1,-1 1-1,0 0 67,1 1 0,-1 0 0,0 0 0,0 0 0,1-1 0,-1 2 0,1-1 0,0 0 0,0 0 0,0 0-1,0 0 1,0 1 0,-1 3 0,-3 15 324,1 1 0,1 0 0,1 1 1,1-1-1,1 0 0,1 1 0,0-1 0,7 26 0,-8-45-491,1-1-1,-1 1 1,1 0 0,0-1-1,0 0 1,0 1 0,0-1 0,0 1-1,1-1 1,-1 0 0,0 0 0,1 0-1,0 0 1,0 0 0,-1 0-1,1 0 1,0 0 0,1-1 0,-1 1-1,0-1 1,0 0 0,1 1 0,-1-1-1,0 0 1,1 0 0,-1-1-1,1 1 1,0 0 0,-1-1 0,1 0-1,-1 1 1,1-1 0,0 0 0,-1 0-1,1-1 1,0 1 0,-1 0-1,1-1 1,-1 0 0,1 0 0,-1 1-1,3-3 1,7-1 0,-1-2 1,0 0-1,0 0 0,-1-1 1,0 0-1,0-1 0,14-14 1,-6 3-294,-2-2 0,0 0 1,-1 0-1,-1-2 0,-1 0 1,18-42-1,-32 70 411,0 1-1,1-1 1,-1 0 0,1 0-1,1 1 1,0 7-1,1 9-13,-3-7-35,1-1 1,1 1-1,1 0 1,0 0-1,1-1 1,5 18-1,-6-28-90,-1-1 0,1 1-1,0 0 1,0 0-1,0-1 1,1 1-1,-1-1 1,1 0 0,0 0-1,0 0 1,0 0-1,0 0 1,1-1 0,-1 1-1,1-1 1,-1 0-1,1 0 1,0 0 0,0-1-1,0 1 1,0-1-1,0 0 1,0 0-1,0 0 1,0-1 0,8 1-1,-2-2 16,0 0 1,0 0-1,0-1 0,0-1 0,0 1 1,0-2-1,-1 1 0,0-1 0,1-1 0,-1 0 1,-1 0-1,1-1 0,-1 0 0,14-13 1,11-11-573,55-69 0,-85 97 484,8-14 15,-9 13 59,0 0 1,0 0-1,0 0 1,1 0-1,-1 0 1,1 0-1,0 1 1,3-3-1,0 37 716,-6-27-577,1 3-74,0 1 0,1 0-1,-1-1 1,2 1 0,-1-1 0,1 0 0,1 0-1,-1 0 1,8 11 0,-9-16-69,0-1-1,0 0 1,-1 0-1,1 0 1,1 0-1,-1 0 1,0-1-1,0 1 1,1-1-1,-1 1 1,1-1-1,-1 0 1,1 0-1,-1 0 1,1 0-1,0 0 1,-1-1-1,1 1 1,0-1-1,0 0 1,-1 0-1,1 0 1,0 0-1,0 0 1,0-1-1,-1 1 1,1-1-1,0 1 1,-1-1-1,1 0 1,0 0-1,-1-1 1,1 1-1,2-2 1,5-3-448,-1-1-1,1 0 1,-1 0 0,0-1-1,-1 0 1,0-1-1,0 1 1,10-17 0,-5 6-1163,0-1 1,-2-1 0,13-30 0,-7-1-4007,-8 0-2215</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7.191"/>
    </inkml:context>
    <inkml:brush xml:id="br0">
      <inkml:brushProperty name="width" value="0.025" units="cm"/>
      <inkml:brushProperty name="height" value="0.025" units="cm"/>
    </inkml:brush>
  </inkml:definitions>
  <inkml:trace contextRef="#ctx0" brushRef="#br0">0 15 10218,'0'0'17462,"9"6"-16550,-3-1-707,0 0 0,0 0 0,0 1 0,-1 0 0,0 0 0,0 0 0,-1 1 0,1-1 0,-2 1 0,1 0 0,-1 0 0,0 1 0,0-1 0,2 9 0,-5-15-194,5 16 139,0 0 0,1 0 1,1 0-1,16 27 0,-22-41-142,0-1 1,1 1-1,-1-1 0,1 0 0,0 1 1,0-1-1,0 0 0,0 0 0,0 0 1,0-1-1,0 1 0,1 0 0,-1-1 1,0 0-1,1 1 0,0-1 0,-1 0 1,1 0-1,0-1 0,-1 1 0,1 0 0,0-1 1,0 0-1,-1 1 0,1-1 0,0 0 1,0-1-1,0 1 0,-1 0 0,1-1 1,0 0-1,0 1 0,-1-1 0,1 0 1,-1 0-1,1-1 0,-1 1 0,1-1 0,-1 1 1,3-3-1,8-6-215,-1 0 0,-1-1 0,1-1 1,-2 0-1,0 0 0,0-1 0,13-23 0,-12 15-130,0 0-1,-1 0 1,-2-1 0,11-37-1,-20 60 467,0 30 651,0-1 1,2 0 0,6 42-1,-6-70-777,-1 0 0,1 0-1,0 0 1,0 0-1,0-1 1,0 1 0,0 0-1,0 0 1,0-1 0,1 1-1,-1 0 1,0-1 0,1 0-1,0 1 1,-1-1-1,1 0 1,0 0 0,-1 0-1,1 0 1,0 0 0,4 2-1,-3-3 5,0 0-1,1 1 0,-1-1 0,1 0 1,-1 0-1,0-1 0,1 1 0,-1-1 1,0 0-1,0 0 0,0 0 0,5-2 1,3-2-81,0-1 1,-1 0 0,1-1-1,-1 0 1,0-1 0,9-9 0,16-23-3029,-3-8-3582</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3.448"/>
    </inkml:context>
    <inkml:brush xml:id="br0">
      <inkml:brushProperty name="width" value="0.025" units="cm"/>
      <inkml:brushProperty name="height" value="0.025" units="cm"/>
    </inkml:brush>
  </inkml:definitions>
  <inkml:trace contextRef="#ctx0" brushRef="#br0">64 0 18481,'0'0'6028,"-9"1"-3909,9-1-2109,-2 0 54,0 0-1,0 0 1,0 0 0,0 0-1,0 0 1,0 1 0,0-1-1,0 1 1,0-1 0,0 1-1,0 0 1,0 0 0,0 0-1,0 0 1,1 0 0,-1 0-1,0 0 1,1 1 0,-1-1-1,1 1 1,-1-1 0,1 1-1,0-1 1,0 1 0,-1 0-1,1 0 1,0-1 0,1 1-1,-1 0 1,0 0 0,0 0-1,1 0 1,0 0 0,-1 0-1,1 0 1,0 0 0,0 0-1,0 3 1,0-3-15,-3 24 615,4 44 0,-1-65-622,0 0 1,0 0 0,1 0 0,0 0-1,0 0 1,0-1 0,1 1 0,0 0-1,-1-1 1,2 1 0,-1-1 0,0 1-1,1-1 1,0 0 0,0 0-1,5 5 1,-6-8-37,0 0-1,-1 0 1,1 0-1,0 0 0,0 0 1,0 0-1,-1-1 1,1 1-1,0-1 1,0 1-1,0-1 1,0 0-1,0 0 1,0 0-1,0 0 0,0 0 1,0 0-1,0 0 1,0-1-1,0 1 1,0-1-1,0 1 1,0-1-1,0 0 0,-1 0 1,1 0-1,0 0 1,0 0-1,-1 0 1,1 0-1,-1-1 1,1 1-1,-1-1 1,0 1-1,1-1 0,-1 1 1,0-1-1,0 0 1,0 1-1,1-4 1,3-4 31,0 0 1,0-1-1,-1 1 1,0-1-1,-1 0 1,3-14-1,-4 12 5,0-1 0,-1 0-1,0 0 1,-1 0 0,-3-26 0,-1 35-150,-2 12 20,-2 11 22,6-2 34,1 1-1,1 26 1,1-17 322,-1-26-321,0-1 0,1 0 1,-1 1-1,0-1 0,1 0 1,-1 1-1,1-1 0,-1 0 1,1 0-1,-1 1 0,0-1 1,1 0-1,-1 0 0,1 0 1,-1 0-1,1 1 0,-1-1 1,1 0-1,-1 0 0,1 0 1,-1 0-1,1 0 0,-1 0 1,1 0-1,-1-1 0,1 1 1,-1 0-1,1 0 0,-1 0 1,1 0-1,-1-1 0,0 1 1,1 0-1,-1 0 1,1-1-1,-1 1 0,0 0 1,1-1-1,18-9-6087</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49:58.414"/>
    </inkml:context>
    <inkml:brush xml:id="br0">
      <inkml:brushProperty name="width" value="0.025" units="cm"/>
      <inkml:brushProperty name="height" value="0.025" units="cm"/>
    </inkml:brush>
  </inkml:definitions>
  <inkml:trace contextRef="#ctx0" brushRef="#br0">1146 18 12460,'-18'-5'128,"0"1"0,0 1 0,0 0 0,0 2 0,0 0 0,0 1 0,0 0 1,-1 2-1,1 0 0,0 1 0,1 1 0,-28 9 0,17-1-93,1 1 0,0 0 0,1 2 1,1 1-1,1 2 0,-45 39 0,19-8 236,2 3 0,2 1 0,3 3 0,2 1 0,2 2 0,-50 104 0,37-46 716,4 2 0,-57 223 0,71-195-721,7 2 0,7 1-1,6 1 1,12 289 0,7-365-223,4 0 0,33 134 0,-32-172 1,1-2 0,3 1 0,0-2 0,3 1 0,1-2 0,1-1 0,35 46 0,-41-63-32,1 0 0,0-1 1,0-1-1,2-1 0,-1 0 1,2-1-1,-1 0 0,2-2 1,-1 0-1,1-1 0,0 0 1,1-2-1,0 0 1,0-1-1,0-1 0,1-1 1,-1 0-1,1-2 0,0 0 1,-1-1-1,32-5 0,-5-2 55,0-2-1,-1-3 1,0-1-1,-1-2 1,-1-3-1,0-1 1,-2-1-1,43-30 1,-27 13 206,-2-2 1,-2-3-1,-2-2 1,-1-2-1,64-79 1,-63 61 132,-3-4 0,-3-1 0,-4-2 1,38-84-1,-36 49-32,-4-1 1,-5-2-1,-5-2 1,-4 0 0,-6-2-1,10-215 1,-27 244-343,-5 0 0,-3 0-1,-3 1 1,-26-104 0,24 142-16,-2 0 0,-2 1 1,-2 1-1,-2 1 0,-2 0 0,-1 1 0,-2 2 0,-2 0 0,-37-42 0,50 67-16,0 1 1,-1 0-1,-1 1 0,0 0 0,0 1 1,-1 1-1,-1 1 0,1 0 1,-2 1-1,1 1 0,-29-8 1,30 11-46,0 1 0,0 1 0,-1 1 0,1 0 0,0 1 0,-1 1 0,1 0 1,0 1-1,0 1 0,0 1 0,0 0 0,0 1 0,-22 11 0,10-2-505,0 1-1,2 2 1,0 1-1,1 1 1,1 1 0,-40 43-1,6 2-4281,-58 89 1,45-50-4586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50:21.864"/>
    </inkml:context>
    <inkml:brush xml:id="br0">
      <inkml:brushProperty name="width" value="0.025" units="cm"/>
      <inkml:brushProperty name="height" value="0.025" units="cm"/>
    </inkml:brush>
  </inkml:definitions>
  <inkml:trace contextRef="#ctx0" brushRef="#br0">0 1 5221,'0'0'13965,"13"1"-12828,10 2-924,-1 1 1,0 0-1,0 2 0,0 1 1,28 13-1,115 61-174,-29-13-1294,27-3-2951,-53-26-1480,-48-18 764</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50:23.080"/>
    </inkml:context>
    <inkml:brush xml:id="br0">
      <inkml:brushProperty name="width" value="0.025" units="cm"/>
      <inkml:brushProperty name="height" value="0.025" units="cm"/>
    </inkml:brush>
  </inkml:definitions>
  <inkml:trace contextRef="#ctx0" brushRef="#br0">1 237 14606,'0'0'5130,"11"-4"-4425,30-10-460,1 1 1,0 2-1,67-9 1,14 16-1601,-1 6 1,1 5-1,214 41 0,-293-41 1475,2-2-1,-1-2 0,0-2 0,0-1 1,1-3-1,-1-2 0,0-2 0,83-23 0,-60 13-726,83-9-1,182 8 4407,-307 19-3242,-1-1-1,0-2 1,0-1-1,0 0 1,0-2-1,0-1 1,25-10-1,-16 5-523,0 1-1,0 2 0,69-8 0,107 7 70,-107 6 388,-89 3-211,1-1-1,0-1 0,-1-1 1,0 0-1,28-10 1,-20 2-4081,-3-2-3911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50:25.901"/>
    </inkml:context>
    <inkml:brush xml:id="br0">
      <inkml:brushProperty name="width" value="0.025" units="cm"/>
      <inkml:brushProperty name="height" value="0.025" units="cm"/>
    </inkml:brush>
  </inkml:definitions>
  <inkml:trace contextRef="#ctx0" brushRef="#br0">1 0 7207,'0'0'11643,"10"0"-10543,42 5-408,0 2 1,-1 3-1,0 2 1,52 19-1,123 26-3258,-97-38-4322,42 6-1136,-58 3 5704,-42-3 2318,31 20 7333,8 3 886,-34-22-7935,-42-17-610,1-2-1,-1-1 0,1-2 0,56 0 0,-81-4-868,-1 1 0,1 0-1,-1 1 1,1 0 0,-1 0-1,13 5 1,8 6-3287</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50:26.248"/>
    </inkml:context>
    <inkml:brush xml:id="br0">
      <inkml:brushProperty name="width" value="0.025" units="cm"/>
      <inkml:brushProperty name="height" value="0.025" units="cm"/>
    </inkml:brush>
  </inkml:definitions>
  <inkml:trace contextRef="#ctx0" brushRef="#br0">0 0 1890,'9'4'3197,"79"32"-374,54 38 8079,111 52-6604,-233-119-3940,0 0-1,0-2 1,1 0 0,21 2-1,-22-5-724,-1 2-1,0 0 1,0 1-1,0 1 1,18 8-1,-31-11-53,7 4 384,-6-5-6658</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50:31.198"/>
    </inkml:context>
    <inkml:brush xml:id="br0">
      <inkml:brushProperty name="width" value="0.025" units="cm"/>
      <inkml:brushProperty name="height" value="0.025" units="cm"/>
    </inkml:brush>
  </inkml:definitions>
  <inkml:trace contextRef="#ctx0" brushRef="#br0">9 927 16816,'-2'-13'1569,"1"3"-1276,-1 1-601,1 1 1,-1 0-1,2-1 0,-1 1 0,1-1 1,1 1-1,0 0 0,0-1 1,0 1-1,1 0 0,0 0 1,1-1-1,0 2 0,0-1 1,1 0-1,6-11 0,37-40 1228,3 1-1,2 3 1,2 2-1,3 3 0,2 2 1,2 3-1,84-48 1,-57 44-217,1 5 0,2 3 0,2 4 0,1 5 0,103-22 0,-138 42-658,0 2 1,0 3-1,87 1 1,-134 6-54,0 0 1,1 1-1,-1 0 1,0 1-1,-1 1 1,1 0-1,0 0 1,-1 1-1,1 0 1,12 8-1,-19-9-2,0 1 0,-1 0-1,1 0 1,-1 1 0,0-1-1,0 1 1,0 0 0,-1 0-1,1 0 1,-1 1 0,-1-1-1,1 1 1,-1-1 0,0 1-1,0 0 1,0 0 0,-1 0-1,0 0 1,0 0 0,-1 0-1,0 11 1,0 2 8,-1-1 0,-1 0 0,-1 1 1,0-1-1,-12 35 0,-3-6 104,-26 48-1,-181 305 113,-29-14-413,-164 281 1620,328-481-171,79-159-1094,2 0-1,1 1 1,1 1 0,-6 53 0,12-75-155,0 0 0,0 1 0,1-1 0,0 0 0,1 1 0,0-1 0,0 1 0,0-1 0,1 0 0,0 0 0,0 0 0,1 0 0,0 0 0,0-1 0,1 1 0,0-1 0,0 0 0,0 0 0,1 0 0,0 0 0,0-1 0,0 0 0,1 0 0,0 0 0,0-1 0,0 0 0,0 0 0,1 0 0,-1-1 0,1 0 0,13 3 0,6 3-4,0-2 1,1-1-1,-1-2 1,1 0-1,40-1 1,140-13-175,-120-1-1200,129-34 0,-21-14-3333,-65 11-1482</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50:22.240"/>
    </inkml:context>
    <inkml:brush xml:id="br0">
      <inkml:brushProperty name="width" value="0.025" units="cm"/>
      <inkml:brushProperty name="height" value="0.025" units="cm"/>
    </inkml:brush>
  </inkml:definitions>
  <inkml:trace contextRef="#ctx0" brushRef="#br0">0 0 13293,'0'0'993,"80"57"1153,-35-27-1057,-3-6-385,2-3-95,-5-2-321,0-6-256,-6-4-64,-5-5-256,0-4-577,-4 0-1697,0 0-1218,2 0-1057</inkml:trace>
  <inkml:trace contextRef="#ctx0" brushRef="#br0" timeOffset="1">760 340 4420,'0'0'7111,"63"63"-4100,-37-37-289,-2-6-1408,-9-10-386,-7-9-671,-7-1-321,-1-22-833,-6-5-2018,-9-1-3459</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50:31.920"/>
    </inkml:context>
    <inkml:brush xml:id="br0">
      <inkml:brushProperty name="width" value="0.025" units="cm"/>
      <inkml:brushProperty name="height" value="0.025" units="cm"/>
    </inkml:brush>
  </inkml:definitions>
  <inkml:trace contextRef="#ctx0" brushRef="#br0">30 354 22966,'0'0'261,"-7"10"305,3-5-490,-13 24 47,17-29-123,-1 1 0,1 0 0,0-1 0,0 1 0,0 0 0,0 0 0,0-1 0,0 1-1,0 0 1,0-1 0,0 1 0,0 0 0,1-1 0,-1 1 0,0 0 0,0-1 0,1 1 0,-1 0 0,0-1 0,1 1 0,-1-1 0,0 1 0,1 0 0,-1-1 0,1 1 0,-1-1 0,1 0 0,-1 1 0,1-1 0,0 1 0,-1-1 0,1 0 0,0 1 0,-1-1 0,1 0 0,0 0 0,-1 1 0,1-1 0,0 0 0,-1 0 0,1 0 0,0 0 0,-1 0 0,1 0 0,0 0 0,1 0 0,34 3 258,0-2 1,58-4-1,-75 2-236,1-2 0,-1-1 0,0 0 0,1-1 0,-2-1 0,27-13 0,-42 18-17,0 0-1,-1-1 1,1 0 0,0 1 0,-1-1 0,1 0 0,-1-1 0,1 1 0,-1 0 0,0-1 0,0 1 0,0-1 0,3-5 0,-4 6 8,-1 0-1,1 0 1,-1 1 0,0-1 0,1 0-1,-1 0 1,0 0 0,0 0 0,0 0-1,0 1 1,0-1 0,0 0 0,-1 0-1,1 0 1,-1 0 0,1 0 0,-1 1-1,-1-3 1,0 0 11,-1 1-1,1-1 1,-1 1-1,0-1 1,0 1-1,0 0 1,-1 0-1,1 1 1,-1-1-1,0 1 1,1 0-1,-1-1 1,0 2-1,0-1 1,0 0-1,-1 1 1,1 0-1,-8-1 1,1 1 57,0 0-1,1 2 1,-1-1 0,0 2 0,0-1 0,1 1 0,-1 1 0,1 0 0,0 0 0,0 1 0,0 0 0,0 1 0,1 0 0,-1 1-1,-12 10 1,14-11 69,2 0 0,-1 1 0,0 0 0,1 0 0,0 1 0,1-1-1,-1 1 1,1 1 0,0-1 0,1 1 0,0-1 0,0 1 0,1 0 0,0 1-1,0-1 1,1 1 0,0-1 0,1 1 0,-2 13 0,4-20-147,-1-1 1,0 1-1,0-1 1,1 1-1,-1-1 1,1 1-1,-1-1 1,1 1-1,0-1 1,-1 0-1,1 1 0,0-1 1,0 0-1,0 1 1,0-1-1,0 0 1,0 0-1,1 0 1,-1 0-1,0 0 1,0-1-1,1 1 1,-1 0-1,0 0 1,1-1-1,-1 1 1,1-1-1,-1 1 1,1-1-1,-1 0 1,1 1-1,-1-1 1,4 0-1,3 0-4,0 0 0,0 0 0,0-1 0,0 0 0,13-3 0,-2-2 25,-1 0 1,-1-2 0,1 0-1,-2-1 1,1 0 0,-1-1-1,28-24 1,-12 6 32,0-2 0,36-46 0,-50 55-25,26-41 0,-40 56-18,-1 0 0,0 0 0,0 0 0,0 0 0,-1 0 0,0 0 0,0-1 0,-1 1 0,0-1 0,0 0 0,0 1 0,-1-13 0,0 18-10,0 0 0,0 1 1,0-1-1,-1 0 0,1 0 1,0 1-1,0-1 0,-1 0 1,1 1-1,0-1 0,-1 0 0,1 1 1,-1-1-1,1 1 0,-1-1 1,1 0-1,-1 1 0,1-1 1,-1 1-1,1-1 0,-1 1 1,0 0-1,1-1 0,-1 1 1,0 0-1,0-1 0,1 1 1,-1 0-1,0 0 0,0 0 1,1 0-1,-1-1 0,0 1 0,0 0 1,1 0-1,-1 0 0,0 1 1,0-1-1,1 0 0,-1 0 1,-1 1-1,-31 12 39,13 0-9,0 1 0,1 1-1,0 1 1,1 1 0,1 0 0,-18 24 0,-84 123 524,94-128-402,-46 73 415,66-100-535,0 0 0,1 1 0,-1 0 0,2 0 0,0 0 1,0 0-1,0 1 0,-1 20 0,4-30-36,0-1 0,0 0 0,0 1 0,0-1 0,0 0 0,0 1 0,0-1 0,0 0 0,0 0 0,0 1 0,0-1 0,0 0 0,0 1 0,0-1 0,0 0 0,1 1 0,-1-1 0,0 0 0,0 1 0,0-1 0,0 0 0,1 0 0,-1 1 0,0-1 0,0 0 0,0 0 0,1 0 0,-1 1 0,0-1 0,1 0 0,-1 0 0,0 0 0,0 0 0,1 1 0,-1-1 0,0 0 0,1 0 0,-1 0 0,0 0 0,1 0 0,-1 0 0,0 0 0,1 0 0,-1 0 0,0 0 0,0 0 0,1 0 0,5-1 0,-1 0 0,0-1 0,0 1 0,1-1 0,-1 0 0,-1-1 0,1 1 0,0-1 0,0 0 0,-1 0 0,0 0 0,8-8 0,51-56 0,-49 51 0,18-22 0,-2-1 0,43-74 0,-59 88 0,-1-2 0,-1 1 0,-1-1 0,-1-1 0,11-54 0,-20 56 0,-1 26 0,0-1 0,-1 1 0,1 0 0,0-1 0,0 1 0,0-1 0,0 1 0,0 0 0,0-1 0,0 1 0,-1 0 0,1 0 0,0-1 0,0 1 0,-1 0 0,1-1 0,0 1 0,0 0 0,-1 0 0,1-1 0,0 1 0,-1 0 0,1 0 0,0 0 0,0 0 0,-1-1 0,1 1 0,-1 0 0,1 0 0,0 0 0,-1 0 0,-2 1 0,1 0 0,0 0 0,-1 0 0,1 0 0,0 1 0,0-1 0,-1 1 0,1 0 0,0 0 0,1-1 0,-1 1 0,0 0 0,1 1 0,-2 1 0,-22 31 0,1 0 0,3 2 0,1 0 0,1 2 0,2 0 0,-21 77 0,36-110 0,-5 40 0,7-46 0,0 1 0,0 0 0,0 0 0,0-1 0,0 1 0,0 0 0,0-1 0,1 1 0,-1 0 0,0 0 0,0-1 0,1 1 0,-1 0 0,0-1 0,1 1 0,-1-1 0,1 1 0,-1 0 0,1-1 0,-1 1 0,1-1 0,-1 1 0,1-1 0,0 0 0,-1 1 0,1-1 0,0 1 0,-1-1 0,1 0 0,0 0 0,-1 1 0,1-1 0,0 0 0,0 0 0,-1 0 0,1 0 0,0 0 0,0 0 0,-1 0 0,1 0 0,0 0 0,0 0 0,-1 0 0,1-1 0,0 1 0,-1 0 0,1 0 0,0-1 0,-1 1 0,2-1 0,7-3 0,-1 0 0,1-1 0,-1 0 0,0-1 0,0 0 0,0 0 0,-1 0 0,0-1 0,0 0 0,-1-1 0,9-13 0,3-4 0,-2-2 0,20-40 0,-20 32 0,21-74 0,-33 95 0,0 0 0,-2 0 0,1 0 0,-2-1 0,0 1 0,-1 0 0,0-1 0,-4-22 0,4 36 0,0 0 0,0-1 0,0 1 0,0 0 0,-1-1 0,1 1 0,0 0 0,-1 0 0,1-1 0,-1 1 0,1 0 0,-1 0 0,0 0 0,0 0 0,1 0 0,-1 0 0,0 0 0,0 0 0,0 0 0,0 0 0,0 0 0,0 0 0,0 1 0,0-1 0,0 0 0,-1 1 0,1-1 0,0 1 0,0 0 0,-1-1 0,1 1 0,0 0 0,0-1 0,-1 1 0,1 0 0,0 0 0,-1 0 0,1 0 0,0 1 0,-1-1 0,1 0 0,0 0 0,-2 1 0,-2 2 0,0-1 0,0 1 0,0 0 0,1 0 0,-1 0 0,1 1 0,0-1 0,0 1 0,-5 6 0,-11 16-569,1 1 0,1 1 1,1 1-1,1 0 0,-20 57 0,16-28-2306,3 0 0,-12 79 0,24-98-10167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3.947"/>
    </inkml:context>
    <inkml:brush xml:id="br0">
      <inkml:brushProperty name="width" value="0.025" units="cm"/>
      <inkml:brushProperty name="height" value="0.025" units="cm"/>
    </inkml:brush>
  </inkml:definitions>
  <inkml:trace contextRef="#ctx0" brushRef="#br0">1 1 13485,'0'0'12919,"2"12"-11809,83 538 4106,-84-536-5181,-1-11-35,0 1 0,0 0 0,0 0 0,1 0 1,-1-1-1,1 1 0,0 0 0,0-1 0,0 1 0,0 0 1,1-1-1,2 5 0,-3-7-7,0-1-1,-1 0 1,1 0-1,-1 0 1,1-1 0,0 1-1,-1 0 1,1 0 0,-1 0-1,1 0 1,-1 0-1,1-1 1,-1 1 0,1 0-1,-1 0 1,1-1 0,-1 1-1,1 0 1,-1-1-1,1 1 1,-1-1 0,0 1-1,1 0 1,-1-1 0,1 1-1,-1-1 1,0 1-1,0-1 1,1 1 0,-1-1-1,0 0 1,0 1 0,0-1-1,0 1 1,1-1-1,8-26-689,-7 22 438,3-12-404,25-72-5363,2 1-5874,-21 60 5895</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4.368"/>
    </inkml:context>
    <inkml:brush xml:id="br0">
      <inkml:brushProperty name="width" value="0.025" units="cm"/>
      <inkml:brushProperty name="height" value="0.025" units="cm"/>
    </inkml:brush>
  </inkml:definitions>
  <inkml:trace contextRef="#ctx0" brushRef="#br0">1 0 5157,'0'0'12892,"1"9"-10586,0-2-1940,0 0 0,1 0 0,0-1 0,0 1 0,1 0 0,-1-1 0,2 0 0,3 8 0,-5-12-304,-1 0 0,0-1 0,1 1 0,-1 0 0,1-1 0,-1 1 0,1-1 0,0 1 0,0-1 0,0 0 0,-1 1 0,1-1 0,1 0 0,-1 0 0,0-1 0,0 1 0,0 0 0,0-1 0,0 1 0,1-1 0,-1 0 0,0 0 0,0 0 0,1 0 0,-1 0 0,0 0 0,0-1 0,1 1 0,-1-1 0,0 1 0,0-1 0,0 0 0,0 0 0,0 0 0,3-2-1,-1 0 72,0 0 0,0 0-1,0 0 1,-1-1-1,1 1 1,-1-1-1,0 0 1,0 0-1,-1 0 1,1-1-1,-1 1 1,3-8-1,8-12 249,-13 24-384,0-1 0,1 1 0,-1 0 1,0 0-1,0-1 0,1 1 0,-1 0 0,0 0 1,0 0-1,1-1 0,-1 1 0,0 0 1,1 0-1,-1 0 0,0 0 0,1 0 0,-1-1 1,0 1-1,1 0 0,-1 0 0,0 0 0,1 0 1,-1 0-1,0 0 0,1 0 0,-1 0 0,0 0 1,1 0-1,-1 1 0,0-1 0,1 0 0,-1 0 1,0 0-1,1 0 0,-1 0 0,0 1 0,1-1 1,-1 0-1,0 0 0,0 1 0,1-1 1,-1 0-1,0 0 0,0 1 0,1-1 0,-1 0 1,0 0-1,0 1 0,0-1 0,0 0 0,1 1 1,9 18-117,-9-18 143,183 378 1700,-179-369-1539,-1 1 0,0 0 0,0 1 0,-1-1 0,0 1 0,-1 0 0,0-1 0,0 18 0,-2-26-140,0 0-1,0 0 0,0 0 0,-1 0 0,1 1 0,-1-1 1,0 0-1,0 0 0,0 0 0,0-1 0,0 1 0,-1 0 0,1 0 1,-1-1-1,0 1 0,1 0 0,-1-1 0,0 0 0,-1 1 0,1-1 1,0 0-1,-1 0 0,1-1 0,-1 1 0,0 0 0,1-1 1,-1 1-1,0-1 0,0 0 0,0 0 0,0 0 0,0-1 0,0 1 1,0-1-1,0 1 0,-4-1 0,-1 0-44,0-1 0,-1 0 0,1 0 0,0-1 0,0 0 0,0 0 0,0-1 0,0 0 0,0 0 0,1-1 0,-1 0 0,1 0 0,0-1 0,0 0 0,-8-8 0,4 3 0,0-1 0,1 0 0,0 0 0,1-1 0,0 0 0,1 0 0,-13-27 0,18 34-176,1-1-1,0 0 1,0 0-1,0 1 1,1-1 0,0-1-1,0 1 1,1 0 0,0 0-1,0 0 1,0 0-1,1 0 1,-1 0 0,1 0-1,1 0 1,-1 0 0,1 0-1,0 0 1,1 0-1,-1 1 1,1-1 0,0 1-1,1 0 1,-1 0 0,6-5-1,8-8-1641,1 0 0,1 2 0,1 0 0,40-25 0,-19 15-676,12-12-8882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4.697"/>
    </inkml:context>
    <inkml:brush xml:id="br0">
      <inkml:brushProperty name="width" value="0.025" units="cm"/>
      <inkml:brushProperty name="height" value="0.025" units="cm"/>
    </inkml:brush>
  </inkml:definitions>
  <inkml:trace contextRef="#ctx0" brushRef="#br0">4 28 22806,'0'0'8936,"78"18"-8744,-42-18-128,3-5-480,-1-6-1090,-2-1-1472,-7 0-2083,-12 6-1826</inkml:trace>
  <inkml:trace contextRef="#ctx0" brushRef="#br0" timeOffset="1">0 259 19731,'0'0'3587,"61"-6"-1857,-20-12-1410,11-7-224,-2-9-929,-5 3-4324,-4-2-12844</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5.200"/>
    </inkml:context>
    <inkml:brush xml:id="br0">
      <inkml:brushProperty name="width" value="0.025" units="cm"/>
      <inkml:brushProperty name="height" value="0.025" units="cm"/>
    </inkml:brush>
  </inkml:definitions>
  <inkml:trace contextRef="#ctx0" brushRef="#br0">182 0 17873,'0'0'5899,"0"14"-4997,-2 31-346,-2 0 0,-2-1 0,-3 0 0,-1-1 0,-18 51 0,-95 217-780,143-356-6908,28-75-2445,-20 45 2023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0:55:15.811"/>
    </inkml:context>
    <inkml:brush xml:id="br0">
      <inkml:brushProperty name="width" value="0.025" units="cm"/>
      <inkml:brushProperty name="height" value="0.025" units="cm"/>
    </inkml:brush>
  </inkml:definitions>
  <inkml:trace contextRef="#ctx0" brushRef="#br0">126 1 4612,'0'0'16651,"-10"2"-15669,5-1-883,1 0 1,-1 0-1,1 0 0,0 0 1,-1 1-1,1 0 1,0 0-1,0 0 0,0 0 1,0 0-1,0 1 0,1 0 1,-1 0-1,1 0 0,0 0 1,0 0-1,0 1 1,0 0-1,1-1 0,-1 1 1,1 0-1,0 0 0,0 0 1,0 0-1,1 1 0,-1-1 1,1 1-1,0-1 1,0 0-1,0 7 0,1-5-90,1-1 0,0 1 0,0 0 0,0-1-1,0 1 1,1 0 0,0-1 0,0 0 0,0 1-1,1-1 1,0 0 0,0 0 0,5 7 0,7 5 10,-1-1 0,24 19 0,-1 0 35,-13-11-33,-1 2-1,-1 0 1,19 31 0,-36-49 6,0 0 1,0 0-1,-1 1 1,-1 0-1,1 0 1,-1 0-1,-1 0 1,1 0-1,-2 0 1,1 1-1,-1-1 1,-1 1-1,0-1 1,0 0-1,-1 1 1,-1 10-1,0-15 95,0 0-1,0-1 1,-1 1-1,1 0 1,-1-1 0,0 0-1,-1 1 1,1-1 0,0 0-1,-1-1 1,0 1-1,0-1 1,0 1 0,-1-1-1,1 0 1,-1-1-1,1 1 1,-1-1 0,0 0-1,0 0 1,0-1 0,0 1-1,0-1 1,-1 0-1,1 0 1,-10-1 0,7 1 2,0 0 0,-1-1 0,1 0 1,0 0-1,0-1 0,0 0 0,0-1 0,1 0 1,-1 0-1,0 0 0,1-1 0,-1-1 1,1 1-1,0-1 0,0 0 0,0 0 1,-6-7-1,8 7-136,2-1-1,-1 1 1,0-1-1,1 0 1,0 0-1,0 0 1,0-1 0,1 1-1,0-1 1,0 1-1,0-1 1,1 0 0,0 0-1,0 0 1,0 0-1,1 0 1,0 0-1,0 1 1,0-1 0,1 0-1,0 0 1,0 0-1,1 0 1,-1 0 0,1 1-1,0-1 1,1 1-1,0-1 1,5-8-1,9-12-122,2 0 0,0 2 0,1 0 0,35-30-1,-33 32 37,-11 11 74,161-174 168,-175 230 17,1-36-148,0 0 0,1-1 1,1 1-1,-1 0 1,2 16-1,0-23-11,-1 0 1,1 0-1,-1 0 0,1 0 1,0 0-1,0 0 1,-1-1-1,1 1 0,1 0 1,-1 0-1,0-1 1,0 1-1,1 0 0,-1-1 1,0 0-1,1 1 1,0-1-1,-1 0 0,1 0 1,0 1-1,0-1 1,0-1-1,-1 1 0,1 0 1,0 0-1,0-1 1,0 1-1,0-1 0,0 0 1,4 1-1,7 0 21,1-1-1,0 0 1,-1-1 0,1 0-1,-1-1 1,0-1 0,1 0-1,-1-1 1,0 0-1,12-6 1,14-10-92,66-42 0,-63 36 63,-42 25 10,0 1-1,0 0 1,0 0 0,1-1-1,-1 1 1,0 0 0,0 0-1,1 0 1,-1-1 0,0 1-1,1 0 1,-1 0 0,0 0-1,0 0 1,1 0 0,-1 0 0,0 0-1,1 0 1,-1 0 0,0 0-1,0 0 1,1 0 0,-1 0-1,0 0 1,1 0 0,-1 0-1,0 0 1,1 0 0,-1 0-1,0 0 1,0 0 0,1 0-1,-1 0 1,0 1 0,1-1-1,-1 0 1,0 0 0,0 0-1,0 1 1,1-1 0,-1 0 0,0 0-1,0 1 1,0-1 0,1 0-1,-1 0 1,0 1 0,0-1-1,0 0 1,0 0 0,0 1-1,0-1 1,0 0 0,0 1-1,1-1 1,-1 0 0,0 1-1,0-1 1,0 0 0,-1 1-1,1-1 1,0 0 0,-3 34 167,1-30-151,2-1-1,-1 1 1,0 0 0,1 0-1,0 0 1,0 0 0,0-1-1,0 1 1,0 0 0,2 4-1,1-6 6,0-1-1,0 1 0,1-1 0,-1 0 0,0 0 1,1 0-1,-1-1 0,1 1 0,-1-1 0,1 0 0,-1 0 1,1 0-1,-1 0 0,1 0 0,5-2 0,0 1 60,14-2 28,-1-1 0,0-1 0,41-15 0,-43 13-127,-1 1 0,1 0 0,1 1-1,-1 2 1,29-3 0,-48 7 15,0-1 0,0 0 0,0 1 0,0-1 0,0 0-1,-1 1 1,1-1 0,0 1 0,0-1 0,-1 1 0,1 0-1,0-1 1,-1 1 0,1 0 0,-1-1 0,1 1 0,-1 0 0,1 0-1,-1 0 1,1-1 0,-1 1 0,0 0 0,1 0 0,-1 0 0,0 0-1,0 0 1,0 0 0,0-1 0,0 1 0,0 0 0,0 0 0,0 0-1,0 2 1,0-2 9,0 1 0,0-1 0,0 1 0,0-1 0,0 1 0,1-1 0,-1 1 0,0-1 0,1 1 0,-1-1 0,1 0 0,0 1 0,-1-1 0,1 0 0,0 0 0,0 1 0,0-1-1,0 0 1,0 0 0,2 2 0,2-2 3,0 1 0,0-1 1,0 1-1,0-1 0,0-1 0,0 1 0,0-1 0,0 0 0,0 0 0,0-1 0,9-1 0,59-17 164,-53 12-157,-14 5-18,36-12 0,1 2 0,0 2 0,1 2 0,74-5 0,-117 13-35,1-1-1,-1 1 1,1 0-1,0 0 1,-1 0-1,1 0 1,0 0-1,-1 0 1,1 1 0,0-1-1,-1 0 1,1 1-1,-1 0 1,1-1-1,-1 1 1,1 0-1,-1-1 1,1 1 0,-1 0-1,0 0 1,0 0-1,1 1 1,-1-1-1,0 0 1,0 0-1,0 0 1,0 1 0,0-1-1,0 1 1,-1-1-1,1 1 1,0-1-1,-1 1 1,1-1-1,0 4 1,-1 2-464,-1 1-1,1-1 1,-2 1 0,1-1-1,-1 1 1,-4 11-1,-4 29-3472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5.540"/>
    </inkml:context>
    <inkml:brush xml:id="br0">
      <inkml:brushProperty name="width" value="0.025" units="cm"/>
      <inkml:brushProperty name="height" value="0.025" units="cm"/>
    </inkml:brush>
  </inkml:definitions>
  <inkml:trace contextRef="#ctx0" brushRef="#br0">144 113 5990,'35'-112'14333,"-37"128"-10625,4 16-3024,-1-6-282,-1 12 26,2 0-1,1 0 1,2 0-1,2 0 1,12 39 0,-12-56-546,1-1 0,1-1 0,0 1 1,1-2-1,19 27 0,-17-30-1261,0-1 0,0-1 0,29 24 0,-49-35-9063</inkml:trace>
  <inkml:trace contextRef="#ctx0" brushRef="#br0" timeOffset="1">0 405 14990,'0'0'7655,"92"-52"-7366,-40 31-193,9-6-96,-1 0-1954,1 0-3171,-4-4-7527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5.916"/>
    </inkml:context>
    <inkml:brush xml:id="br0">
      <inkml:brushProperty name="width" value="0.025" units="cm"/>
      <inkml:brushProperty name="height" value="0.025" units="cm"/>
    </inkml:brush>
  </inkml:definitions>
  <inkml:trace contextRef="#ctx0" brushRef="#br0">294 0 20275,'-11'1'2317,"2"0"-1974,0 0-1,1 0 1,-1 1 0,0 1-1,1-1 1,0 2 0,0-1-1,0 1 1,0 0 0,0 0-1,1 1 1,0 0 0,0 1-1,0-1 1,-9 11 0,-3 4 176,0 2 1,2 0 0,1 1-1,-19 34 1,29-46-345,0 2-1,0-1 1,2 1-1,-1-1 1,2 1-1,-1 1 1,2-1-1,0 0 1,0 1-1,1-1 1,2 17-1,-1-26-174,1 0 0,-1 0 0,1 0 0,0 0 0,1 0 0,-1 0 0,1-1 0,-1 1 0,1 0 0,0-1 0,0 0 0,1 1 0,-1-1 0,1 0 0,0 0 0,4 4 0,-1-3 0,0 0 0,-1 0 0,2-1 0,-1 0 0,0 0 0,1-1 0,-1 1 0,14 2 0,3-2 0,0 0 0,0-2 0,0-1 0,43-4 0,-45 1-458,-1 0 1,1-2-1,23-8 1,-23 5-741,0 0 0,-1-2 1,-1 0-1,1-1 0,27-22 0,6-13-7049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16.273"/>
    </inkml:context>
    <inkml:brush xml:id="br0">
      <inkml:brushProperty name="width" value="0.025" units="cm"/>
      <inkml:brushProperty name="height" value="0.025" units="cm"/>
    </inkml:brush>
  </inkml:definitions>
  <inkml:trace contextRef="#ctx0" brushRef="#br0">5 830 18225,'0'0'2915,"-4"62"-1346,42-52-383,22-10 95,29-14 545,33-26-481,35-19-929,32-17-31,22-14 608,12-5-641,4 3-256,-9 3-577,-18 7-576,-30 10-672,-27 7-289,-27 2-1345,-23-2-7912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3.547"/>
    </inkml:context>
    <inkml:brush xml:id="br0">
      <inkml:brushProperty name="width" value="0.025" units="cm"/>
      <inkml:brushProperty name="height" value="0.025" units="cm"/>
    </inkml:brush>
  </inkml:definitions>
  <inkml:trace contextRef="#ctx0" brushRef="#br0">1 722 19987,'0'0'96,"56"-36"-96,-13-2 993,11-13-128,8-11-32,4-8-193,6-6-512,3 0-128,-3 1-288,-3 7-833,-10 9-897,-16 11-1153,-15 13-1730,-18 8-4291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3.889"/>
    </inkml:context>
    <inkml:brush xml:id="br0">
      <inkml:brushProperty name="width" value="0.025" units="cm"/>
      <inkml:brushProperty name="height" value="0.025" units="cm"/>
    </inkml:brush>
  </inkml:definitions>
  <inkml:trace contextRef="#ctx0" brushRef="#br0">498 0 13805,'-34'17'861,"1"2"0,0 1 0,1 1-1,1 2 1,1 1 0,1 1 0,2 2 0,0 0 0,-38 54-1,42-47-604,1 0 0,2 1 0,2 1-1,1 1 1,-17 54 0,29-73-197,0 0 1,0 0-1,2 1 0,1 0 1,0-1-1,1 1 0,3 31 0,-2-44-110,1 0 0,0-1 1,0 1-1,1 0 0,-1-1 0,1 1 0,1-1 0,-1 0 0,1 0 0,0 0 0,0 0 0,0 0 0,0 0 0,1-1 0,0 0 0,0 1 0,0-2 0,1 1 0,-1 0 0,1-1 0,0 0 0,0 0 0,0 0 0,0-1 0,1 1 0,-1-1 0,1-1 0,8 3 0,6-1 46,0-1 0,0-1 1,0 0-1,1-1 0,-1-2 0,0 0 0,0-1 0,0-1 0,0 0 0,-1-2 0,22-9 0,25-14 457,113-67 0,-91 46-368,110-60-4173,-104 55-2018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5.491"/>
    </inkml:context>
    <inkml:brush xml:id="br0">
      <inkml:brushProperty name="width" value="0.025" units="cm"/>
      <inkml:brushProperty name="height" value="0.025" units="cm"/>
    </inkml:brush>
  </inkml:definitions>
  <inkml:trace contextRef="#ctx0" brushRef="#br0">134 1 10570,'0'0'13234,"-4"9"-11862,-5 7-852,-1 0 1,-20 24-1,-23 35 237,49-68-734,0 0 0,1 0 0,0 0 0,0 1 0,0 0 0,1-1 0,0 1 0,-1 14 0,3-20-30,0-1 1,0 1-1,0-1 0,1 1 1,-1-1-1,1 1 0,-1-1 1,1 0-1,0 1 0,-1-1 1,1 0-1,0 1 0,0-1 1,0 0-1,0 0 0,0 0 1,0 0-1,0 0 0,0 0 1,0 0-1,1 0 0,-1 0 1,0 0-1,1-1 0,-1 1 1,1-1-1,-1 1 0,0-1 1,1 1-1,-1-1 0,1 0 1,-1 0-1,1 0 0,-1 0 1,1 0-1,-1 0 0,3 0 1,61-6-695,-65 6 699,63-15-1086,35-6 282,-90 20 786,-1 1 0,1-1 0,-1 1 0,1 0 0,-1 1 0,0 0 0,1 0 0,-1 1 0,0 0 0,11 4 0,-14-4 64,-1 0 0,0 0 1,0 0-1,0 1 0,0-1 0,0 1 0,0-1 0,-1 1 0,1 0 0,-1 0 0,0 1 0,0-1 0,0 0 0,0 1 0,-1-1 0,1 1 1,-1-1-1,0 1 0,0 0 0,0 0 0,-1 0 0,1-1 0,-1 1 0,0 0 0,0 0 0,0 0 0,-1 5 0,0-2 193,0 1-1,-1-1 0,0 1 1,0-1-1,0 0 0,-1 0 1,0 0-1,0 0 0,-1-1 1,0 1-1,0-1 1,-1 0-1,-5 7 0,2-5-49,0-1-1,0 1 1,-1-2-1,0 1 1,0-1-1,0 0 1,-1-1-1,0 0 1,0-1-1,-1 0 1,1 0-1,-1-1 1,1-1-1,-1 0 1,-21 2-1,30-4-268,1-1 0,-1 1 0,1 0 0,0-1 0,-1 1 0,1-1 0,0 0 0,-1 1-1,1-1 1,0 0 0,-1 0 0,1 0 0,0 0 0,0 0 0,0 0 0,0 0 0,0 0-1,0 0 1,0-1 0,1 1 0,-1 0 0,0-1 0,1 1 0,-1 0 0,1-1 0,-1 1-1,1-1 1,0 1 0,-1-3 0,-1-53-4090,2 42 2773,9-111-10650,1 52 1319</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6.145"/>
    </inkml:context>
    <inkml:brush xml:id="br0">
      <inkml:brushProperty name="width" value="0.025" units="cm"/>
      <inkml:brushProperty name="height" value="0.025" units="cm"/>
    </inkml:brush>
  </inkml:definitions>
  <inkml:trace contextRef="#ctx0" brushRef="#br0">0 1 16111,'0'0'6903,"3"9"-6273,9 39-64,3-2 1,1 0-1,3 0 1,1-2-1,3-1 1,1 0-1,48 62 1,-54-81-512,-11-13-28,1-1 0,0 1 0,0-2 0,1 1 0,0-1 0,0-1 1,1 0-1,11 8 0,-20-17-20,-1 1 0,0 0 0,1 0 0,-1 0 0,0-1 0,1 1 0,-1 0 0,0-1 0,0 1 0,1 0 0,-1 0 0,0-1 0,0 1 0,1 0 0,-1-1 0,0 1 0,0-1 0,0 1 0,0 0 1,0-1-1,0 1 0,1-1 0,-1 1 0,0 0 0,0-1 0,0 1 0,0-1 0,0 1 0,0 0 0,-1-1 0,1 1 0,0-1 0,0 1 0,0 0 0,0-1 0,0 1 0,-1 0 0,1-1 0,0 1 0,0 0 0,-1-1 0,-5-22-8,-5 5-146,-1-1 0,0 2 0,-1 0 0,-1 0 0,-1 1 0,-20-17 1,-35-40-188,69 72 285,1 1-1,-1-1 1,0 1 0,1-1-1,-1 1 1,1-1-1,-1 0 1,1 1-1,-1-1 1,1 0 0,-1 0-1,1 1 1,0-1-1,-1 0 1,1 0 0,0 1-1,0-1 1,-1 0-1,1 0 1,0 0-1,0 1 1,0-1 0,0 0-1,0 0 1,0 0-1,1 0 1,-1 1-1,0-1 1,0 0 0,0 0-1,1 0 1,-1 1-1,0-1 1,1 0-1,-1 1 1,1-1 0,-1 0-1,1 1 1,-1-1-1,1 0 1,0 1 0,-1-1-1,1 1 1,-1-1-1,1 1 1,0-1-1,0 1 1,-1 0 0,1-1-1,1 1 1,52-11-3785,-31 8 1796,11-6-448,22-9-5800,-47 14 7674,-1 0 0,0 0 0,0 0 0,10-9 0,6-13 7419,-27 34 2033,0 9-3603,-2 32-2162,4-42-3033,1 1-1,-1-1 1,2 1 0,-1-1 0,1 1 0,0-1-1,0 0 1,1 1 0,0-1 0,6 13-1,-8-18-31,1-1-1,0 1 0,0-1 1,0 1-1,0-1 0,0 0 1,0 0-1,0 0 0,1 1 1,-1-1-1,0 0 0,1-1 1,-1 1-1,1 0 0,-1 0 1,1-1-1,-1 1 1,1 0-1,-1-1 0,1 0 1,-1 1-1,1-1 0,0 0 1,-1 0-1,1 0 0,0 0 1,-1 0-1,1 0 0,0 0 1,-1 0-1,1-1 0,-1 1 1,1-1-1,-1 1 0,1-1 1,-1 0-1,1 0 0,-1 1 1,1-1-1,-1 0 0,0 0 1,1-1-1,-1 1 0,0 0 1,0 0-1,0 0 0,0-1 1,1-1-1,3-4 32,0 0 0,-1 0 0,0 0 0,0-1 1,-1 1-1,0-1 0,0 0 0,2-11 0,-3 3 31,0 0 0,-1 0 0,-1-29 0,-3 62-317,2-12 221,0 0-1,1-1 1,-1 1-1,1 0 1,0-1-1,1 10 1,0-11-38,0 0-1,0 0 1,0 0 0,1 0 0,-1-1 0,1 1 0,0 0-1,0-1 1,0 1 0,0-1 0,0 0 0,0 0 0,1 0-1,-1 0 1,1 0 0,-1 0 0,1 0 0,0-1 0,0 0 0,0 1-1,0-1 1,0 0 0,0 0 0,0-1 0,0 1 0,4 0-1,-3-1-172,0 1-1,0-1 1,1 0-1,-1 0 0,0-1 1,1 1-1,-1-1 0,0 0 1,0 0-1,1 0 1,-1-1-1,0 1 0,0-1 1,-1 0-1,1 0 0,0-1 1,-1 1-1,7-6 1,-5 2-666,1-1 1,-1 1-1,0-1 1,-1 0-1,0-1 1,0 1 0,0-1-1,-1 0 1,-1 0-1,1 0 1,1-10 0,3-26-6419</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6.488"/>
    </inkml:context>
    <inkml:brush xml:id="br0">
      <inkml:brushProperty name="width" value="0.025" units="cm"/>
      <inkml:brushProperty name="height" value="0.025" units="cm"/>
    </inkml:brush>
  </inkml:definitions>
  <inkml:trace contextRef="#ctx0" brushRef="#br0">33 0 14734,'0'0'6561,"-5"12"-5147,0 0-1013,0 1-1,1-1 0,0 1 0,1 0 0,1 1 0,-2 21 0,4-30-311,0 0 0,0 0 1,0 0-1,0 0 0,1 0 1,0 0-1,0 0 0,0 0 0,1 0 1,-1 0-1,1 0 0,0 0 1,1-1-1,-1 1 0,1-1 0,0 0 1,0 0-1,0 0 0,1 0 1,-1 0-1,1-1 0,0 0 1,8 6-1,-7-6-79,0-1-1,0 0 1,0 1 0,0-2 0,0 1-1,0-1 1,1 0 0,-1 0 0,0 0-1,1-1 1,-1 1 0,1-2 0,-1 1-1,8-1 1,0-3-369,0 1-1,0-2 0,0 0 1,12-7-1,-13 7 28,0-1-1,0 2 1,0-1 0,0 2-1,15-3 1,-26 5 436,0 1 0,0 0 0,-1 0 0,1-1 0,0 1 0,0 0 0,0 0 0,0 0 1,0 0-1,0 1 0,0-1 0,-1 0 0,1 0 0,0 0 0,0 1 0,0-1 0,0 0 0,-1 1 1,1-1-1,0 1 0,0-1 0,-1 1 0,1-1 0,0 1 0,-1-1 0,1 1 0,0 0 0,-1-1 1,1 1-1,-1 0 0,1 1 0,0 0 96,-1 0-1,0 0 1,0 1 0,1-1-1,-2 0 1,1 0 0,0 1-1,0-1 1,-1 0 0,1 0-1,-1 0 1,-1 3 0,-2 5 244,0 0 0,-1 0-1,0-1 1,-11 14 0,7-11-270,-1-1 0,0 0-1,-15 11 1,22-19-211,-1 0 1,1-1-1,-1 1 0,0-1 0,0 0 1,0 0-1,0-1 0,0 1 0,-1-1 0,1 0 1,0 0-1,-1 0 0,1 0 0,-1-1 1,-4 0-1,8-2-516,0 1 1,0-1-1,1 0 1,-1 0-1,1 0 1,-1 0-1,1 0 1,0 0-1,0 0 1,-1 0-1,2 0 1,-1 0-1,0 1 1,0-1-1,0 0 0,1 0 1,0-3-1,9-18-7235,6-3-5233</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6.847"/>
    </inkml:context>
    <inkml:brush xml:id="br0">
      <inkml:brushProperty name="width" value="0.025" units="cm"/>
      <inkml:brushProperty name="height" value="0.025" units="cm"/>
    </inkml:brush>
  </inkml:definitions>
  <inkml:trace contextRef="#ctx0" brushRef="#br0">0 0 16816,'4'9'3102,"14"34"-460,3 0 1,1-1 0,53 72 0,-61-95-2498,0 0-1,2-1 1,0-1-1,1-1 1,1 0-1,0-1 1,1-1-1,1-1 0,0 0 1,23 10-1,-39-21-563,0-1-1,0 1 0,1-1 0,-1 0 0,0 0 1,0 0-1,0-1 0,1 1 0,-1-1 0,9 0 1,-9-5-3685,-5-12 184,1 16 3199,-7-22-6336</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06T11:02:47.190"/>
    </inkml:context>
    <inkml:brush xml:id="br0">
      <inkml:brushProperty name="width" value="0.025" units="cm"/>
      <inkml:brushProperty name="height" value="0.025" units="cm"/>
    </inkml:brush>
  </inkml:definitions>
  <inkml:trace contextRef="#ctx0" brushRef="#br0">0 235 14862,'0'0'7308,"12"-2"-5535,4-1-1250,-1-1 0,1-1 0,-1 0 0,-1-1 0,1 0 1,-1-2-1,0 1 0,-1-2 0,22-16 0,-24 15-444,-1-1-1,0 1 1,13-19-1,-20 26-15,-1-1 0,0 1-1,0 0 1,0-1 0,0 1-1,-1-1 1,1 0 0,-1 0 0,0 1-1,0-1 1,0 0 0,-1 0-1,0 0 1,1 0 0,-1 0 0,0 0-1,-1 0 1,0-4 0,0 6-26,0 1 0,0 0 1,1-1-1,-1 1 0,-1 0 1,1 0-1,0 0 0,0 0 1,0 0-1,-1 0 0,1 0 1,0 0-1,-1 1 0,1-1 1,0 0-1,-1 1 0,1-1 0,-1 1 1,1 0-1,-1-1 0,0 1 1,1 0-1,-1 0 0,1 0 1,-1 0-1,1 0 0,-1 0 1,0 0-1,-1 1 0,-3 0-24,0 0-1,0 0 1,1 0-1,-1 1 0,0 0 1,-10 5-1,7 0 17,0 0 0,1 0 0,0 1-1,0 0 1,0 1 0,1-1 0,0 2-1,1-1 1,0 1 0,1 0 0,0 0-1,0 0 1,1 1 0,0-1 0,-2 12 0,4-14 0,1 0 0,-1 0 0,2 0 0,-1 0 0,1 0 0,0 0 0,1 0 0,-1 0 0,5 15 0,-4-18-21,1-1-1,0 1 1,0 0-1,0-1 1,1 0 0,-1 1-1,1-1 1,0 0 0,0-1-1,1 1 1,-1 0 0,1-1-1,0 0 1,-1 0 0,2 0-1,6 4 1,-2-3-348,0 0-1,0 0 1,0-1 0,1-1 0,17 4-1,2-4-3558,59-1-1,-47-2 630,-19 1-6873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8DB8-530C-4269-8329-B8EA10861C27}" type="datetimeFigureOut">
              <a:rPr lang="de-DE" smtClean="0"/>
              <a:t>06.05.2025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A96C4-7473-0BFA-9179-C608B4FFE6B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2B7FE02-0E72-8D7D-99DB-27662B8268BA}"/>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CAA0780-193E-BD81-8211-FE14E5A5FE7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0932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15880-94B7-A6AD-507C-894DFBE436E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BFE0440-370A-E3A2-46C3-8D6539C01B5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F0A4B6F-7874-BE5E-4C93-89FE92518A81}"/>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959430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D2795-23EC-37E0-AEC6-E8A397E69CC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97161F5-E7B9-336F-D3EC-10205885DD0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234FA27-BE96-3EC7-01FC-0FD20D0D2170}"/>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25666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495F8D-8335-4CCB-9156-3C05926E70F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6B16ABA-8BDA-86B4-99F0-230C8A09431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D4F53A77-0FF4-C5C9-A498-7B31FA99CEFA}"/>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1420186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59A4B8-F845-15DE-A454-7D63D2BB1E1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41CCAFB-373D-5761-22D6-ED471605CB0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AB0A28C2-CF84-414A-6340-6FD142FB70A0}"/>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35845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A5191-4271-6160-8FD2-A55F90DDB93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27E7F05-02D0-A8FA-26A9-623F08D14F50}"/>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E787DEB9-35DE-FFFE-9C44-D9FFFFB79DC0}"/>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074854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5FBB8-6FF4-98A1-B2B3-15DFCE291E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AC4C7E8-DC10-750A-A627-9EF2671B6B99}"/>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98ED1EA-25CE-7721-E0C2-801393AC9B9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5569152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76534A-AF7F-DCCF-E588-5BFB1342064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2249924-686B-8B62-F6BD-747E25D707F4}"/>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DCA68AC-B583-3644-FA86-D9C3CE99EB70}"/>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48579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D489F-0CF6-7C0E-FCDD-E77DC89B79BB}"/>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CF3EE4C-1A2B-1CEE-A3FD-43034D712D35}"/>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7F8D97C-EA58-D953-52C8-F623EA2B1A22}"/>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399317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93D30B-A27C-3090-ABB7-DEA9F8D738A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FBCB448-B29E-99EC-5EB2-818E3B38C0A2}"/>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09E15D5-88B1-40CC-C475-4CD7C0C2D0F3}"/>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654827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A3A7A-04CE-2528-3E2F-C214ECA2C7E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1F5582E-A052-A869-132E-A2CB54895ED2}"/>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A360995E-411E-81A3-1924-DDC39E9A2D87}"/>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06822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183761-219B-1C7D-22A6-954A6618B4E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36AFE14-71F5-5A67-56ED-DEE7F8419F5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CB4D9CD-3A4D-1D52-EA98-732F7D77F603}"/>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730843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1E4E0B-ECF0-1B4B-2FE8-1DA7B691E9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233825-6C59-D13E-A4A1-0EB9C5B05FAA}"/>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06639E0B-4273-CA43-4F45-0EB6BFB5144B}"/>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34834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934575-7DF8-50DF-370B-FBDE39D2B98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9896B5A-35F2-5D3B-64C3-B1F0BDE7FDBA}"/>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A3D0941-6C97-C95C-0511-AFBDE9A6BC7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939507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E746F-FE59-8CDE-3A31-56A5A1D2650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BC412F7-8E67-D1FC-C71B-296691FEF1B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AC39A54D-F7EA-65BF-B52A-240ECE25D45E}"/>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225522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3DF5EB-DB3C-4036-678B-771B8986946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048764F-2F18-326C-65D6-806B9ADAB96E}"/>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1842BEED-7A6A-1E0A-5EE8-86DA530FC242}"/>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8981324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E0B3-9DD3-AEA9-940E-5633BAE0267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15421BF-D1B6-1BE6-675E-46F189094EF3}"/>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7362B49D-7B75-B89C-A78F-00B26307C3D9}"/>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8524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E3F192D7-24DA-426D-8F30-C0EC6330AA66}" type="slidenum">
              <a:rPr lang="de-DE" altLang="de-DE" smtClean="0">
                <a:latin typeface="Sparkasse Rg" pitchFamily="34" charset="0"/>
              </a:rPr>
              <a:pPr eaLnBrk="1" hangingPunct="1">
                <a:spcBef>
                  <a:spcPct val="0"/>
                </a:spcBef>
                <a:buClrTx/>
                <a:buFontTx/>
                <a:buNone/>
              </a:pPr>
              <a:t>33</a:t>
            </a:fld>
            <a:endParaRPr lang="de-DE" altLang="de-DE">
              <a:latin typeface="Sparkasse Rg" pitchFamily="34" charset="0"/>
            </a:endParaRPr>
          </a:p>
        </p:txBody>
      </p:sp>
      <p:sp>
        <p:nvSpPr>
          <p:cNvPr id="88067" name="Rectangle 1"/>
          <p:cNvSpPr>
            <a:spLocks noGrp="1" noRot="1" noChangeAspect="1" noChangeArrowheads="1" noTextEdit="1"/>
          </p:cNvSpPr>
          <p:nvPr>
            <p:ph type="sldImg"/>
          </p:nvPr>
        </p:nvSpPr>
        <p:spPr>
          <a:xfrm>
            <a:off x="-214313" y="812800"/>
            <a:ext cx="7237413" cy="40719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8" name="Rectangle 2"/>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371" tIns="48184" rIns="96371" bIns="48184" anchor="ctr"/>
          <a:lstStyle/>
          <a:p>
            <a:endParaRPr lang="de-DE" altLang="de-DE"/>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15B8CD10-AAE0-4101-9A52-D4B00B6F2BFA}" type="slidenum">
              <a:rPr lang="de-DE" altLang="de-DE" smtClean="0">
                <a:latin typeface="Sparkasse Rg" pitchFamily="34" charset="0"/>
              </a:rPr>
              <a:pPr eaLnBrk="1" hangingPunct="1">
                <a:spcBef>
                  <a:spcPct val="0"/>
                </a:spcBef>
                <a:buClrTx/>
                <a:buFontTx/>
                <a:buNone/>
              </a:pPr>
              <a:t>35</a:t>
            </a:fld>
            <a:endParaRPr lang="de-DE" altLang="de-DE">
              <a:latin typeface="Sparkasse Rg" pitchFamily="34" charset="0"/>
            </a:endParaRPr>
          </a:p>
        </p:txBody>
      </p:sp>
      <p:sp>
        <p:nvSpPr>
          <p:cNvPr id="89091" name="Rectangle 1"/>
          <p:cNvSpPr>
            <a:spLocks noGrp="1" noRot="1" noChangeAspect="1" noChangeArrowheads="1" noTextEdit="1"/>
          </p:cNvSpPr>
          <p:nvPr>
            <p:ph type="sldImg"/>
          </p:nvPr>
        </p:nvSpPr>
        <p:spPr>
          <a:xfrm>
            <a:off x="-214313" y="812800"/>
            <a:ext cx="7237413" cy="4071938"/>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371" tIns="48184" rIns="96371" bIns="48184" anchor="ctr"/>
          <a:lstStyle/>
          <a:p>
            <a:endParaRPr lang="de-DE" altLang="de-DE"/>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3065959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7"/>
          <p:cNvSpPr txBox="1">
            <a:spLocks noGrp="1"/>
          </p:cNvSpPr>
          <p:nvPr>
            <p:ph type="sldNum" sz="quarter" idx="5"/>
          </p:nvPr>
        </p:nvSpPr>
        <p:spPr>
          <a:ln/>
        </p:spPr>
        <p:txBody>
          <a:bodyPr vert="horz" wrap="square" lIns="90000" tIns="46800" rIns="90000" bIns="46800" anchor="b" anchorCtr="0" compatLnSpc="1"/>
          <a:lstStyle/>
          <a:p>
            <a:pPr lvl="0"/>
            <a:fld id="{6A093425-080A-46A4-920F-8358302A23DE}" type="slidenum">
              <a:t>37</a:t>
            </a:fld>
            <a:endParaRPr lang="de-DE"/>
          </a:p>
        </p:txBody>
      </p:sp>
      <p:sp>
        <p:nvSpPr>
          <p:cNvPr id="2" name="Folienbildplatzhalter 1"/>
          <p:cNvSpPr>
            <a:spLocks noGrp="1" noRot="1" noChangeAspect="1" noResize="1"/>
          </p:cNvSpPr>
          <p:nvPr>
            <p:ph type="sldImg"/>
          </p:nvPr>
        </p:nvSpPr>
        <p:spPr>
          <a:xfrm>
            <a:off x="90488" y="744538"/>
            <a:ext cx="6618287" cy="3724275"/>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4891" y="4717406"/>
            <a:ext cx="4990405" cy="4465446"/>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Tree>
    <p:extLst>
      <p:ext uri="{BB962C8B-B14F-4D97-AF65-F5344CB8AC3E}">
        <p14:creationId xmlns:p14="http://schemas.microsoft.com/office/powerpoint/2010/main" val="1265134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52D4D9-4776-49B2-C358-EE459E6AE3E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90C888D-E26F-6848-5FCF-F3B5CF79E19B}"/>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39357582-538E-4A92-8221-F87362107B32}"/>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730443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6356175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13979026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90488" y="754063"/>
            <a:ext cx="6615112" cy="3722687"/>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79797" y="4715068"/>
            <a:ext cx="5438050" cy="307777"/>
          </a:xfrm>
        </p:spPr>
        <p:txBody>
          <a:bodyPr>
            <a:spAutoFit/>
          </a:bodyPr>
          <a:lstStyle/>
          <a:p>
            <a:endParaRPr lang="de-DE" dirty="0"/>
          </a:p>
        </p:txBody>
      </p:sp>
    </p:spTree>
    <p:extLst>
      <p:ext uri="{BB962C8B-B14F-4D97-AF65-F5344CB8AC3E}">
        <p14:creationId xmlns:p14="http://schemas.microsoft.com/office/powerpoint/2010/main" val="40131139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27"/>
          <p:cNvSpPr txBox="1">
            <a:spLocks noGrp="1"/>
          </p:cNvSpPr>
          <p:nvPr>
            <p:ph type="sldNum" sz="quarter" idx="5"/>
          </p:nvPr>
        </p:nvSpPr>
        <p:spPr>
          <a:ln/>
        </p:spPr>
        <p:txBody>
          <a:bodyPr vert="horz" wrap="square" lIns="90000" tIns="46800" rIns="90000" bIns="46800" anchor="b" anchorCtr="0" compatLnSpc="1"/>
          <a:lstStyle/>
          <a:p>
            <a:pPr lvl="0"/>
            <a:fld id="{6A093425-080A-46A4-920F-8358302A23DE}" type="slidenum">
              <a:t>41</a:t>
            </a:fld>
            <a:endParaRPr lang="de-DE"/>
          </a:p>
        </p:txBody>
      </p:sp>
      <p:sp>
        <p:nvSpPr>
          <p:cNvPr id="2" name="Folienbildplatzhalter 1"/>
          <p:cNvSpPr>
            <a:spLocks noGrp="1" noRot="1" noChangeAspect="1" noResize="1"/>
          </p:cNvSpPr>
          <p:nvPr>
            <p:ph type="sldImg"/>
          </p:nvPr>
        </p:nvSpPr>
        <p:spPr>
          <a:xfrm>
            <a:off x="90488" y="744538"/>
            <a:ext cx="6618287" cy="3724275"/>
          </a:xfrm>
          <a:solidFill>
            <a:schemeClr val="accent1"/>
          </a:solidFill>
          <a:ln w="25400">
            <a:solidFill>
              <a:schemeClr val="accent1">
                <a:shade val="50000"/>
              </a:schemeClr>
            </a:solidFill>
            <a:prstDash val="solid"/>
          </a:ln>
        </p:spPr>
      </p:sp>
      <p:sp>
        <p:nvSpPr>
          <p:cNvPr id="3" name="Notizenplatzhalter 2"/>
          <p:cNvSpPr txBox="1">
            <a:spLocks noGrp="1"/>
          </p:cNvSpPr>
          <p:nvPr>
            <p:ph type="body" sz="quarter" idx="1"/>
          </p:nvPr>
        </p:nvSpPr>
        <p:spPr>
          <a:xfrm>
            <a:off x="904891" y="4717406"/>
            <a:ext cx="4990405" cy="4465446"/>
          </a:xfrm>
        </p:spPr>
        <p:txBody>
          <a:bodyPr/>
          <a:lstStyle>
            <a:defPPr lvl="0">
              <a:buNone/>
            </a:defPPr>
            <a:lvl1pPr lvl="0">
              <a:buNone/>
            </a:lvl1pPr>
            <a:lvl2pPr lvl="1">
              <a:buClr>
                <a:srgbClr val="000000"/>
              </a:buClr>
              <a:buSzPct val="100000"/>
              <a:buFont typeface="Times New Roman" pitchFamily="18"/>
              <a:buChar char="–"/>
            </a:lvl2pPr>
            <a:lvl3pPr lvl="2">
              <a:buClr>
                <a:srgbClr val="000000"/>
              </a:buClr>
              <a:buSzPct val="100000"/>
              <a:buFont typeface="Times New Roman" pitchFamily="18"/>
              <a:buChar char="•"/>
            </a:lvl3pPr>
            <a:lvl4pPr lvl="3">
              <a:buClr>
                <a:srgbClr val="000000"/>
              </a:buClr>
              <a:buSzPct val="100000"/>
              <a:buFont typeface="Times New Roman" pitchFamily="18"/>
              <a:buChar char="–"/>
            </a:lvl4pPr>
            <a:lvl5pPr lvl="4">
              <a:buClr>
                <a:srgbClr val="000000"/>
              </a:buClr>
              <a:buSzPct val="100000"/>
              <a:buFont typeface="Times New Roman" pitchFamily="18"/>
              <a:buChar char="»"/>
            </a:lvl5pPr>
            <a:lvl6pPr lvl="5">
              <a:buClr>
                <a:srgbClr val="000000"/>
              </a:buClr>
              <a:buSzPct val="100000"/>
              <a:buFont typeface="Times New Roman" pitchFamily="18"/>
              <a:buChar char="»"/>
            </a:lvl6pPr>
            <a:lvl7pPr lvl="6">
              <a:buClr>
                <a:srgbClr val="000000"/>
              </a:buClr>
              <a:buSzPct val="100000"/>
              <a:buFont typeface="Times New Roman" pitchFamily="18"/>
              <a:buChar char="»"/>
            </a:lvl7pPr>
            <a:lvl8pPr lvl="7">
              <a:buClr>
                <a:srgbClr val="000000"/>
              </a:buClr>
              <a:buSzPct val="100000"/>
              <a:buFont typeface="Times New Roman" pitchFamily="18"/>
              <a:buChar char="»"/>
            </a:lvl8pPr>
            <a:lvl9pPr lvl="8">
              <a:buClr>
                <a:srgbClr val="000000"/>
              </a:buClr>
              <a:buSzPct val="100000"/>
              <a:buFont typeface="Times New Roman" pitchFamily="18"/>
              <a:buChar char="»"/>
            </a:lvl9pPr>
          </a:lstStyle>
          <a:p>
            <a:endParaRPr lang="de-DE"/>
          </a:p>
        </p:txBody>
      </p:sp>
    </p:spTree>
    <p:extLst>
      <p:ext uri="{BB962C8B-B14F-4D97-AF65-F5344CB8AC3E}">
        <p14:creationId xmlns:p14="http://schemas.microsoft.com/office/powerpoint/2010/main" val="63275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9650BA-7307-8BED-DFEA-9B857C4D0E3E}"/>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AEF14CF-A50F-D251-5114-1FC2C4FBAEE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C895D51A-4A9E-0EB0-E5F5-25A219A3FB2D}"/>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933730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EB495-93E1-CBFF-2F11-5B034599DBD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7F23326-4FA3-E138-A740-82A2C94CBCED}"/>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212DC97-2D98-9C6D-F453-E0A648E71403}"/>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5913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DE512-865A-25C4-8A10-FA081EA2B49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3A1158D-0B2F-C45B-BC44-3A2245E6DA6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FF44EEF3-513B-F433-D155-8F69697CD588}"/>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564119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4C16AC-4B6C-6FA0-16A3-141D064C82B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6393224-EB73-0FC1-BFE6-3E22C3AB2D18}"/>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5FA043CC-B02A-B0E5-1F21-E990C1F5DB48}"/>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41240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A0C53-518C-EE4B-28F6-C49C0052C111}"/>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597AF923-664F-16BA-DE7C-0CC0673293C7}"/>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83755863-679A-A21B-AB92-C2826746AFF2}"/>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713064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3E609-902D-1555-C5DB-86F4294F646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1142103-1679-0FD4-4E86-D464B34B39DD}"/>
              </a:ext>
            </a:extLst>
          </p:cNvPr>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a:extLst>
              <a:ext uri="{FF2B5EF4-FFF2-40B4-BE49-F238E27FC236}">
                <a16:creationId xmlns:a16="http://schemas.microsoft.com/office/drawing/2014/main" id="{40ED835B-1E8C-16A7-DE58-0A9D2E347792}"/>
              </a:ext>
            </a:extLst>
          </p:cNvPr>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88702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2D84D1A4-8FFF-4BFB-90C9-FC24F5E6DCA6}" type="datetime1">
              <a:rPr lang="de-DE" smtClean="0"/>
              <a:t>06.05.2025</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9CCD224E-D163-457A-82D1-D92A750C1CC3}" type="datetime1">
              <a:rPr lang="de-DE" smtClean="0"/>
              <a:t>06.05.2025</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D497B4B2-FA34-4BF0-B75E-975C258D12B6}" type="datetime1">
              <a:rPr lang="de-DE" smtClean="0"/>
              <a:t>06.05.2025</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6674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F810476A-BEE6-49D0-91FF-E09CB16D9188}" type="datetime1">
              <a:rPr lang="de-DE" smtClean="0"/>
              <a:t>06.05.2025</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EEA9F584-F1B5-4C5C-802A-C88B9ABFDAC1}" type="datetime1">
              <a:rPr lang="de-DE" smtClean="0"/>
              <a:t>06.05.2025</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8CFA7E3F-C99D-4F7A-B9BF-3D4AD8B01801}" type="datetime1">
              <a:rPr lang="de-DE" smtClean="0"/>
              <a:t>06.05.2025</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2C2EFBC1-A306-442D-9E8E-CCD47A24BC39}" type="datetime1">
              <a:rPr lang="de-DE" smtClean="0"/>
              <a:t>06.05.2025</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24EE0AF1-C575-4C63-B2E4-2F9A4D8AF6FD}" type="datetime1">
              <a:rPr lang="de-DE" smtClean="0"/>
              <a:t>06.05.2025</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CD7BCFDE-4171-468A-8ECB-9DD48FB7C024}" type="datetime1">
              <a:rPr lang="de-DE" smtClean="0"/>
              <a:t>06.05.2025</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A2BA3E57-014D-4E4B-B56F-66D884F50570}" type="datetime1">
              <a:rPr lang="de-DE" smtClean="0"/>
              <a:t>06.05.2025</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7A2444EC-1717-4AC2-9F9C-14F02B911630}" type="datetime1">
              <a:rPr lang="de-DE" smtClean="0"/>
              <a:t>06.05.2025</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73248A-B1E1-44F8-AED8-AFF90FB38D03}" type="datetime1">
              <a:rPr lang="de-DE" smtClean="0"/>
              <a:t>06.05.2025</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customXml" Target="../ink/ink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8.xml"/><Relationship Id="rId18" Type="http://schemas.openxmlformats.org/officeDocument/2006/relationships/image" Target="../media/image11.png"/><Relationship Id="rId26" Type="http://schemas.openxmlformats.org/officeDocument/2006/relationships/image" Target="../media/image15.png"/><Relationship Id="rId3" Type="http://schemas.openxmlformats.org/officeDocument/2006/relationships/customXml" Target="../ink/ink3.xml"/><Relationship Id="rId21" Type="http://schemas.openxmlformats.org/officeDocument/2006/relationships/customXml" Target="../ink/ink12.xml"/><Relationship Id="rId7" Type="http://schemas.openxmlformats.org/officeDocument/2006/relationships/customXml" Target="../ink/ink5.xml"/><Relationship Id="rId12" Type="http://schemas.openxmlformats.org/officeDocument/2006/relationships/image" Target="../media/image8.png"/><Relationship Id="rId17" Type="http://schemas.openxmlformats.org/officeDocument/2006/relationships/customXml" Target="../ink/ink10.xml"/><Relationship Id="rId25" Type="http://schemas.openxmlformats.org/officeDocument/2006/relationships/customXml" Target="../ink/ink14.xml"/><Relationship Id="rId2" Type="http://schemas.openxmlformats.org/officeDocument/2006/relationships/notesSlide" Target="../notesSlides/notesSlide18.xml"/><Relationship Id="rId16" Type="http://schemas.openxmlformats.org/officeDocument/2006/relationships/image" Target="../media/image10.png"/><Relationship Id="rId20"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customXml" Target="../ink/ink7.xml"/><Relationship Id="rId24" Type="http://schemas.openxmlformats.org/officeDocument/2006/relationships/image" Target="../media/image14.png"/><Relationship Id="rId5" Type="http://schemas.openxmlformats.org/officeDocument/2006/relationships/customXml" Target="../ink/ink4.xml"/><Relationship Id="rId15" Type="http://schemas.openxmlformats.org/officeDocument/2006/relationships/customXml" Target="../ink/ink9.xml"/><Relationship Id="rId23" Type="http://schemas.openxmlformats.org/officeDocument/2006/relationships/customXml" Target="../ink/ink13.xml"/><Relationship Id="rId10" Type="http://schemas.openxmlformats.org/officeDocument/2006/relationships/image" Target="../media/image7.png"/><Relationship Id="rId19" Type="http://schemas.openxmlformats.org/officeDocument/2006/relationships/customXml" Target="../ink/ink11.xml"/><Relationship Id="rId4" Type="http://schemas.openxmlformats.org/officeDocument/2006/relationships/image" Target="../media/image4.png"/><Relationship Id="rId9" Type="http://schemas.openxmlformats.org/officeDocument/2006/relationships/customXml" Target="../ink/ink6.xml"/><Relationship Id="rId14" Type="http://schemas.openxmlformats.org/officeDocument/2006/relationships/image" Target="../media/image9.png"/><Relationship Id="rId22"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customXml" Target="../ink/ink15.xml"/><Relationship Id="rId7" Type="http://schemas.openxmlformats.org/officeDocument/2006/relationships/customXml" Target="../ink/ink17.xm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customXml" Target="../ink/ink16.xml"/><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customXml" Target="../ink/ink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17" Type="http://schemas.openxmlformats.org/officeDocument/2006/relationships/image" Target="../media/image76.png"/><Relationship Id="rId21" Type="http://schemas.openxmlformats.org/officeDocument/2006/relationships/customXml" Target="../ink/ink28.xml"/><Relationship Id="rId42" Type="http://schemas.openxmlformats.org/officeDocument/2006/relationships/image" Target="../media/image39.png"/><Relationship Id="rId63" Type="http://schemas.openxmlformats.org/officeDocument/2006/relationships/customXml" Target="../ink/ink49.xml"/><Relationship Id="rId84" Type="http://schemas.openxmlformats.org/officeDocument/2006/relationships/customXml" Target="../ink/ink60.xml"/><Relationship Id="rId138" Type="http://schemas.openxmlformats.org/officeDocument/2006/relationships/image" Target="../media/image86.png"/><Relationship Id="rId159" Type="http://schemas.openxmlformats.org/officeDocument/2006/relationships/customXml" Target="../ink/ink98.xml"/><Relationship Id="rId170" Type="http://schemas.openxmlformats.org/officeDocument/2006/relationships/image" Target="../media/image102.png"/><Relationship Id="rId107" Type="http://schemas.openxmlformats.org/officeDocument/2006/relationships/image" Target="../media/image71.png"/><Relationship Id="rId11" Type="http://schemas.openxmlformats.org/officeDocument/2006/relationships/customXml" Target="../ink/ink23.xml"/><Relationship Id="rId32" Type="http://schemas.openxmlformats.org/officeDocument/2006/relationships/image" Target="../media/image34.png"/><Relationship Id="rId53" Type="http://schemas.openxmlformats.org/officeDocument/2006/relationships/customXml" Target="../ink/ink44.xml"/><Relationship Id="rId74" Type="http://schemas.openxmlformats.org/officeDocument/2006/relationships/customXml" Target="../ink/ink55.xml"/><Relationship Id="rId128" Type="http://schemas.openxmlformats.org/officeDocument/2006/relationships/image" Target="../media/image81.png"/><Relationship Id="rId149" Type="http://schemas.openxmlformats.org/officeDocument/2006/relationships/customXml" Target="../ink/ink93.xml"/><Relationship Id="rId5" Type="http://schemas.openxmlformats.org/officeDocument/2006/relationships/customXml" Target="../ink/ink20.xml"/><Relationship Id="rId95" Type="http://schemas.openxmlformats.org/officeDocument/2006/relationships/image" Target="../media/image65.png"/><Relationship Id="rId160" Type="http://schemas.openxmlformats.org/officeDocument/2006/relationships/image" Target="../media/image97.png"/><Relationship Id="rId181" Type="http://schemas.openxmlformats.org/officeDocument/2006/relationships/customXml" Target="../ink/ink109.xml"/><Relationship Id="rId22" Type="http://schemas.openxmlformats.org/officeDocument/2006/relationships/image" Target="../media/image29.png"/><Relationship Id="rId43" Type="http://schemas.openxmlformats.org/officeDocument/2006/relationships/customXml" Target="../ink/ink39.xml"/><Relationship Id="rId64" Type="http://schemas.openxmlformats.org/officeDocument/2006/relationships/image" Target="../media/image50.png"/><Relationship Id="rId118" Type="http://schemas.openxmlformats.org/officeDocument/2006/relationships/customXml" Target="../ink/ink77.xml"/><Relationship Id="rId139" Type="http://schemas.openxmlformats.org/officeDocument/2006/relationships/customXml" Target="../ink/ink88.xml"/><Relationship Id="rId85" Type="http://schemas.openxmlformats.org/officeDocument/2006/relationships/image" Target="../media/image60.png"/><Relationship Id="rId150" Type="http://schemas.openxmlformats.org/officeDocument/2006/relationships/image" Target="../media/image92.png"/><Relationship Id="rId171" Type="http://schemas.openxmlformats.org/officeDocument/2006/relationships/customXml" Target="../ink/ink104.xml"/><Relationship Id="rId12" Type="http://schemas.openxmlformats.org/officeDocument/2006/relationships/image" Target="../media/image24.png"/><Relationship Id="rId33" Type="http://schemas.openxmlformats.org/officeDocument/2006/relationships/customXml" Target="../ink/ink34.xml"/><Relationship Id="rId108" Type="http://schemas.openxmlformats.org/officeDocument/2006/relationships/customXml" Target="../ink/ink72.xml"/><Relationship Id="rId129" Type="http://schemas.openxmlformats.org/officeDocument/2006/relationships/customXml" Target="../ink/ink83.xml"/><Relationship Id="rId54" Type="http://schemas.openxmlformats.org/officeDocument/2006/relationships/image" Target="../media/image45.png"/><Relationship Id="rId75" Type="http://schemas.openxmlformats.org/officeDocument/2006/relationships/image" Target="../media/image55.png"/><Relationship Id="rId96" Type="http://schemas.openxmlformats.org/officeDocument/2006/relationships/customXml" Target="../ink/ink66.xml"/><Relationship Id="rId140" Type="http://schemas.openxmlformats.org/officeDocument/2006/relationships/image" Target="../media/image87.png"/><Relationship Id="rId161" Type="http://schemas.openxmlformats.org/officeDocument/2006/relationships/customXml" Target="../ink/ink99.xml"/><Relationship Id="rId182" Type="http://schemas.openxmlformats.org/officeDocument/2006/relationships/image" Target="../media/image108.png"/><Relationship Id="rId6" Type="http://schemas.openxmlformats.org/officeDocument/2006/relationships/image" Target="../media/image21.png"/><Relationship Id="rId23" Type="http://schemas.openxmlformats.org/officeDocument/2006/relationships/customXml" Target="../ink/ink29.xml"/><Relationship Id="rId119" Type="http://schemas.openxmlformats.org/officeDocument/2006/relationships/image" Target="../media/image77.png"/><Relationship Id="rId44" Type="http://schemas.openxmlformats.org/officeDocument/2006/relationships/image" Target="../media/image40.png"/><Relationship Id="rId65" Type="http://schemas.openxmlformats.org/officeDocument/2006/relationships/customXml" Target="../ink/ink50.xml"/><Relationship Id="rId86" Type="http://schemas.openxmlformats.org/officeDocument/2006/relationships/customXml" Target="../ink/ink61.xml"/><Relationship Id="rId130" Type="http://schemas.openxmlformats.org/officeDocument/2006/relationships/image" Target="../media/image82.png"/><Relationship Id="rId151" Type="http://schemas.openxmlformats.org/officeDocument/2006/relationships/customXml" Target="../ink/ink94.xml"/><Relationship Id="rId172" Type="http://schemas.openxmlformats.org/officeDocument/2006/relationships/image" Target="../media/image103.png"/><Relationship Id="rId13" Type="http://schemas.openxmlformats.org/officeDocument/2006/relationships/customXml" Target="../ink/ink24.xml"/><Relationship Id="rId18" Type="http://schemas.openxmlformats.org/officeDocument/2006/relationships/image" Target="../media/image27.png"/><Relationship Id="rId39" Type="http://schemas.openxmlformats.org/officeDocument/2006/relationships/customXml" Target="../ink/ink37.xml"/><Relationship Id="rId109" Type="http://schemas.openxmlformats.org/officeDocument/2006/relationships/image" Target="../media/image72.png"/><Relationship Id="rId34" Type="http://schemas.openxmlformats.org/officeDocument/2006/relationships/image" Target="../media/image35.png"/><Relationship Id="rId50" Type="http://schemas.openxmlformats.org/officeDocument/2006/relationships/image" Target="../media/image43.png"/><Relationship Id="rId55" Type="http://schemas.openxmlformats.org/officeDocument/2006/relationships/customXml" Target="../ink/ink45.xml"/><Relationship Id="rId76" Type="http://schemas.openxmlformats.org/officeDocument/2006/relationships/customXml" Target="../ink/ink56.xml"/><Relationship Id="rId97" Type="http://schemas.openxmlformats.org/officeDocument/2006/relationships/image" Target="../media/image66.png"/><Relationship Id="rId104" Type="http://schemas.openxmlformats.org/officeDocument/2006/relationships/customXml" Target="../ink/ink70.xml"/><Relationship Id="rId120" Type="http://schemas.openxmlformats.org/officeDocument/2006/relationships/customXml" Target="../ink/ink78.xml"/><Relationship Id="rId125" Type="http://schemas.openxmlformats.org/officeDocument/2006/relationships/customXml" Target="../ink/ink81.xml"/><Relationship Id="rId141" Type="http://schemas.openxmlformats.org/officeDocument/2006/relationships/customXml" Target="../ink/ink89.xml"/><Relationship Id="rId146" Type="http://schemas.openxmlformats.org/officeDocument/2006/relationships/image" Target="../media/image90.png"/><Relationship Id="rId167" Type="http://schemas.openxmlformats.org/officeDocument/2006/relationships/customXml" Target="../ink/ink102.xml"/><Relationship Id="rId7" Type="http://schemas.openxmlformats.org/officeDocument/2006/relationships/customXml" Target="../ink/ink21.xml"/><Relationship Id="rId71" Type="http://schemas.openxmlformats.org/officeDocument/2006/relationships/image" Target="../media/image53.png"/><Relationship Id="rId92" Type="http://schemas.openxmlformats.org/officeDocument/2006/relationships/customXml" Target="../ink/ink64.xml"/><Relationship Id="rId162" Type="http://schemas.openxmlformats.org/officeDocument/2006/relationships/image" Target="../media/image98.png"/><Relationship Id="rId183" Type="http://schemas.openxmlformats.org/officeDocument/2006/relationships/customXml" Target="../ink/ink110.xml"/><Relationship Id="rId2" Type="http://schemas.openxmlformats.org/officeDocument/2006/relationships/notesSlide" Target="../notesSlides/notesSlide20.xml"/><Relationship Id="rId29" Type="http://schemas.openxmlformats.org/officeDocument/2006/relationships/customXml" Target="../ink/ink32.xml"/><Relationship Id="rId24" Type="http://schemas.openxmlformats.org/officeDocument/2006/relationships/image" Target="../media/image30.png"/><Relationship Id="rId40" Type="http://schemas.openxmlformats.org/officeDocument/2006/relationships/image" Target="../media/image38.png"/><Relationship Id="rId45" Type="http://schemas.openxmlformats.org/officeDocument/2006/relationships/customXml" Target="../ink/ink40.xml"/><Relationship Id="rId66" Type="http://schemas.openxmlformats.org/officeDocument/2006/relationships/image" Target="../media/image51.png"/><Relationship Id="rId87" Type="http://schemas.openxmlformats.org/officeDocument/2006/relationships/image" Target="../media/image61.png"/><Relationship Id="rId110" Type="http://schemas.openxmlformats.org/officeDocument/2006/relationships/customXml" Target="../ink/ink73.xml"/><Relationship Id="rId115" Type="http://schemas.openxmlformats.org/officeDocument/2006/relationships/image" Target="../media/image75.png"/><Relationship Id="rId131" Type="http://schemas.openxmlformats.org/officeDocument/2006/relationships/customXml" Target="../ink/ink84.xml"/><Relationship Id="rId136" Type="http://schemas.openxmlformats.org/officeDocument/2006/relationships/image" Target="../media/image85.png"/><Relationship Id="rId157" Type="http://schemas.openxmlformats.org/officeDocument/2006/relationships/customXml" Target="../ink/ink97.xml"/><Relationship Id="rId178" Type="http://schemas.openxmlformats.org/officeDocument/2006/relationships/image" Target="../media/image106.png"/><Relationship Id="rId61" Type="http://schemas.openxmlformats.org/officeDocument/2006/relationships/customXml" Target="../ink/ink48.xml"/><Relationship Id="rId82" Type="http://schemas.openxmlformats.org/officeDocument/2006/relationships/customXml" Target="../ink/ink59.xml"/><Relationship Id="rId152" Type="http://schemas.openxmlformats.org/officeDocument/2006/relationships/image" Target="../media/image93.png"/><Relationship Id="rId173" Type="http://schemas.openxmlformats.org/officeDocument/2006/relationships/customXml" Target="../ink/ink105.xml"/><Relationship Id="rId19" Type="http://schemas.openxmlformats.org/officeDocument/2006/relationships/customXml" Target="../ink/ink27.xml"/><Relationship Id="rId14" Type="http://schemas.openxmlformats.org/officeDocument/2006/relationships/image" Target="../media/image25.png"/><Relationship Id="rId30" Type="http://schemas.openxmlformats.org/officeDocument/2006/relationships/image" Target="../media/image33.png"/><Relationship Id="rId35" Type="http://schemas.openxmlformats.org/officeDocument/2006/relationships/customXml" Target="../ink/ink35.xml"/><Relationship Id="rId56" Type="http://schemas.openxmlformats.org/officeDocument/2006/relationships/image" Target="../media/image46.png"/><Relationship Id="rId77" Type="http://schemas.openxmlformats.org/officeDocument/2006/relationships/image" Target="../media/image56.png"/><Relationship Id="rId100" Type="http://schemas.openxmlformats.org/officeDocument/2006/relationships/customXml" Target="../ink/ink68.xml"/><Relationship Id="rId105" Type="http://schemas.openxmlformats.org/officeDocument/2006/relationships/image" Target="../media/image70.png"/><Relationship Id="rId126" Type="http://schemas.openxmlformats.org/officeDocument/2006/relationships/image" Target="../media/image80.png"/><Relationship Id="rId147" Type="http://schemas.openxmlformats.org/officeDocument/2006/relationships/customXml" Target="../ink/ink92.xml"/><Relationship Id="rId168" Type="http://schemas.openxmlformats.org/officeDocument/2006/relationships/image" Target="../media/image101.png"/><Relationship Id="rId8" Type="http://schemas.openxmlformats.org/officeDocument/2006/relationships/image" Target="../media/image22.png"/><Relationship Id="rId51" Type="http://schemas.openxmlformats.org/officeDocument/2006/relationships/customXml" Target="../ink/ink43.xml"/><Relationship Id="rId72" Type="http://schemas.openxmlformats.org/officeDocument/2006/relationships/customXml" Target="../ink/ink54.xml"/><Relationship Id="rId93" Type="http://schemas.openxmlformats.org/officeDocument/2006/relationships/image" Target="../media/image64.png"/><Relationship Id="rId98" Type="http://schemas.openxmlformats.org/officeDocument/2006/relationships/customXml" Target="../ink/ink67.xml"/><Relationship Id="rId121" Type="http://schemas.openxmlformats.org/officeDocument/2006/relationships/image" Target="../media/image78.png"/><Relationship Id="rId142" Type="http://schemas.openxmlformats.org/officeDocument/2006/relationships/image" Target="../media/image88.png"/><Relationship Id="rId163" Type="http://schemas.openxmlformats.org/officeDocument/2006/relationships/customXml" Target="../ink/ink100.xml"/><Relationship Id="rId184" Type="http://schemas.openxmlformats.org/officeDocument/2006/relationships/image" Target="../media/image109.png"/><Relationship Id="rId3" Type="http://schemas.openxmlformats.org/officeDocument/2006/relationships/customXml" Target="../ink/ink19.xml"/><Relationship Id="rId25" Type="http://schemas.openxmlformats.org/officeDocument/2006/relationships/customXml" Target="../ink/ink30.xml"/><Relationship Id="rId46" Type="http://schemas.openxmlformats.org/officeDocument/2006/relationships/image" Target="../media/image41.png"/><Relationship Id="rId67" Type="http://schemas.openxmlformats.org/officeDocument/2006/relationships/customXml" Target="../ink/ink51.xml"/><Relationship Id="rId116" Type="http://schemas.openxmlformats.org/officeDocument/2006/relationships/customXml" Target="../ink/ink76.xml"/><Relationship Id="rId137" Type="http://schemas.openxmlformats.org/officeDocument/2006/relationships/customXml" Target="../ink/ink87.xml"/><Relationship Id="rId158" Type="http://schemas.openxmlformats.org/officeDocument/2006/relationships/image" Target="../media/image96.png"/><Relationship Id="rId20" Type="http://schemas.openxmlformats.org/officeDocument/2006/relationships/image" Target="../media/image28.png"/><Relationship Id="rId41" Type="http://schemas.openxmlformats.org/officeDocument/2006/relationships/customXml" Target="../ink/ink38.xml"/><Relationship Id="rId62" Type="http://schemas.openxmlformats.org/officeDocument/2006/relationships/image" Target="../media/image49.png"/><Relationship Id="rId83" Type="http://schemas.openxmlformats.org/officeDocument/2006/relationships/image" Target="../media/image59.png"/><Relationship Id="rId88" Type="http://schemas.openxmlformats.org/officeDocument/2006/relationships/customXml" Target="../ink/ink62.xml"/><Relationship Id="rId111" Type="http://schemas.openxmlformats.org/officeDocument/2006/relationships/image" Target="../media/image73.png"/><Relationship Id="rId132" Type="http://schemas.openxmlformats.org/officeDocument/2006/relationships/image" Target="../media/image83.png"/><Relationship Id="rId153" Type="http://schemas.openxmlformats.org/officeDocument/2006/relationships/customXml" Target="../ink/ink95.xml"/><Relationship Id="rId174" Type="http://schemas.openxmlformats.org/officeDocument/2006/relationships/image" Target="../media/image104.png"/><Relationship Id="rId179" Type="http://schemas.openxmlformats.org/officeDocument/2006/relationships/customXml" Target="../ink/ink108.xml"/><Relationship Id="rId15" Type="http://schemas.openxmlformats.org/officeDocument/2006/relationships/customXml" Target="../ink/ink25.xml"/><Relationship Id="rId36" Type="http://schemas.openxmlformats.org/officeDocument/2006/relationships/image" Target="../media/image36.png"/><Relationship Id="rId57" Type="http://schemas.openxmlformats.org/officeDocument/2006/relationships/customXml" Target="../ink/ink46.xml"/><Relationship Id="rId106" Type="http://schemas.openxmlformats.org/officeDocument/2006/relationships/customXml" Target="../ink/ink71.xml"/><Relationship Id="rId127" Type="http://schemas.openxmlformats.org/officeDocument/2006/relationships/customXml" Target="../ink/ink82.xml"/><Relationship Id="rId10" Type="http://schemas.openxmlformats.org/officeDocument/2006/relationships/image" Target="../media/image23.png"/><Relationship Id="rId31" Type="http://schemas.openxmlformats.org/officeDocument/2006/relationships/customXml" Target="../ink/ink33.xml"/><Relationship Id="rId52" Type="http://schemas.openxmlformats.org/officeDocument/2006/relationships/image" Target="../media/image44.png"/><Relationship Id="rId73" Type="http://schemas.openxmlformats.org/officeDocument/2006/relationships/image" Target="../media/image54.png"/><Relationship Id="rId78" Type="http://schemas.openxmlformats.org/officeDocument/2006/relationships/customXml" Target="../ink/ink57.xml"/><Relationship Id="rId94" Type="http://schemas.openxmlformats.org/officeDocument/2006/relationships/customXml" Target="../ink/ink65.xml"/><Relationship Id="rId99" Type="http://schemas.openxmlformats.org/officeDocument/2006/relationships/image" Target="../media/image67.png"/><Relationship Id="rId101" Type="http://schemas.openxmlformats.org/officeDocument/2006/relationships/image" Target="../media/image68.png"/><Relationship Id="rId122" Type="http://schemas.openxmlformats.org/officeDocument/2006/relationships/customXml" Target="../ink/ink79.xml"/><Relationship Id="rId143" Type="http://schemas.openxmlformats.org/officeDocument/2006/relationships/customXml" Target="../ink/ink90.xml"/><Relationship Id="rId148" Type="http://schemas.openxmlformats.org/officeDocument/2006/relationships/image" Target="../media/image91.png"/><Relationship Id="rId164" Type="http://schemas.openxmlformats.org/officeDocument/2006/relationships/image" Target="../media/image99.png"/><Relationship Id="rId169" Type="http://schemas.openxmlformats.org/officeDocument/2006/relationships/customXml" Target="../ink/ink103.xml"/><Relationship Id="rId185" Type="http://schemas.openxmlformats.org/officeDocument/2006/relationships/customXml" Target="../ink/ink111.xml"/><Relationship Id="rId4" Type="http://schemas.openxmlformats.org/officeDocument/2006/relationships/image" Target="../media/image20.png"/><Relationship Id="rId9" Type="http://schemas.openxmlformats.org/officeDocument/2006/relationships/customXml" Target="../ink/ink22.xml"/><Relationship Id="rId180" Type="http://schemas.openxmlformats.org/officeDocument/2006/relationships/image" Target="../media/image107.png"/><Relationship Id="rId26" Type="http://schemas.openxmlformats.org/officeDocument/2006/relationships/image" Target="../media/image31.png"/><Relationship Id="rId47" Type="http://schemas.openxmlformats.org/officeDocument/2006/relationships/customXml" Target="../ink/ink41.xml"/><Relationship Id="rId68" Type="http://schemas.openxmlformats.org/officeDocument/2006/relationships/customXml" Target="../ink/ink52.xml"/><Relationship Id="rId89" Type="http://schemas.openxmlformats.org/officeDocument/2006/relationships/image" Target="../media/image62.png"/><Relationship Id="rId112" Type="http://schemas.openxmlformats.org/officeDocument/2006/relationships/customXml" Target="../ink/ink74.xml"/><Relationship Id="rId133" Type="http://schemas.openxmlformats.org/officeDocument/2006/relationships/customXml" Target="../ink/ink85.xml"/><Relationship Id="rId154" Type="http://schemas.openxmlformats.org/officeDocument/2006/relationships/image" Target="../media/image94.png"/><Relationship Id="rId175" Type="http://schemas.openxmlformats.org/officeDocument/2006/relationships/customXml" Target="../ink/ink106.xml"/><Relationship Id="rId16" Type="http://schemas.openxmlformats.org/officeDocument/2006/relationships/image" Target="../media/image26.png"/><Relationship Id="rId37" Type="http://schemas.openxmlformats.org/officeDocument/2006/relationships/customXml" Target="../ink/ink36.xml"/><Relationship Id="rId58" Type="http://schemas.openxmlformats.org/officeDocument/2006/relationships/image" Target="../media/image47.png"/><Relationship Id="rId79" Type="http://schemas.openxmlformats.org/officeDocument/2006/relationships/image" Target="../media/image57.png"/><Relationship Id="rId102" Type="http://schemas.openxmlformats.org/officeDocument/2006/relationships/customXml" Target="../ink/ink69.xml"/><Relationship Id="rId123" Type="http://schemas.openxmlformats.org/officeDocument/2006/relationships/customXml" Target="../ink/ink80.xml"/><Relationship Id="rId144" Type="http://schemas.openxmlformats.org/officeDocument/2006/relationships/image" Target="../media/image89.png"/><Relationship Id="rId90" Type="http://schemas.openxmlformats.org/officeDocument/2006/relationships/customXml" Target="../ink/ink63.xml"/><Relationship Id="rId165" Type="http://schemas.openxmlformats.org/officeDocument/2006/relationships/customXml" Target="../ink/ink101.xml"/><Relationship Id="rId186" Type="http://schemas.openxmlformats.org/officeDocument/2006/relationships/image" Target="../media/image110.png"/><Relationship Id="rId27" Type="http://schemas.openxmlformats.org/officeDocument/2006/relationships/customXml" Target="../ink/ink31.xml"/><Relationship Id="rId48" Type="http://schemas.openxmlformats.org/officeDocument/2006/relationships/image" Target="../media/image42.png"/><Relationship Id="rId69" Type="http://schemas.openxmlformats.org/officeDocument/2006/relationships/image" Target="../media/image52.png"/><Relationship Id="rId113" Type="http://schemas.openxmlformats.org/officeDocument/2006/relationships/image" Target="../media/image74.png"/><Relationship Id="rId134" Type="http://schemas.openxmlformats.org/officeDocument/2006/relationships/image" Target="../media/image84.png"/><Relationship Id="rId80" Type="http://schemas.openxmlformats.org/officeDocument/2006/relationships/customXml" Target="../ink/ink58.xml"/><Relationship Id="rId155" Type="http://schemas.openxmlformats.org/officeDocument/2006/relationships/customXml" Target="../ink/ink96.xml"/><Relationship Id="rId176" Type="http://schemas.openxmlformats.org/officeDocument/2006/relationships/image" Target="../media/image105.png"/><Relationship Id="rId17" Type="http://schemas.openxmlformats.org/officeDocument/2006/relationships/customXml" Target="../ink/ink26.xml"/><Relationship Id="rId38" Type="http://schemas.openxmlformats.org/officeDocument/2006/relationships/image" Target="../media/image37.png"/><Relationship Id="rId59" Type="http://schemas.openxmlformats.org/officeDocument/2006/relationships/customXml" Target="../ink/ink47.xml"/><Relationship Id="rId103" Type="http://schemas.openxmlformats.org/officeDocument/2006/relationships/image" Target="../media/image69.png"/><Relationship Id="rId124" Type="http://schemas.openxmlformats.org/officeDocument/2006/relationships/image" Target="../media/image79.png"/><Relationship Id="rId70" Type="http://schemas.openxmlformats.org/officeDocument/2006/relationships/customXml" Target="../ink/ink53.xml"/><Relationship Id="rId91" Type="http://schemas.openxmlformats.org/officeDocument/2006/relationships/image" Target="../media/image63.png"/><Relationship Id="rId145" Type="http://schemas.openxmlformats.org/officeDocument/2006/relationships/customXml" Target="../ink/ink91.xml"/><Relationship Id="rId166" Type="http://schemas.openxmlformats.org/officeDocument/2006/relationships/image" Target="../media/image100.png"/><Relationship Id="rId1" Type="http://schemas.openxmlformats.org/officeDocument/2006/relationships/slideLayout" Target="../slideLayouts/slideLayout7.xml"/><Relationship Id="rId28" Type="http://schemas.openxmlformats.org/officeDocument/2006/relationships/image" Target="../media/image32.png"/><Relationship Id="rId49" Type="http://schemas.openxmlformats.org/officeDocument/2006/relationships/customXml" Target="../ink/ink42.xml"/><Relationship Id="rId114" Type="http://schemas.openxmlformats.org/officeDocument/2006/relationships/customXml" Target="../ink/ink75.xml"/><Relationship Id="rId60" Type="http://schemas.openxmlformats.org/officeDocument/2006/relationships/image" Target="../media/image48.png"/><Relationship Id="rId81" Type="http://schemas.openxmlformats.org/officeDocument/2006/relationships/image" Target="../media/image58.png"/><Relationship Id="rId135" Type="http://schemas.openxmlformats.org/officeDocument/2006/relationships/customXml" Target="../ink/ink86.xml"/><Relationship Id="rId156" Type="http://schemas.openxmlformats.org/officeDocument/2006/relationships/image" Target="../media/image95.png"/><Relationship Id="rId177" Type="http://schemas.openxmlformats.org/officeDocument/2006/relationships/customXml" Target="../ink/ink107.xml"/></Relationships>
</file>

<file path=ppt/slides/_rels/slide21.xml.rels><?xml version="1.0" encoding="UTF-8" standalone="yes"?>
<Relationships xmlns="http://schemas.openxmlformats.org/package/2006/relationships"><Relationship Id="rId117" Type="http://schemas.openxmlformats.org/officeDocument/2006/relationships/image" Target="../media/image166.png"/><Relationship Id="rId671" Type="http://schemas.openxmlformats.org/officeDocument/2006/relationships/customXml" Target="../ink/ink449.xml"/><Relationship Id="rId769" Type="http://schemas.openxmlformats.org/officeDocument/2006/relationships/image" Target="../media/image488.png"/><Relationship Id="rId21" Type="http://schemas.openxmlformats.org/officeDocument/2006/relationships/image" Target="../media/image119.png"/><Relationship Id="rId324" Type="http://schemas.openxmlformats.org/officeDocument/2006/relationships/image" Target="../media/image269.png"/><Relationship Id="rId531" Type="http://schemas.openxmlformats.org/officeDocument/2006/relationships/customXml" Target="../ink/ink377.xml"/><Relationship Id="rId629" Type="http://schemas.openxmlformats.org/officeDocument/2006/relationships/customXml" Target="../ink/ink427.xml"/><Relationship Id="rId170" Type="http://schemas.openxmlformats.org/officeDocument/2006/relationships/customXml" Target="../ink/ink195.xml"/><Relationship Id="rId268" Type="http://schemas.openxmlformats.org/officeDocument/2006/relationships/customXml" Target="../ink/ink244.xml"/><Relationship Id="rId475" Type="http://schemas.openxmlformats.org/officeDocument/2006/relationships/image" Target="../media/image344.png"/><Relationship Id="rId682" Type="http://schemas.openxmlformats.org/officeDocument/2006/relationships/image" Target="../media/image445.png"/><Relationship Id="rId32" Type="http://schemas.openxmlformats.org/officeDocument/2006/relationships/customXml" Target="../ink/ink126.xml"/><Relationship Id="rId128" Type="http://schemas.openxmlformats.org/officeDocument/2006/relationships/customXml" Target="../ink/ink174.xml"/><Relationship Id="rId335" Type="http://schemas.openxmlformats.org/officeDocument/2006/relationships/customXml" Target="../ink/ink278.xml"/><Relationship Id="rId542" Type="http://schemas.openxmlformats.org/officeDocument/2006/relationships/image" Target="../media/image377.png"/><Relationship Id="rId181" Type="http://schemas.openxmlformats.org/officeDocument/2006/relationships/image" Target="../media/image198.png"/><Relationship Id="rId402" Type="http://schemas.openxmlformats.org/officeDocument/2006/relationships/customXml" Target="../ink/ink312.xml"/><Relationship Id="rId279" Type="http://schemas.openxmlformats.org/officeDocument/2006/relationships/image" Target="../media/image247.png"/><Relationship Id="rId486" Type="http://schemas.openxmlformats.org/officeDocument/2006/relationships/customXml" Target="../ink/ink354.xml"/><Relationship Id="rId693" Type="http://schemas.openxmlformats.org/officeDocument/2006/relationships/customXml" Target="../ink/ink460.xml"/><Relationship Id="rId707" Type="http://schemas.openxmlformats.org/officeDocument/2006/relationships/customXml" Target="../ink/ink467.xml"/><Relationship Id="rId43" Type="http://schemas.openxmlformats.org/officeDocument/2006/relationships/image" Target="../media/image130.png"/><Relationship Id="rId139" Type="http://schemas.openxmlformats.org/officeDocument/2006/relationships/image" Target="../media/image177.png"/><Relationship Id="rId346" Type="http://schemas.openxmlformats.org/officeDocument/2006/relationships/image" Target="../media/image280.png"/><Relationship Id="rId553" Type="http://schemas.openxmlformats.org/officeDocument/2006/relationships/image" Target="../media/image382.png"/><Relationship Id="rId760" Type="http://schemas.openxmlformats.org/officeDocument/2006/relationships/image" Target="../media/image484.png"/><Relationship Id="rId192" Type="http://schemas.openxmlformats.org/officeDocument/2006/relationships/customXml" Target="../ink/ink206.xml"/><Relationship Id="rId206" Type="http://schemas.openxmlformats.org/officeDocument/2006/relationships/customXml" Target="../ink/ink213.xml"/><Relationship Id="rId413" Type="http://schemas.openxmlformats.org/officeDocument/2006/relationships/image" Target="../media/image313.png"/><Relationship Id="rId497" Type="http://schemas.openxmlformats.org/officeDocument/2006/relationships/image" Target="../media/image355.png"/><Relationship Id="rId620" Type="http://schemas.openxmlformats.org/officeDocument/2006/relationships/image" Target="../media/image415.png"/><Relationship Id="rId718" Type="http://schemas.openxmlformats.org/officeDocument/2006/relationships/image" Target="../media/image463.png"/><Relationship Id="rId357" Type="http://schemas.openxmlformats.org/officeDocument/2006/relationships/image" Target="../media/image285.png"/><Relationship Id="rId54" Type="http://schemas.openxmlformats.org/officeDocument/2006/relationships/customXml" Target="../ink/ink137.xml"/><Relationship Id="rId217" Type="http://schemas.openxmlformats.org/officeDocument/2006/relationships/image" Target="../media/image216.png"/><Relationship Id="rId564" Type="http://schemas.openxmlformats.org/officeDocument/2006/relationships/customXml" Target="../ink/ink394.xml"/><Relationship Id="rId771" Type="http://schemas.openxmlformats.org/officeDocument/2006/relationships/image" Target="../media/image489.png"/><Relationship Id="rId424" Type="http://schemas.openxmlformats.org/officeDocument/2006/relationships/customXml" Target="../ink/ink323.xml"/><Relationship Id="rId631" Type="http://schemas.openxmlformats.org/officeDocument/2006/relationships/customXml" Target="../ink/ink428.xml"/><Relationship Id="rId729" Type="http://schemas.openxmlformats.org/officeDocument/2006/relationships/customXml" Target="../ink/ink478.xml"/><Relationship Id="rId270" Type="http://schemas.openxmlformats.org/officeDocument/2006/relationships/customXml" Target="../ink/ink245.xml"/><Relationship Id="rId65" Type="http://schemas.openxmlformats.org/officeDocument/2006/relationships/image" Target="../media/image140.png"/><Relationship Id="rId130" Type="http://schemas.openxmlformats.org/officeDocument/2006/relationships/customXml" Target="../ink/ink175.xml"/><Relationship Id="rId368" Type="http://schemas.openxmlformats.org/officeDocument/2006/relationships/customXml" Target="../ink/ink295.xml"/><Relationship Id="rId575" Type="http://schemas.openxmlformats.org/officeDocument/2006/relationships/customXml" Target="../ink/ink400.xml"/><Relationship Id="rId782" Type="http://schemas.openxmlformats.org/officeDocument/2006/relationships/customXml" Target="../ink/ink505.xml"/><Relationship Id="rId228" Type="http://schemas.openxmlformats.org/officeDocument/2006/relationships/customXml" Target="../ink/ink224.xml"/><Relationship Id="rId435" Type="http://schemas.openxmlformats.org/officeDocument/2006/relationships/image" Target="../media/image324.png"/><Relationship Id="rId642" Type="http://schemas.openxmlformats.org/officeDocument/2006/relationships/image" Target="../media/image426.png"/><Relationship Id="rId281" Type="http://schemas.openxmlformats.org/officeDocument/2006/relationships/image" Target="../media/image248.png"/><Relationship Id="rId502" Type="http://schemas.openxmlformats.org/officeDocument/2006/relationships/customXml" Target="../ink/ink362.xml"/><Relationship Id="rId76" Type="http://schemas.openxmlformats.org/officeDocument/2006/relationships/customXml" Target="../ink/ink148.xml"/><Relationship Id="rId141" Type="http://schemas.openxmlformats.org/officeDocument/2006/relationships/image" Target="../media/image178.png"/><Relationship Id="rId379" Type="http://schemas.openxmlformats.org/officeDocument/2006/relationships/image" Target="../media/image296.png"/><Relationship Id="rId586" Type="http://schemas.openxmlformats.org/officeDocument/2006/relationships/image" Target="../media/image398.png"/><Relationship Id="rId7" Type="http://schemas.openxmlformats.org/officeDocument/2006/relationships/image" Target="../media/image112.png"/><Relationship Id="rId239" Type="http://schemas.openxmlformats.org/officeDocument/2006/relationships/image" Target="../media/image227.png"/><Relationship Id="rId446" Type="http://schemas.openxmlformats.org/officeDocument/2006/relationships/customXml" Target="../ink/ink334.xml"/><Relationship Id="rId653" Type="http://schemas.openxmlformats.org/officeDocument/2006/relationships/image" Target="../media/image431.png"/><Relationship Id="rId292" Type="http://schemas.openxmlformats.org/officeDocument/2006/relationships/image" Target="../media/image253.png"/><Relationship Id="rId306" Type="http://schemas.openxmlformats.org/officeDocument/2006/relationships/image" Target="../media/image260.png"/><Relationship Id="rId87" Type="http://schemas.openxmlformats.org/officeDocument/2006/relationships/image" Target="../media/image151.png"/><Relationship Id="rId513" Type="http://schemas.openxmlformats.org/officeDocument/2006/relationships/image" Target="../media/image363.png"/><Relationship Id="rId597" Type="http://schemas.openxmlformats.org/officeDocument/2006/relationships/customXml" Target="../ink/ink411.xml"/><Relationship Id="rId720" Type="http://schemas.openxmlformats.org/officeDocument/2006/relationships/image" Target="../media/image464.png"/><Relationship Id="rId152" Type="http://schemas.openxmlformats.org/officeDocument/2006/relationships/customXml" Target="../ink/ink186.xml"/><Relationship Id="rId457" Type="http://schemas.openxmlformats.org/officeDocument/2006/relationships/image" Target="../media/image335.png"/><Relationship Id="rId664" Type="http://schemas.openxmlformats.org/officeDocument/2006/relationships/image" Target="../media/image436.png"/><Relationship Id="rId14" Type="http://schemas.openxmlformats.org/officeDocument/2006/relationships/customXml" Target="../ink/ink117.xml"/><Relationship Id="rId317" Type="http://schemas.openxmlformats.org/officeDocument/2006/relationships/customXml" Target="../ink/ink269.xml"/><Relationship Id="rId524" Type="http://schemas.openxmlformats.org/officeDocument/2006/relationships/image" Target="../media/image368.png"/><Relationship Id="rId731" Type="http://schemas.openxmlformats.org/officeDocument/2006/relationships/customXml" Target="../ink/ink479.xml"/><Relationship Id="rId98" Type="http://schemas.openxmlformats.org/officeDocument/2006/relationships/customXml" Target="../ink/ink159.xml"/><Relationship Id="rId163" Type="http://schemas.openxmlformats.org/officeDocument/2006/relationships/image" Target="../media/image189.png"/><Relationship Id="rId370" Type="http://schemas.openxmlformats.org/officeDocument/2006/relationships/customXml" Target="../ink/ink296.xml"/><Relationship Id="rId230" Type="http://schemas.openxmlformats.org/officeDocument/2006/relationships/customXml" Target="../ink/ink225.xml"/><Relationship Id="rId468" Type="http://schemas.openxmlformats.org/officeDocument/2006/relationships/customXml" Target="../ink/ink345.xml"/><Relationship Id="rId675" Type="http://schemas.openxmlformats.org/officeDocument/2006/relationships/customXml" Target="../ink/ink451.xml"/><Relationship Id="rId25" Type="http://schemas.openxmlformats.org/officeDocument/2006/relationships/image" Target="../media/image121.png"/><Relationship Id="rId328" Type="http://schemas.openxmlformats.org/officeDocument/2006/relationships/image" Target="../media/image271.png"/><Relationship Id="rId535" Type="http://schemas.openxmlformats.org/officeDocument/2006/relationships/customXml" Target="../ink/ink379.xml"/><Relationship Id="rId742" Type="http://schemas.openxmlformats.org/officeDocument/2006/relationships/image" Target="../media/image475.png"/><Relationship Id="rId174" Type="http://schemas.openxmlformats.org/officeDocument/2006/relationships/customXml" Target="../ink/ink197.xml"/><Relationship Id="rId381" Type="http://schemas.openxmlformats.org/officeDocument/2006/relationships/image" Target="../media/image297.png"/><Relationship Id="rId602" Type="http://schemas.openxmlformats.org/officeDocument/2006/relationships/image" Target="../media/image406.png"/><Relationship Id="rId241" Type="http://schemas.openxmlformats.org/officeDocument/2006/relationships/image" Target="../media/image228.png"/><Relationship Id="rId479" Type="http://schemas.openxmlformats.org/officeDocument/2006/relationships/image" Target="../media/image346.png"/><Relationship Id="rId686" Type="http://schemas.openxmlformats.org/officeDocument/2006/relationships/image" Target="../media/image447.png"/><Relationship Id="rId36" Type="http://schemas.openxmlformats.org/officeDocument/2006/relationships/customXml" Target="../ink/ink128.xml"/><Relationship Id="rId339" Type="http://schemas.openxmlformats.org/officeDocument/2006/relationships/customXml" Target="../ink/ink280.xml"/><Relationship Id="rId546" Type="http://schemas.openxmlformats.org/officeDocument/2006/relationships/image" Target="../media/image379.png"/><Relationship Id="rId753" Type="http://schemas.openxmlformats.org/officeDocument/2006/relationships/customXml" Target="../ink/ink490.xml"/><Relationship Id="rId101" Type="http://schemas.openxmlformats.org/officeDocument/2006/relationships/image" Target="../media/image158.png"/><Relationship Id="rId185" Type="http://schemas.openxmlformats.org/officeDocument/2006/relationships/image" Target="../media/image200.png"/><Relationship Id="rId406" Type="http://schemas.openxmlformats.org/officeDocument/2006/relationships/customXml" Target="../ink/ink314.xml"/><Relationship Id="rId392" Type="http://schemas.openxmlformats.org/officeDocument/2006/relationships/customXml" Target="../ink/ink307.xml"/><Relationship Id="rId613" Type="http://schemas.openxmlformats.org/officeDocument/2006/relationships/customXml" Target="../ink/ink419.xml"/><Relationship Id="rId697" Type="http://schemas.openxmlformats.org/officeDocument/2006/relationships/customXml" Target="../ink/ink462.xml"/><Relationship Id="rId252" Type="http://schemas.openxmlformats.org/officeDocument/2006/relationships/customXml" Target="../ink/ink236.xml"/><Relationship Id="rId47" Type="http://schemas.openxmlformats.org/officeDocument/2006/relationships/image" Target="../media/image131.png"/><Relationship Id="rId112" Type="http://schemas.openxmlformats.org/officeDocument/2006/relationships/customXml" Target="../ink/ink166.xml"/><Relationship Id="rId557" Type="http://schemas.openxmlformats.org/officeDocument/2006/relationships/image" Target="../media/image384.png"/><Relationship Id="rId764" Type="http://schemas.openxmlformats.org/officeDocument/2006/relationships/image" Target="../media/image486.png"/><Relationship Id="rId196" Type="http://schemas.openxmlformats.org/officeDocument/2006/relationships/customXml" Target="../ink/ink208.xml"/><Relationship Id="rId417" Type="http://schemas.openxmlformats.org/officeDocument/2006/relationships/image" Target="../media/image315.png"/><Relationship Id="rId624" Type="http://schemas.openxmlformats.org/officeDocument/2006/relationships/image" Target="../media/image417.png"/><Relationship Id="rId263" Type="http://schemas.openxmlformats.org/officeDocument/2006/relationships/image" Target="../media/image239.png"/><Relationship Id="rId470" Type="http://schemas.openxmlformats.org/officeDocument/2006/relationships/customXml" Target="../ink/ink346.xml"/><Relationship Id="rId58" Type="http://schemas.openxmlformats.org/officeDocument/2006/relationships/customXml" Target="../ink/ink139.xml"/><Relationship Id="rId123" Type="http://schemas.openxmlformats.org/officeDocument/2006/relationships/image" Target="../media/image169.png"/><Relationship Id="rId330" Type="http://schemas.openxmlformats.org/officeDocument/2006/relationships/image" Target="../media/image272.png"/><Relationship Id="rId568" Type="http://schemas.openxmlformats.org/officeDocument/2006/relationships/customXml" Target="../ink/ink396.xml"/><Relationship Id="rId775" Type="http://schemas.openxmlformats.org/officeDocument/2006/relationships/image" Target="../media/image491.png"/><Relationship Id="rId428" Type="http://schemas.openxmlformats.org/officeDocument/2006/relationships/customXml" Target="../ink/ink325.xml"/><Relationship Id="rId635" Type="http://schemas.openxmlformats.org/officeDocument/2006/relationships/customXml" Target="../ink/ink430.xml"/><Relationship Id="rId274" Type="http://schemas.openxmlformats.org/officeDocument/2006/relationships/customXml" Target="../ink/ink247.xml"/><Relationship Id="rId481" Type="http://schemas.openxmlformats.org/officeDocument/2006/relationships/image" Target="../media/image347.png"/><Relationship Id="rId702" Type="http://schemas.openxmlformats.org/officeDocument/2006/relationships/image" Target="../media/image455.png"/><Relationship Id="rId69" Type="http://schemas.openxmlformats.org/officeDocument/2006/relationships/image" Target="../media/image142.png"/><Relationship Id="rId134" Type="http://schemas.openxmlformats.org/officeDocument/2006/relationships/customXml" Target="../ink/ink177.xml"/><Relationship Id="rId579" Type="http://schemas.openxmlformats.org/officeDocument/2006/relationships/customXml" Target="../ink/ink402.xml"/><Relationship Id="rId786" Type="http://schemas.openxmlformats.org/officeDocument/2006/relationships/image" Target="../media/image496.png"/><Relationship Id="rId341" Type="http://schemas.openxmlformats.org/officeDocument/2006/relationships/customXml" Target="../ink/ink281.xml"/><Relationship Id="rId439" Type="http://schemas.openxmlformats.org/officeDocument/2006/relationships/image" Target="../media/image326.png"/><Relationship Id="rId646" Type="http://schemas.openxmlformats.org/officeDocument/2006/relationships/image" Target="../media/image428.png"/><Relationship Id="rId201" Type="http://schemas.openxmlformats.org/officeDocument/2006/relationships/image" Target="../media/image208.png"/><Relationship Id="rId285" Type="http://schemas.openxmlformats.org/officeDocument/2006/relationships/image" Target="../media/image250.png"/><Relationship Id="rId506" Type="http://schemas.openxmlformats.org/officeDocument/2006/relationships/customXml" Target="../ink/ink364.xml"/><Relationship Id="rId492" Type="http://schemas.openxmlformats.org/officeDocument/2006/relationships/customXml" Target="../ink/ink357.xml"/><Relationship Id="rId713" Type="http://schemas.openxmlformats.org/officeDocument/2006/relationships/customXml" Target="../ink/ink470.xml"/><Relationship Id="rId145" Type="http://schemas.openxmlformats.org/officeDocument/2006/relationships/image" Target="../media/image180.png"/><Relationship Id="rId352" Type="http://schemas.openxmlformats.org/officeDocument/2006/relationships/image" Target="../media/image283.png"/><Relationship Id="rId212" Type="http://schemas.openxmlformats.org/officeDocument/2006/relationships/customXml" Target="../ink/ink216.xml"/><Relationship Id="rId657" Type="http://schemas.openxmlformats.org/officeDocument/2006/relationships/image" Target="../media/image433.png"/><Relationship Id="rId296" Type="http://schemas.openxmlformats.org/officeDocument/2006/relationships/image" Target="../media/image255.png"/><Relationship Id="rId517" Type="http://schemas.openxmlformats.org/officeDocument/2006/relationships/image" Target="../media/image365.png"/><Relationship Id="rId724" Type="http://schemas.openxmlformats.org/officeDocument/2006/relationships/image" Target="../media/image466.png"/><Relationship Id="rId60" Type="http://schemas.openxmlformats.org/officeDocument/2006/relationships/customXml" Target="../ink/ink140.xml"/><Relationship Id="rId156" Type="http://schemas.openxmlformats.org/officeDocument/2006/relationships/customXml" Target="../ink/ink188.xml"/><Relationship Id="rId363" Type="http://schemas.openxmlformats.org/officeDocument/2006/relationships/image" Target="../media/image288.png"/><Relationship Id="rId570" Type="http://schemas.openxmlformats.org/officeDocument/2006/relationships/customXml" Target="../ink/ink397.xml"/><Relationship Id="rId223" Type="http://schemas.openxmlformats.org/officeDocument/2006/relationships/image" Target="../media/image219.png"/><Relationship Id="rId430" Type="http://schemas.openxmlformats.org/officeDocument/2006/relationships/customXml" Target="../ink/ink326.xml"/><Relationship Id="rId668" Type="http://schemas.openxmlformats.org/officeDocument/2006/relationships/image" Target="../media/image438.png"/><Relationship Id="rId18" Type="http://schemas.openxmlformats.org/officeDocument/2006/relationships/customXml" Target="../ink/ink119.xml"/><Relationship Id="rId528" Type="http://schemas.openxmlformats.org/officeDocument/2006/relationships/image" Target="../media/image370.png"/><Relationship Id="rId735" Type="http://schemas.openxmlformats.org/officeDocument/2006/relationships/customXml" Target="../ink/ink481.xml"/><Relationship Id="rId167" Type="http://schemas.openxmlformats.org/officeDocument/2006/relationships/image" Target="../media/image191.png"/><Relationship Id="rId374" Type="http://schemas.openxmlformats.org/officeDocument/2006/relationships/customXml" Target="../ink/ink298.xml"/><Relationship Id="rId581" Type="http://schemas.openxmlformats.org/officeDocument/2006/relationships/customXml" Target="../ink/ink403.xml"/><Relationship Id="rId71" Type="http://schemas.openxmlformats.org/officeDocument/2006/relationships/image" Target="../media/image143.png"/><Relationship Id="rId234" Type="http://schemas.openxmlformats.org/officeDocument/2006/relationships/customXml" Target="../ink/ink227.xml"/><Relationship Id="rId679" Type="http://schemas.openxmlformats.org/officeDocument/2006/relationships/customXml" Target="../ink/ink453.xml"/><Relationship Id="rId2" Type="http://schemas.openxmlformats.org/officeDocument/2006/relationships/notesSlide" Target="../notesSlides/notesSlide21.xml"/><Relationship Id="rId29" Type="http://schemas.openxmlformats.org/officeDocument/2006/relationships/image" Target="../media/image123.png"/><Relationship Id="rId441" Type="http://schemas.openxmlformats.org/officeDocument/2006/relationships/image" Target="../media/image327.png"/><Relationship Id="rId539" Type="http://schemas.openxmlformats.org/officeDocument/2006/relationships/customXml" Target="../ink/ink381.xml"/><Relationship Id="rId746" Type="http://schemas.openxmlformats.org/officeDocument/2006/relationships/image" Target="../media/image477.png"/><Relationship Id="rId178" Type="http://schemas.openxmlformats.org/officeDocument/2006/relationships/customXml" Target="../ink/ink199.xml"/><Relationship Id="rId301" Type="http://schemas.openxmlformats.org/officeDocument/2006/relationships/customXml" Target="../ink/ink261.xml"/><Relationship Id="rId82" Type="http://schemas.openxmlformats.org/officeDocument/2006/relationships/customXml" Target="../ink/ink151.xml"/><Relationship Id="rId385" Type="http://schemas.openxmlformats.org/officeDocument/2006/relationships/image" Target="../media/image299.png"/><Relationship Id="rId592" Type="http://schemas.openxmlformats.org/officeDocument/2006/relationships/image" Target="../media/image401.png"/><Relationship Id="rId606" Type="http://schemas.openxmlformats.org/officeDocument/2006/relationships/image" Target="../media/image408.png"/><Relationship Id="rId245" Type="http://schemas.openxmlformats.org/officeDocument/2006/relationships/image" Target="../media/image230.png"/><Relationship Id="rId452" Type="http://schemas.openxmlformats.org/officeDocument/2006/relationships/customXml" Target="../ink/ink337.xml"/><Relationship Id="rId105" Type="http://schemas.openxmlformats.org/officeDocument/2006/relationships/image" Target="../media/image160.png"/><Relationship Id="rId312" Type="http://schemas.openxmlformats.org/officeDocument/2006/relationships/image" Target="../media/image263.png"/><Relationship Id="rId757" Type="http://schemas.openxmlformats.org/officeDocument/2006/relationships/customXml" Target="../ink/ink492.xml"/><Relationship Id="rId93" Type="http://schemas.openxmlformats.org/officeDocument/2006/relationships/image" Target="../media/image154.png"/><Relationship Id="rId189" Type="http://schemas.openxmlformats.org/officeDocument/2006/relationships/image" Target="../media/image202.png"/><Relationship Id="rId396" Type="http://schemas.openxmlformats.org/officeDocument/2006/relationships/customXml" Target="../ink/ink309.xml"/><Relationship Id="rId617" Type="http://schemas.openxmlformats.org/officeDocument/2006/relationships/customXml" Target="../ink/ink421.xml"/><Relationship Id="rId256" Type="http://schemas.openxmlformats.org/officeDocument/2006/relationships/customXml" Target="../ink/ink238.xml"/><Relationship Id="rId463" Type="http://schemas.openxmlformats.org/officeDocument/2006/relationships/image" Target="../media/image338.png"/><Relationship Id="rId670" Type="http://schemas.openxmlformats.org/officeDocument/2006/relationships/image" Target="../media/image439.png"/><Relationship Id="rId116" Type="http://schemas.openxmlformats.org/officeDocument/2006/relationships/customXml" Target="../ink/ink168.xml"/><Relationship Id="rId323" Type="http://schemas.openxmlformats.org/officeDocument/2006/relationships/customXml" Target="../ink/ink272.xml"/><Relationship Id="rId530" Type="http://schemas.openxmlformats.org/officeDocument/2006/relationships/image" Target="../media/image371.png"/><Relationship Id="rId768" Type="http://schemas.openxmlformats.org/officeDocument/2006/relationships/customXml" Target="../ink/ink498.xml"/><Relationship Id="rId20" Type="http://schemas.openxmlformats.org/officeDocument/2006/relationships/customXml" Target="../ink/ink120.xml"/><Relationship Id="rId628" Type="http://schemas.openxmlformats.org/officeDocument/2006/relationships/image" Target="../media/image419.png"/><Relationship Id="rId267" Type="http://schemas.openxmlformats.org/officeDocument/2006/relationships/image" Target="../media/image241.png"/><Relationship Id="rId474" Type="http://schemas.openxmlformats.org/officeDocument/2006/relationships/customXml" Target="../ink/ink348.xml"/><Relationship Id="rId127" Type="http://schemas.openxmlformats.org/officeDocument/2006/relationships/image" Target="../media/image171.png"/><Relationship Id="rId681" Type="http://schemas.openxmlformats.org/officeDocument/2006/relationships/customXml" Target="../ink/ink454.xml"/><Relationship Id="rId779" Type="http://schemas.openxmlformats.org/officeDocument/2006/relationships/image" Target="../media/image493.png"/><Relationship Id="rId31" Type="http://schemas.openxmlformats.org/officeDocument/2006/relationships/image" Target="../media/image124.png"/><Relationship Id="rId334" Type="http://schemas.openxmlformats.org/officeDocument/2006/relationships/image" Target="../media/image274.png"/><Relationship Id="rId541" Type="http://schemas.openxmlformats.org/officeDocument/2006/relationships/customXml" Target="../ink/ink382.xml"/><Relationship Id="rId639" Type="http://schemas.openxmlformats.org/officeDocument/2006/relationships/customXml" Target="../ink/ink432.xml"/><Relationship Id="rId180" Type="http://schemas.openxmlformats.org/officeDocument/2006/relationships/customXml" Target="../ink/ink200.xml"/><Relationship Id="rId278" Type="http://schemas.openxmlformats.org/officeDocument/2006/relationships/customXml" Target="../ink/ink249.xml"/><Relationship Id="rId401" Type="http://schemas.openxmlformats.org/officeDocument/2006/relationships/image" Target="../media/image307.png"/><Relationship Id="rId485" Type="http://schemas.openxmlformats.org/officeDocument/2006/relationships/image" Target="../media/image349.png"/><Relationship Id="rId692" Type="http://schemas.openxmlformats.org/officeDocument/2006/relationships/image" Target="../media/image450.png"/><Relationship Id="rId706" Type="http://schemas.openxmlformats.org/officeDocument/2006/relationships/image" Target="../media/image457.png"/><Relationship Id="rId42" Type="http://schemas.openxmlformats.org/officeDocument/2006/relationships/customXml" Target="../ink/ink131.xml"/><Relationship Id="rId138" Type="http://schemas.openxmlformats.org/officeDocument/2006/relationships/customXml" Target="../ink/ink179.xml"/><Relationship Id="rId345" Type="http://schemas.openxmlformats.org/officeDocument/2006/relationships/customXml" Target="../ink/ink283.xml"/><Relationship Id="rId552" Type="http://schemas.openxmlformats.org/officeDocument/2006/relationships/customXml" Target="../ink/ink388.xml"/><Relationship Id="rId191" Type="http://schemas.openxmlformats.org/officeDocument/2006/relationships/image" Target="../media/image203.png"/><Relationship Id="rId205" Type="http://schemas.openxmlformats.org/officeDocument/2006/relationships/image" Target="../media/image210.png"/><Relationship Id="rId412" Type="http://schemas.openxmlformats.org/officeDocument/2006/relationships/customXml" Target="../ink/ink317.xml"/><Relationship Id="rId289" Type="http://schemas.openxmlformats.org/officeDocument/2006/relationships/customXml" Target="../ink/ink255.xml"/><Relationship Id="rId496" Type="http://schemas.openxmlformats.org/officeDocument/2006/relationships/customXml" Target="../ink/ink359.xml"/><Relationship Id="rId717" Type="http://schemas.openxmlformats.org/officeDocument/2006/relationships/customXml" Target="../ink/ink472.xml"/><Relationship Id="rId53" Type="http://schemas.openxmlformats.org/officeDocument/2006/relationships/image" Target="../media/image134.png"/><Relationship Id="rId149" Type="http://schemas.openxmlformats.org/officeDocument/2006/relationships/image" Target="../media/image182.png"/><Relationship Id="rId356" Type="http://schemas.openxmlformats.org/officeDocument/2006/relationships/customXml" Target="../ink/ink289.xml"/><Relationship Id="rId563" Type="http://schemas.openxmlformats.org/officeDocument/2006/relationships/image" Target="../media/image387.png"/><Relationship Id="rId770" Type="http://schemas.openxmlformats.org/officeDocument/2006/relationships/customXml" Target="../ink/ink499.xml"/><Relationship Id="rId216" Type="http://schemas.openxmlformats.org/officeDocument/2006/relationships/customXml" Target="../ink/ink218.xml"/><Relationship Id="rId423" Type="http://schemas.openxmlformats.org/officeDocument/2006/relationships/image" Target="../media/image318.png"/><Relationship Id="rId258" Type="http://schemas.openxmlformats.org/officeDocument/2006/relationships/customXml" Target="../ink/ink239.xml"/><Relationship Id="rId465" Type="http://schemas.openxmlformats.org/officeDocument/2006/relationships/image" Target="../media/image339.png"/><Relationship Id="rId630" Type="http://schemas.openxmlformats.org/officeDocument/2006/relationships/image" Target="../media/image420.png"/><Relationship Id="rId672" Type="http://schemas.openxmlformats.org/officeDocument/2006/relationships/image" Target="../media/image440.png"/><Relationship Id="rId728" Type="http://schemas.openxmlformats.org/officeDocument/2006/relationships/image" Target="../media/image468.png"/><Relationship Id="rId22" Type="http://schemas.openxmlformats.org/officeDocument/2006/relationships/customXml" Target="../ink/ink121.xml"/><Relationship Id="rId64" Type="http://schemas.openxmlformats.org/officeDocument/2006/relationships/customXml" Target="../ink/ink142.xml"/><Relationship Id="rId118" Type="http://schemas.openxmlformats.org/officeDocument/2006/relationships/customXml" Target="../ink/ink169.xml"/><Relationship Id="rId325" Type="http://schemas.openxmlformats.org/officeDocument/2006/relationships/customXml" Target="../ink/ink273.xml"/><Relationship Id="rId367" Type="http://schemas.openxmlformats.org/officeDocument/2006/relationships/image" Target="../media/image290.png"/><Relationship Id="rId532" Type="http://schemas.openxmlformats.org/officeDocument/2006/relationships/image" Target="../media/image372.png"/><Relationship Id="rId574" Type="http://schemas.openxmlformats.org/officeDocument/2006/relationships/customXml" Target="../ink/ink399.xml"/><Relationship Id="rId171" Type="http://schemas.openxmlformats.org/officeDocument/2006/relationships/image" Target="../media/image193.png"/><Relationship Id="rId227" Type="http://schemas.openxmlformats.org/officeDocument/2006/relationships/image" Target="../media/image221.png"/><Relationship Id="rId781" Type="http://schemas.openxmlformats.org/officeDocument/2006/relationships/image" Target="../media/image494.png"/><Relationship Id="rId269" Type="http://schemas.openxmlformats.org/officeDocument/2006/relationships/image" Target="../media/image242.png"/><Relationship Id="rId434" Type="http://schemas.openxmlformats.org/officeDocument/2006/relationships/customXml" Target="../ink/ink328.xml"/><Relationship Id="rId476" Type="http://schemas.openxmlformats.org/officeDocument/2006/relationships/customXml" Target="../ink/ink349.xml"/><Relationship Id="rId641" Type="http://schemas.openxmlformats.org/officeDocument/2006/relationships/customXml" Target="../ink/ink433.xml"/><Relationship Id="rId683" Type="http://schemas.openxmlformats.org/officeDocument/2006/relationships/customXml" Target="../ink/ink455.xml"/><Relationship Id="rId739" Type="http://schemas.openxmlformats.org/officeDocument/2006/relationships/customXml" Target="../ink/ink483.xml"/><Relationship Id="rId33" Type="http://schemas.openxmlformats.org/officeDocument/2006/relationships/image" Target="../media/image125.png"/><Relationship Id="rId129" Type="http://schemas.openxmlformats.org/officeDocument/2006/relationships/image" Target="../media/image172.png"/><Relationship Id="rId280" Type="http://schemas.openxmlformats.org/officeDocument/2006/relationships/customXml" Target="../ink/ink250.xml"/><Relationship Id="rId336" Type="http://schemas.openxmlformats.org/officeDocument/2006/relationships/image" Target="../media/image275.png"/><Relationship Id="rId501" Type="http://schemas.openxmlformats.org/officeDocument/2006/relationships/image" Target="../media/image357.png"/><Relationship Id="rId543" Type="http://schemas.openxmlformats.org/officeDocument/2006/relationships/customXml" Target="../ink/ink383.xml"/><Relationship Id="rId75" Type="http://schemas.openxmlformats.org/officeDocument/2006/relationships/image" Target="../media/image145.png"/><Relationship Id="rId140" Type="http://schemas.openxmlformats.org/officeDocument/2006/relationships/customXml" Target="../ink/ink180.xml"/><Relationship Id="rId182" Type="http://schemas.openxmlformats.org/officeDocument/2006/relationships/customXml" Target="../ink/ink201.xml"/><Relationship Id="rId378" Type="http://schemas.openxmlformats.org/officeDocument/2006/relationships/customXml" Target="../ink/ink300.xml"/><Relationship Id="rId403" Type="http://schemas.openxmlformats.org/officeDocument/2006/relationships/image" Target="../media/image308.png"/><Relationship Id="rId585" Type="http://schemas.openxmlformats.org/officeDocument/2006/relationships/customXml" Target="../ink/ink405.xml"/><Relationship Id="rId750" Type="http://schemas.openxmlformats.org/officeDocument/2006/relationships/image" Target="../media/image479.png"/><Relationship Id="rId792" Type="http://schemas.openxmlformats.org/officeDocument/2006/relationships/image" Target="../media/image499.png"/><Relationship Id="rId6" Type="http://schemas.openxmlformats.org/officeDocument/2006/relationships/customXml" Target="../ink/ink113.xml"/><Relationship Id="rId238" Type="http://schemas.openxmlformats.org/officeDocument/2006/relationships/customXml" Target="../ink/ink229.xml"/><Relationship Id="rId445" Type="http://schemas.openxmlformats.org/officeDocument/2006/relationships/image" Target="../media/image329.png"/><Relationship Id="rId487" Type="http://schemas.openxmlformats.org/officeDocument/2006/relationships/image" Target="../media/image350.png"/><Relationship Id="rId610" Type="http://schemas.openxmlformats.org/officeDocument/2006/relationships/image" Target="../media/image410.png"/><Relationship Id="rId652" Type="http://schemas.openxmlformats.org/officeDocument/2006/relationships/customXml" Target="../ink/ink439.xml"/><Relationship Id="rId694" Type="http://schemas.openxmlformats.org/officeDocument/2006/relationships/image" Target="../media/image451.png"/><Relationship Id="rId708" Type="http://schemas.openxmlformats.org/officeDocument/2006/relationships/image" Target="../media/image458.png"/><Relationship Id="rId291" Type="http://schemas.openxmlformats.org/officeDocument/2006/relationships/customXml" Target="../ink/ink256.xml"/><Relationship Id="rId305" Type="http://schemas.openxmlformats.org/officeDocument/2006/relationships/customXml" Target="../ink/ink263.xml"/><Relationship Id="rId347" Type="http://schemas.openxmlformats.org/officeDocument/2006/relationships/customXml" Target="../ink/ink284.xml"/><Relationship Id="rId512" Type="http://schemas.openxmlformats.org/officeDocument/2006/relationships/customXml" Target="../ink/ink367.xml"/><Relationship Id="rId44" Type="http://schemas.openxmlformats.org/officeDocument/2006/relationships/customXml" Target="../ink/ink132.xml"/><Relationship Id="rId86" Type="http://schemas.openxmlformats.org/officeDocument/2006/relationships/customXml" Target="../ink/ink153.xml"/><Relationship Id="rId151" Type="http://schemas.openxmlformats.org/officeDocument/2006/relationships/image" Target="../media/image183.png"/><Relationship Id="rId389" Type="http://schemas.openxmlformats.org/officeDocument/2006/relationships/image" Target="../media/image301.png"/><Relationship Id="rId554" Type="http://schemas.openxmlformats.org/officeDocument/2006/relationships/customXml" Target="../ink/ink389.xml"/><Relationship Id="rId596" Type="http://schemas.openxmlformats.org/officeDocument/2006/relationships/image" Target="../media/image403.png"/><Relationship Id="rId761" Type="http://schemas.openxmlformats.org/officeDocument/2006/relationships/customXml" Target="../ink/ink494.xml"/><Relationship Id="rId193" Type="http://schemas.openxmlformats.org/officeDocument/2006/relationships/image" Target="../media/image204.png"/><Relationship Id="rId207" Type="http://schemas.openxmlformats.org/officeDocument/2006/relationships/image" Target="../media/image211.png"/><Relationship Id="rId249" Type="http://schemas.openxmlformats.org/officeDocument/2006/relationships/image" Target="../media/image232.png"/><Relationship Id="rId414" Type="http://schemas.openxmlformats.org/officeDocument/2006/relationships/customXml" Target="../ink/ink318.xml"/><Relationship Id="rId456" Type="http://schemas.openxmlformats.org/officeDocument/2006/relationships/customXml" Target="../ink/ink339.xml"/><Relationship Id="rId498" Type="http://schemas.openxmlformats.org/officeDocument/2006/relationships/customXml" Target="../ink/ink360.xml"/><Relationship Id="rId621" Type="http://schemas.openxmlformats.org/officeDocument/2006/relationships/customXml" Target="../ink/ink423.xml"/><Relationship Id="rId663" Type="http://schemas.openxmlformats.org/officeDocument/2006/relationships/customXml" Target="../ink/ink445.xml"/><Relationship Id="rId13" Type="http://schemas.openxmlformats.org/officeDocument/2006/relationships/image" Target="../media/image115.png"/><Relationship Id="rId109" Type="http://schemas.openxmlformats.org/officeDocument/2006/relationships/image" Target="../media/image162.png"/><Relationship Id="rId260" Type="http://schemas.openxmlformats.org/officeDocument/2006/relationships/customXml" Target="../ink/ink240.xml"/><Relationship Id="rId316" Type="http://schemas.openxmlformats.org/officeDocument/2006/relationships/image" Target="../media/image265.png"/><Relationship Id="rId523" Type="http://schemas.openxmlformats.org/officeDocument/2006/relationships/customXml" Target="../ink/ink373.xml"/><Relationship Id="rId719" Type="http://schemas.openxmlformats.org/officeDocument/2006/relationships/customXml" Target="../ink/ink473.xml"/><Relationship Id="rId55" Type="http://schemas.openxmlformats.org/officeDocument/2006/relationships/image" Target="../media/image135.png"/><Relationship Id="rId97" Type="http://schemas.openxmlformats.org/officeDocument/2006/relationships/image" Target="../media/image156.png"/><Relationship Id="rId120" Type="http://schemas.openxmlformats.org/officeDocument/2006/relationships/customXml" Target="../ink/ink170.xml"/><Relationship Id="rId358" Type="http://schemas.openxmlformats.org/officeDocument/2006/relationships/customXml" Target="../ink/ink290.xml"/><Relationship Id="rId565" Type="http://schemas.openxmlformats.org/officeDocument/2006/relationships/image" Target="../media/image388.png"/><Relationship Id="rId730" Type="http://schemas.openxmlformats.org/officeDocument/2006/relationships/image" Target="../media/image469.png"/><Relationship Id="rId772" Type="http://schemas.openxmlformats.org/officeDocument/2006/relationships/customXml" Target="../ink/ink500.xml"/><Relationship Id="rId162" Type="http://schemas.openxmlformats.org/officeDocument/2006/relationships/customXml" Target="../ink/ink191.xml"/><Relationship Id="rId218" Type="http://schemas.openxmlformats.org/officeDocument/2006/relationships/customXml" Target="../ink/ink219.xml"/><Relationship Id="rId425" Type="http://schemas.openxmlformats.org/officeDocument/2006/relationships/image" Target="../media/image319.png"/><Relationship Id="rId467" Type="http://schemas.openxmlformats.org/officeDocument/2006/relationships/image" Target="../media/image340.png"/><Relationship Id="rId632" Type="http://schemas.openxmlformats.org/officeDocument/2006/relationships/image" Target="../media/image421.png"/><Relationship Id="rId271" Type="http://schemas.openxmlformats.org/officeDocument/2006/relationships/image" Target="../media/image243.png"/><Relationship Id="rId674" Type="http://schemas.openxmlformats.org/officeDocument/2006/relationships/image" Target="../media/image441.png"/><Relationship Id="rId24" Type="http://schemas.openxmlformats.org/officeDocument/2006/relationships/customXml" Target="../ink/ink122.xml"/><Relationship Id="rId66" Type="http://schemas.openxmlformats.org/officeDocument/2006/relationships/customXml" Target="../ink/ink143.xml"/><Relationship Id="rId131" Type="http://schemas.openxmlformats.org/officeDocument/2006/relationships/image" Target="../media/image173.png"/><Relationship Id="rId327" Type="http://schemas.openxmlformats.org/officeDocument/2006/relationships/customXml" Target="../ink/ink274.xml"/><Relationship Id="rId369" Type="http://schemas.openxmlformats.org/officeDocument/2006/relationships/image" Target="../media/image291.png"/><Relationship Id="rId534" Type="http://schemas.openxmlformats.org/officeDocument/2006/relationships/image" Target="../media/image373.png"/><Relationship Id="rId576" Type="http://schemas.openxmlformats.org/officeDocument/2006/relationships/image" Target="../media/image393.png"/><Relationship Id="rId741" Type="http://schemas.openxmlformats.org/officeDocument/2006/relationships/customXml" Target="../ink/ink484.xml"/><Relationship Id="rId783" Type="http://schemas.openxmlformats.org/officeDocument/2006/relationships/image" Target="../media/image495.png"/><Relationship Id="rId173" Type="http://schemas.openxmlformats.org/officeDocument/2006/relationships/image" Target="../media/image194.png"/><Relationship Id="rId229" Type="http://schemas.openxmlformats.org/officeDocument/2006/relationships/image" Target="../media/image222.png"/><Relationship Id="rId380" Type="http://schemas.openxmlformats.org/officeDocument/2006/relationships/customXml" Target="../ink/ink301.xml"/><Relationship Id="rId436" Type="http://schemas.openxmlformats.org/officeDocument/2006/relationships/customXml" Target="../ink/ink329.xml"/><Relationship Id="rId601" Type="http://schemas.openxmlformats.org/officeDocument/2006/relationships/customXml" Target="../ink/ink413.xml"/><Relationship Id="rId643" Type="http://schemas.openxmlformats.org/officeDocument/2006/relationships/customXml" Target="../ink/ink434.xml"/><Relationship Id="rId240" Type="http://schemas.openxmlformats.org/officeDocument/2006/relationships/customXml" Target="../ink/ink230.xml"/><Relationship Id="rId478" Type="http://schemas.openxmlformats.org/officeDocument/2006/relationships/customXml" Target="../ink/ink350.xml"/><Relationship Id="rId685" Type="http://schemas.openxmlformats.org/officeDocument/2006/relationships/customXml" Target="../ink/ink456.xml"/><Relationship Id="rId35" Type="http://schemas.openxmlformats.org/officeDocument/2006/relationships/image" Target="../media/image126.png"/><Relationship Id="rId77" Type="http://schemas.openxmlformats.org/officeDocument/2006/relationships/image" Target="../media/image146.png"/><Relationship Id="rId100" Type="http://schemas.openxmlformats.org/officeDocument/2006/relationships/customXml" Target="../ink/ink160.xml"/><Relationship Id="rId282" Type="http://schemas.openxmlformats.org/officeDocument/2006/relationships/customXml" Target="../ink/ink251.xml"/><Relationship Id="rId338" Type="http://schemas.openxmlformats.org/officeDocument/2006/relationships/image" Target="../media/image276.png"/><Relationship Id="rId503" Type="http://schemas.openxmlformats.org/officeDocument/2006/relationships/image" Target="../media/image358.png"/><Relationship Id="rId545" Type="http://schemas.openxmlformats.org/officeDocument/2006/relationships/customXml" Target="../ink/ink384.xml"/><Relationship Id="rId587" Type="http://schemas.openxmlformats.org/officeDocument/2006/relationships/customXml" Target="../ink/ink406.xml"/><Relationship Id="rId710" Type="http://schemas.openxmlformats.org/officeDocument/2006/relationships/image" Target="../media/image459.png"/><Relationship Id="rId752" Type="http://schemas.openxmlformats.org/officeDocument/2006/relationships/image" Target="../media/image480.png"/><Relationship Id="rId8" Type="http://schemas.openxmlformats.org/officeDocument/2006/relationships/customXml" Target="../ink/ink114.xml"/><Relationship Id="rId142" Type="http://schemas.openxmlformats.org/officeDocument/2006/relationships/customXml" Target="../ink/ink181.xml"/><Relationship Id="rId184" Type="http://schemas.openxmlformats.org/officeDocument/2006/relationships/customXml" Target="../ink/ink202.xml"/><Relationship Id="rId391" Type="http://schemas.openxmlformats.org/officeDocument/2006/relationships/image" Target="../media/image302.png"/><Relationship Id="rId405" Type="http://schemas.openxmlformats.org/officeDocument/2006/relationships/image" Target="../media/image309.png"/><Relationship Id="rId447" Type="http://schemas.openxmlformats.org/officeDocument/2006/relationships/image" Target="../media/image330.png"/><Relationship Id="rId612" Type="http://schemas.openxmlformats.org/officeDocument/2006/relationships/image" Target="../media/image411.png"/><Relationship Id="rId251" Type="http://schemas.openxmlformats.org/officeDocument/2006/relationships/image" Target="../media/image233.png"/><Relationship Id="rId489" Type="http://schemas.openxmlformats.org/officeDocument/2006/relationships/image" Target="../media/image351.png"/><Relationship Id="rId654" Type="http://schemas.openxmlformats.org/officeDocument/2006/relationships/customXml" Target="../ink/ink440.xml"/><Relationship Id="rId696" Type="http://schemas.openxmlformats.org/officeDocument/2006/relationships/image" Target="../media/image452.png"/><Relationship Id="rId46" Type="http://schemas.openxmlformats.org/officeDocument/2006/relationships/customXml" Target="../ink/ink133.xml"/><Relationship Id="rId293" Type="http://schemas.openxmlformats.org/officeDocument/2006/relationships/customXml" Target="../ink/ink257.xml"/><Relationship Id="rId307" Type="http://schemas.openxmlformats.org/officeDocument/2006/relationships/customXml" Target="../ink/ink264.xml"/><Relationship Id="rId349" Type="http://schemas.openxmlformats.org/officeDocument/2006/relationships/customXml" Target="../ink/ink285.xml"/><Relationship Id="rId514" Type="http://schemas.openxmlformats.org/officeDocument/2006/relationships/customXml" Target="../ink/ink368.xml"/><Relationship Id="rId556" Type="http://schemas.openxmlformats.org/officeDocument/2006/relationships/customXml" Target="../ink/ink390.xml"/><Relationship Id="rId721" Type="http://schemas.openxmlformats.org/officeDocument/2006/relationships/customXml" Target="../ink/ink474.xml"/><Relationship Id="rId763" Type="http://schemas.openxmlformats.org/officeDocument/2006/relationships/customXml" Target="../ink/ink495.xml"/><Relationship Id="rId88" Type="http://schemas.openxmlformats.org/officeDocument/2006/relationships/customXml" Target="../ink/ink154.xml"/><Relationship Id="rId111" Type="http://schemas.openxmlformats.org/officeDocument/2006/relationships/image" Target="../media/image163.png"/><Relationship Id="rId153" Type="http://schemas.openxmlformats.org/officeDocument/2006/relationships/image" Target="../media/image184.png"/><Relationship Id="rId195" Type="http://schemas.openxmlformats.org/officeDocument/2006/relationships/image" Target="../media/image205.png"/><Relationship Id="rId209" Type="http://schemas.openxmlformats.org/officeDocument/2006/relationships/image" Target="../media/image212.png"/><Relationship Id="rId360" Type="http://schemas.openxmlformats.org/officeDocument/2006/relationships/customXml" Target="../ink/ink291.xml"/><Relationship Id="rId416" Type="http://schemas.openxmlformats.org/officeDocument/2006/relationships/customXml" Target="../ink/ink319.xml"/><Relationship Id="rId598" Type="http://schemas.openxmlformats.org/officeDocument/2006/relationships/image" Target="../media/image404.png"/><Relationship Id="rId220" Type="http://schemas.openxmlformats.org/officeDocument/2006/relationships/customXml" Target="../ink/ink220.xml"/><Relationship Id="rId458" Type="http://schemas.openxmlformats.org/officeDocument/2006/relationships/customXml" Target="../ink/ink340.xml"/><Relationship Id="rId623" Type="http://schemas.openxmlformats.org/officeDocument/2006/relationships/customXml" Target="../ink/ink424.xml"/><Relationship Id="rId665" Type="http://schemas.openxmlformats.org/officeDocument/2006/relationships/customXml" Target="../ink/ink446.xml"/><Relationship Id="rId15" Type="http://schemas.openxmlformats.org/officeDocument/2006/relationships/image" Target="../media/image116.png"/><Relationship Id="rId57" Type="http://schemas.openxmlformats.org/officeDocument/2006/relationships/image" Target="../media/image136.png"/><Relationship Id="rId262" Type="http://schemas.openxmlformats.org/officeDocument/2006/relationships/customXml" Target="../ink/ink241.xml"/><Relationship Id="rId318" Type="http://schemas.openxmlformats.org/officeDocument/2006/relationships/image" Target="../media/image266.png"/><Relationship Id="rId525" Type="http://schemas.openxmlformats.org/officeDocument/2006/relationships/customXml" Target="../ink/ink374.xml"/><Relationship Id="rId567" Type="http://schemas.openxmlformats.org/officeDocument/2006/relationships/image" Target="../media/image389.png"/><Relationship Id="rId732" Type="http://schemas.openxmlformats.org/officeDocument/2006/relationships/image" Target="../media/image470.png"/><Relationship Id="rId99" Type="http://schemas.openxmlformats.org/officeDocument/2006/relationships/image" Target="../media/image157.png"/><Relationship Id="rId122" Type="http://schemas.openxmlformats.org/officeDocument/2006/relationships/customXml" Target="../ink/ink171.xml"/><Relationship Id="rId164" Type="http://schemas.openxmlformats.org/officeDocument/2006/relationships/customXml" Target="../ink/ink192.xml"/><Relationship Id="rId371" Type="http://schemas.openxmlformats.org/officeDocument/2006/relationships/image" Target="../media/image292.png"/><Relationship Id="rId774" Type="http://schemas.openxmlformats.org/officeDocument/2006/relationships/customXml" Target="../ink/ink501.xml"/><Relationship Id="rId427" Type="http://schemas.openxmlformats.org/officeDocument/2006/relationships/image" Target="../media/image320.png"/><Relationship Id="rId469" Type="http://schemas.openxmlformats.org/officeDocument/2006/relationships/image" Target="../media/image341.png"/><Relationship Id="rId634" Type="http://schemas.openxmlformats.org/officeDocument/2006/relationships/image" Target="../media/image422.png"/><Relationship Id="rId676" Type="http://schemas.openxmlformats.org/officeDocument/2006/relationships/image" Target="../media/image442.png"/><Relationship Id="rId26" Type="http://schemas.openxmlformats.org/officeDocument/2006/relationships/customXml" Target="../ink/ink123.xml"/><Relationship Id="rId231" Type="http://schemas.openxmlformats.org/officeDocument/2006/relationships/image" Target="../media/image223.png"/><Relationship Id="rId273" Type="http://schemas.openxmlformats.org/officeDocument/2006/relationships/image" Target="../media/image244.png"/><Relationship Id="rId329" Type="http://schemas.openxmlformats.org/officeDocument/2006/relationships/customXml" Target="../ink/ink275.xml"/><Relationship Id="rId480" Type="http://schemas.openxmlformats.org/officeDocument/2006/relationships/customXml" Target="../ink/ink351.xml"/><Relationship Id="rId536" Type="http://schemas.openxmlformats.org/officeDocument/2006/relationships/image" Target="../media/image374.png"/><Relationship Id="rId701" Type="http://schemas.openxmlformats.org/officeDocument/2006/relationships/customXml" Target="../ink/ink464.xml"/><Relationship Id="rId68" Type="http://schemas.openxmlformats.org/officeDocument/2006/relationships/customXml" Target="../ink/ink144.xml"/><Relationship Id="rId133" Type="http://schemas.openxmlformats.org/officeDocument/2006/relationships/image" Target="../media/image174.png"/><Relationship Id="rId175" Type="http://schemas.openxmlformats.org/officeDocument/2006/relationships/image" Target="../media/image195.png"/><Relationship Id="rId340" Type="http://schemas.openxmlformats.org/officeDocument/2006/relationships/image" Target="../media/image277.png"/><Relationship Id="rId578" Type="http://schemas.openxmlformats.org/officeDocument/2006/relationships/image" Target="../media/image394.png"/><Relationship Id="rId743" Type="http://schemas.openxmlformats.org/officeDocument/2006/relationships/customXml" Target="../ink/ink485.xml"/><Relationship Id="rId785" Type="http://schemas.openxmlformats.org/officeDocument/2006/relationships/customXml" Target="../ink/ink507.xml"/><Relationship Id="rId200" Type="http://schemas.openxmlformats.org/officeDocument/2006/relationships/customXml" Target="../ink/ink210.xml"/><Relationship Id="rId382" Type="http://schemas.openxmlformats.org/officeDocument/2006/relationships/customXml" Target="../ink/ink302.xml"/><Relationship Id="rId438" Type="http://schemas.openxmlformats.org/officeDocument/2006/relationships/customXml" Target="../ink/ink330.xml"/><Relationship Id="rId603" Type="http://schemas.openxmlformats.org/officeDocument/2006/relationships/customXml" Target="../ink/ink414.xml"/><Relationship Id="rId645" Type="http://schemas.openxmlformats.org/officeDocument/2006/relationships/customXml" Target="../ink/ink435.xml"/><Relationship Id="rId687" Type="http://schemas.openxmlformats.org/officeDocument/2006/relationships/customXml" Target="../ink/ink457.xml"/><Relationship Id="rId242" Type="http://schemas.openxmlformats.org/officeDocument/2006/relationships/customXml" Target="../ink/ink231.xml"/><Relationship Id="rId284" Type="http://schemas.openxmlformats.org/officeDocument/2006/relationships/customXml" Target="../ink/ink252.xml"/><Relationship Id="rId491" Type="http://schemas.openxmlformats.org/officeDocument/2006/relationships/image" Target="../media/image352.png"/><Relationship Id="rId505" Type="http://schemas.openxmlformats.org/officeDocument/2006/relationships/image" Target="../media/image359.png"/><Relationship Id="rId712" Type="http://schemas.openxmlformats.org/officeDocument/2006/relationships/image" Target="../media/image460.png"/><Relationship Id="rId37" Type="http://schemas.openxmlformats.org/officeDocument/2006/relationships/image" Target="../media/image127.png"/><Relationship Id="rId79" Type="http://schemas.openxmlformats.org/officeDocument/2006/relationships/image" Target="../media/image147.png"/><Relationship Id="rId102" Type="http://schemas.openxmlformats.org/officeDocument/2006/relationships/customXml" Target="../ink/ink161.xml"/><Relationship Id="rId144" Type="http://schemas.openxmlformats.org/officeDocument/2006/relationships/customXml" Target="../ink/ink182.xml"/><Relationship Id="rId547" Type="http://schemas.openxmlformats.org/officeDocument/2006/relationships/customXml" Target="../ink/ink385.xml"/><Relationship Id="rId589" Type="http://schemas.openxmlformats.org/officeDocument/2006/relationships/customXml" Target="../ink/ink407.xml"/><Relationship Id="rId754" Type="http://schemas.openxmlformats.org/officeDocument/2006/relationships/image" Target="../media/image481.png"/><Relationship Id="rId90" Type="http://schemas.openxmlformats.org/officeDocument/2006/relationships/customXml" Target="../ink/ink155.xml"/><Relationship Id="rId186" Type="http://schemas.openxmlformats.org/officeDocument/2006/relationships/customXml" Target="../ink/ink203.xml"/><Relationship Id="rId351" Type="http://schemas.openxmlformats.org/officeDocument/2006/relationships/customXml" Target="../ink/ink286.xml"/><Relationship Id="rId393" Type="http://schemas.openxmlformats.org/officeDocument/2006/relationships/image" Target="../media/image303.png"/><Relationship Id="rId407" Type="http://schemas.openxmlformats.org/officeDocument/2006/relationships/image" Target="../media/image310.png"/><Relationship Id="rId449" Type="http://schemas.openxmlformats.org/officeDocument/2006/relationships/image" Target="../media/image331.png"/><Relationship Id="rId614" Type="http://schemas.openxmlformats.org/officeDocument/2006/relationships/image" Target="../media/image412.png"/><Relationship Id="rId656" Type="http://schemas.openxmlformats.org/officeDocument/2006/relationships/customXml" Target="../ink/ink441.xml"/><Relationship Id="rId211" Type="http://schemas.openxmlformats.org/officeDocument/2006/relationships/image" Target="../media/image213.png"/><Relationship Id="rId253" Type="http://schemas.openxmlformats.org/officeDocument/2006/relationships/image" Target="../media/image234.png"/><Relationship Id="rId295" Type="http://schemas.openxmlformats.org/officeDocument/2006/relationships/customXml" Target="../ink/ink258.xml"/><Relationship Id="rId309" Type="http://schemas.openxmlformats.org/officeDocument/2006/relationships/customXml" Target="../ink/ink265.xml"/><Relationship Id="rId460" Type="http://schemas.openxmlformats.org/officeDocument/2006/relationships/customXml" Target="../ink/ink341.xml"/><Relationship Id="rId516" Type="http://schemas.openxmlformats.org/officeDocument/2006/relationships/customXml" Target="../ink/ink369.xml"/><Relationship Id="rId698" Type="http://schemas.openxmlformats.org/officeDocument/2006/relationships/image" Target="../media/image453.png"/><Relationship Id="rId48" Type="http://schemas.openxmlformats.org/officeDocument/2006/relationships/customXml" Target="../ink/ink134.xml"/><Relationship Id="rId113" Type="http://schemas.openxmlformats.org/officeDocument/2006/relationships/image" Target="../media/image164.png"/><Relationship Id="rId320" Type="http://schemas.openxmlformats.org/officeDocument/2006/relationships/image" Target="../media/image267.png"/><Relationship Id="rId558" Type="http://schemas.openxmlformats.org/officeDocument/2006/relationships/customXml" Target="../ink/ink391.xml"/><Relationship Id="rId723" Type="http://schemas.openxmlformats.org/officeDocument/2006/relationships/customXml" Target="../ink/ink475.xml"/><Relationship Id="rId765" Type="http://schemas.openxmlformats.org/officeDocument/2006/relationships/customXml" Target="../ink/ink496.xml"/><Relationship Id="rId155" Type="http://schemas.openxmlformats.org/officeDocument/2006/relationships/image" Target="../media/image185.png"/><Relationship Id="rId197" Type="http://schemas.openxmlformats.org/officeDocument/2006/relationships/image" Target="../media/image206.png"/><Relationship Id="rId362" Type="http://schemas.openxmlformats.org/officeDocument/2006/relationships/customXml" Target="../ink/ink292.xml"/><Relationship Id="rId418" Type="http://schemas.openxmlformats.org/officeDocument/2006/relationships/customXml" Target="../ink/ink320.xml"/><Relationship Id="rId625" Type="http://schemas.openxmlformats.org/officeDocument/2006/relationships/customXml" Target="../ink/ink425.xml"/><Relationship Id="rId222" Type="http://schemas.openxmlformats.org/officeDocument/2006/relationships/customXml" Target="../ink/ink221.xml"/><Relationship Id="rId264" Type="http://schemas.openxmlformats.org/officeDocument/2006/relationships/customXml" Target="../ink/ink242.xml"/><Relationship Id="rId471" Type="http://schemas.openxmlformats.org/officeDocument/2006/relationships/image" Target="../media/image342.png"/><Relationship Id="rId667" Type="http://schemas.openxmlformats.org/officeDocument/2006/relationships/customXml" Target="../ink/ink447.xml"/><Relationship Id="rId17" Type="http://schemas.openxmlformats.org/officeDocument/2006/relationships/image" Target="../media/image117.png"/><Relationship Id="rId59" Type="http://schemas.openxmlformats.org/officeDocument/2006/relationships/image" Target="../media/image137.png"/><Relationship Id="rId124" Type="http://schemas.openxmlformats.org/officeDocument/2006/relationships/customXml" Target="../ink/ink172.xml"/><Relationship Id="rId527" Type="http://schemas.openxmlformats.org/officeDocument/2006/relationships/customXml" Target="../ink/ink375.xml"/><Relationship Id="rId569" Type="http://schemas.openxmlformats.org/officeDocument/2006/relationships/image" Target="../media/image390.png"/><Relationship Id="rId734" Type="http://schemas.openxmlformats.org/officeDocument/2006/relationships/image" Target="../media/image471.png"/><Relationship Id="rId776" Type="http://schemas.openxmlformats.org/officeDocument/2006/relationships/customXml" Target="../ink/ink502.xml"/><Relationship Id="rId70" Type="http://schemas.openxmlformats.org/officeDocument/2006/relationships/customXml" Target="../ink/ink145.xml"/><Relationship Id="rId166" Type="http://schemas.openxmlformats.org/officeDocument/2006/relationships/customXml" Target="../ink/ink193.xml"/><Relationship Id="rId331" Type="http://schemas.openxmlformats.org/officeDocument/2006/relationships/customXml" Target="../ink/ink276.xml"/><Relationship Id="rId373" Type="http://schemas.openxmlformats.org/officeDocument/2006/relationships/image" Target="../media/image293.png"/><Relationship Id="rId429" Type="http://schemas.openxmlformats.org/officeDocument/2006/relationships/image" Target="../media/image321.png"/><Relationship Id="rId580" Type="http://schemas.openxmlformats.org/officeDocument/2006/relationships/image" Target="../media/image395.png"/><Relationship Id="rId636" Type="http://schemas.openxmlformats.org/officeDocument/2006/relationships/image" Target="../media/image423.png"/><Relationship Id="rId1" Type="http://schemas.openxmlformats.org/officeDocument/2006/relationships/slideLayout" Target="../slideLayouts/slideLayout7.xml"/><Relationship Id="rId233" Type="http://schemas.openxmlformats.org/officeDocument/2006/relationships/image" Target="../media/image224.png"/><Relationship Id="rId440" Type="http://schemas.openxmlformats.org/officeDocument/2006/relationships/customXml" Target="../ink/ink331.xml"/><Relationship Id="rId678" Type="http://schemas.openxmlformats.org/officeDocument/2006/relationships/image" Target="../media/image443.png"/><Relationship Id="rId28" Type="http://schemas.openxmlformats.org/officeDocument/2006/relationships/customXml" Target="../ink/ink124.xml"/><Relationship Id="rId275" Type="http://schemas.openxmlformats.org/officeDocument/2006/relationships/image" Target="../media/image245.png"/><Relationship Id="rId300" Type="http://schemas.openxmlformats.org/officeDocument/2006/relationships/image" Target="../media/image257.png"/><Relationship Id="rId482" Type="http://schemas.openxmlformats.org/officeDocument/2006/relationships/customXml" Target="../ink/ink352.xml"/><Relationship Id="rId538" Type="http://schemas.openxmlformats.org/officeDocument/2006/relationships/image" Target="../media/image375.png"/><Relationship Id="rId703" Type="http://schemas.openxmlformats.org/officeDocument/2006/relationships/customXml" Target="../ink/ink465.xml"/><Relationship Id="rId745" Type="http://schemas.openxmlformats.org/officeDocument/2006/relationships/customXml" Target="../ink/ink486.xml"/><Relationship Id="rId81" Type="http://schemas.openxmlformats.org/officeDocument/2006/relationships/image" Target="../media/image148.png"/><Relationship Id="rId135" Type="http://schemas.openxmlformats.org/officeDocument/2006/relationships/image" Target="../media/image175.png"/><Relationship Id="rId177" Type="http://schemas.openxmlformats.org/officeDocument/2006/relationships/image" Target="../media/image196.png"/><Relationship Id="rId342" Type="http://schemas.openxmlformats.org/officeDocument/2006/relationships/image" Target="../media/image278.png"/><Relationship Id="rId384" Type="http://schemas.openxmlformats.org/officeDocument/2006/relationships/customXml" Target="../ink/ink303.xml"/><Relationship Id="rId591" Type="http://schemas.openxmlformats.org/officeDocument/2006/relationships/customXml" Target="../ink/ink408.xml"/><Relationship Id="rId605" Type="http://schemas.openxmlformats.org/officeDocument/2006/relationships/customXml" Target="../ink/ink415.xml"/><Relationship Id="rId787" Type="http://schemas.openxmlformats.org/officeDocument/2006/relationships/customXml" Target="../ink/ink508.xml"/><Relationship Id="rId202" Type="http://schemas.openxmlformats.org/officeDocument/2006/relationships/customXml" Target="../ink/ink211.xml"/><Relationship Id="rId244" Type="http://schemas.openxmlformats.org/officeDocument/2006/relationships/customXml" Target="../ink/ink232.xml"/><Relationship Id="rId647" Type="http://schemas.openxmlformats.org/officeDocument/2006/relationships/customXml" Target="../ink/ink436.xml"/><Relationship Id="rId689" Type="http://schemas.openxmlformats.org/officeDocument/2006/relationships/customXml" Target="../ink/ink458.xml"/><Relationship Id="rId39" Type="http://schemas.openxmlformats.org/officeDocument/2006/relationships/image" Target="../media/image128.png"/><Relationship Id="rId286" Type="http://schemas.openxmlformats.org/officeDocument/2006/relationships/customXml" Target="../ink/ink253.xml"/><Relationship Id="rId451" Type="http://schemas.openxmlformats.org/officeDocument/2006/relationships/image" Target="../media/image332.png"/><Relationship Id="rId493" Type="http://schemas.openxmlformats.org/officeDocument/2006/relationships/image" Target="../media/image353.png"/><Relationship Id="rId507" Type="http://schemas.openxmlformats.org/officeDocument/2006/relationships/image" Target="../media/image360.png"/><Relationship Id="rId549" Type="http://schemas.openxmlformats.org/officeDocument/2006/relationships/customXml" Target="../ink/ink386.xml"/><Relationship Id="rId714" Type="http://schemas.openxmlformats.org/officeDocument/2006/relationships/image" Target="../media/image461.png"/><Relationship Id="rId756" Type="http://schemas.openxmlformats.org/officeDocument/2006/relationships/image" Target="../media/image482.png"/><Relationship Id="rId50" Type="http://schemas.openxmlformats.org/officeDocument/2006/relationships/customXml" Target="../ink/ink135.xml"/><Relationship Id="rId104" Type="http://schemas.openxmlformats.org/officeDocument/2006/relationships/customXml" Target="../ink/ink162.xml"/><Relationship Id="rId146" Type="http://schemas.openxmlformats.org/officeDocument/2006/relationships/customXml" Target="../ink/ink183.xml"/><Relationship Id="rId188" Type="http://schemas.openxmlformats.org/officeDocument/2006/relationships/customXml" Target="../ink/ink204.xml"/><Relationship Id="rId311" Type="http://schemas.openxmlformats.org/officeDocument/2006/relationships/customXml" Target="../ink/ink266.xml"/><Relationship Id="rId353" Type="http://schemas.openxmlformats.org/officeDocument/2006/relationships/customXml" Target="../ink/ink287.xml"/><Relationship Id="rId395" Type="http://schemas.openxmlformats.org/officeDocument/2006/relationships/image" Target="../media/image304.png"/><Relationship Id="rId409" Type="http://schemas.openxmlformats.org/officeDocument/2006/relationships/image" Target="../media/image311.png"/><Relationship Id="rId560" Type="http://schemas.openxmlformats.org/officeDocument/2006/relationships/customXml" Target="../ink/ink392.xml"/><Relationship Id="rId92" Type="http://schemas.openxmlformats.org/officeDocument/2006/relationships/customXml" Target="../ink/ink156.xml"/><Relationship Id="rId213" Type="http://schemas.openxmlformats.org/officeDocument/2006/relationships/image" Target="../media/image214.png"/><Relationship Id="rId420" Type="http://schemas.openxmlformats.org/officeDocument/2006/relationships/customXml" Target="../ink/ink321.xml"/><Relationship Id="rId616" Type="http://schemas.openxmlformats.org/officeDocument/2006/relationships/image" Target="../media/image413.png"/><Relationship Id="rId658" Type="http://schemas.openxmlformats.org/officeDocument/2006/relationships/customXml" Target="../ink/ink442.xml"/><Relationship Id="rId255" Type="http://schemas.openxmlformats.org/officeDocument/2006/relationships/image" Target="../media/image235.png"/><Relationship Id="rId297" Type="http://schemas.openxmlformats.org/officeDocument/2006/relationships/customXml" Target="../ink/ink259.xml"/><Relationship Id="rId462" Type="http://schemas.openxmlformats.org/officeDocument/2006/relationships/customXml" Target="../ink/ink342.xml"/><Relationship Id="rId518" Type="http://schemas.openxmlformats.org/officeDocument/2006/relationships/customXml" Target="../ink/ink370.xml"/><Relationship Id="rId725" Type="http://schemas.openxmlformats.org/officeDocument/2006/relationships/customXml" Target="../ink/ink476.xml"/><Relationship Id="rId115" Type="http://schemas.openxmlformats.org/officeDocument/2006/relationships/image" Target="../media/image165.png"/><Relationship Id="rId157" Type="http://schemas.openxmlformats.org/officeDocument/2006/relationships/image" Target="../media/image186.png"/><Relationship Id="rId322" Type="http://schemas.openxmlformats.org/officeDocument/2006/relationships/image" Target="../media/image268.png"/><Relationship Id="rId364" Type="http://schemas.openxmlformats.org/officeDocument/2006/relationships/customXml" Target="../ink/ink293.xml"/><Relationship Id="rId767" Type="http://schemas.openxmlformats.org/officeDocument/2006/relationships/customXml" Target="../ink/ink497.xml"/><Relationship Id="rId61" Type="http://schemas.openxmlformats.org/officeDocument/2006/relationships/image" Target="../media/image138.png"/><Relationship Id="rId199" Type="http://schemas.openxmlformats.org/officeDocument/2006/relationships/image" Target="../media/image207.png"/><Relationship Id="rId571" Type="http://schemas.openxmlformats.org/officeDocument/2006/relationships/image" Target="../media/image391.png"/><Relationship Id="rId627" Type="http://schemas.openxmlformats.org/officeDocument/2006/relationships/customXml" Target="../ink/ink426.xml"/><Relationship Id="rId669" Type="http://schemas.openxmlformats.org/officeDocument/2006/relationships/customXml" Target="../ink/ink448.xml"/><Relationship Id="rId19" Type="http://schemas.openxmlformats.org/officeDocument/2006/relationships/image" Target="../media/image118.png"/><Relationship Id="rId224" Type="http://schemas.openxmlformats.org/officeDocument/2006/relationships/customXml" Target="../ink/ink222.xml"/><Relationship Id="rId266" Type="http://schemas.openxmlformats.org/officeDocument/2006/relationships/customXml" Target="../ink/ink243.xml"/><Relationship Id="rId431" Type="http://schemas.openxmlformats.org/officeDocument/2006/relationships/image" Target="../media/image322.png"/><Relationship Id="rId473" Type="http://schemas.openxmlformats.org/officeDocument/2006/relationships/image" Target="../media/image343.png"/><Relationship Id="rId529" Type="http://schemas.openxmlformats.org/officeDocument/2006/relationships/customXml" Target="../ink/ink376.xml"/><Relationship Id="rId680" Type="http://schemas.openxmlformats.org/officeDocument/2006/relationships/image" Target="../media/image444.png"/><Relationship Id="rId736" Type="http://schemas.openxmlformats.org/officeDocument/2006/relationships/image" Target="../media/image472.png"/><Relationship Id="rId30" Type="http://schemas.openxmlformats.org/officeDocument/2006/relationships/customXml" Target="../ink/ink125.xml"/><Relationship Id="rId126" Type="http://schemas.openxmlformats.org/officeDocument/2006/relationships/customXml" Target="../ink/ink173.xml"/><Relationship Id="rId168" Type="http://schemas.openxmlformats.org/officeDocument/2006/relationships/customXml" Target="../ink/ink194.xml"/><Relationship Id="rId333" Type="http://schemas.openxmlformats.org/officeDocument/2006/relationships/customXml" Target="../ink/ink277.xml"/><Relationship Id="rId540" Type="http://schemas.openxmlformats.org/officeDocument/2006/relationships/image" Target="../media/image376.png"/><Relationship Id="rId778" Type="http://schemas.openxmlformats.org/officeDocument/2006/relationships/customXml" Target="../ink/ink503.xml"/><Relationship Id="rId72" Type="http://schemas.openxmlformats.org/officeDocument/2006/relationships/customXml" Target="../ink/ink146.xml"/><Relationship Id="rId375" Type="http://schemas.openxmlformats.org/officeDocument/2006/relationships/image" Target="../media/image294.png"/><Relationship Id="rId582" Type="http://schemas.openxmlformats.org/officeDocument/2006/relationships/image" Target="../media/image396.png"/><Relationship Id="rId638" Type="http://schemas.openxmlformats.org/officeDocument/2006/relationships/image" Target="../media/image424.png"/><Relationship Id="rId3" Type="http://schemas.openxmlformats.org/officeDocument/2006/relationships/image" Target="NULL"/><Relationship Id="rId235" Type="http://schemas.openxmlformats.org/officeDocument/2006/relationships/image" Target="../media/image225.png"/><Relationship Id="rId277" Type="http://schemas.openxmlformats.org/officeDocument/2006/relationships/image" Target="../media/image246.png"/><Relationship Id="rId400" Type="http://schemas.openxmlformats.org/officeDocument/2006/relationships/customXml" Target="../ink/ink311.xml"/><Relationship Id="rId442" Type="http://schemas.openxmlformats.org/officeDocument/2006/relationships/customXml" Target="../ink/ink332.xml"/><Relationship Id="rId484" Type="http://schemas.openxmlformats.org/officeDocument/2006/relationships/customXml" Target="../ink/ink353.xml"/><Relationship Id="rId705" Type="http://schemas.openxmlformats.org/officeDocument/2006/relationships/customXml" Target="../ink/ink466.xml"/><Relationship Id="rId137" Type="http://schemas.openxmlformats.org/officeDocument/2006/relationships/image" Target="../media/image176.png"/><Relationship Id="rId302" Type="http://schemas.openxmlformats.org/officeDocument/2006/relationships/image" Target="../media/image258.png"/><Relationship Id="rId344" Type="http://schemas.openxmlformats.org/officeDocument/2006/relationships/image" Target="../media/image279.png"/><Relationship Id="rId691" Type="http://schemas.openxmlformats.org/officeDocument/2006/relationships/customXml" Target="../ink/ink459.xml"/><Relationship Id="rId747" Type="http://schemas.openxmlformats.org/officeDocument/2006/relationships/customXml" Target="../ink/ink487.xml"/><Relationship Id="rId789" Type="http://schemas.openxmlformats.org/officeDocument/2006/relationships/customXml" Target="../ink/ink509.xml"/><Relationship Id="rId41" Type="http://schemas.openxmlformats.org/officeDocument/2006/relationships/image" Target="../media/image129.png"/><Relationship Id="rId83" Type="http://schemas.openxmlformats.org/officeDocument/2006/relationships/image" Target="../media/image149.png"/><Relationship Id="rId179" Type="http://schemas.openxmlformats.org/officeDocument/2006/relationships/image" Target="../media/image197.png"/><Relationship Id="rId386" Type="http://schemas.openxmlformats.org/officeDocument/2006/relationships/customXml" Target="../ink/ink304.xml"/><Relationship Id="rId551" Type="http://schemas.openxmlformats.org/officeDocument/2006/relationships/customXml" Target="../ink/ink387.xml"/><Relationship Id="rId593" Type="http://schemas.openxmlformats.org/officeDocument/2006/relationships/customXml" Target="../ink/ink409.xml"/><Relationship Id="rId607" Type="http://schemas.openxmlformats.org/officeDocument/2006/relationships/customXml" Target="../ink/ink416.xml"/><Relationship Id="rId649" Type="http://schemas.openxmlformats.org/officeDocument/2006/relationships/customXml" Target="../ink/ink437.xml"/><Relationship Id="rId190" Type="http://schemas.openxmlformats.org/officeDocument/2006/relationships/customXml" Target="../ink/ink205.xml"/><Relationship Id="rId204" Type="http://schemas.openxmlformats.org/officeDocument/2006/relationships/customXml" Target="../ink/ink212.xml"/><Relationship Id="rId246" Type="http://schemas.openxmlformats.org/officeDocument/2006/relationships/customXml" Target="../ink/ink233.xml"/><Relationship Id="rId288" Type="http://schemas.openxmlformats.org/officeDocument/2006/relationships/image" Target="../media/image251.png"/><Relationship Id="rId411" Type="http://schemas.openxmlformats.org/officeDocument/2006/relationships/image" Target="../media/image312.png"/><Relationship Id="rId453" Type="http://schemas.openxmlformats.org/officeDocument/2006/relationships/image" Target="../media/image333.png"/><Relationship Id="rId509" Type="http://schemas.openxmlformats.org/officeDocument/2006/relationships/image" Target="../media/image361.png"/><Relationship Id="rId660" Type="http://schemas.openxmlformats.org/officeDocument/2006/relationships/customXml" Target="../ink/ink443.xml"/><Relationship Id="rId106" Type="http://schemas.openxmlformats.org/officeDocument/2006/relationships/customXml" Target="../ink/ink163.xml"/><Relationship Id="rId313" Type="http://schemas.openxmlformats.org/officeDocument/2006/relationships/customXml" Target="../ink/ink267.xml"/><Relationship Id="rId495" Type="http://schemas.openxmlformats.org/officeDocument/2006/relationships/image" Target="../media/image354.png"/><Relationship Id="rId716" Type="http://schemas.openxmlformats.org/officeDocument/2006/relationships/image" Target="../media/image462.png"/><Relationship Id="rId758" Type="http://schemas.openxmlformats.org/officeDocument/2006/relationships/image" Target="../media/image483.png"/><Relationship Id="rId10" Type="http://schemas.openxmlformats.org/officeDocument/2006/relationships/customXml" Target="../ink/ink115.xml"/><Relationship Id="rId52" Type="http://schemas.openxmlformats.org/officeDocument/2006/relationships/customXml" Target="../ink/ink136.xml"/><Relationship Id="rId94" Type="http://schemas.openxmlformats.org/officeDocument/2006/relationships/customXml" Target="../ink/ink157.xml"/><Relationship Id="rId148" Type="http://schemas.openxmlformats.org/officeDocument/2006/relationships/customXml" Target="../ink/ink184.xml"/><Relationship Id="rId355" Type="http://schemas.openxmlformats.org/officeDocument/2006/relationships/image" Target="../media/image284.png"/><Relationship Id="rId397" Type="http://schemas.openxmlformats.org/officeDocument/2006/relationships/image" Target="../media/image305.png"/><Relationship Id="rId520" Type="http://schemas.openxmlformats.org/officeDocument/2006/relationships/customXml" Target="../ink/ink371.xml"/><Relationship Id="rId562" Type="http://schemas.openxmlformats.org/officeDocument/2006/relationships/customXml" Target="../ink/ink393.xml"/><Relationship Id="rId618" Type="http://schemas.openxmlformats.org/officeDocument/2006/relationships/image" Target="../media/image414.png"/><Relationship Id="rId215" Type="http://schemas.openxmlformats.org/officeDocument/2006/relationships/image" Target="../media/image215.png"/><Relationship Id="rId257" Type="http://schemas.openxmlformats.org/officeDocument/2006/relationships/image" Target="../media/image236.png"/><Relationship Id="rId422" Type="http://schemas.openxmlformats.org/officeDocument/2006/relationships/customXml" Target="../ink/ink322.xml"/><Relationship Id="rId464" Type="http://schemas.openxmlformats.org/officeDocument/2006/relationships/customXml" Target="../ink/ink343.xml"/><Relationship Id="rId299" Type="http://schemas.openxmlformats.org/officeDocument/2006/relationships/customXml" Target="../ink/ink260.xml"/><Relationship Id="rId727" Type="http://schemas.openxmlformats.org/officeDocument/2006/relationships/customXml" Target="../ink/ink477.xml"/><Relationship Id="rId63" Type="http://schemas.openxmlformats.org/officeDocument/2006/relationships/image" Target="../media/image139.png"/><Relationship Id="rId159" Type="http://schemas.openxmlformats.org/officeDocument/2006/relationships/image" Target="../media/image187.png"/><Relationship Id="rId366" Type="http://schemas.openxmlformats.org/officeDocument/2006/relationships/customXml" Target="../ink/ink294.xml"/><Relationship Id="rId573" Type="http://schemas.openxmlformats.org/officeDocument/2006/relationships/image" Target="../media/image392.png"/><Relationship Id="rId780" Type="http://schemas.openxmlformats.org/officeDocument/2006/relationships/customXml" Target="../ink/ink504.xml"/><Relationship Id="rId226" Type="http://schemas.openxmlformats.org/officeDocument/2006/relationships/customXml" Target="../ink/ink223.xml"/><Relationship Id="rId433" Type="http://schemas.openxmlformats.org/officeDocument/2006/relationships/image" Target="../media/image323.png"/><Relationship Id="rId640" Type="http://schemas.openxmlformats.org/officeDocument/2006/relationships/image" Target="../media/image425.png"/><Relationship Id="rId738" Type="http://schemas.openxmlformats.org/officeDocument/2006/relationships/image" Target="../media/image473.png"/><Relationship Id="rId74" Type="http://schemas.openxmlformats.org/officeDocument/2006/relationships/customXml" Target="../ink/ink147.xml"/><Relationship Id="rId377" Type="http://schemas.openxmlformats.org/officeDocument/2006/relationships/image" Target="../media/image295.png"/><Relationship Id="rId500" Type="http://schemas.openxmlformats.org/officeDocument/2006/relationships/customXml" Target="../ink/ink361.xml"/><Relationship Id="rId584" Type="http://schemas.openxmlformats.org/officeDocument/2006/relationships/image" Target="../media/image397.png"/><Relationship Id="rId5" Type="http://schemas.openxmlformats.org/officeDocument/2006/relationships/image" Target="../media/image111.png"/><Relationship Id="rId237" Type="http://schemas.openxmlformats.org/officeDocument/2006/relationships/image" Target="../media/image226.png"/><Relationship Id="rId791" Type="http://schemas.openxmlformats.org/officeDocument/2006/relationships/customXml" Target="../ink/ink510.xml"/><Relationship Id="rId444" Type="http://schemas.openxmlformats.org/officeDocument/2006/relationships/customXml" Target="../ink/ink333.xml"/><Relationship Id="rId651" Type="http://schemas.openxmlformats.org/officeDocument/2006/relationships/customXml" Target="../ink/ink438.xml"/><Relationship Id="rId749" Type="http://schemas.openxmlformats.org/officeDocument/2006/relationships/customXml" Target="../ink/ink488.xml"/><Relationship Id="rId290" Type="http://schemas.openxmlformats.org/officeDocument/2006/relationships/image" Target="../media/image252.png"/><Relationship Id="rId304" Type="http://schemas.openxmlformats.org/officeDocument/2006/relationships/image" Target="../media/image259.png"/><Relationship Id="rId388" Type="http://schemas.openxmlformats.org/officeDocument/2006/relationships/customXml" Target="../ink/ink305.xml"/><Relationship Id="rId511" Type="http://schemas.openxmlformats.org/officeDocument/2006/relationships/image" Target="../media/image362.png"/><Relationship Id="rId609" Type="http://schemas.openxmlformats.org/officeDocument/2006/relationships/customXml" Target="../ink/ink417.xml"/><Relationship Id="rId85" Type="http://schemas.openxmlformats.org/officeDocument/2006/relationships/image" Target="../media/image150.png"/><Relationship Id="rId150" Type="http://schemas.openxmlformats.org/officeDocument/2006/relationships/customXml" Target="../ink/ink185.xml"/><Relationship Id="rId595" Type="http://schemas.openxmlformats.org/officeDocument/2006/relationships/customXml" Target="../ink/ink410.xml"/><Relationship Id="rId248" Type="http://schemas.openxmlformats.org/officeDocument/2006/relationships/customXml" Target="../ink/ink234.xml"/><Relationship Id="rId455" Type="http://schemas.openxmlformats.org/officeDocument/2006/relationships/image" Target="../media/image334.png"/><Relationship Id="rId662" Type="http://schemas.openxmlformats.org/officeDocument/2006/relationships/image" Target="../media/image435.png"/><Relationship Id="rId12" Type="http://schemas.openxmlformats.org/officeDocument/2006/relationships/customXml" Target="../ink/ink116.xml"/><Relationship Id="rId108" Type="http://schemas.openxmlformats.org/officeDocument/2006/relationships/customXml" Target="../ink/ink164.xml"/><Relationship Id="rId315" Type="http://schemas.openxmlformats.org/officeDocument/2006/relationships/customXml" Target="../ink/ink268.xml"/><Relationship Id="rId522" Type="http://schemas.openxmlformats.org/officeDocument/2006/relationships/image" Target="../media/image367.png"/><Relationship Id="rId96" Type="http://schemas.openxmlformats.org/officeDocument/2006/relationships/customXml" Target="../ink/ink158.xml"/><Relationship Id="rId161" Type="http://schemas.openxmlformats.org/officeDocument/2006/relationships/image" Target="../media/image188.png"/><Relationship Id="rId399" Type="http://schemas.openxmlformats.org/officeDocument/2006/relationships/image" Target="../media/image306.png"/><Relationship Id="rId259" Type="http://schemas.openxmlformats.org/officeDocument/2006/relationships/image" Target="../media/image237.png"/><Relationship Id="rId466" Type="http://schemas.openxmlformats.org/officeDocument/2006/relationships/customXml" Target="../ink/ink344.xml"/><Relationship Id="rId673" Type="http://schemas.openxmlformats.org/officeDocument/2006/relationships/customXml" Target="../ink/ink450.xml"/><Relationship Id="rId23" Type="http://schemas.openxmlformats.org/officeDocument/2006/relationships/image" Target="../media/image120.png"/><Relationship Id="rId119" Type="http://schemas.openxmlformats.org/officeDocument/2006/relationships/image" Target="../media/image167.png"/><Relationship Id="rId326" Type="http://schemas.openxmlformats.org/officeDocument/2006/relationships/image" Target="../media/image270.png"/><Relationship Id="rId533" Type="http://schemas.openxmlformats.org/officeDocument/2006/relationships/customXml" Target="../ink/ink378.xml"/><Relationship Id="rId740" Type="http://schemas.openxmlformats.org/officeDocument/2006/relationships/image" Target="../media/image474.png"/><Relationship Id="rId172" Type="http://schemas.openxmlformats.org/officeDocument/2006/relationships/customXml" Target="../ink/ink196.xml"/><Relationship Id="rId477" Type="http://schemas.openxmlformats.org/officeDocument/2006/relationships/image" Target="../media/image345.png"/><Relationship Id="rId600" Type="http://schemas.openxmlformats.org/officeDocument/2006/relationships/image" Target="../media/image405.png"/><Relationship Id="rId684" Type="http://schemas.openxmlformats.org/officeDocument/2006/relationships/image" Target="../media/image446.png"/><Relationship Id="rId337" Type="http://schemas.openxmlformats.org/officeDocument/2006/relationships/customXml" Target="../ink/ink279.xml"/><Relationship Id="rId34" Type="http://schemas.openxmlformats.org/officeDocument/2006/relationships/customXml" Target="../ink/ink127.xml"/><Relationship Id="rId544" Type="http://schemas.openxmlformats.org/officeDocument/2006/relationships/image" Target="../media/image378.png"/><Relationship Id="rId751" Type="http://schemas.openxmlformats.org/officeDocument/2006/relationships/customXml" Target="../ink/ink489.xml"/><Relationship Id="rId183" Type="http://schemas.openxmlformats.org/officeDocument/2006/relationships/image" Target="../media/image199.png"/><Relationship Id="rId390" Type="http://schemas.openxmlformats.org/officeDocument/2006/relationships/customXml" Target="../ink/ink306.xml"/><Relationship Id="rId404" Type="http://schemas.openxmlformats.org/officeDocument/2006/relationships/customXml" Target="../ink/ink313.xml"/><Relationship Id="rId611" Type="http://schemas.openxmlformats.org/officeDocument/2006/relationships/customXml" Target="../ink/ink418.xml"/><Relationship Id="rId250" Type="http://schemas.openxmlformats.org/officeDocument/2006/relationships/customXml" Target="../ink/ink235.xml"/><Relationship Id="rId488" Type="http://schemas.openxmlformats.org/officeDocument/2006/relationships/customXml" Target="../ink/ink355.xml"/><Relationship Id="rId695" Type="http://schemas.openxmlformats.org/officeDocument/2006/relationships/customXml" Target="../ink/ink461.xml"/><Relationship Id="rId709" Type="http://schemas.openxmlformats.org/officeDocument/2006/relationships/customXml" Target="../ink/ink468.xml"/><Relationship Id="rId45" Type="http://schemas.openxmlformats.org/officeDocument/2006/relationships/image" Target="../media/image32.png"/><Relationship Id="rId110" Type="http://schemas.openxmlformats.org/officeDocument/2006/relationships/customXml" Target="../ink/ink165.xml"/><Relationship Id="rId348" Type="http://schemas.openxmlformats.org/officeDocument/2006/relationships/image" Target="../media/image281.png"/><Relationship Id="rId555" Type="http://schemas.openxmlformats.org/officeDocument/2006/relationships/image" Target="../media/image383.png"/><Relationship Id="rId762" Type="http://schemas.openxmlformats.org/officeDocument/2006/relationships/image" Target="../media/image485.png"/><Relationship Id="rId194" Type="http://schemas.openxmlformats.org/officeDocument/2006/relationships/customXml" Target="../ink/ink207.xml"/><Relationship Id="rId208" Type="http://schemas.openxmlformats.org/officeDocument/2006/relationships/customXml" Target="../ink/ink214.xml"/><Relationship Id="rId415" Type="http://schemas.openxmlformats.org/officeDocument/2006/relationships/image" Target="../media/image314.png"/><Relationship Id="rId622" Type="http://schemas.openxmlformats.org/officeDocument/2006/relationships/image" Target="../media/image416.png"/><Relationship Id="rId261" Type="http://schemas.openxmlformats.org/officeDocument/2006/relationships/image" Target="../media/image238.png"/><Relationship Id="rId499" Type="http://schemas.openxmlformats.org/officeDocument/2006/relationships/image" Target="../media/image356.png"/><Relationship Id="rId56" Type="http://schemas.openxmlformats.org/officeDocument/2006/relationships/customXml" Target="../ink/ink138.xml"/><Relationship Id="rId359" Type="http://schemas.openxmlformats.org/officeDocument/2006/relationships/image" Target="../media/image286.png"/><Relationship Id="rId566" Type="http://schemas.openxmlformats.org/officeDocument/2006/relationships/customXml" Target="../ink/ink395.xml"/><Relationship Id="rId773" Type="http://schemas.openxmlformats.org/officeDocument/2006/relationships/image" Target="../media/image490.png"/><Relationship Id="rId121" Type="http://schemas.openxmlformats.org/officeDocument/2006/relationships/image" Target="../media/image168.png"/><Relationship Id="rId219" Type="http://schemas.openxmlformats.org/officeDocument/2006/relationships/image" Target="../media/image217.png"/><Relationship Id="rId426" Type="http://schemas.openxmlformats.org/officeDocument/2006/relationships/customXml" Target="../ink/ink324.xml"/><Relationship Id="rId633" Type="http://schemas.openxmlformats.org/officeDocument/2006/relationships/customXml" Target="../ink/ink429.xml"/><Relationship Id="rId67" Type="http://schemas.openxmlformats.org/officeDocument/2006/relationships/image" Target="../media/image141.png"/><Relationship Id="rId272" Type="http://schemas.openxmlformats.org/officeDocument/2006/relationships/customXml" Target="../ink/ink246.xml"/><Relationship Id="rId577" Type="http://schemas.openxmlformats.org/officeDocument/2006/relationships/customXml" Target="../ink/ink401.xml"/><Relationship Id="rId700" Type="http://schemas.openxmlformats.org/officeDocument/2006/relationships/image" Target="../media/image454.png"/><Relationship Id="rId132" Type="http://schemas.openxmlformats.org/officeDocument/2006/relationships/customXml" Target="../ink/ink176.xml"/><Relationship Id="rId784" Type="http://schemas.openxmlformats.org/officeDocument/2006/relationships/customXml" Target="../ink/ink506.xml"/><Relationship Id="rId437" Type="http://schemas.openxmlformats.org/officeDocument/2006/relationships/image" Target="../media/image325.png"/><Relationship Id="rId644" Type="http://schemas.openxmlformats.org/officeDocument/2006/relationships/image" Target="../media/image427.png"/><Relationship Id="rId283" Type="http://schemas.openxmlformats.org/officeDocument/2006/relationships/image" Target="../media/image249.png"/><Relationship Id="rId490" Type="http://schemas.openxmlformats.org/officeDocument/2006/relationships/customXml" Target="../ink/ink356.xml"/><Relationship Id="rId504" Type="http://schemas.openxmlformats.org/officeDocument/2006/relationships/customXml" Target="../ink/ink363.xml"/><Relationship Id="rId711" Type="http://schemas.openxmlformats.org/officeDocument/2006/relationships/customXml" Target="../ink/ink469.xml"/><Relationship Id="rId78" Type="http://schemas.openxmlformats.org/officeDocument/2006/relationships/customXml" Target="../ink/ink149.xml"/><Relationship Id="rId143" Type="http://schemas.openxmlformats.org/officeDocument/2006/relationships/image" Target="../media/image179.png"/><Relationship Id="rId350" Type="http://schemas.openxmlformats.org/officeDocument/2006/relationships/image" Target="../media/image282.png"/><Relationship Id="rId588" Type="http://schemas.openxmlformats.org/officeDocument/2006/relationships/image" Target="../media/image399.png"/><Relationship Id="rId9" Type="http://schemas.openxmlformats.org/officeDocument/2006/relationships/image" Target="../media/image113.png"/><Relationship Id="rId210" Type="http://schemas.openxmlformats.org/officeDocument/2006/relationships/customXml" Target="../ink/ink215.xml"/><Relationship Id="rId448" Type="http://schemas.openxmlformats.org/officeDocument/2006/relationships/customXml" Target="../ink/ink335.xml"/><Relationship Id="rId655" Type="http://schemas.openxmlformats.org/officeDocument/2006/relationships/image" Target="../media/image432.png"/><Relationship Id="rId294" Type="http://schemas.openxmlformats.org/officeDocument/2006/relationships/image" Target="../media/image254.png"/><Relationship Id="rId308" Type="http://schemas.openxmlformats.org/officeDocument/2006/relationships/image" Target="../media/image261.png"/><Relationship Id="rId515" Type="http://schemas.openxmlformats.org/officeDocument/2006/relationships/image" Target="../media/image364.png"/><Relationship Id="rId722" Type="http://schemas.openxmlformats.org/officeDocument/2006/relationships/image" Target="../media/image465.png"/><Relationship Id="rId89" Type="http://schemas.openxmlformats.org/officeDocument/2006/relationships/image" Target="../media/image152.png"/><Relationship Id="rId154" Type="http://schemas.openxmlformats.org/officeDocument/2006/relationships/customXml" Target="../ink/ink187.xml"/><Relationship Id="rId361" Type="http://schemas.openxmlformats.org/officeDocument/2006/relationships/image" Target="../media/image287.png"/><Relationship Id="rId599" Type="http://schemas.openxmlformats.org/officeDocument/2006/relationships/customXml" Target="../ink/ink412.xml"/><Relationship Id="rId459" Type="http://schemas.openxmlformats.org/officeDocument/2006/relationships/image" Target="../media/image336.png"/><Relationship Id="rId666" Type="http://schemas.openxmlformats.org/officeDocument/2006/relationships/image" Target="../media/image437.png"/><Relationship Id="rId16" Type="http://schemas.openxmlformats.org/officeDocument/2006/relationships/customXml" Target="../ink/ink118.xml"/><Relationship Id="rId221" Type="http://schemas.openxmlformats.org/officeDocument/2006/relationships/image" Target="../media/image218.png"/><Relationship Id="rId319" Type="http://schemas.openxmlformats.org/officeDocument/2006/relationships/customXml" Target="../ink/ink270.xml"/><Relationship Id="rId526" Type="http://schemas.openxmlformats.org/officeDocument/2006/relationships/image" Target="../media/image369.png"/><Relationship Id="rId733" Type="http://schemas.openxmlformats.org/officeDocument/2006/relationships/customXml" Target="../ink/ink480.xml"/><Relationship Id="rId165" Type="http://schemas.openxmlformats.org/officeDocument/2006/relationships/image" Target="../media/image190.png"/><Relationship Id="rId372" Type="http://schemas.openxmlformats.org/officeDocument/2006/relationships/customXml" Target="../ink/ink297.xml"/><Relationship Id="rId677" Type="http://schemas.openxmlformats.org/officeDocument/2006/relationships/customXml" Target="../ink/ink452.xml"/><Relationship Id="rId232" Type="http://schemas.openxmlformats.org/officeDocument/2006/relationships/customXml" Target="../ink/ink226.xml"/><Relationship Id="rId27" Type="http://schemas.openxmlformats.org/officeDocument/2006/relationships/image" Target="../media/image122.png"/><Relationship Id="rId537" Type="http://schemas.openxmlformats.org/officeDocument/2006/relationships/customXml" Target="../ink/ink380.xml"/><Relationship Id="rId744" Type="http://schemas.openxmlformats.org/officeDocument/2006/relationships/image" Target="../media/image476.png"/><Relationship Id="rId80" Type="http://schemas.openxmlformats.org/officeDocument/2006/relationships/customXml" Target="../ink/ink150.xml"/><Relationship Id="rId176" Type="http://schemas.openxmlformats.org/officeDocument/2006/relationships/customXml" Target="../ink/ink198.xml"/><Relationship Id="rId383" Type="http://schemas.openxmlformats.org/officeDocument/2006/relationships/image" Target="../media/image298.png"/><Relationship Id="rId590" Type="http://schemas.openxmlformats.org/officeDocument/2006/relationships/image" Target="../media/image400.png"/><Relationship Id="rId604" Type="http://schemas.openxmlformats.org/officeDocument/2006/relationships/image" Target="../media/image407.png"/><Relationship Id="rId243" Type="http://schemas.openxmlformats.org/officeDocument/2006/relationships/image" Target="../media/image229.png"/><Relationship Id="rId450" Type="http://schemas.openxmlformats.org/officeDocument/2006/relationships/customXml" Target="../ink/ink336.xml"/><Relationship Id="rId688" Type="http://schemas.openxmlformats.org/officeDocument/2006/relationships/image" Target="../media/image448.png"/><Relationship Id="rId38" Type="http://schemas.openxmlformats.org/officeDocument/2006/relationships/customXml" Target="../ink/ink129.xml"/><Relationship Id="rId103" Type="http://schemas.openxmlformats.org/officeDocument/2006/relationships/image" Target="../media/image159.png"/><Relationship Id="rId310" Type="http://schemas.openxmlformats.org/officeDocument/2006/relationships/image" Target="../media/image262.png"/><Relationship Id="rId548" Type="http://schemas.openxmlformats.org/officeDocument/2006/relationships/image" Target="../media/image380.png"/><Relationship Id="rId755" Type="http://schemas.openxmlformats.org/officeDocument/2006/relationships/customXml" Target="../ink/ink491.xml"/><Relationship Id="rId91" Type="http://schemas.openxmlformats.org/officeDocument/2006/relationships/image" Target="../media/image153.png"/><Relationship Id="rId187" Type="http://schemas.openxmlformats.org/officeDocument/2006/relationships/image" Target="../media/image201.png"/><Relationship Id="rId394" Type="http://schemas.openxmlformats.org/officeDocument/2006/relationships/customXml" Target="../ink/ink308.xml"/><Relationship Id="rId408" Type="http://schemas.openxmlformats.org/officeDocument/2006/relationships/customXml" Target="../ink/ink315.xml"/><Relationship Id="rId615" Type="http://schemas.openxmlformats.org/officeDocument/2006/relationships/customXml" Target="../ink/ink420.xml"/><Relationship Id="rId254" Type="http://schemas.openxmlformats.org/officeDocument/2006/relationships/customXml" Target="../ink/ink237.xml"/><Relationship Id="rId699" Type="http://schemas.openxmlformats.org/officeDocument/2006/relationships/customXml" Target="../ink/ink463.xml"/><Relationship Id="rId49" Type="http://schemas.openxmlformats.org/officeDocument/2006/relationships/image" Target="../media/image132.png"/><Relationship Id="rId114" Type="http://schemas.openxmlformats.org/officeDocument/2006/relationships/customXml" Target="../ink/ink167.xml"/><Relationship Id="rId461" Type="http://schemas.openxmlformats.org/officeDocument/2006/relationships/image" Target="../media/image337.png"/><Relationship Id="rId559" Type="http://schemas.openxmlformats.org/officeDocument/2006/relationships/image" Target="../media/image385.png"/><Relationship Id="rId766" Type="http://schemas.openxmlformats.org/officeDocument/2006/relationships/image" Target="../media/image487.png"/><Relationship Id="rId198" Type="http://schemas.openxmlformats.org/officeDocument/2006/relationships/customXml" Target="../ink/ink209.xml"/><Relationship Id="rId321" Type="http://schemas.openxmlformats.org/officeDocument/2006/relationships/customXml" Target="../ink/ink271.xml"/><Relationship Id="rId419" Type="http://schemas.openxmlformats.org/officeDocument/2006/relationships/image" Target="../media/image316.png"/><Relationship Id="rId626" Type="http://schemas.openxmlformats.org/officeDocument/2006/relationships/image" Target="../media/image418.png"/><Relationship Id="rId265" Type="http://schemas.openxmlformats.org/officeDocument/2006/relationships/image" Target="../media/image240.png"/><Relationship Id="rId472" Type="http://schemas.openxmlformats.org/officeDocument/2006/relationships/customXml" Target="../ink/ink347.xml"/><Relationship Id="rId125" Type="http://schemas.openxmlformats.org/officeDocument/2006/relationships/image" Target="../media/image170.png"/><Relationship Id="rId332" Type="http://schemas.openxmlformats.org/officeDocument/2006/relationships/image" Target="../media/image273.png"/><Relationship Id="rId777" Type="http://schemas.openxmlformats.org/officeDocument/2006/relationships/image" Target="../media/image492.png"/><Relationship Id="rId637" Type="http://schemas.openxmlformats.org/officeDocument/2006/relationships/customXml" Target="../ink/ink431.xml"/><Relationship Id="rId276" Type="http://schemas.openxmlformats.org/officeDocument/2006/relationships/customXml" Target="../ink/ink248.xml"/><Relationship Id="rId483" Type="http://schemas.openxmlformats.org/officeDocument/2006/relationships/image" Target="../media/image348.png"/><Relationship Id="rId690" Type="http://schemas.openxmlformats.org/officeDocument/2006/relationships/image" Target="../media/image449.png"/><Relationship Id="rId704" Type="http://schemas.openxmlformats.org/officeDocument/2006/relationships/image" Target="../media/image456.png"/><Relationship Id="rId40" Type="http://schemas.openxmlformats.org/officeDocument/2006/relationships/customXml" Target="../ink/ink130.xml"/><Relationship Id="rId136" Type="http://schemas.openxmlformats.org/officeDocument/2006/relationships/customXml" Target="../ink/ink178.xml"/><Relationship Id="rId343" Type="http://schemas.openxmlformats.org/officeDocument/2006/relationships/customXml" Target="../ink/ink282.xml"/><Relationship Id="rId550" Type="http://schemas.openxmlformats.org/officeDocument/2006/relationships/image" Target="../media/image381.png"/><Relationship Id="rId788" Type="http://schemas.openxmlformats.org/officeDocument/2006/relationships/image" Target="../media/image497.png"/><Relationship Id="rId203" Type="http://schemas.openxmlformats.org/officeDocument/2006/relationships/image" Target="../media/image209.png"/><Relationship Id="rId648" Type="http://schemas.openxmlformats.org/officeDocument/2006/relationships/image" Target="../media/image429.png"/><Relationship Id="rId287" Type="http://schemas.openxmlformats.org/officeDocument/2006/relationships/customXml" Target="../ink/ink254.xml"/><Relationship Id="rId410" Type="http://schemas.openxmlformats.org/officeDocument/2006/relationships/customXml" Target="../ink/ink316.xml"/><Relationship Id="rId494" Type="http://schemas.openxmlformats.org/officeDocument/2006/relationships/customXml" Target="../ink/ink358.xml"/><Relationship Id="rId508" Type="http://schemas.openxmlformats.org/officeDocument/2006/relationships/customXml" Target="../ink/ink365.xml"/><Relationship Id="rId715" Type="http://schemas.openxmlformats.org/officeDocument/2006/relationships/customXml" Target="../ink/ink471.xml"/><Relationship Id="rId147" Type="http://schemas.openxmlformats.org/officeDocument/2006/relationships/image" Target="../media/image181.png"/><Relationship Id="rId354" Type="http://schemas.openxmlformats.org/officeDocument/2006/relationships/customXml" Target="../ink/ink288.xml"/><Relationship Id="rId51" Type="http://schemas.openxmlformats.org/officeDocument/2006/relationships/image" Target="../media/image133.png"/><Relationship Id="rId561" Type="http://schemas.openxmlformats.org/officeDocument/2006/relationships/image" Target="../media/image386.png"/><Relationship Id="rId659" Type="http://schemas.openxmlformats.org/officeDocument/2006/relationships/image" Target="../media/image434.png"/><Relationship Id="rId214" Type="http://schemas.openxmlformats.org/officeDocument/2006/relationships/customXml" Target="../ink/ink217.xml"/><Relationship Id="rId298" Type="http://schemas.openxmlformats.org/officeDocument/2006/relationships/image" Target="../media/image256.png"/><Relationship Id="rId421" Type="http://schemas.openxmlformats.org/officeDocument/2006/relationships/image" Target="../media/image317.png"/><Relationship Id="rId519" Type="http://schemas.openxmlformats.org/officeDocument/2006/relationships/image" Target="../media/image366.png"/><Relationship Id="rId158" Type="http://schemas.openxmlformats.org/officeDocument/2006/relationships/customXml" Target="../ink/ink189.xml"/><Relationship Id="rId726" Type="http://schemas.openxmlformats.org/officeDocument/2006/relationships/image" Target="../media/image467.png"/><Relationship Id="rId62" Type="http://schemas.openxmlformats.org/officeDocument/2006/relationships/customXml" Target="../ink/ink141.xml"/><Relationship Id="rId365" Type="http://schemas.openxmlformats.org/officeDocument/2006/relationships/image" Target="../media/image289.png"/><Relationship Id="rId572" Type="http://schemas.openxmlformats.org/officeDocument/2006/relationships/customXml" Target="../ink/ink398.xml"/><Relationship Id="rId225" Type="http://schemas.openxmlformats.org/officeDocument/2006/relationships/image" Target="../media/image220.png"/><Relationship Id="rId432" Type="http://schemas.openxmlformats.org/officeDocument/2006/relationships/customXml" Target="../ink/ink327.xml"/><Relationship Id="rId737" Type="http://schemas.openxmlformats.org/officeDocument/2006/relationships/customXml" Target="../ink/ink482.xml"/><Relationship Id="rId73" Type="http://schemas.openxmlformats.org/officeDocument/2006/relationships/image" Target="../media/image144.png"/><Relationship Id="rId169" Type="http://schemas.openxmlformats.org/officeDocument/2006/relationships/image" Target="../media/image192.png"/><Relationship Id="rId376" Type="http://schemas.openxmlformats.org/officeDocument/2006/relationships/customXml" Target="../ink/ink299.xml"/><Relationship Id="rId583" Type="http://schemas.openxmlformats.org/officeDocument/2006/relationships/customXml" Target="../ink/ink404.xml"/><Relationship Id="rId790" Type="http://schemas.openxmlformats.org/officeDocument/2006/relationships/image" Target="../media/image498.png"/><Relationship Id="rId4" Type="http://schemas.openxmlformats.org/officeDocument/2006/relationships/customXml" Target="../ink/ink112.xml"/><Relationship Id="rId236" Type="http://schemas.openxmlformats.org/officeDocument/2006/relationships/customXml" Target="../ink/ink228.xml"/><Relationship Id="rId443" Type="http://schemas.openxmlformats.org/officeDocument/2006/relationships/image" Target="../media/image328.png"/><Relationship Id="rId650" Type="http://schemas.openxmlformats.org/officeDocument/2006/relationships/image" Target="../media/image430.png"/><Relationship Id="rId303" Type="http://schemas.openxmlformats.org/officeDocument/2006/relationships/customXml" Target="../ink/ink262.xml"/><Relationship Id="rId748" Type="http://schemas.openxmlformats.org/officeDocument/2006/relationships/image" Target="../media/image478.png"/><Relationship Id="rId84" Type="http://schemas.openxmlformats.org/officeDocument/2006/relationships/customXml" Target="../ink/ink152.xml"/><Relationship Id="rId387" Type="http://schemas.openxmlformats.org/officeDocument/2006/relationships/image" Target="../media/image300.png"/><Relationship Id="rId510" Type="http://schemas.openxmlformats.org/officeDocument/2006/relationships/customXml" Target="../ink/ink366.xml"/><Relationship Id="rId594" Type="http://schemas.openxmlformats.org/officeDocument/2006/relationships/image" Target="../media/image402.png"/><Relationship Id="rId608" Type="http://schemas.openxmlformats.org/officeDocument/2006/relationships/image" Target="../media/image409.png"/><Relationship Id="rId247" Type="http://schemas.openxmlformats.org/officeDocument/2006/relationships/image" Target="../media/image231.png"/><Relationship Id="rId107" Type="http://schemas.openxmlformats.org/officeDocument/2006/relationships/image" Target="../media/image161.png"/><Relationship Id="rId454" Type="http://schemas.openxmlformats.org/officeDocument/2006/relationships/customXml" Target="../ink/ink338.xml"/><Relationship Id="rId661" Type="http://schemas.openxmlformats.org/officeDocument/2006/relationships/customXml" Target="../ink/ink444.xml"/><Relationship Id="rId759" Type="http://schemas.openxmlformats.org/officeDocument/2006/relationships/customXml" Target="../ink/ink493.xml"/><Relationship Id="rId11" Type="http://schemas.openxmlformats.org/officeDocument/2006/relationships/image" Target="../media/image114.png"/><Relationship Id="rId314" Type="http://schemas.openxmlformats.org/officeDocument/2006/relationships/image" Target="../media/image264.png"/><Relationship Id="rId398" Type="http://schemas.openxmlformats.org/officeDocument/2006/relationships/customXml" Target="../ink/ink310.xml"/><Relationship Id="rId521" Type="http://schemas.openxmlformats.org/officeDocument/2006/relationships/customXml" Target="../ink/ink372.xml"/><Relationship Id="rId619" Type="http://schemas.openxmlformats.org/officeDocument/2006/relationships/customXml" Target="../ink/ink422.xml"/><Relationship Id="rId95" Type="http://schemas.openxmlformats.org/officeDocument/2006/relationships/image" Target="../media/image155.png"/><Relationship Id="rId160" Type="http://schemas.openxmlformats.org/officeDocument/2006/relationships/customXml" Target="../ink/ink190.xml"/></Relationships>
</file>

<file path=ppt/slides/_rels/slide22.xml.rels><?xml version="1.0" encoding="UTF-8" standalone="yes"?>
<Relationships xmlns="http://schemas.openxmlformats.org/package/2006/relationships"><Relationship Id="rId8" Type="http://schemas.openxmlformats.org/officeDocument/2006/relationships/customXml" Target="../ink/ink513.xml"/><Relationship Id="rId13" Type="http://schemas.openxmlformats.org/officeDocument/2006/relationships/image" Target="../media/image504.png"/><Relationship Id="rId3" Type="http://schemas.openxmlformats.org/officeDocument/2006/relationships/hyperlink" Target="https://www.brandeins.de/corporate-publishing/sachsen-machen/klang-zum-anfassen" TargetMode="External"/><Relationship Id="rId7" Type="http://schemas.openxmlformats.org/officeDocument/2006/relationships/image" Target="../media/image501.png"/><Relationship Id="rId12" Type="http://schemas.openxmlformats.org/officeDocument/2006/relationships/customXml" Target="../ink/ink515.xml"/><Relationship Id="rId17" Type="http://schemas.openxmlformats.org/officeDocument/2006/relationships/image" Target="../media/image506.png"/><Relationship Id="rId2" Type="http://schemas.openxmlformats.org/officeDocument/2006/relationships/notesSlide" Target="../notesSlides/notesSlide22.xml"/><Relationship Id="rId16" Type="http://schemas.openxmlformats.org/officeDocument/2006/relationships/customXml" Target="../ink/ink517.xml"/><Relationship Id="rId1" Type="http://schemas.openxmlformats.org/officeDocument/2006/relationships/slideLayout" Target="../slideLayouts/slideLayout7.xml"/><Relationship Id="rId6" Type="http://schemas.openxmlformats.org/officeDocument/2006/relationships/customXml" Target="../ink/ink512.xml"/><Relationship Id="rId11" Type="http://schemas.openxmlformats.org/officeDocument/2006/relationships/image" Target="../media/image503.png"/><Relationship Id="rId5" Type="http://schemas.openxmlformats.org/officeDocument/2006/relationships/image" Target="../media/image500.png"/><Relationship Id="rId15" Type="http://schemas.openxmlformats.org/officeDocument/2006/relationships/image" Target="../media/image505.png"/><Relationship Id="rId10" Type="http://schemas.openxmlformats.org/officeDocument/2006/relationships/customXml" Target="../ink/ink514.xml"/><Relationship Id="rId4" Type="http://schemas.openxmlformats.org/officeDocument/2006/relationships/customXml" Target="../ink/ink511.xml"/><Relationship Id="rId9" Type="http://schemas.openxmlformats.org/officeDocument/2006/relationships/image" Target="../media/image502.png"/><Relationship Id="rId14" Type="http://schemas.openxmlformats.org/officeDocument/2006/relationships/customXml" Target="../ink/ink516.xml"/></Relationships>
</file>

<file path=ppt/slides/_rels/slide23.xml.rels><?xml version="1.0" encoding="UTF-8" standalone="yes"?>
<Relationships xmlns="http://schemas.openxmlformats.org/package/2006/relationships"><Relationship Id="rId3" Type="http://schemas.openxmlformats.org/officeDocument/2006/relationships/customXml" Target="../ink/ink518.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507.png"/></Relationships>
</file>

<file path=ppt/slides/_rels/slide24.xml.rels><?xml version="1.0" encoding="UTF-8" standalone="yes"?>
<Relationships xmlns="http://schemas.openxmlformats.org/package/2006/relationships"><Relationship Id="rId117" Type="http://schemas.openxmlformats.org/officeDocument/2006/relationships/customXml" Target="../ink/ink576.xml"/><Relationship Id="rId21" Type="http://schemas.openxmlformats.org/officeDocument/2006/relationships/customXml" Target="../ink/ink528.xml"/><Relationship Id="rId42" Type="http://schemas.openxmlformats.org/officeDocument/2006/relationships/image" Target="../media/image527.png"/><Relationship Id="rId63" Type="http://schemas.openxmlformats.org/officeDocument/2006/relationships/customXml" Target="../ink/ink549.xml"/><Relationship Id="rId84" Type="http://schemas.openxmlformats.org/officeDocument/2006/relationships/image" Target="../media/image548.png"/><Relationship Id="rId138" Type="http://schemas.openxmlformats.org/officeDocument/2006/relationships/image" Target="../media/image575.png"/><Relationship Id="rId159" Type="http://schemas.openxmlformats.org/officeDocument/2006/relationships/customXml" Target="../ink/ink597.xml"/><Relationship Id="rId170" Type="http://schemas.openxmlformats.org/officeDocument/2006/relationships/image" Target="../media/image591.png"/><Relationship Id="rId191" Type="http://schemas.openxmlformats.org/officeDocument/2006/relationships/customXml" Target="../ink/ink613.xml"/><Relationship Id="rId205" Type="http://schemas.openxmlformats.org/officeDocument/2006/relationships/customXml" Target="../ink/ink620.xml"/><Relationship Id="rId226" Type="http://schemas.openxmlformats.org/officeDocument/2006/relationships/image" Target="../media/image618.png"/><Relationship Id="rId107" Type="http://schemas.openxmlformats.org/officeDocument/2006/relationships/customXml" Target="../ink/ink571.xml"/><Relationship Id="rId11" Type="http://schemas.openxmlformats.org/officeDocument/2006/relationships/customXml" Target="../ink/ink523.xml"/><Relationship Id="rId32" Type="http://schemas.openxmlformats.org/officeDocument/2006/relationships/image" Target="../media/image522.png"/><Relationship Id="rId53" Type="http://schemas.openxmlformats.org/officeDocument/2006/relationships/customXml" Target="../ink/ink544.xml"/><Relationship Id="rId74" Type="http://schemas.openxmlformats.org/officeDocument/2006/relationships/image" Target="../media/image543.png"/><Relationship Id="rId128" Type="http://schemas.openxmlformats.org/officeDocument/2006/relationships/image" Target="../media/image570.png"/><Relationship Id="rId149" Type="http://schemas.openxmlformats.org/officeDocument/2006/relationships/customXml" Target="../ink/ink592.xml"/><Relationship Id="rId5" Type="http://schemas.openxmlformats.org/officeDocument/2006/relationships/customXml" Target="../ink/ink520.xml"/><Relationship Id="rId95" Type="http://schemas.openxmlformats.org/officeDocument/2006/relationships/customXml" Target="../ink/ink565.xml"/><Relationship Id="rId160" Type="http://schemas.openxmlformats.org/officeDocument/2006/relationships/image" Target="../media/image586.png"/><Relationship Id="rId181" Type="http://schemas.openxmlformats.org/officeDocument/2006/relationships/customXml" Target="../ink/ink608.xml"/><Relationship Id="rId216" Type="http://schemas.openxmlformats.org/officeDocument/2006/relationships/image" Target="../media/image613.png"/><Relationship Id="rId22" Type="http://schemas.openxmlformats.org/officeDocument/2006/relationships/image" Target="../media/image517.png"/><Relationship Id="rId43" Type="http://schemas.openxmlformats.org/officeDocument/2006/relationships/customXml" Target="../ink/ink539.xml"/><Relationship Id="rId64" Type="http://schemas.openxmlformats.org/officeDocument/2006/relationships/image" Target="../media/image538.png"/><Relationship Id="rId118" Type="http://schemas.openxmlformats.org/officeDocument/2006/relationships/image" Target="../media/image565.png"/><Relationship Id="rId139" Type="http://schemas.openxmlformats.org/officeDocument/2006/relationships/customXml" Target="../ink/ink587.xml"/><Relationship Id="rId85" Type="http://schemas.openxmlformats.org/officeDocument/2006/relationships/customXml" Target="../ink/ink560.xml"/><Relationship Id="rId150" Type="http://schemas.openxmlformats.org/officeDocument/2006/relationships/image" Target="../media/image581.png"/><Relationship Id="rId171" Type="http://schemas.openxmlformats.org/officeDocument/2006/relationships/customXml" Target="../ink/ink603.xml"/><Relationship Id="rId192" Type="http://schemas.openxmlformats.org/officeDocument/2006/relationships/image" Target="../media/image602.png"/><Relationship Id="rId206" Type="http://schemas.openxmlformats.org/officeDocument/2006/relationships/image" Target="../media/image609.png"/><Relationship Id="rId227" Type="http://schemas.openxmlformats.org/officeDocument/2006/relationships/customXml" Target="../ink/ink631.xml"/><Relationship Id="rId12" Type="http://schemas.openxmlformats.org/officeDocument/2006/relationships/image" Target="../media/image512.png"/><Relationship Id="rId33" Type="http://schemas.openxmlformats.org/officeDocument/2006/relationships/customXml" Target="../ink/ink534.xml"/><Relationship Id="rId108" Type="http://schemas.openxmlformats.org/officeDocument/2006/relationships/image" Target="../media/image560.png"/><Relationship Id="rId129" Type="http://schemas.openxmlformats.org/officeDocument/2006/relationships/customXml" Target="../ink/ink582.xml"/><Relationship Id="rId54" Type="http://schemas.openxmlformats.org/officeDocument/2006/relationships/image" Target="../media/image533.png"/><Relationship Id="rId75" Type="http://schemas.openxmlformats.org/officeDocument/2006/relationships/customXml" Target="../ink/ink555.xml"/><Relationship Id="rId96" Type="http://schemas.openxmlformats.org/officeDocument/2006/relationships/image" Target="../media/image554.png"/><Relationship Id="rId140" Type="http://schemas.openxmlformats.org/officeDocument/2006/relationships/image" Target="../media/image576.png"/><Relationship Id="rId161" Type="http://schemas.openxmlformats.org/officeDocument/2006/relationships/customXml" Target="../ink/ink598.xml"/><Relationship Id="rId182" Type="http://schemas.openxmlformats.org/officeDocument/2006/relationships/image" Target="../media/image597.png"/><Relationship Id="rId217" Type="http://schemas.openxmlformats.org/officeDocument/2006/relationships/customXml" Target="../ink/ink626.xml"/><Relationship Id="rId6" Type="http://schemas.openxmlformats.org/officeDocument/2006/relationships/image" Target="../media/image509.png"/><Relationship Id="rId23" Type="http://schemas.openxmlformats.org/officeDocument/2006/relationships/customXml" Target="../ink/ink529.xml"/><Relationship Id="rId119" Type="http://schemas.openxmlformats.org/officeDocument/2006/relationships/customXml" Target="../ink/ink577.xml"/><Relationship Id="rId44" Type="http://schemas.openxmlformats.org/officeDocument/2006/relationships/image" Target="../media/image528.png"/><Relationship Id="rId65" Type="http://schemas.openxmlformats.org/officeDocument/2006/relationships/customXml" Target="../ink/ink550.xml"/><Relationship Id="rId86" Type="http://schemas.openxmlformats.org/officeDocument/2006/relationships/image" Target="../media/image549.png"/><Relationship Id="rId130" Type="http://schemas.openxmlformats.org/officeDocument/2006/relationships/image" Target="../media/image571.png"/><Relationship Id="rId151" Type="http://schemas.openxmlformats.org/officeDocument/2006/relationships/customXml" Target="../ink/ink593.xml"/><Relationship Id="rId172" Type="http://schemas.openxmlformats.org/officeDocument/2006/relationships/image" Target="../media/image592.png"/><Relationship Id="rId193" Type="http://schemas.openxmlformats.org/officeDocument/2006/relationships/customXml" Target="../ink/ink614.xml"/><Relationship Id="rId207" Type="http://schemas.openxmlformats.org/officeDocument/2006/relationships/customXml" Target="../ink/ink621.xml"/><Relationship Id="rId228" Type="http://schemas.openxmlformats.org/officeDocument/2006/relationships/image" Target="../media/image619.png"/><Relationship Id="rId13" Type="http://schemas.openxmlformats.org/officeDocument/2006/relationships/customXml" Target="../ink/ink524.xml"/><Relationship Id="rId109" Type="http://schemas.openxmlformats.org/officeDocument/2006/relationships/customXml" Target="../ink/ink572.xml"/><Relationship Id="rId34" Type="http://schemas.openxmlformats.org/officeDocument/2006/relationships/image" Target="../media/image523.png"/><Relationship Id="rId55" Type="http://schemas.openxmlformats.org/officeDocument/2006/relationships/customXml" Target="../ink/ink545.xml"/><Relationship Id="rId76" Type="http://schemas.openxmlformats.org/officeDocument/2006/relationships/image" Target="../media/image544.png"/><Relationship Id="rId97" Type="http://schemas.openxmlformats.org/officeDocument/2006/relationships/customXml" Target="../ink/ink566.xml"/><Relationship Id="rId120" Type="http://schemas.openxmlformats.org/officeDocument/2006/relationships/image" Target="../media/image566.png"/><Relationship Id="rId141" Type="http://schemas.openxmlformats.org/officeDocument/2006/relationships/customXml" Target="../ink/ink588.xml"/><Relationship Id="rId7" Type="http://schemas.openxmlformats.org/officeDocument/2006/relationships/customXml" Target="../ink/ink521.xml"/><Relationship Id="rId162" Type="http://schemas.openxmlformats.org/officeDocument/2006/relationships/image" Target="../media/image587.png"/><Relationship Id="rId183" Type="http://schemas.openxmlformats.org/officeDocument/2006/relationships/customXml" Target="../ink/ink609.xml"/><Relationship Id="rId218" Type="http://schemas.openxmlformats.org/officeDocument/2006/relationships/image" Target="../media/image614.png"/><Relationship Id="rId24" Type="http://schemas.openxmlformats.org/officeDocument/2006/relationships/image" Target="../media/image518.png"/><Relationship Id="rId45" Type="http://schemas.openxmlformats.org/officeDocument/2006/relationships/customXml" Target="../ink/ink540.xml"/><Relationship Id="rId66" Type="http://schemas.openxmlformats.org/officeDocument/2006/relationships/image" Target="../media/image539.png"/><Relationship Id="rId87" Type="http://schemas.openxmlformats.org/officeDocument/2006/relationships/customXml" Target="../ink/ink561.xml"/><Relationship Id="rId110" Type="http://schemas.openxmlformats.org/officeDocument/2006/relationships/image" Target="../media/image561.png"/><Relationship Id="rId131" Type="http://schemas.openxmlformats.org/officeDocument/2006/relationships/customXml" Target="../ink/ink583.xml"/><Relationship Id="rId152" Type="http://schemas.openxmlformats.org/officeDocument/2006/relationships/image" Target="../media/image582.png"/><Relationship Id="rId173" Type="http://schemas.openxmlformats.org/officeDocument/2006/relationships/customXml" Target="../ink/ink604.xml"/><Relationship Id="rId194" Type="http://schemas.openxmlformats.org/officeDocument/2006/relationships/image" Target="../media/image603.png"/><Relationship Id="rId208" Type="http://schemas.openxmlformats.org/officeDocument/2006/relationships/image" Target="../media/image610.png"/><Relationship Id="rId229" Type="http://schemas.openxmlformats.org/officeDocument/2006/relationships/customXml" Target="../ink/ink632.xml"/><Relationship Id="rId14" Type="http://schemas.openxmlformats.org/officeDocument/2006/relationships/image" Target="../media/image513.png"/><Relationship Id="rId35" Type="http://schemas.openxmlformats.org/officeDocument/2006/relationships/customXml" Target="../ink/ink535.xml"/><Relationship Id="rId56" Type="http://schemas.openxmlformats.org/officeDocument/2006/relationships/image" Target="../media/image534.png"/><Relationship Id="rId77" Type="http://schemas.openxmlformats.org/officeDocument/2006/relationships/customXml" Target="../ink/ink556.xml"/><Relationship Id="rId100" Type="http://schemas.openxmlformats.org/officeDocument/2006/relationships/image" Target="../media/image556.png"/><Relationship Id="rId8" Type="http://schemas.openxmlformats.org/officeDocument/2006/relationships/image" Target="../media/image510.png"/><Relationship Id="rId98" Type="http://schemas.openxmlformats.org/officeDocument/2006/relationships/image" Target="../media/image555.png"/><Relationship Id="rId121" Type="http://schemas.openxmlformats.org/officeDocument/2006/relationships/customXml" Target="../ink/ink578.xml"/><Relationship Id="rId142" Type="http://schemas.openxmlformats.org/officeDocument/2006/relationships/image" Target="../media/image577.png"/><Relationship Id="rId163" Type="http://schemas.openxmlformats.org/officeDocument/2006/relationships/customXml" Target="../ink/ink599.xml"/><Relationship Id="rId184" Type="http://schemas.openxmlformats.org/officeDocument/2006/relationships/image" Target="../media/image598.png"/><Relationship Id="rId219" Type="http://schemas.openxmlformats.org/officeDocument/2006/relationships/customXml" Target="../ink/ink627.xml"/><Relationship Id="rId230" Type="http://schemas.openxmlformats.org/officeDocument/2006/relationships/image" Target="../media/image620.png"/><Relationship Id="rId25" Type="http://schemas.openxmlformats.org/officeDocument/2006/relationships/customXml" Target="../ink/ink530.xml"/><Relationship Id="rId46" Type="http://schemas.openxmlformats.org/officeDocument/2006/relationships/image" Target="../media/image529.png"/><Relationship Id="rId67" Type="http://schemas.openxmlformats.org/officeDocument/2006/relationships/customXml" Target="../ink/ink551.xml"/><Relationship Id="rId116" Type="http://schemas.openxmlformats.org/officeDocument/2006/relationships/image" Target="../media/image564.png"/><Relationship Id="rId137" Type="http://schemas.openxmlformats.org/officeDocument/2006/relationships/customXml" Target="../ink/ink586.xml"/><Relationship Id="rId158" Type="http://schemas.openxmlformats.org/officeDocument/2006/relationships/image" Target="../media/image585.png"/><Relationship Id="rId20" Type="http://schemas.openxmlformats.org/officeDocument/2006/relationships/image" Target="../media/image516.png"/><Relationship Id="rId41" Type="http://schemas.openxmlformats.org/officeDocument/2006/relationships/customXml" Target="../ink/ink538.xml"/><Relationship Id="rId62" Type="http://schemas.openxmlformats.org/officeDocument/2006/relationships/image" Target="../media/image537.png"/><Relationship Id="rId83" Type="http://schemas.openxmlformats.org/officeDocument/2006/relationships/customXml" Target="../ink/ink559.xml"/><Relationship Id="rId88" Type="http://schemas.openxmlformats.org/officeDocument/2006/relationships/image" Target="../media/image550.png"/><Relationship Id="rId111" Type="http://schemas.openxmlformats.org/officeDocument/2006/relationships/customXml" Target="../ink/ink573.xml"/><Relationship Id="rId132" Type="http://schemas.openxmlformats.org/officeDocument/2006/relationships/image" Target="../media/image572.png"/><Relationship Id="rId153" Type="http://schemas.openxmlformats.org/officeDocument/2006/relationships/customXml" Target="../ink/ink594.xml"/><Relationship Id="rId174" Type="http://schemas.openxmlformats.org/officeDocument/2006/relationships/image" Target="../media/image593.png"/><Relationship Id="rId179" Type="http://schemas.openxmlformats.org/officeDocument/2006/relationships/customXml" Target="../ink/ink607.xml"/><Relationship Id="rId195" Type="http://schemas.openxmlformats.org/officeDocument/2006/relationships/customXml" Target="../ink/ink615.xml"/><Relationship Id="rId209" Type="http://schemas.openxmlformats.org/officeDocument/2006/relationships/customXml" Target="../ink/ink622.xml"/><Relationship Id="rId190" Type="http://schemas.openxmlformats.org/officeDocument/2006/relationships/image" Target="../media/image601.png"/><Relationship Id="rId204" Type="http://schemas.openxmlformats.org/officeDocument/2006/relationships/image" Target="../media/image608.png"/><Relationship Id="rId220" Type="http://schemas.openxmlformats.org/officeDocument/2006/relationships/image" Target="../media/image615.png"/><Relationship Id="rId225" Type="http://schemas.openxmlformats.org/officeDocument/2006/relationships/customXml" Target="../ink/ink630.xml"/><Relationship Id="rId15" Type="http://schemas.openxmlformats.org/officeDocument/2006/relationships/customXml" Target="../ink/ink525.xml"/><Relationship Id="rId36" Type="http://schemas.openxmlformats.org/officeDocument/2006/relationships/image" Target="../media/image524.png"/><Relationship Id="rId57" Type="http://schemas.openxmlformats.org/officeDocument/2006/relationships/customXml" Target="../ink/ink546.xml"/><Relationship Id="rId106" Type="http://schemas.openxmlformats.org/officeDocument/2006/relationships/image" Target="../media/image559.png"/><Relationship Id="rId127" Type="http://schemas.openxmlformats.org/officeDocument/2006/relationships/customXml" Target="../ink/ink581.xml"/><Relationship Id="rId10" Type="http://schemas.openxmlformats.org/officeDocument/2006/relationships/image" Target="../media/image511.png"/><Relationship Id="rId31" Type="http://schemas.openxmlformats.org/officeDocument/2006/relationships/customXml" Target="../ink/ink533.xml"/><Relationship Id="rId52" Type="http://schemas.openxmlformats.org/officeDocument/2006/relationships/image" Target="../media/image532.png"/><Relationship Id="rId73" Type="http://schemas.openxmlformats.org/officeDocument/2006/relationships/customXml" Target="../ink/ink554.xml"/><Relationship Id="rId78" Type="http://schemas.openxmlformats.org/officeDocument/2006/relationships/image" Target="../media/image545.png"/><Relationship Id="rId94" Type="http://schemas.openxmlformats.org/officeDocument/2006/relationships/image" Target="../media/image553.png"/><Relationship Id="rId99" Type="http://schemas.openxmlformats.org/officeDocument/2006/relationships/customXml" Target="../ink/ink567.xml"/><Relationship Id="rId101" Type="http://schemas.openxmlformats.org/officeDocument/2006/relationships/customXml" Target="../ink/ink568.xml"/><Relationship Id="rId122" Type="http://schemas.openxmlformats.org/officeDocument/2006/relationships/image" Target="../media/image567.png"/><Relationship Id="rId143" Type="http://schemas.openxmlformats.org/officeDocument/2006/relationships/customXml" Target="../ink/ink589.xml"/><Relationship Id="rId148" Type="http://schemas.openxmlformats.org/officeDocument/2006/relationships/image" Target="../media/image580.png"/><Relationship Id="rId164" Type="http://schemas.openxmlformats.org/officeDocument/2006/relationships/image" Target="../media/image588.png"/><Relationship Id="rId169" Type="http://schemas.openxmlformats.org/officeDocument/2006/relationships/customXml" Target="../ink/ink602.xml"/><Relationship Id="rId185" Type="http://schemas.openxmlformats.org/officeDocument/2006/relationships/customXml" Target="../ink/ink610.xml"/><Relationship Id="rId4" Type="http://schemas.openxmlformats.org/officeDocument/2006/relationships/image" Target="../media/image508.png"/><Relationship Id="rId9" Type="http://schemas.openxmlformats.org/officeDocument/2006/relationships/customXml" Target="../ink/ink522.xml"/><Relationship Id="rId180" Type="http://schemas.openxmlformats.org/officeDocument/2006/relationships/image" Target="../media/image596.png"/><Relationship Id="rId210" Type="http://schemas.openxmlformats.org/officeDocument/2006/relationships/image" Target="../media/image32.png"/><Relationship Id="rId215" Type="http://schemas.openxmlformats.org/officeDocument/2006/relationships/customXml" Target="../ink/ink625.xml"/><Relationship Id="rId26" Type="http://schemas.openxmlformats.org/officeDocument/2006/relationships/image" Target="../media/image519.png"/><Relationship Id="rId47" Type="http://schemas.openxmlformats.org/officeDocument/2006/relationships/customXml" Target="../ink/ink541.xml"/><Relationship Id="rId68" Type="http://schemas.openxmlformats.org/officeDocument/2006/relationships/image" Target="../media/image540.png"/><Relationship Id="rId89" Type="http://schemas.openxmlformats.org/officeDocument/2006/relationships/customXml" Target="../ink/ink562.xml"/><Relationship Id="rId112" Type="http://schemas.openxmlformats.org/officeDocument/2006/relationships/image" Target="../media/image562.png"/><Relationship Id="rId133" Type="http://schemas.openxmlformats.org/officeDocument/2006/relationships/customXml" Target="../ink/ink584.xml"/><Relationship Id="rId154" Type="http://schemas.openxmlformats.org/officeDocument/2006/relationships/image" Target="../media/image583.png"/><Relationship Id="rId175" Type="http://schemas.openxmlformats.org/officeDocument/2006/relationships/customXml" Target="../ink/ink605.xml"/><Relationship Id="rId196" Type="http://schemas.openxmlformats.org/officeDocument/2006/relationships/image" Target="../media/image604.png"/><Relationship Id="rId200" Type="http://schemas.openxmlformats.org/officeDocument/2006/relationships/image" Target="../media/image606.png"/><Relationship Id="rId16" Type="http://schemas.openxmlformats.org/officeDocument/2006/relationships/image" Target="../media/image514.png"/><Relationship Id="rId221" Type="http://schemas.openxmlformats.org/officeDocument/2006/relationships/customXml" Target="../ink/ink628.xml"/><Relationship Id="rId37" Type="http://schemas.openxmlformats.org/officeDocument/2006/relationships/customXml" Target="../ink/ink536.xml"/><Relationship Id="rId58" Type="http://schemas.openxmlformats.org/officeDocument/2006/relationships/image" Target="../media/image535.png"/><Relationship Id="rId79" Type="http://schemas.openxmlformats.org/officeDocument/2006/relationships/customXml" Target="../ink/ink557.xml"/><Relationship Id="rId102" Type="http://schemas.openxmlformats.org/officeDocument/2006/relationships/image" Target="../media/image557.png"/><Relationship Id="rId123" Type="http://schemas.openxmlformats.org/officeDocument/2006/relationships/customXml" Target="../ink/ink579.xml"/><Relationship Id="rId144" Type="http://schemas.openxmlformats.org/officeDocument/2006/relationships/image" Target="../media/image578.png"/><Relationship Id="rId90" Type="http://schemas.openxmlformats.org/officeDocument/2006/relationships/image" Target="../media/image551.png"/><Relationship Id="rId165" Type="http://schemas.openxmlformats.org/officeDocument/2006/relationships/customXml" Target="../ink/ink600.xml"/><Relationship Id="rId186" Type="http://schemas.openxmlformats.org/officeDocument/2006/relationships/image" Target="../media/image599.png"/><Relationship Id="rId211" Type="http://schemas.openxmlformats.org/officeDocument/2006/relationships/customXml" Target="../ink/ink623.xml"/><Relationship Id="rId27" Type="http://schemas.openxmlformats.org/officeDocument/2006/relationships/customXml" Target="../ink/ink531.xml"/><Relationship Id="rId48" Type="http://schemas.openxmlformats.org/officeDocument/2006/relationships/image" Target="../media/image530.png"/><Relationship Id="rId69" Type="http://schemas.openxmlformats.org/officeDocument/2006/relationships/customXml" Target="../ink/ink552.xml"/><Relationship Id="rId113" Type="http://schemas.openxmlformats.org/officeDocument/2006/relationships/customXml" Target="../ink/ink574.xml"/><Relationship Id="rId134" Type="http://schemas.openxmlformats.org/officeDocument/2006/relationships/image" Target="../media/image573.png"/><Relationship Id="rId80" Type="http://schemas.openxmlformats.org/officeDocument/2006/relationships/image" Target="../media/image546.png"/><Relationship Id="rId155" Type="http://schemas.openxmlformats.org/officeDocument/2006/relationships/customXml" Target="../ink/ink595.xml"/><Relationship Id="rId176" Type="http://schemas.openxmlformats.org/officeDocument/2006/relationships/image" Target="../media/image594.png"/><Relationship Id="rId197" Type="http://schemas.openxmlformats.org/officeDocument/2006/relationships/customXml" Target="../ink/ink616.xml"/><Relationship Id="rId201" Type="http://schemas.openxmlformats.org/officeDocument/2006/relationships/customXml" Target="../ink/ink618.xml"/><Relationship Id="rId222" Type="http://schemas.openxmlformats.org/officeDocument/2006/relationships/image" Target="../media/image616.png"/><Relationship Id="rId17" Type="http://schemas.openxmlformats.org/officeDocument/2006/relationships/customXml" Target="../ink/ink526.xml"/><Relationship Id="rId38" Type="http://schemas.openxmlformats.org/officeDocument/2006/relationships/image" Target="../media/image525.png"/><Relationship Id="rId59" Type="http://schemas.openxmlformats.org/officeDocument/2006/relationships/customXml" Target="../ink/ink547.xml"/><Relationship Id="rId103" Type="http://schemas.openxmlformats.org/officeDocument/2006/relationships/customXml" Target="../ink/ink569.xml"/><Relationship Id="rId124" Type="http://schemas.openxmlformats.org/officeDocument/2006/relationships/image" Target="../media/image568.png"/><Relationship Id="rId70" Type="http://schemas.openxmlformats.org/officeDocument/2006/relationships/image" Target="../media/image541.png"/><Relationship Id="rId91" Type="http://schemas.openxmlformats.org/officeDocument/2006/relationships/customXml" Target="../ink/ink563.xml"/><Relationship Id="rId145" Type="http://schemas.openxmlformats.org/officeDocument/2006/relationships/customXml" Target="../ink/ink590.xml"/><Relationship Id="rId166" Type="http://schemas.openxmlformats.org/officeDocument/2006/relationships/image" Target="../media/image589.png"/><Relationship Id="rId187" Type="http://schemas.openxmlformats.org/officeDocument/2006/relationships/customXml" Target="../ink/ink611.xml"/><Relationship Id="rId1" Type="http://schemas.openxmlformats.org/officeDocument/2006/relationships/slideLayout" Target="../slideLayouts/slideLayout7.xml"/><Relationship Id="rId212" Type="http://schemas.openxmlformats.org/officeDocument/2006/relationships/image" Target="../media/image611.png"/><Relationship Id="rId28" Type="http://schemas.openxmlformats.org/officeDocument/2006/relationships/image" Target="../media/image520.png"/><Relationship Id="rId49" Type="http://schemas.openxmlformats.org/officeDocument/2006/relationships/customXml" Target="../ink/ink542.xml"/><Relationship Id="rId114" Type="http://schemas.openxmlformats.org/officeDocument/2006/relationships/image" Target="../media/image563.png"/><Relationship Id="rId60" Type="http://schemas.openxmlformats.org/officeDocument/2006/relationships/image" Target="../media/image536.png"/><Relationship Id="rId81" Type="http://schemas.openxmlformats.org/officeDocument/2006/relationships/customXml" Target="../ink/ink558.xml"/><Relationship Id="rId135" Type="http://schemas.openxmlformats.org/officeDocument/2006/relationships/customXml" Target="../ink/ink585.xml"/><Relationship Id="rId156" Type="http://schemas.openxmlformats.org/officeDocument/2006/relationships/image" Target="../media/image584.png"/><Relationship Id="rId177" Type="http://schemas.openxmlformats.org/officeDocument/2006/relationships/customXml" Target="../ink/ink606.xml"/><Relationship Id="rId198" Type="http://schemas.openxmlformats.org/officeDocument/2006/relationships/image" Target="../media/image605.png"/><Relationship Id="rId202" Type="http://schemas.openxmlformats.org/officeDocument/2006/relationships/image" Target="../media/image607.png"/><Relationship Id="rId223" Type="http://schemas.openxmlformats.org/officeDocument/2006/relationships/customXml" Target="../ink/ink629.xml"/><Relationship Id="rId18" Type="http://schemas.openxmlformats.org/officeDocument/2006/relationships/image" Target="../media/image515.png"/><Relationship Id="rId39" Type="http://schemas.openxmlformats.org/officeDocument/2006/relationships/customXml" Target="../ink/ink537.xml"/><Relationship Id="rId50" Type="http://schemas.openxmlformats.org/officeDocument/2006/relationships/image" Target="../media/image531.png"/><Relationship Id="rId104" Type="http://schemas.openxmlformats.org/officeDocument/2006/relationships/image" Target="../media/image558.png"/><Relationship Id="rId125" Type="http://schemas.openxmlformats.org/officeDocument/2006/relationships/customXml" Target="../ink/ink580.xml"/><Relationship Id="rId146" Type="http://schemas.openxmlformats.org/officeDocument/2006/relationships/image" Target="../media/image579.png"/><Relationship Id="rId167" Type="http://schemas.openxmlformats.org/officeDocument/2006/relationships/customXml" Target="../ink/ink601.xml"/><Relationship Id="rId188" Type="http://schemas.openxmlformats.org/officeDocument/2006/relationships/image" Target="../media/image600.png"/><Relationship Id="rId71" Type="http://schemas.openxmlformats.org/officeDocument/2006/relationships/customXml" Target="../ink/ink553.xml"/><Relationship Id="rId92" Type="http://schemas.openxmlformats.org/officeDocument/2006/relationships/image" Target="../media/image552.png"/><Relationship Id="rId213" Type="http://schemas.openxmlformats.org/officeDocument/2006/relationships/customXml" Target="../ink/ink624.xml"/><Relationship Id="rId2" Type="http://schemas.openxmlformats.org/officeDocument/2006/relationships/notesSlide" Target="../notesSlides/notesSlide24.xml"/><Relationship Id="rId29" Type="http://schemas.openxmlformats.org/officeDocument/2006/relationships/customXml" Target="../ink/ink532.xml"/><Relationship Id="rId40" Type="http://schemas.openxmlformats.org/officeDocument/2006/relationships/image" Target="../media/image526.png"/><Relationship Id="rId115" Type="http://schemas.openxmlformats.org/officeDocument/2006/relationships/customXml" Target="../ink/ink575.xml"/><Relationship Id="rId136" Type="http://schemas.openxmlformats.org/officeDocument/2006/relationships/image" Target="../media/image574.png"/><Relationship Id="rId157" Type="http://schemas.openxmlformats.org/officeDocument/2006/relationships/customXml" Target="../ink/ink596.xml"/><Relationship Id="rId178" Type="http://schemas.openxmlformats.org/officeDocument/2006/relationships/image" Target="../media/image595.png"/><Relationship Id="rId61" Type="http://schemas.openxmlformats.org/officeDocument/2006/relationships/customXml" Target="../ink/ink548.xml"/><Relationship Id="rId82" Type="http://schemas.openxmlformats.org/officeDocument/2006/relationships/image" Target="../media/image547.png"/><Relationship Id="rId199" Type="http://schemas.openxmlformats.org/officeDocument/2006/relationships/customXml" Target="../ink/ink617.xml"/><Relationship Id="rId203" Type="http://schemas.openxmlformats.org/officeDocument/2006/relationships/customXml" Target="../ink/ink619.xml"/><Relationship Id="rId19" Type="http://schemas.openxmlformats.org/officeDocument/2006/relationships/customXml" Target="../ink/ink527.xml"/><Relationship Id="rId224" Type="http://schemas.openxmlformats.org/officeDocument/2006/relationships/image" Target="../media/image617.png"/><Relationship Id="rId30" Type="http://schemas.openxmlformats.org/officeDocument/2006/relationships/image" Target="../media/image521.png"/><Relationship Id="rId105" Type="http://schemas.openxmlformats.org/officeDocument/2006/relationships/customXml" Target="../ink/ink570.xml"/><Relationship Id="rId126" Type="http://schemas.openxmlformats.org/officeDocument/2006/relationships/image" Target="../media/image569.png"/><Relationship Id="rId147" Type="http://schemas.openxmlformats.org/officeDocument/2006/relationships/customXml" Target="../ink/ink591.xml"/><Relationship Id="rId168" Type="http://schemas.openxmlformats.org/officeDocument/2006/relationships/image" Target="../media/image590.png"/><Relationship Id="rId51" Type="http://schemas.openxmlformats.org/officeDocument/2006/relationships/customXml" Target="../ink/ink543.xml"/><Relationship Id="rId72" Type="http://schemas.openxmlformats.org/officeDocument/2006/relationships/image" Target="../media/image542.png"/><Relationship Id="rId93" Type="http://schemas.openxmlformats.org/officeDocument/2006/relationships/customXml" Target="../ink/ink564.xml"/><Relationship Id="rId189" Type="http://schemas.openxmlformats.org/officeDocument/2006/relationships/customXml" Target="../ink/ink612.xml"/><Relationship Id="rId3" Type="http://schemas.openxmlformats.org/officeDocument/2006/relationships/customXml" Target="../ink/ink519.xml"/><Relationship Id="rId214" Type="http://schemas.openxmlformats.org/officeDocument/2006/relationships/image" Target="../media/image612.png"/></Relationships>
</file>

<file path=ppt/slides/_rels/slide25.xml.rels><?xml version="1.0" encoding="UTF-8" standalone="yes"?>
<Relationships xmlns="http://schemas.openxmlformats.org/package/2006/relationships"><Relationship Id="rId13" Type="http://schemas.openxmlformats.org/officeDocument/2006/relationships/customXml" Target="../ink/ink637.xml"/><Relationship Id="rId18" Type="http://schemas.openxmlformats.org/officeDocument/2006/relationships/image" Target="../media/image628.png"/><Relationship Id="rId26" Type="http://schemas.openxmlformats.org/officeDocument/2006/relationships/image" Target="../media/image632.png"/><Relationship Id="rId39" Type="http://schemas.openxmlformats.org/officeDocument/2006/relationships/customXml" Target="../ink/ink650.xml"/><Relationship Id="rId21" Type="http://schemas.openxmlformats.org/officeDocument/2006/relationships/customXml" Target="../ink/ink641.xml"/><Relationship Id="rId34" Type="http://schemas.openxmlformats.org/officeDocument/2006/relationships/image" Target="../media/image636.png"/><Relationship Id="rId7" Type="http://schemas.openxmlformats.org/officeDocument/2006/relationships/customXml" Target="../ink/ink634.xml"/><Relationship Id="rId12" Type="http://schemas.openxmlformats.org/officeDocument/2006/relationships/image" Target="../media/image625.png"/><Relationship Id="rId17" Type="http://schemas.openxmlformats.org/officeDocument/2006/relationships/customXml" Target="../ink/ink639.xml"/><Relationship Id="rId25" Type="http://schemas.openxmlformats.org/officeDocument/2006/relationships/customXml" Target="../ink/ink643.xml"/><Relationship Id="rId33" Type="http://schemas.openxmlformats.org/officeDocument/2006/relationships/customXml" Target="../ink/ink647.xml"/><Relationship Id="rId38" Type="http://schemas.openxmlformats.org/officeDocument/2006/relationships/image" Target="../media/image638.png"/><Relationship Id="rId2" Type="http://schemas.openxmlformats.org/officeDocument/2006/relationships/notesSlide" Target="../notesSlides/notesSlide25.xml"/><Relationship Id="rId16" Type="http://schemas.openxmlformats.org/officeDocument/2006/relationships/image" Target="../media/image627.png"/><Relationship Id="rId20" Type="http://schemas.openxmlformats.org/officeDocument/2006/relationships/image" Target="../media/image629.png"/><Relationship Id="rId29" Type="http://schemas.openxmlformats.org/officeDocument/2006/relationships/customXml" Target="../ink/ink645.xml"/><Relationship Id="rId1" Type="http://schemas.openxmlformats.org/officeDocument/2006/relationships/slideLayout" Target="../slideLayouts/slideLayout7.xml"/><Relationship Id="rId6" Type="http://schemas.openxmlformats.org/officeDocument/2006/relationships/image" Target="../media/image622.png"/><Relationship Id="rId11" Type="http://schemas.openxmlformats.org/officeDocument/2006/relationships/customXml" Target="../ink/ink636.xml"/><Relationship Id="rId24" Type="http://schemas.openxmlformats.org/officeDocument/2006/relationships/image" Target="../media/image631.png"/><Relationship Id="rId32" Type="http://schemas.openxmlformats.org/officeDocument/2006/relationships/image" Target="../media/image635.png"/><Relationship Id="rId37" Type="http://schemas.openxmlformats.org/officeDocument/2006/relationships/customXml" Target="../ink/ink649.xml"/><Relationship Id="rId40" Type="http://schemas.openxmlformats.org/officeDocument/2006/relationships/image" Target="../media/image639.png"/><Relationship Id="rId5" Type="http://schemas.openxmlformats.org/officeDocument/2006/relationships/customXml" Target="../ink/ink633.xml"/><Relationship Id="rId15" Type="http://schemas.openxmlformats.org/officeDocument/2006/relationships/customXml" Target="../ink/ink638.xml"/><Relationship Id="rId23" Type="http://schemas.openxmlformats.org/officeDocument/2006/relationships/customXml" Target="../ink/ink642.xml"/><Relationship Id="rId28" Type="http://schemas.openxmlformats.org/officeDocument/2006/relationships/image" Target="../media/image633.png"/><Relationship Id="rId36" Type="http://schemas.openxmlformats.org/officeDocument/2006/relationships/image" Target="../media/image637.png"/><Relationship Id="rId10" Type="http://schemas.openxmlformats.org/officeDocument/2006/relationships/image" Target="../media/image624.png"/><Relationship Id="rId19" Type="http://schemas.openxmlformats.org/officeDocument/2006/relationships/customXml" Target="../ink/ink640.xml"/><Relationship Id="rId31" Type="http://schemas.openxmlformats.org/officeDocument/2006/relationships/customXml" Target="../ink/ink646.xml"/><Relationship Id="rId4" Type="http://schemas.openxmlformats.org/officeDocument/2006/relationships/image" Target="../media/image621.emf"/><Relationship Id="rId9" Type="http://schemas.openxmlformats.org/officeDocument/2006/relationships/customXml" Target="../ink/ink635.xml"/><Relationship Id="rId14" Type="http://schemas.openxmlformats.org/officeDocument/2006/relationships/image" Target="../media/image626.png"/><Relationship Id="rId22" Type="http://schemas.openxmlformats.org/officeDocument/2006/relationships/image" Target="../media/image630.png"/><Relationship Id="rId27" Type="http://schemas.openxmlformats.org/officeDocument/2006/relationships/customXml" Target="../ink/ink644.xml"/><Relationship Id="rId30" Type="http://schemas.openxmlformats.org/officeDocument/2006/relationships/image" Target="../media/image634.png"/><Relationship Id="rId35" Type="http://schemas.openxmlformats.org/officeDocument/2006/relationships/customXml" Target="../ink/ink648.xml"/><Relationship Id="rId8" Type="http://schemas.openxmlformats.org/officeDocument/2006/relationships/image" Target="../media/image623.png"/><Relationship Id="rId3" Type="http://schemas.openxmlformats.org/officeDocument/2006/relationships/image" Target="NULL"/></Relationships>
</file>

<file path=ppt/slides/_rels/slide26.xml.rels><?xml version="1.0" encoding="UTF-8" standalone="yes"?>
<Relationships xmlns="http://schemas.openxmlformats.org/package/2006/relationships"><Relationship Id="rId13" Type="http://schemas.openxmlformats.org/officeDocument/2006/relationships/customXml" Target="../ink/ink656.xml"/><Relationship Id="rId18" Type="http://schemas.openxmlformats.org/officeDocument/2006/relationships/image" Target="../media/image648.png"/><Relationship Id="rId26" Type="http://schemas.openxmlformats.org/officeDocument/2006/relationships/image" Target="../media/image652.png"/><Relationship Id="rId39" Type="http://schemas.openxmlformats.org/officeDocument/2006/relationships/customXml" Target="../ink/ink669.xml"/><Relationship Id="rId21" Type="http://schemas.openxmlformats.org/officeDocument/2006/relationships/customXml" Target="../ink/ink660.xml"/><Relationship Id="rId34" Type="http://schemas.openxmlformats.org/officeDocument/2006/relationships/image" Target="../media/image656.png"/><Relationship Id="rId42" Type="http://schemas.openxmlformats.org/officeDocument/2006/relationships/image" Target="../media/image660.png"/><Relationship Id="rId47" Type="http://schemas.openxmlformats.org/officeDocument/2006/relationships/customXml" Target="../ink/ink673.xml"/><Relationship Id="rId50" Type="http://schemas.openxmlformats.org/officeDocument/2006/relationships/image" Target="../media/image664.png"/><Relationship Id="rId55" Type="http://schemas.openxmlformats.org/officeDocument/2006/relationships/customXml" Target="../ink/ink677.xml"/><Relationship Id="rId7" Type="http://schemas.openxmlformats.org/officeDocument/2006/relationships/customXml" Target="../ink/ink653.xml"/><Relationship Id="rId2" Type="http://schemas.openxmlformats.org/officeDocument/2006/relationships/image" Target="../media/image640.png"/><Relationship Id="rId16" Type="http://schemas.openxmlformats.org/officeDocument/2006/relationships/image" Target="../media/image647.png"/><Relationship Id="rId29" Type="http://schemas.openxmlformats.org/officeDocument/2006/relationships/customXml" Target="../ink/ink664.xml"/><Relationship Id="rId11" Type="http://schemas.openxmlformats.org/officeDocument/2006/relationships/customXml" Target="../ink/ink655.xml"/><Relationship Id="rId24" Type="http://schemas.openxmlformats.org/officeDocument/2006/relationships/image" Target="../media/image651.png"/><Relationship Id="rId32" Type="http://schemas.openxmlformats.org/officeDocument/2006/relationships/image" Target="../media/image655.png"/><Relationship Id="rId37" Type="http://schemas.openxmlformats.org/officeDocument/2006/relationships/customXml" Target="../ink/ink668.xml"/><Relationship Id="rId40" Type="http://schemas.openxmlformats.org/officeDocument/2006/relationships/image" Target="../media/image659.png"/><Relationship Id="rId45" Type="http://schemas.openxmlformats.org/officeDocument/2006/relationships/customXml" Target="../ink/ink672.xml"/><Relationship Id="rId53" Type="http://schemas.openxmlformats.org/officeDocument/2006/relationships/customXml" Target="../ink/ink676.xml"/><Relationship Id="rId58" Type="http://schemas.openxmlformats.org/officeDocument/2006/relationships/image" Target="../media/image668.png"/><Relationship Id="rId5" Type="http://schemas.openxmlformats.org/officeDocument/2006/relationships/customXml" Target="../ink/ink652.xml"/><Relationship Id="rId19" Type="http://schemas.openxmlformats.org/officeDocument/2006/relationships/customXml" Target="../ink/ink659.xml"/><Relationship Id="rId4" Type="http://schemas.openxmlformats.org/officeDocument/2006/relationships/image" Target="../media/image641.png"/><Relationship Id="rId9" Type="http://schemas.openxmlformats.org/officeDocument/2006/relationships/customXml" Target="../ink/ink654.xml"/><Relationship Id="rId14" Type="http://schemas.openxmlformats.org/officeDocument/2006/relationships/image" Target="../media/image646.png"/><Relationship Id="rId22" Type="http://schemas.openxmlformats.org/officeDocument/2006/relationships/image" Target="../media/image650.png"/><Relationship Id="rId27" Type="http://schemas.openxmlformats.org/officeDocument/2006/relationships/customXml" Target="../ink/ink663.xml"/><Relationship Id="rId30" Type="http://schemas.openxmlformats.org/officeDocument/2006/relationships/image" Target="../media/image654.png"/><Relationship Id="rId35" Type="http://schemas.openxmlformats.org/officeDocument/2006/relationships/customXml" Target="../ink/ink667.xml"/><Relationship Id="rId43" Type="http://schemas.openxmlformats.org/officeDocument/2006/relationships/customXml" Target="../ink/ink671.xml"/><Relationship Id="rId48" Type="http://schemas.openxmlformats.org/officeDocument/2006/relationships/image" Target="../media/image663.png"/><Relationship Id="rId56" Type="http://schemas.openxmlformats.org/officeDocument/2006/relationships/image" Target="../media/image667.png"/><Relationship Id="rId8" Type="http://schemas.openxmlformats.org/officeDocument/2006/relationships/image" Target="../media/image643.png"/><Relationship Id="rId51" Type="http://schemas.openxmlformats.org/officeDocument/2006/relationships/customXml" Target="../ink/ink675.xml"/><Relationship Id="rId3" Type="http://schemas.openxmlformats.org/officeDocument/2006/relationships/customXml" Target="../ink/ink651.xml"/><Relationship Id="rId12" Type="http://schemas.openxmlformats.org/officeDocument/2006/relationships/image" Target="../media/image645.png"/><Relationship Id="rId17" Type="http://schemas.openxmlformats.org/officeDocument/2006/relationships/customXml" Target="../ink/ink658.xml"/><Relationship Id="rId25" Type="http://schemas.openxmlformats.org/officeDocument/2006/relationships/customXml" Target="../ink/ink662.xml"/><Relationship Id="rId33" Type="http://schemas.openxmlformats.org/officeDocument/2006/relationships/customXml" Target="../ink/ink666.xml"/><Relationship Id="rId38" Type="http://schemas.openxmlformats.org/officeDocument/2006/relationships/image" Target="../media/image658.png"/><Relationship Id="rId46" Type="http://schemas.openxmlformats.org/officeDocument/2006/relationships/image" Target="../media/image662.png"/><Relationship Id="rId59" Type="http://schemas.openxmlformats.org/officeDocument/2006/relationships/customXml" Target="../ink/ink679.xml"/><Relationship Id="rId20" Type="http://schemas.openxmlformats.org/officeDocument/2006/relationships/image" Target="../media/image649.png"/><Relationship Id="rId41" Type="http://schemas.openxmlformats.org/officeDocument/2006/relationships/customXml" Target="../ink/ink670.xml"/><Relationship Id="rId54" Type="http://schemas.openxmlformats.org/officeDocument/2006/relationships/image" Target="../media/image666.png"/><Relationship Id="rId1" Type="http://schemas.openxmlformats.org/officeDocument/2006/relationships/slideLayout" Target="../slideLayouts/slideLayout1.xml"/><Relationship Id="rId6" Type="http://schemas.openxmlformats.org/officeDocument/2006/relationships/image" Target="../media/image642.png"/><Relationship Id="rId15" Type="http://schemas.openxmlformats.org/officeDocument/2006/relationships/customXml" Target="../ink/ink657.xml"/><Relationship Id="rId23" Type="http://schemas.openxmlformats.org/officeDocument/2006/relationships/customXml" Target="../ink/ink661.xml"/><Relationship Id="rId28" Type="http://schemas.openxmlformats.org/officeDocument/2006/relationships/image" Target="../media/image653.png"/><Relationship Id="rId36" Type="http://schemas.openxmlformats.org/officeDocument/2006/relationships/image" Target="../media/image657.png"/><Relationship Id="rId49" Type="http://schemas.openxmlformats.org/officeDocument/2006/relationships/customXml" Target="../ink/ink674.xml"/><Relationship Id="rId57" Type="http://schemas.openxmlformats.org/officeDocument/2006/relationships/customXml" Target="../ink/ink678.xml"/><Relationship Id="rId10" Type="http://schemas.openxmlformats.org/officeDocument/2006/relationships/image" Target="../media/image644.png"/><Relationship Id="rId31" Type="http://schemas.openxmlformats.org/officeDocument/2006/relationships/customXml" Target="../ink/ink665.xml"/><Relationship Id="rId44" Type="http://schemas.openxmlformats.org/officeDocument/2006/relationships/image" Target="../media/image661.png"/><Relationship Id="rId52" Type="http://schemas.openxmlformats.org/officeDocument/2006/relationships/image" Target="../media/image665.png"/><Relationship Id="rId60" Type="http://schemas.openxmlformats.org/officeDocument/2006/relationships/image" Target="../media/image669.png"/></Relationships>
</file>

<file path=ppt/slides/_rels/slide27.xml.rels><?xml version="1.0" encoding="UTF-8" standalone="yes"?>
<Relationships xmlns="http://schemas.openxmlformats.org/package/2006/relationships"><Relationship Id="rId117" Type="http://schemas.openxmlformats.org/officeDocument/2006/relationships/customXml" Target="../ink/ink737.xml"/><Relationship Id="rId299" Type="http://schemas.openxmlformats.org/officeDocument/2006/relationships/customXml" Target="../ink/ink829.xml"/><Relationship Id="rId21" Type="http://schemas.openxmlformats.org/officeDocument/2006/relationships/customXml" Target="../ink/ink689.xml"/><Relationship Id="rId63" Type="http://schemas.openxmlformats.org/officeDocument/2006/relationships/customXml" Target="../ink/ink710.xml"/><Relationship Id="rId159" Type="http://schemas.openxmlformats.org/officeDocument/2006/relationships/image" Target="../media/image747.png"/><Relationship Id="rId324" Type="http://schemas.openxmlformats.org/officeDocument/2006/relationships/image" Target="../media/image829.png"/><Relationship Id="rId170" Type="http://schemas.openxmlformats.org/officeDocument/2006/relationships/customXml" Target="../ink/ink764.xml"/><Relationship Id="rId226" Type="http://schemas.openxmlformats.org/officeDocument/2006/relationships/customXml" Target="../ink/ink792.xml"/><Relationship Id="rId268" Type="http://schemas.openxmlformats.org/officeDocument/2006/relationships/image" Target="../media/image801.png"/><Relationship Id="rId32" Type="http://schemas.openxmlformats.org/officeDocument/2006/relationships/image" Target="../media/image685.png"/><Relationship Id="rId74" Type="http://schemas.openxmlformats.org/officeDocument/2006/relationships/image" Target="../media/image706.png"/><Relationship Id="rId128" Type="http://schemas.openxmlformats.org/officeDocument/2006/relationships/image" Target="../media/image732.png"/><Relationship Id="rId335" Type="http://schemas.openxmlformats.org/officeDocument/2006/relationships/customXml" Target="../ink/ink847.xml"/><Relationship Id="rId5" Type="http://schemas.openxmlformats.org/officeDocument/2006/relationships/customXml" Target="../ink/ink681.xml"/><Relationship Id="rId181" Type="http://schemas.openxmlformats.org/officeDocument/2006/relationships/image" Target="../media/image758.png"/><Relationship Id="rId237" Type="http://schemas.openxmlformats.org/officeDocument/2006/relationships/image" Target="../media/image786.png"/><Relationship Id="rId279" Type="http://schemas.openxmlformats.org/officeDocument/2006/relationships/customXml" Target="../ink/ink819.xml"/><Relationship Id="rId43" Type="http://schemas.openxmlformats.org/officeDocument/2006/relationships/customXml" Target="../ink/ink700.xml"/><Relationship Id="rId139" Type="http://schemas.openxmlformats.org/officeDocument/2006/relationships/image" Target="../media/image737.png"/><Relationship Id="rId290" Type="http://schemas.openxmlformats.org/officeDocument/2006/relationships/image" Target="../media/image812.png"/><Relationship Id="rId304" Type="http://schemas.openxmlformats.org/officeDocument/2006/relationships/image" Target="../media/image819.png"/><Relationship Id="rId346" Type="http://schemas.openxmlformats.org/officeDocument/2006/relationships/image" Target="../media/image840.png"/><Relationship Id="rId85" Type="http://schemas.openxmlformats.org/officeDocument/2006/relationships/customXml" Target="../ink/ink721.xml"/><Relationship Id="rId150" Type="http://schemas.openxmlformats.org/officeDocument/2006/relationships/customXml" Target="../ink/ink754.xml"/><Relationship Id="rId192" Type="http://schemas.openxmlformats.org/officeDocument/2006/relationships/customXml" Target="../ink/ink775.xml"/><Relationship Id="rId206" Type="http://schemas.openxmlformats.org/officeDocument/2006/relationships/customXml" Target="../ink/ink782.xml"/><Relationship Id="rId248" Type="http://schemas.openxmlformats.org/officeDocument/2006/relationships/image" Target="../media/image791.png"/><Relationship Id="rId12" Type="http://schemas.openxmlformats.org/officeDocument/2006/relationships/image" Target="../media/image675.png"/><Relationship Id="rId108" Type="http://schemas.openxmlformats.org/officeDocument/2006/relationships/image" Target="../media/image722.png"/><Relationship Id="rId315" Type="http://schemas.openxmlformats.org/officeDocument/2006/relationships/customXml" Target="../ink/ink837.xml"/><Relationship Id="rId54" Type="http://schemas.openxmlformats.org/officeDocument/2006/relationships/image" Target="../media/image696.png"/><Relationship Id="rId96" Type="http://schemas.openxmlformats.org/officeDocument/2006/relationships/image" Target="../media/image716.png"/><Relationship Id="rId161" Type="http://schemas.openxmlformats.org/officeDocument/2006/relationships/image" Target="../media/image748.png"/><Relationship Id="rId217" Type="http://schemas.openxmlformats.org/officeDocument/2006/relationships/image" Target="../media/image776.png"/><Relationship Id="rId259" Type="http://schemas.openxmlformats.org/officeDocument/2006/relationships/customXml" Target="../ink/ink809.xml"/><Relationship Id="rId23" Type="http://schemas.openxmlformats.org/officeDocument/2006/relationships/customXml" Target="../ink/ink690.xml"/><Relationship Id="rId119" Type="http://schemas.openxmlformats.org/officeDocument/2006/relationships/customXml" Target="../ink/ink738.xml"/><Relationship Id="rId270" Type="http://schemas.openxmlformats.org/officeDocument/2006/relationships/image" Target="../media/image802.png"/><Relationship Id="rId326" Type="http://schemas.openxmlformats.org/officeDocument/2006/relationships/image" Target="../media/image830.png"/><Relationship Id="rId65" Type="http://schemas.openxmlformats.org/officeDocument/2006/relationships/customXml" Target="../ink/ink711.xml"/><Relationship Id="rId130" Type="http://schemas.openxmlformats.org/officeDocument/2006/relationships/image" Target="../media/image733.png"/><Relationship Id="rId172" Type="http://schemas.openxmlformats.org/officeDocument/2006/relationships/customXml" Target="../ink/ink765.xml"/><Relationship Id="rId228" Type="http://schemas.openxmlformats.org/officeDocument/2006/relationships/customXml" Target="../ink/ink793.xml"/><Relationship Id="rId281" Type="http://schemas.openxmlformats.org/officeDocument/2006/relationships/customXml" Target="../ink/ink820.xml"/><Relationship Id="rId337" Type="http://schemas.openxmlformats.org/officeDocument/2006/relationships/customXml" Target="../ink/ink848.xml"/><Relationship Id="rId34" Type="http://schemas.openxmlformats.org/officeDocument/2006/relationships/image" Target="../media/image686.png"/><Relationship Id="rId76" Type="http://schemas.openxmlformats.org/officeDocument/2006/relationships/image" Target="../media/image707.png"/><Relationship Id="rId141" Type="http://schemas.openxmlformats.org/officeDocument/2006/relationships/image" Target="../media/image738.png"/><Relationship Id="rId7" Type="http://schemas.openxmlformats.org/officeDocument/2006/relationships/customXml" Target="../ink/ink682.xml"/><Relationship Id="rId183" Type="http://schemas.openxmlformats.org/officeDocument/2006/relationships/image" Target="../media/image759.png"/><Relationship Id="rId239" Type="http://schemas.openxmlformats.org/officeDocument/2006/relationships/image" Target="../media/image787.png"/><Relationship Id="rId250" Type="http://schemas.openxmlformats.org/officeDocument/2006/relationships/image" Target="../media/image792.png"/><Relationship Id="rId292" Type="http://schemas.openxmlformats.org/officeDocument/2006/relationships/image" Target="../media/image813.png"/><Relationship Id="rId306" Type="http://schemas.openxmlformats.org/officeDocument/2006/relationships/image" Target="../media/image820.png"/><Relationship Id="rId45" Type="http://schemas.openxmlformats.org/officeDocument/2006/relationships/customXml" Target="../ink/ink701.xml"/><Relationship Id="rId87" Type="http://schemas.openxmlformats.org/officeDocument/2006/relationships/customXml" Target="../ink/ink722.xml"/><Relationship Id="rId110" Type="http://schemas.openxmlformats.org/officeDocument/2006/relationships/image" Target="../media/image723.png"/><Relationship Id="rId348" Type="http://schemas.openxmlformats.org/officeDocument/2006/relationships/image" Target="../media/image841.png"/><Relationship Id="rId152" Type="http://schemas.openxmlformats.org/officeDocument/2006/relationships/customXml" Target="../ink/ink755.xml"/><Relationship Id="rId194" Type="http://schemas.openxmlformats.org/officeDocument/2006/relationships/customXml" Target="../ink/ink776.xml"/><Relationship Id="rId208" Type="http://schemas.openxmlformats.org/officeDocument/2006/relationships/customXml" Target="../ink/ink783.xml"/><Relationship Id="rId261" Type="http://schemas.openxmlformats.org/officeDocument/2006/relationships/customXml" Target="../ink/ink810.xml"/><Relationship Id="rId14" Type="http://schemas.openxmlformats.org/officeDocument/2006/relationships/image" Target="../media/image676.png"/><Relationship Id="rId56" Type="http://schemas.openxmlformats.org/officeDocument/2006/relationships/image" Target="../media/image697.png"/><Relationship Id="rId317" Type="http://schemas.openxmlformats.org/officeDocument/2006/relationships/customXml" Target="../ink/ink838.xml"/><Relationship Id="rId98" Type="http://schemas.openxmlformats.org/officeDocument/2006/relationships/image" Target="../media/image717.png"/><Relationship Id="rId121" Type="http://schemas.openxmlformats.org/officeDocument/2006/relationships/customXml" Target="../ink/ink739.xml"/><Relationship Id="rId163" Type="http://schemas.openxmlformats.org/officeDocument/2006/relationships/image" Target="../media/image749.png"/><Relationship Id="rId219" Type="http://schemas.openxmlformats.org/officeDocument/2006/relationships/image" Target="../media/image777.png"/><Relationship Id="rId230" Type="http://schemas.openxmlformats.org/officeDocument/2006/relationships/customXml" Target="../ink/ink794.xml"/><Relationship Id="rId251" Type="http://schemas.openxmlformats.org/officeDocument/2006/relationships/customXml" Target="../ink/ink805.xml"/><Relationship Id="rId25" Type="http://schemas.openxmlformats.org/officeDocument/2006/relationships/customXml" Target="../ink/ink691.xml"/><Relationship Id="rId46" Type="http://schemas.openxmlformats.org/officeDocument/2006/relationships/image" Target="../media/image692.png"/><Relationship Id="rId67" Type="http://schemas.openxmlformats.org/officeDocument/2006/relationships/customXml" Target="../ink/ink712.xml"/><Relationship Id="rId272" Type="http://schemas.openxmlformats.org/officeDocument/2006/relationships/image" Target="../media/image803.png"/><Relationship Id="rId293" Type="http://schemas.openxmlformats.org/officeDocument/2006/relationships/customXml" Target="../ink/ink826.xml"/><Relationship Id="rId307" Type="http://schemas.openxmlformats.org/officeDocument/2006/relationships/customXml" Target="../ink/ink833.xml"/><Relationship Id="rId328" Type="http://schemas.openxmlformats.org/officeDocument/2006/relationships/image" Target="../media/image831.png"/><Relationship Id="rId349" Type="http://schemas.openxmlformats.org/officeDocument/2006/relationships/customXml" Target="../ink/ink854.xml"/><Relationship Id="rId88" Type="http://schemas.openxmlformats.org/officeDocument/2006/relationships/image" Target="../media/image712.png"/><Relationship Id="rId111" Type="http://schemas.openxmlformats.org/officeDocument/2006/relationships/customXml" Target="../ink/ink734.xml"/><Relationship Id="rId132" Type="http://schemas.openxmlformats.org/officeDocument/2006/relationships/image" Target="../media/image734.png"/><Relationship Id="rId153" Type="http://schemas.openxmlformats.org/officeDocument/2006/relationships/image" Target="../media/image744.png"/><Relationship Id="rId174" Type="http://schemas.openxmlformats.org/officeDocument/2006/relationships/customXml" Target="../ink/ink766.xml"/><Relationship Id="rId195" Type="http://schemas.openxmlformats.org/officeDocument/2006/relationships/image" Target="../media/image765.png"/><Relationship Id="rId209" Type="http://schemas.openxmlformats.org/officeDocument/2006/relationships/image" Target="../media/image772.png"/><Relationship Id="rId220" Type="http://schemas.openxmlformats.org/officeDocument/2006/relationships/customXml" Target="../ink/ink789.xml"/><Relationship Id="rId241" Type="http://schemas.openxmlformats.org/officeDocument/2006/relationships/image" Target="../media/image788.png"/><Relationship Id="rId15" Type="http://schemas.openxmlformats.org/officeDocument/2006/relationships/customXml" Target="../ink/ink686.xml"/><Relationship Id="rId36" Type="http://schemas.openxmlformats.org/officeDocument/2006/relationships/image" Target="../media/image687.png"/><Relationship Id="rId57" Type="http://schemas.openxmlformats.org/officeDocument/2006/relationships/customXml" Target="../ink/ink707.xml"/><Relationship Id="rId262" Type="http://schemas.openxmlformats.org/officeDocument/2006/relationships/image" Target="../media/image798.png"/><Relationship Id="rId283" Type="http://schemas.openxmlformats.org/officeDocument/2006/relationships/customXml" Target="../ink/ink821.xml"/><Relationship Id="rId318" Type="http://schemas.openxmlformats.org/officeDocument/2006/relationships/image" Target="../media/image826.png"/><Relationship Id="rId339" Type="http://schemas.openxmlformats.org/officeDocument/2006/relationships/customXml" Target="../ink/ink849.xml"/><Relationship Id="rId78" Type="http://schemas.openxmlformats.org/officeDocument/2006/relationships/image" Target="../media/image708.png"/><Relationship Id="rId99" Type="http://schemas.openxmlformats.org/officeDocument/2006/relationships/customXml" Target="../ink/ink728.xml"/><Relationship Id="rId101" Type="http://schemas.openxmlformats.org/officeDocument/2006/relationships/customXml" Target="../ink/ink729.xml"/><Relationship Id="rId122" Type="http://schemas.openxmlformats.org/officeDocument/2006/relationships/image" Target="../media/image729.png"/><Relationship Id="rId143" Type="http://schemas.openxmlformats.org/officeDocument/2006/relationships/image" Target="../media/image739.png"/><Relationship Id="rId164" Type="http://schemas.openxmlformats.org/officeDocument/2006/relationships/customXml" Target="../ink/ink761.xml"/><Relationship Id="rId185" Type="http://schemas.openxmlformats.org/officeDocument/2006/relationships/image" Target="../media/image760.png"/><Relationship Id="rId350" Type="http://schemas.openxmlformats.org/officeDocument/2006/relationships/image" Target="../media/image842.png"/><Relationship Id="rId9" Type="http://schemas.openxmlformats.org/officeDocument/2006/relationships/customXml" Target="../ink/ink683.xml"/><Relationship Id="rId210" Type="http://schemas.openxmlformats.org/officeDocument/2006/relationships/customXml" Target="../ink/ink784.xml"/><Relationship Id="rId26" Type="http://schemas.openxmlformats.org/officeDocument/2006/relationships/image" Target="../media/image682.png"/><Relationship Id="rId231" Type="http://schemas.openxmlformats.org/officeDocument/2006/relationships/image" Target="../media/image783.png"/><Relationship Id="rId252" Type="http://schemas.openxmlformats.org/officeDocument/2006/relationships/image" Target="../media/image793.png"/><Relationship Id="rId273" Type="http://schemas.openxmlformats.org/officeDocument/2006/relationships/customXml" Target="../ink/ink816.xml"/><Relationship Id="rId294" Type="http://schemas.openxmlformats.org/officeDocument/2006/relationships/image" Target="../media/image814.png"/><Relationship Id="rId308" Type="http://schemas.openxmlformats.org/officeDocument/2006/relationships/image" Target="../media/image821.png"/><Relationship Id="rId329" Type="http://schemas.openxmlformats.org/officeDocument/2006/relationships/customXml" Target="../ink/ink844.xml"/><Relationship Id="rId47" Type="http://schemas.openxmlformats.org/officeDocument/2006/relationships/customXml" Target="../ink/ink702.xml"/><Relationship Id="rId68" Type="http://schemas.openxmlformats.org/officeDocument/2006/relationships/image" Target="../media/image703.png"/><Relationship Id="rId89" Type="http://schemas.openxmlformats.org/officeDocument/2006/relationships/customXml" Target="../ink/ink723.xml"/><Relationship Id="rId112" Type="http://schemas.openxmlformats.org/officeDocument/2006/relationships/image" Target="../media/image724.png"/><Relationship Id="rId133" Type="http://schemas.openxmlformats.org/officeDocument/2006/relationships/customXml" Target="../ink/ink745.xml"/><Relationship Id="rId154" Type="http://schemas.openxmlformats.org/officeDocument/2006/relationships/customXml" Target="../ink/ink756.xml"/><Relationship Id="rId175" Type="http://schemas.openxmlformats.org/officeDocument/2006/relationships/image" Target="../media/image755.png"/><Relationship Id="rId340" Type="http://schemas.openxmlformats.org/officeDocument/2006/relationships/image" Target="../media/image837.png"/><Relationship Id="rId196" Type="http://schemas.openxmlformats.org/officeDocument/2006/relationships/customXml" Target="../ink/ink777.xml"/><Relationship Id="rId200" Type="http://schemas.openxmlformats.org/officeDocument/2006/relationships/customXml" Target="../ink/ink779.xml"/><Relationship Id="rId16" Type="http://schemas.openxmlformats.org/officeDocument/2006/relationships/image" Target="../media/image677.png"/><Relationship Id="rId221" Type="http://schemas.openxmlformats.org/officeDocument/2006/relationships/image" Target="../media/image778.png"/><Relationship Id="rId242" Type="http://schemas.openxmlformats.org/officeDocument/2006/relationships/customXml" Target="../ink/ink800.xml"/><Relationship Id="rId263" Type="http://schemas.openxmlformats.org/officeDocument/2006/relationships/customXml" Target="../ink/ink811.xml"/><Relationship Id="rId284" Type="http://schemas.openxmlformats.org/officeDocument/2006/relationships/image" Target="../media/image809.png"/><Relationship Id="rId319" Type="http://schemas.openxmlformats.org/officeDocument/2006/relationships/customXml" Target="../ink/ink839.xml"/><Relationship Id="rId37" Type="http://schemas.openxmlformats.org/officeDocument/2006/relationships/customXml" Target="../ink/ink697.xml"/><Relationship Id="rId58" Type="http://schemas.openxmlformats.org/officeDocument/2006/relationships/image" Target="../media/image698.png"/><Relationship Id="rId79" Type="http://schemas.openxmlformats.org/officeDocument/2006/relationships/customXml" Target="../ink/ink718.xml"/><Relationship Id="rId102" Type="http://schemas.openxmlformats.org/officeDocument/2006/relationships/image" Target="../media/image719.png"/><Relationship Id="rId123" Type="http://schemas.openxmlformats.org/officeDocument/2006/relationships/customXml" Target="../ink/ink740.xml"/><Relationship Id="rId144" Type="http://schemas.openxmlformats.org/officeDocument/2006/relationships/customXml" Target="../ink/ink751.xml"/><Relationship Id="rId330" Type="http://schemas.openxmlformats.org/officeDocument/2006/relationships/image" Target="../media/image832.png"/><Relationship Id="rId90" Type="http://schemas.openxmlformats.org/officeDocument/2006/relationships/image" Target="../media/image713.png"/><Relationship Id="rId165" Type="http://schemas.openxmlformats.org/officeDocument/2006/relationships/image" Target="../media/image750.png"/><Relationship Id="rId186" Type="http://schemas.openxmlformats.org/officeDocument/2006/relationships/customXml" Target="../ink/ink772.xml"/><Relationship Id="rId351" Type="http://schemas.openxmlformats.org/officeDocument/2006/relationships/customXml" Target="../ink/ink855.xml"/><Relationship Id="rId211" Type="http://schemas.openxmlformats.org/officeDocument/2006/relationships/image" Target="../media/image773.png"/><Relationship Id="rId232" Type="http://schemas.openxmlformats.org/officeDocument/2006/relationships/customXml" Target="../ink/ink795.xml"/><Relationship Id="rId253" Type="http://schemas.openxmlformats.org/officeDocument/2006/relationships/customXml" Target="../ink/ink806.xml"/><Relationship Id="rId274" Type="http://schemas.openxmlformats.org/officeDocument/2006/relationships/image" Target="../media/image804.png"/><Relationship Id="rId295" Type="http://schemas.openxmlformats.org/officeDocument/2006/relationships/customXml" Target="../ink/ink827.xml"/><Relationship Id="rId309" Type="http://schemas.openxmlformats.org/officeDocument/2006/relationships/customXml" Target="../ink/ink834.xml"/><Relationship Id="rId27" Type="http://schemas.openxmlformats.org/officeDocument/2006/relationships/customXml" Target="../ink/ink692.xml"/><Relationship Id="rId48" Type="http://schemas.openxmlformats.org/officeDocument/2006/relationships/image" Target="../media/image693.png"/><Relationship Id="rId69" Type="http://schemas.openxmlformats.org/officeDocument/2006/relationships/customXml" Target="../ink/ink713.xml"/><Relationship Id="rId113" Type="http://schemas.openxmlformats.org/officeDocument/2006/relationships/customXml" Target="../ink/ink735.xml"/><Relationship Id="rId134" Type="http://schemas.openxmlformats.org/officeDocument/2006/relationships/image" Target="../media/image735.png"/><Relationship Id="rId320" Type="http://schemas.openxmlformats.org/officeDocument/2006/relationships/image" Target="../media/image827.png"/><Relationship Id="rId80" Type="http://schemas.openxmlformats.org/officeDocument/2006/relationships/image" Target="../media/image709.png"/><Relationship Id="rId155" Type="http://schemas.openxmlformats.org/officeDocument/2006/relationships/image" Target="../media/image745.png"/><Relationship Id="rId176" Type="http://schemas.openxmlformats.org/officeDocument/2006/relationships/customXml" Target="../ink/ink767.xml"/><Relationship Id="rId197" Type="http://schemas.openxmlformats.org/officeDocument/2006/relationships/image" Target="../media/image766.png"/><Relationship Id="rId341" Type="http://schemas.openxmlformats.org/officeDocument/2006/relationships/customXml" Target="../ink/ink850.xml"/><Relationship Id="rId201" Type="http://schemas.openxmlformats.org/officeDocument/2006/relationships/image" Target="../media/image768.png"/><Relationship Id="rId222" Type="http://schemas.openxmlformats.org/officeDocument/2006/relationships/customXml" Target="../ink/ink790.xml"/><Relationship Id="rId243" Type="http://schemas.openxmlformats.org/officeDocument/2006/relationships/customXml" Target="../ink/ink801.xml"/><Relationship Id="rId264" Type="http://schemas.openxmlformats.org/officeDocument/2006/relationships/image" Target="../media/image799.png"/><Relationship Id="rId285" Type="http://schemas.openxmlformats.org/officeDocument/2006/relationships/customXml" Target="../ink/ink822.xml"/><Relationship Id="rId17" Type="http://schemas.openxmlformats.org/officeDocument/2006/relationships/customXml" Target="../ink/ink687.xml"/><Relationship Id="rId38" Type="http://schemas.openxmlformats.org/officeDocument/2006/relationships/image" Target="../media/image688.png"/><Relationship Id="rId59" Type="http://schemas.openxmlformats.org/officeDocument/2006/relationships/customXml" Target="../ink/ink708.xml"/><Relationship Id="rId103" Type="http://schemas.openxmlformats.org/officeDocument/2006/relationships/customXml" Target="../ink/ink730.xml"/><Relationship Id="rId124" Type="http://schemas.openxmlformats.org/officeDocument/2006/relationships/image" Target="../media/image730.png"/><Relationship Id="rId310" Type="http://schemas.openxmlformats.org/officeDocument/2006/relationships/image" Target="../media/image822.png"/><Relationship Id="rId70" Type="http://schemas.openxmlformats.org/officeDocument/2006/relationships/image" Target="../media/image704.png"/><Relationship Id="rId91" Type="http://schemas.openxmlformats.org/officeDocument/2006/relationships/customXml" Target="../ink/ink724.xml"/><Relationship Id="rId145" Type="http://schemas.openxmlformats.org/officeDocument/2006/relationships/image" Target="../media/image740.png"/><Relationship Id="rId166" Type="http://schemas.openxmlformats.org/officeDocument/2006/relationships/customXml" Target="../ink/ink762.xml"/><Relationship Id="rId187" Type="http://schemas.openxmlformats.org/officeDocument/2006/relationships/image" Target="../media/image761.png"/><Relationship Id="rId331" Type="http://schemas.openxmlformats.org/officeDocument/2006/relationships/customXml" Target="../ink/ink845.xml"/><Relationship Id="rId352" Type="http://schemas.openxmlformats.org/officeDocument/2006/relationships/image" Target="../media/image843.png"/><Relationship Id="rId1" Type="http://schemas.openxmlformats.org/officeDocument/2006/relationships/slideLayout" Target="../slideLayouts/slideLayout1.xml"/><Relationship Id="rId212" Type="http://schemas.openxmlformats.org/officeDocument/2006/relationships/customXml" Target="../ink/ink785.xml"/><Relationship Id="rId233" Type="http://schemas.openxmlformats.org/officeDocument/2006/relationships/image" Target="../media/image784.png"/><Relationship Id="rId254" Type="http://schemas.openxmlformats.org/officeDocument/2006/relationships/image" Target="../media/image794.png"/><Relationship Id="rId28" Type="http://schemas.openxmlformats.org/officeDocument/2006/relationships/image" Target="../media/image683.png"/><Relationship Id="rId49" Type="http://schemas.openxmlformats.org/officeDocument/2006/relationships/customXml" Target="../ink/ink703.xml"/><Relationship Id="rId114" Type="http://schemas.openxmlformats.org/officeDocument/2006/relationships/image" Target="../media/image725.png"/><Relationship Id="rId275" Type="http://schemas.openxmlformats.org/officeDocument/2006/relationships/customXml" Target="../ink/ink817.xml"/><Relationship Id="rId296" Type="http://schemas.openxmlformats.org/officeDocument/2006/relationships/image" Target="../media/image815.png"/><Relationship Id="rId300" Type="http://schemas.openxmlformats.org/officeDocument/2006/relationships/image" Target="../media/image817.png"/><Relationship Id="rId60" Type="http://schemas.openxmlformats.org/officeDocument/2006/relationships/image" Target="../media/image699.png"/><Relationship Id="rId81" Type="http://schemas.openxmlformats.org/officeDocument/2006/relationships/customXml" Target="../ink/ink719.xml"/><Relationship Id="rId135" Type="http://schemas.openxmlformats.org/officeDocument/2006/relationships/customXml" Target="../ink/ink746.xml"/><Relationship Id="rId156" Type="http://schemas.openxmlformats.org/officeDocument/2006/relationships/customXml" Target="../ink/ink757.xml"/><Relationship Id="rId177" Type="http://schemas.openxmlformats.org/officeDocument/2006/relationships/image" Target="../media/image756.png"/><Relationship Id="rId198" Type="http://schemas.openxmlformats.org/officeDocument/2006/relationships/customXml" Target="../ink/ink778.xml"/><Relationship Id="rId321" Type="http://schemas.openxmlformats.org/officeDocument/2006/relationships/customXml" Target="../ink/ink840.xml"/><Relationship Id="rId342" Type="http://schemas.openxmlformats.org/officeDocument/2006/relationships/image" Target="../media/image838.png"/><Relationship Id="rId202" Type="http://schemas.openxmlformats.org/officeDocument/2006/relationships/customXml" Target="../ink/ink780.xml"/><Relationship Id="rId223" Type="http://schemas.openxmlformats.org/officeDocument/2006/relationships/image" Target="../media/image779.png"/><Relationship Id="rId244" Type="http://schemas.openxmlformats.org/officeDocument/2006/relationships/image" Target="../media/image789.png"/><Relationship Id="rId18" Type="http://schemas.openxmlformats.org/officeDocument/2006/relationships/image" Target="../media/image678.png"/><Relationship Id="rId39" Type="http://schemas.openxmlformats.org/officeDocument/2006/relationships/customXml" Target="../ink/ink698.xml"/><Relationship Id="rId265" Type="http://schemas.openxmlformats.org/officeDocument/2006/relationships/customXml" Target="../ink/ink812.xml"/><Relationship Id="rId286" Type="http://schemas.openxmlformats.org/officeDocument/2006/relationships/image" Target="../media/image810.png"/><Relationship Id="rId50" Type="http://schemas.openxmlformats.org/officeDocument/2006/relationships/image" Target="../media/image694.png"/><Relationship Id="rId104" Type="http://schemas.openxmlformats.org/officeDocument/2006/relationships/image" Target="../media/image720.png"/><Relationship Id="rId125" Type="http://schemas.openxmlformats.org/officeDocument/2006/relationships/customXml" Target="../ink/ink741.xml"/><Relationship Id="rId146" Type="http://schemas.openxmlformats.org/officeDocument/2006/relationships/customXml" Target="../ink/ink752.xml"/><Relationship Id="rId167" Type="http://schemas.openxmlformats.org/officeDocument/2006/relationships/image" Target="../media/image751.png"/><Relationship Id="rId188" Type="http://schemas.openxmlformats.org/officeDocument/2006/relationships/customXml" Target="../ink/ink773.xml"/><Relationship Id="rId311" Type="http://schemas.openxmlformats.org/officeDocument/2006/relationships/customXml" Target="../ink/ink835.xml"/><Relationship Id="rId332" Type="http://schemas.openxmlformats.org/officeDocument/2006/relationships/image" Target="../media/image833.png"/><Relationship Id="rId353" Type="http://schemas.openxmlformats.org/officeDocument/2006/relationships/customXml" Target="../ink/ink856.xml"/><Relationship Id="rId71" Type="http://schemas.openxmlformats.org/officeDocument/2006/relationships/customXml" Target="../ink/ink714.xml"/><Relationship Id="rId92" Type="http://schemas.openxmlformats.org/officeDocument/2006/relationships/image" Target="../media/image714.png"/><Relationship Id="rId213" Type="http://schemas.openxmlformats.org/officeDocument/2006/relationships/image" Target="../media/image774.png"/><Relationship Id="rId234" Type="http://schemas.openxmlformats.org/officeDocument/2006/relationships/customXml" Target="../ink/ink796.xml"/><Relationship Id="rId2" Type="http://schemas.openxmlformats.org/officeDocument/2006/relationships/image" Target="../media/image670.png"/><Relationship Id="rId29" Type="http://schemas.openxmlformats.org/officeDocument/2006/relationships/customXml" Target="../ink/ink693.xml"/><Relationship Id="rId255" Type="http://schemas.openxmlformats.org/officeDocument/2006/relationships/customXml" Target="../ink/ink807.xml"/><Relationship Id="rId276" Type="http://schemas.openxmlformats.org/officeDocument/2006/relationships/image" Target="../media/image805.png"/><Relationship Id="rId297" Type="http://schemas.openxmlformats.org/officeDocument/2006/relationships/customXml" Target="../ink/ink828.xml"/><Relationship Id="rId40" Type="http://schemas.openxmlformats.org/officeDocument/2006/relationships/image" Target="../media/image689.png"/><Relationship Id="rId115" Type="http://schemas.openxmlformats.org/officeDocument/2006/relationships/customXml" Target="../ink/ink736.xml"/><Relationship Id="rId136" Type="http://schemas.openxmlformats.org/officeDocument/2006/relationships/image" Target="../media/image736.png"/><Relationship Id="rId157" Type="http://schemas.openxmlformats.org/officeDocument/2006/relationships/image" Target="../media/image746.png"/><Relationship Id="rId178" Type="http://schemas.openxmlformats.org/officeDocument/2006/relationships/customXml" Target="../ink/ink768.xml"/><Relationship Id="rId301" Type="http://schemas.openxmlformats.org/officeDocument/2006/relationships/customXml" Target="../ink/ink830.xml"/><Relationship Id="rId322" Type="http://schemas.openxmlformats.org/officeDocument/2006/relationships/image" Target="../media/image828.png"/><Relationship Id="rId343" Type="http://schemas.openxmlformats.org/officeDocument/2006/relationships/customXml" Target="../ink/ink851.xml"/><Relationship Id="rId61" Type="http://schemas.openxmlformats.org/officeDocument/2006/relationships/customXml" Target="../ink/ink709.xml"/><Relationship Id="rId82" Type="http://schemas.openxmlformats.org/officeDocument/2006/relationships/image" Target="../media/image32.png"/><Relationship Id="rId199" Type="http://schemas.openxmlformats.org/officeDocument/2006/relationships/image" Target="../media/image767.png"/><Relationship Id="rId203" Type="http://schemas.openxmlformats.org/officeDocument/2006/relationships/image" Target="../media/image769.png"/><Relationship Id="rId19" Type="http://schemas.openxmlformats.org/officeDocument/2006/relationships/customXml" Target="../ink/ink688.xml"/><Relationship Id="rId224" Type="http://schemas.openxmlformats.org/officeDocument/2006/relationships/customXml" Target="../ink/ink791.xml"/><Relationship Id="rId245" Type="http://schemas.openxmlformats.org/officeDocument/2006/relationships/customXml" Target="../ink/ink802.xml"/><Relationship Id="rId266" Type="http://schemas.openxmlformats.org/officeDocument/2006/relationships/image" Target="../media/image800.png"/><Relationship Id="rId287" Type="http://schemas.openxmlformats.org/officeDocument/2006/relationships/customXml" Target="../ink/ink823.xml"/><Relationship Id="rId30" Type="http://schemas.openxmlformats.org/officeDocument/2006/relationships/image" Target="../media/image684.png"/><Relationship Id="rId105" Type="http://schemas.openxmlformats.org/officeDocument/2006/relationships/customXml" Target="../ink/ink731.xml"/><Relationship Id="rId126" Type="http://schemas.openxmlformats.org/officeDocument/2006/relationships/image" Target="../media/image731.png"/><Relationship Id="rId147" Type="http://schemas.openxmlformats.org/officeDocument/2006/relationships/image" Target="../media/image741.png"/><Relationship Id="rId168" Type="http://schemas.openxmlformats.org/officeDocument/2006/relationships/customXml" Target="../ink/ink763.xml"/><Relationship Id="rId312" Type="http://schemas.openxmlformats.org/officeDocument/2006/relationships/image" Target="../media/image823.png"/><Relationship Id="rId333" Type="http://schemas.openxmlformats.org/officeDocument/2006/relationships/customXml" Target="../ink/ink846.xml"/><Relationship Id="rId354" Type="http://schemas.openxmlformats.org/officeDocument/2006/relationships/image" Target="../media/image844.png"/><Relationship Id="rId51" Type="http://schemas.openxmlformats.org/officeDocument/2006/relationships/customXml" Target="../ink/ink704.xml"/><Relationship Id="rId72" Type="http://schemas.openxmlformats.org/officeDocument/2006/relationships/image" Target="../media/image705.png"/><Relationship Id="rId93" Type="http://schemas.openxmlformats.org/officeDocument/2006/relationships/customXml" Target="../ink/ink725.xml"/><Relationship Id="rId189" Type="http://schemas.openxmlformats.org/officeDocument/2006/relationships/image" Target="../media/image762.png"/><Relationship Id="rId3" Type="http://schemas.openxmlformats.org/officeDocument/2006/relationships/customXml" Target="../ink/ink680.xml"/><Relationship Id="rId214" Type="http://schemas.openxmlformats.org/officeDocument/2006/relationships/customXml" Target="../ink/ink786.xml"/><Relationship Id="rId235" Type="http://schemas.openxmlformats.org/officeDocument/2006/relationships/image" Target="../media/image785.png"/><Relationship Id="rId256" Type="http://schemas.openxmlformats.org/officeDocument/2006/relationships/image" Target="../media/image795.png"/><Relationship Id="rId277" Type="http://schemas.openxmlformats.org/officeDocument/2006/relationships/customXml" Target="../ink/ink818.xml"/><Relationship Id="rId298" Type="http://schemas.openxmlformats.org/officeDocument/2006/relationships/image" Target="../media/image816.png"/><Relationship Id="rId116" Type="http://schemas.openxmlformats.org/officeDocument/2006/relationships/image" Target="../media/image726.png"/><Relationship Id="rId137" Type="http://schemas.openxmlformats.org/officeDocument/2006/relationships/customXml" Target="../ink/ink747.xml"/><Relationship Id="rId158" Type="http://schemas.openxmlformats.org/officeDocument/2006/relationships/customXml" Target="../ink/ink758.xml"/><Relationship Id="rId302" Type="http://schemas.openxmlformats.org/officeDocument/2006/relationships/image" Target="../media/image818.png"/><Relationship Id="rId323" Type="http://schemas.openxmlformats.org/officeDocument/2006/relationships/customXml" Target="../ink/ink841.xml"/><Relationship Id="rId344" Type="http://schemas.openxmlformats.org/officeDocument/2006/relationships/image" Target="../media/image839.png"/><Relationship Id="rId20" Type="http://schemas.openxmlformats.org/officeDocument/2006/relationships/image" Target="../media/image679.png"/><Relationship Id="rId41" Type="http://schemas.openxmlformats.org/officeDocument/2006/relationships/customXml" Target="../ink/ink699.xml"/><Relationship Id="rId62" Type="http://schemas.openxmlformats.org/officeDocument/2006/relationships/image" Target="../media/image700.png"/><Relationship Id="rId83" Type="http://schemas.openxmlformats.org/officeDocument/2006/relationships/customXml" Target="../ink/ink720.xml"/><Relationship Id="rId179" Type="http://schemas.openxmlformats.org/officeDocument/2006/relationships/image" Target="../media/image757.png"/><Relationship Id="rId190" Type="http://schemas.openxmlformats.org/officeDocument/2006/relationships/customXml" Target="../ink/ink774.xml"/><Relationship Id="rId204" Type="http://schemas.openxmlformats.org/officeDocument/2006/relationships/customXml" Target="../ink/ink781.xml"/><Relationship Id="rId225" Type="http://schemas.openxmlformats.org/officeDocument/2006/relationships/image" Target="../media/image780.png"/><Relationship Id="rId246" Type="http://schemas.openxmlformats.org/officeDocument/2006/relationships/image" Target="../media/image790.png"/><Relationship Id="rId267" Type="http://schemas.openxmlformats.org/officeDocument/2006/relationships/customXml" Target="../ink/ink813.xml"/><Relationship Id="rId288" Type="http://schemas.openxmlformats.org/officeDocument/2006/relationships/image" Target="../media/image811.png"/><Relationship Id="rId106" Type="http://schemas.openxmlformats.org/officeDocument/2006/relationships/image" Target="../media/image721.png"/><Relationship Id="rId127" Type="http://schemas.openxmlformats.org/officeDocument/2006/relationships/customXml" Target="../ink/ink742.xml"/><Relationship Id="rId313" Type="http://schemas.openxmlformats.org/officeDocument/2006/relationships/customXml" Target="../ink/ink836.xml"/><Relationship Id="rId10" Type="http://schemas.openxmlformats.org/officeDocument/2006/relationships/image" Target="../media/image674.png"/><Relationship Id="rId31" Type="http://schemas.openxmlformats.org/officeDocument/2006/relationships/customXml" Target="../ink/ink694.xml"/><Relationship Id="rId52" Type="http://schemas.openxmlformats.org/officeDocument/2006/relationships/image" Target="../media/image695.png"/><Relationship Id="rId73" Type="http://schemas.openxmlformats.org/officeDocument/2006/relationships/customXml" Target="../ink/ink715.xml"/><Relationship Id="rId94" Type="http://schemas.openxmlformats.org/officeDocument/2006/relationships/image" Target="../media/image715.png"/><Relationship Id="rId148" Type="http://schemas.openxmlformats.org/officeDocument/2006/relationships/customXml" Target="../ink/ink753.xml"/><Relationship Id="rId169" Type="http://schemas.openxmlformats.org/officeDocument/2006/relationships/image" Target="../media/image752.png"/><Relationship Id="rId334" Type="http://schemas.openxmlformats.org/officeDocument/2006/relationships/image" Target="../media/image834.png"/><Relationship Id="rId355" Type="http://schemas.openxmlformats.org/officeDocument/2006/relationships/customXml" Target="../ink/ink857.xml"/><Relationship Id="rId4" Type="http://schemas.openxmlformats.org/officeDocument/2006/relationships/image" Target="../media/image671.png"/><Relationship Id="rId180" Type="http://schemas.openxmlformats.org/officeDocument/2006/relationships/customXml" Target="../ink/ink769.xml"/><Relationship Id="rId215" Type="http://schemas.openxmlformats.org/officeDocument/2006/relationships/image" Target="../media/image775.png"/><Relationship Id="rId236" Type="http://schemas.openxmlformats.org/officeDocument/2006/relationships/customXml" Target="../ink/ink797.xml"/><Relationship Id="rId257" Type="http://schemas.openxmlformats.org/officeDocument/2006/relationships/customXml" Target="../ink/ink808.xml"/><Relationship Id="rId278" Type="http://schemas.openxmlformats.org/officeDocument/2006/relationships/image" Target="../media/image806.png"/><Relationship Id="rId303" Type="http://schemas.openxmlformats.org/officeDocument/2006/relationships/customXml" Target="../ink/ink831.xml"/><Relationship Id="rId42" Type="http://schemas.openxmlformats.org/officeDocument/2006/relationships/image" Target="../media/image690.png"/><Relationship Id="rId84" Type="http://schemas.openxmlformats.org/officeDocument/2006/relationships/image" Target="../media/image710.png"/><Relationship Id="rId138" Type="http://schemas.openxmlformats.org/officeDocument/2006/relationships/customXml" Target="../ink/ink748.xml"/><Relationship Id="rId345" Type="http://schemas.openxmlformats.org/officeDocument/2006/relationships/customXml" Target="../ink/ink852.xml"/><Relationship Id="rId191" Type="http://schemas.openxmlformats.org/officeDocument/2006/relationships/image" Target="../media/image763.png"/><Relationship Id="rId205" Type="http://schemas.openxmlformats.org/officeDocument/2006/relationships/image" Target="../media/image770.png"/><Relationship Id="rId247" Type="http://schemas.openxmlformats.org/officeDocument/2006/relationships/customXml" Target="../ink/ink803.xml"/><Relationship Id="rId107" Type="http://schemas.openxmlformats.org/officeDocument/2006/relationships/customXml" Target="../ink/ink732.xml"/><Relationship Id="rId289" Type="http://schemas.openxmlformats.org/officeDocument/2006/relationships/customXml" Target="../ink/ink824.xml"/><Relationship Id="rId11" Type="http://schemas.openxmlformats.org/officeDocument/2006/relationships/customXml" Target="../ink/ink684.xml"/><Relationship Id="rId53" Type="http://schemas.openxmlformats.org/officeDocument/2006/relationships/customXml" Target="../ink/ink705.xml"/><Relationship Id="rId149" Type="http://schemas.openxmlformats.org/officeDocument/2006/relationships/image" Target="../media/image742.png"/><Relationship Id="rId314" Type="http://schemas.openxmlformats.org/officeDocument/2006/relationships/image" Target="../media/image824.png"/><Relationship Id="rId356" Type="http://schemas.openxmlformats.org/officeDocument/2006/relationships/image" Target="../media/image845.png"/><Relationship Id="rId95" Type="http://schemas.openxmlformats.org/officeDocument/2006/relationships/customXml" Target="../ink/ink726.xml"/><Relationship Id="rId160" Type="http://schemas.openxmlformats.org/officeDocument/2006/relationships/customXml" Target="../ink/ink759.xml"/><Relationship Id="rId216" Type="http://schemas.openxmlformats.org/officeDocument/2006/relationships/customXml" Target="../ink/ink787.xml"/><Relationship Id="rId258" Type="http://schemas.openxmlformats.org/officeDocument/2006/relationships/image" Target="../media/image796.png"/><Relationship Id="rId22" Type="http://schemas.openxmlformats.org/officeDocument/2006/relationships/image" Target="../media/image680.png"/><Relationship Id="rId64" Type="http://schemas.openxmlformats.org/officeDocument/2006/relationships/image" Target="../media/image701.png"/><Relationship Id="rId118" Type="http://schemas.openxmlformats.org/officeDocument/2006/relationships/image" Target="../media/image727.png"/><Relationship Id="rId325" Type="http://schemas.openxmlformats.org/officeDocument/2006/relationships/customXml" Target="../ink/ink842.xml"/><Relationship Id="rId171" Type="http://schemas.openxmlformats.org/officeDocument/2006/relationships/image" Target="../media/image753.png"/><Relationship Id="rId227" Type="http://schemas.openxmlformats.org/officeDocument/2006/relationships/image" Target="../media/image781.png"/><Relationship Id="rId269" Type="http://schemas.openxmlformats.org/officeDocument/2006/relationships/customXml" Target="../ink/ink814.xml"/><Relationship Id="rId33" Type="http://schemas.openxmlformats.org/officeDocument/2006/relationships/customXml" Target="../ink/ink695.xml"/><Relationship Id="rId129" Type="http://schemas.openxmlformats.org/officeDocument/2006/relationships/customXml" Target="../ink/ink743.xml"/><Relationship Id="rId280" Type="http://schemas.openxmlformats.org/officeDocument/2006/relationships/image" Target="../media/image807.png"/><Relationship Id="rId336" Type="http://schemas.openxmlformats.org/officeDocument/2006/relationships/image" Target="../media/image835.png"/><Relationship Id="rId75" Type="http://schemas.openxmlformats.org/officeDocument/2006/relationships/customXml" Target="../ink/ink716.xml"/><Relationship Id="rId140" Type="http://schemas.openxmlformats.org/officeDocument/2006/relationships/customXml" Target="../ink/ink749.xml"/><Relationship Id="rId182" Type="http://schemas.openxmlformats.org/officeDocument/2006/relationships/customXml" Target="../ink/ink770.xml"/><Relationship Id="rId6" Type="http://schemas.openxmlformats.org/officeDocument/2006/relationships/image" Target="../media/image672.png"/><Relationship Id="rId238" Type="http://schemas.openxmlformats.org/officeDocument/2006/relationships/customXml" Target="../ink/ink798.xml"/><Relationship Id="rId291" Type="http://schemas.openxmlformats.org/officeDocument/2006/relationships/customXml" Target="../ink/ink825.xml"/><Relationship Id="rId305" Type="http://schemas.openxmlformats.org/officeDocument/2006/relationships/customXml" Target="../ink/ink832.xml"/><Relationship Id="rId347" Type="http://schemas.openxmlformats.org/officeDocument/2006/relationships/customXml" Target="../ink/ink853.xml"/><Relationship Id="rId44" Type="http://schemas.openxmlformats.org/officeDocument/2006/relationships/image" Target="../media/image691.png"/><Relationship Id="rId86" Type="http://schemas.openxmlformats.org/officeDocument/2006/relationships/image" Target="../media/image711.png"/><Relationship Id="rId151" Type="http://schemas.openxmlformats.org/officeDocument/2006/relationships/image" Target="../media/image743.png"/><Relationship Id="rId193" Type="http://schemas.openxmlformats.org/officeDocument/2006/relationships/image" Target="../media/image764.png"/><Relationship Id="rId207" Type="http://schemas.openxmlformats.org/officeDocument/2006/relationships/image" Target="../media/image771.png"/><Relationship Id="rId249" Type="http://schemas.openxmlformats.org/officeDocument/2006/relationships/customXml" Target="../ink/ink804.xml"/><Relationship Id="rId13" Type="http://schemas.openxmlformats.org/officeDocument/2006/relationships/customXml" Target="../ink/ink685.xml"/><Relationship Id="rId109" Type="http://schemas.openxmlformats.org/officeDocument/2006/relationships/customXml" Target="../ink/ink733.xml"/><Relationship Id="rId260" Type="http://schemas.openxmlformats.org/officeDocument/2006/relationships/image" Target="../media/image797.png"/><Relationship Id="rId316" Type="http://schemas.openxmlformats.org/officeDocument/2006/relationships/image" Target="../media/image825.png"/><Relationship Id="rId55" Type="http://schemas.openxmlformats.org/officeDocument/2006/relationships/customXml" Target="../ink/ink706.xml"/><Relationship Id="rId97" Type="http://schemas.openxmlformats.org/officeDocument/2006/relationships/customXml" Target="../ink/ink727.xml"/><Relationship Id="rId120" Type="http://schemas.openxmlformats.org/officeDocument/2006/relationships/image" Target="../media/image728.png"/><Relationship Id="rId162" Type="http://schemas.openxmlformats.org/officeDocument/2006/relationships/customXml" Target="../ink/ink760.xml"/><Relationship Id="rId218" Type="http://schemas.openxmlformats.org/officeDocument/2006/relationships/customXml" Target="../ink/ink788.xml"/><Relationship Id="rId271" Type="http://schemas.openxmlformats.org/officeDocument/2006/relationships/customXml" Target="../ink/ink815.xml"/><Relationship Id="rId24" Type="http://schemas.openxmlformats.org/officeDocument/2006/relationships/image" Target="../media/image681.png"/><Relationship Id="rId66" Type="http://schemas.openxmlformats.org/officeDocument/2006/relationships/image" Target="../media/image702.png"/><Relationship Id="rId131" Type="http://schemas.openxmlformats.org/officeDocument/2006/relationships/customXml" Target="../ink/ink744.xml"/><Relationship Id="rId327" Type="http://schemas.openxmlformats.org/officeDocument/2006/relationships/customXml" Target="../ink/ink843.xml"/><Relationship Id="rId173" Type="http://schemas.openxmlformats.org/officeDocument/2006/relationships/image" Target="../media/image754.png"/><Relationship Id="rId229" Type="http://schemas.openxmlformats.org/officeDocument/2006/relationships/image" Target="../media/image782.png"/><Relationship Id="rId240" Type="http://schemas.openxmlformats.org/officeDocument/2006/relationships/customXml" Target="../ink/ink799.xml"/><Relationship Id="rId35" Type="http://schemas.openxmlformats.org/officeDocument/2006/relationships/customXml" Target="../ink/ink696.xml"/><Relationship Id="rId77" Type="http://schemas.openxmlformats.org/officeDocument/2006/relationships/customXml" Target="../ink/ink717.xml"/><Relationship Id="rId100" Type="http://schemas.openxmlformats.org/officeDocument/2006/relationships/image" Target="../media/image718.png"/><Relationship Id="rId282" Type="http://schemas.openxmlformats.org/officeDocument/2006/relationships/image" Target="../media/image808.png"/><Relationship Id="rId338" Type="http://schemas.openxmlformats.org/officeDocument/2006/relationships/image" Target="../media/image836.png"/><Relationship Id="rId8" Type="http://schemas.openxmlformats.org/officeDocument/2006/relationships/image" Target="../media/image673.png"/><Relationship Id="rId142" Type="http://schemas.openxmlformats.org/officeDocument/2006/relationships/customXml" Target="../ink/ink750.xml"/><Relationship Id="rId184" Type="http://schemas.openxmlformats.org/officeDocument/2006/relationships/customXml" Target="../ink/ink771.xml"/></Relationships>
</file>

<file path=ppt/slides/_rels/slide28.xml.rels><?xml version="1.0" encoding="UTF-8" standalone="yes"?>
<Relationships xmlns="http://schemas.openxmlformats.org/package/2006/relationships"><Relationship Id="rId2" Type="http://schemas.openxmlformats.org/officeDocument/2006/relationships/image" Target="../media/image846.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84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49.png"/><Relationship Id="rId2" Type="http://schemas.openxmlformats.org/officeDocument/2006/relationships/image" Target="../media/image848.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50.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52.png"/><Relationship Id="rId2" Type="http://schemas.openxmlformats.org/officeDocument/2006/relationships/image" Target="../media/image851.png"/><Relationship Id="rId1" Type="http://schemas.openxmlformats.org/officeDocument/2006/relationships/slideLayout" Target="../slideLayouts/slideLayout1.xml"/><Relationship Id="rId5" Type="http://schemas.openxmlformats.org/officeDocument/2006/relationships/image" Target="../media/image854.png"/><Relationship Id="rId4" Type="http://schemas.openxmlformats.org/officeDocument/2006/relationships/image" Target="../media/image853.png"/></Relationships>
</file>

<file path=ppt/slides/_rels/slide33.xml.rels><?xml version="1.0" encoding="UTF-8" standalone="yes"?>
<Relationships xmlns="http://schemas.openxmlformats.org/package/2006/relationships"><Relationship Id="rId3" Type="http://schemas.openxmlformats.org/officeDocument/2006/relationships/image" Target="../media/image85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856.em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57.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rbsc.princeton.edu/sites/default/files/Non-Cooperative_Games_Nash.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5" Type="http://schemas.openxmlformats.org/officeDocument/2006/relationships/image" Target="../media/image5610.png"/><Relationship Id="rId4" Type="http://schemas.openxmlformats.org/officeDocument/2006/relationships/hyperlink" Target="http://www.u.arizona.edu/~mwalker/econ519/Nash_Eqm_ProcNAS_1950.pdf"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S0qjK3TWZE8"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hyperlink" Target="https://www.daserste.de/unterhaltung/krimi/tatort/sendung/wir-ihr-sie-104.html" TargetMode="External"/></Relationships>
</file>

<file path=ppt/slides/_rels/slide42.xml.rels><?xml version="1.0" encoding="UTF-8" standalone="yes"?>
<Relationships xmlns="http://schemas.openxmlformats.org/package/2006/relationships"><Relationship Id="rId2" Type="http://schemas.openxmlformats.org/officeDocument/2006/relationships/hyperlink" Target="https://www.beck-elibrary.de/10.15358/0340-1650-2024-5/wist-wirtschaftswissenschaftliches-studium-jahrgang-53-2024-heft-5"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International Trade und Policy</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3" name="Textfeld 12"/>
          <p:cNvSpPr txBox="1"/>
          <p:nvPr/>
        </p:nvSpPr>
        <p:spPr>
          <a:xfrm>
            <a:off x="3256948" y="1874728"/>
            <a:ext cx="5314147" cy="1815882"/>
          </a:xfrm>
          <a:prstGeom prst="rect">
            <a:avLst/>
          </a:prstGeom>
          <a:noFill/>
        </p:spPr>
        <p:txBody>
          <a:bodyPr wrap="none" rtlCol="0">
            <a:spAutoFit/>
          </a:bodyPr>
          <a:lstStyle/>
          <a:p>
            <a:pPr algn="ctr"/>
            <a:r>
              <a:rPr lang="de-DE" sz="2800" b="1" u="sng" dirty="0"/>
              <a:t>This </a:t>
            </a:r>
            <a:r>
              <a:rPr lang="de-DE" sz="2800" b="1" u="sng" dirty="0" err="1"/>
              <a:t>lecture</a:t>
            </a:r>
            <a:r>
              <a:rPr lang="de-DE" sz="2800" b="1" u="sng" dirty="0"/>
              <a:t> will </a:t>
            </a:r>
            <a:r>
              <a:rPr lang="de-DE" sz="2800" b="1" u="sng" dirty="0" err="1"/>
              <a:t>be</a:t>
            </a:r>
            <a:r>
              <a:rPr lang="de-DE" sz="2800" b="1" u="sng" dirty="0"/>
              <a:t> </a:t>
            </a:r>
            <a:r>
              <a:rPr lang="de-DE" sz="2800" b="1" u="sng" dirty="0" err="1"/>
              <a:t>recorded</a:t>
            </a:r>
            <a:r>
              <a:rPr lang="de-DE" sz="2800" b="1" u="sng" dirty="0"/>
              <a:t> and </a:t>
            </a:r>
          </a:p>
          <a:p>
            <a:pPr algn="ctr"/>
            <a:r>
              <a:rPr lang="de-DE" sz="2800" b="1" u="sng" dirty="0" err="1"/>
              <a:t>Subsequently</a:t>
            </a:r>
            <a:r>
              <a:rPr lang="de-DE" sz="2800" b="1" u="sng" dirty="0"/>
              <a:t> </a:t>
            </a:r>
            <a:r>
              <a:rPr lang="de-DE" sz="2800" b="1" u="sng" dirty="0" err="1"/>
              <a:t>uploaded</a:t>
            </a:r>
            <a:r>
              <a:rPr lang="de-DE" sz="2800" b="1" u="sng" dirty="0"/>
              <a:t> in </a:t>
            </a:r>
            <a:r>
              <a:rPr lang="de-DE" sz="2800" b="1" u="sng" dirty="0" err="1"/>
              <a:t>the</a:t>
            </a:r>
            <a:r>
              <a:rPr lang="de-DE" sz="2800" b="1" u="sng" dirty="0"/>
              <a:t> </a:t>
            </a:r>
          </a:p>
          <a:p>
            <a:pPr algn="ctr"/>
            <a:r>
              <a:rPr lang="de-DE" sz="2800" b="1" u="sng" dirty="0" err="1"/>
              <a:t>world</a:t>
            </a:r>
            <a:r>
              <a:rPr lang="de-DE" sz="2800" b="1" u="sng" dirty="0"/>
              <a:t>-</a:t>
            </a:r>
            <a:r>
              <a:rPr lang="de-DE" sz="2800" b="1" u="sng" dirty="0" err="1"/>
              <a:t>wide</a:t>
            </a:r>
            <a:r>
              <a:rPr lang="de-DE" sz="2800" b="1" u="sng" dirty="0"/>
              <a:t>-web</a:t>
            </a:r>
          </a:p>
          <a:p>
            <a:pPr algn="ctr"/>
            <a:endParaRPr lang="de-DE" sz="2800" b="1" u="sng" dirty="0"/>
          </a:p>
        </p:txBody>
      </p:sp>
    </p:spTree>
    <p:extLst>
      <p:ext uri="{BB962C8B-B14F-4D97-AF65-F5344CB8AC3E}">
        <p14:creationId xmlns:p14="http://schemas.microsoft.com/office/powerpoint/2010/main" val="318491116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3CCE4-F10D-ECBD-E25A-C9246E815873}"/>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EDBCCBB-1499-70E0-C6A2-14D85C5AA7C7}"/>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Monopolistic Competition</a:t>
            </a:r>
          </a:p>
        </p:txBody>
      </p:sp>
      <p:sp>
        <p:nvSpPr>
          <p:cNvPr id="9" name="Textfeld 8">
            <a:extLst>
              <a:ext uri="{FF2B5EF4-FFF2-40B4-BE49-F238E27FC236}">
                <a16:creationId xmlns:a16="http://schemas.microsoft.com/office/drawing/2014/main" id="{7C1C3C18-61E2-6F7D-6D30-CCED06BD7A20}"/>
              </a:ext>
            </a:extLst>
          </p:cNvPr>
          <p:cNvSpPr txBox="1"/>
          <p:nvPr/>
        </p:nvSpPr>
        <p:spPr>
          <a:xfrm>
            <a:off x="0" y="357992"/>
            <a:ext cx="12019878" cy="6048186"/>
          </a:xfrm>
          <a:prstGeom prst="rect">
            <a:avLst/>
          </a:prstGeom>
          <a:noFill/>
        </p:spPr>
        <p:txBody>
          <a:bodyPr wrap="square" rtlCol="0">
            <a:noAutofit/>
          </a:bodyPr>
          <a:lstStyle/>
          <a:p>
            <a:r>
              <a:rPr lang="de-DE" sz="2000" dirty="0"/>
              <a:t>Demand</a:t>
            </a:r>
          </a:p>
          <a:p>
            <a:endParaRPr lang="de-DE" sz="2000" dirty="0"/>
          </a:p>
          <a:p>
            <a:r>
              <a:rPr lang="de-DE" sz="2000" dirty="0"/>
              <a:t>x = S(1/n –b(p-P))</a:t>
            </a:r>
          </a:p>
          <a:p>
            <a:endParaRPr lang="de-DE" sz="2000" dirty="0"/>
          </a:p>
          <a:p>
            <a:endParaRPr lang="de-DE" sz="2000" dirty="0"/>
          </a:p>
          <a:p>
            <a:pPr marL="342900" indent="-342900">
              <a:buFont typeface="Arial" panose="020B0604020202020204" pitchFamily="34" charset="0"/>
              <a:buChar char="•"/>
            </a:pPr>
            <a:r>
              <a:rPr lang="en-US" sz="2000" dirty="0"/>
              <a:t>Demand of the sector in increasing in (S): </a:t>
            </a:r>
          </a:p>
          <a:p>
            <a:endParaRPr lang="en-US" sz="2000" dirty="0"/>
          </a:p>
          <a:p>
            <a:pPr marL="342900" indent="-342900">
              <a:buFont typeface="Arial" panose="020B0604020202020204" pitchFamily="34" charset="0"/>
              <a:buChar char="•"/>
            </a:pPr>
            <a:r>
              <a:rPr lang="en-US" sz="2000" dirty="0"/>
              <a:t>Demand increases if the Average Price (P) increases (other firms). </a:t>
            </a:r>
          </a:p>
          <a:p>
            <a:endParaRPr lang="en-US" sz="2000" dirty="0"/>
          </a:p>
          <a:p>
            <a:pPr marL="342900" indent="-342900">
              <a:buFont typeface="Arial" panose="020B0604020202020204" pitchFamily="34" charset="0"/>
              <a:buChar char="•"/>
            </a:pPr>
            <a:r>
              <a:rPr lang="en-US" sz="2000" dirty="0"/>
              <a:t>if p = P, ever firms sells the same share S/n</a:t>
            </a:r>
          </a:p>
          <a:p>
            <a:endParaRPr lang="en-US" sz="2000" dirty="0"/>
          </a:p>
          <a:p>
            <a:pPr marL="342900" indent="-342900">
              <a:buFont typeface="Arial" panose="020B0604020202020204" pitchFamily="34" charset="0"/>
              <a:buChar char="•"/>
            </a:pPr>
            <a:r>
              <a:rPr lang="en-US" sz="2000" dirty="0"/>
              <a:t>The more (p) overtakes (P) the less is the market share of the firm. </a:t>
            </a:r>
          </a:p>
          <a:p>
            <a:endParaRPr lang="en-US" sz="2000" dirty="0"/>
          </a:p>
          <a:p>
            <a:endParaRPr lang="en-US" sz="2000" dirty="0"/>
          </a:p>
          <a:p>
            <a:pPr marL="342900" indent="-342900">
              <a:buFont typeface="Arial" panose="020B0604020202020204" pitchFamily="34" charset="0"/>
              <a:buChar char="•"/>
            </a:pPr>
            <a:r>
              <a:rPr lang="en-US" sz="2000" dirty="0"/>
              <a:t>The size of the sector(S) is not price dependent</a:t>
            </a:r>
            <a:endParaRPr lang="de-DE" sz="2000" dirty="0"/>
          </a:p>
        </p:txBody>
      </p:sp>
      <p:sp>
        <p:nvSpPr>
          <p:cNvPr id="2" name="Textfeld 1">
            <a:extLst>
              <a:ext uri="{FF2B5EF4-FFF2-40B4-BE49-F238E27FC236}">
                <a16:creationId xmlns:a16="http://schemas.microsoft.com/office/drawing/2014/main" id="{3F69B118-9F0D-2C1D-8E49-37794F08195E}"/>
              </a:ext>
            </a:extLst>
          </p:cNvPr>
          <p:cNvSpPr txBox="1"/>
          <p:nvPr/>
        </p:nvSpPr>
        <p:spPr>
          <a:xfrm>
            <a:off x="2260650" y="745269"/>
            <a:ext cx="2768194" cy="923330"/>
          </a:xfrm>
          <a:prstGeom prst="rect">
            <a:avLst/>
          </a:prstGeom>
          <a:noFill/>
        </p:spPr>
        <p:txBody>
          <a:bodyPr wrap="none" rtlCol="0">
            <a:spAutoFit/>
          </a:bodyPr>
          <a:lstStyle/>
          <a:p>
            <a:r>
              <a:rPr lang="en-US" dirty="0"/>
              <a:t>x = Quantity of a single firm</a:t>
            </a:r>
          </a:p>
          <a:p>
            <a:r>
              <a:rPr lang="en-US" dirty="0"/>
              <a:t>S = Size of the sector</a:t>
            </a:r>
          </a:p>
          <a:p>
            <a:r>
              <a:rPr lang="en-US" dirty="0"/>
              <a:t>n = Number of the firms</a:t>
            </a:r>
          </a:p>
        </p:txBody>
      </p:sp>
      <p:sp>
        <p:nvSpPr>
          <p:cNvPr id="6" name="Rechteck 5">
            <a:extLst>
              <a:ext uri="{FF2B5EF4-FFF2-40B4-BE49-F238E27FC236}">
                <a16:creationId xmlns:a16="http://schemas.microsoft.com/office/drawing/2014/main" id="{4C895CF0-574C-C4BC-FC7E-93C9A7A5D881}"/>
              </a:ext>
            </a:extLst>
          </p:cNvPr>
          <p:cNvSpPr/>
          <p:nvPr/>
        </p:nvSpPr>
        <p:spPr>
          <a:xfrm>
            <a:off x="6096000" y="752865"/>
            <a:ext cx="6096000" cy="923330"/>
          </a:xfrm>
          <a:prstGeom prst="rect">
            <a:avLst/>
          </a:prstGeom>
        </p:spPr>
        <p:txBody>
          <a:bodyPr>
            <a:spAutoFit/>
          </a:bodyPr>
          <a:lstStyle/>
          <a:p>
            <a:r>
              <a:rPr lang="en-US" dirty="0"/>
              <a:t>p = Price of a single firm</a:t>
            </a:r>
          </a:p>
          <a:p>
            <a:r>
              <a:rPr lang="en-US" dirty="0"/>
              <a:t>P = Average price of the sector</a:t>
            </a:r>
          </a:p>
          <a:p>
            <a:r>
              <a:rPr lang="en-US" dirty="0"/>
              <a:t>b = </a:t>
            </a:r>
            <a:r>
              <a:rPr lang="en-US" dirty="0" err="1"/>
              <a:t>Pricesensivity</a:t>
            </a:r>
            <a:endParaRPr lang="de-DE" dirty="0"/>
          </a:p>
        </p:txBody>
      </p:sp>
      <p:sp>
        <p:nvSpPr>
          <p:cNvPr id="26" name="Rechteck 25">
            <a:extLst>
              <a:ext uri="{FF2B5EF4-FFF2-40B4-BE49-F238E27FC236}">
                <a16:creationId xmlns:a16="http://schemas.microsoft.com/office/drawing/2014/main" id="{4DA2D498-03AA-3CD5-A522-07FF1D1174C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15816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98B2B-90BF-154C-01CC-C3F42D63A671}"/>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8A834F0-E278-7EA2-0609-C8B920932355}"/>
              </a:ext>
            </a:extLst>
          </p:cNvPr>
          <p:cNvSpPr txBox="1">
            <a:spLocks/>
          </p:cNvSpPr>
          <p:nvPr/>
        </p:nvSpPr>
        <p:spPr>
          <a:xfrm>
            <a:off x="1524000" y="-6167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Monopolistic competition: Equilibrium</a:t>
            </a:r>
          </a:p>
        </p:txBody>
      </p:sp>
      <p:sp>
        <p:nvSpPr>
          <p:cNvPr id="9" name="Textfeld 8">
            <a:extLst>
              <a:ext uri="{FF2B5EF4-FFF2-40B4-BE49-F238E27FC236}">
                <a16:creationId xmlns:a16="http://schemas.microsoft.com/office/drawing/2014/main" id="{137092FA-158F-0580-ADDB-24B69EEA6D9C}"/>
              </a:ext>
            </a:extLst>
          </p:cNvPr>
          <p:cNvSpPr txBox="1"/>
          <p:nvPr/>
        </p:nvSpPr>
        <p:spPr>
          <a:xfrm>
            <a:off x="80682" y="460477"/>
            <a:ext cx="12192000" cy="1379081"/>
          </a:xfrm>
          <a:prstGeom prst="rect">
            <a:avLst/>
          </a:prstGeom>
          <a:noFill/>
        </p:spPr>
        <p:txBody>
          <a:bodyPr wrap="square" rtlCol="0">
            <a:noAutofit/>
          </a:bodyPr>
          <a:lstStyle/>
          <a:p>
            <a:r>
              <a:rPr lang="en-US" sz="2400" u="sng" dirty="0"/>
              <a:t>Number of firms and average costs:</a:t>
            </a:r>
          </a:p>
          <a:p>
            <a:r>
              <a:rPr lang="en-US" sz="2400" u="sng" dirty="0"/>
              <a:t>Since all firms are symmetrical, all must produce at the same price in equilibrium</a:t>
            </a:r>
            <a:r>
              <a:rPr lang="en-US" sz="2400" dirty="0"/>
              <a:t>				</a:t>
            </a:r>
          </a:p>
          <a:p>
            <a:endParaRPr lang="en-US" sz="2400" dirty="0"/>
          </a:p>
          <a:p>
            <a:endParaRPr lang="en-US" sz="2400" dirty="0"/>
          </a:p>
          <a:p>
            <a:r>
              <a:rPr lang="en-US" sz="2400" dirty="0"/>
              <a:t>	</a:t>
            </a:r>
          </a:p>
          <a:p>
            <a:endParaRPr lang="de-DE" sz="2000" dirty="0"/>
          </a:p>
        </p:txBody>
      </p:sp>
      <p:sp>
        <p:nvSpPr>
          <p:cNvPr id="2" name="Rechteck 1">
            <a:extLst>
              <a:ext uri="{FF2B5EF4-FFF2-40B4-BE49-F238E27FC236}">
                <a16:creationId xmlns:a16="http://schemas.microsoft.com/office/drawing/2014/main" id="{CFA0FD93-1EEA-E3D4-686F-097596352BC9}"/>
              </a:ext>
            </a:extLst>
          </p:cNvPr>
          <p:cNvSpPr/>
          <p:nvPr/>
        </p:nvSpPr>
        <p:spPr>
          <a:xfrm>
            <a:off x="1030965" y="1639503"/>
            <a:ext cx="1261884" cy="400110"/>
          </a:xfrm>
          <a:prstGeom prst="rect">
            <a:avLst/>
          </a:prstGeom>
        </p:spPr>
        <p:txBody>
          <a:bodyPr wrap="none">
            <a:spAutoFit/>
          </a:bodyPr>
          <a:lstStyle/>
          <a:p>
            <a:r>
              <a:rPr lang="en-US" sz="2000" dirty="0"/>
              <a:t>→ p*=p=P</a:t>
            </a:r>
          </a:p>
        </p:txBody>
      </p:sp>
      <p:sp>
        <p:nvSpPr>
          <p:cNvPr id="5" name="Rechteck 4">
            <a:extLst>
              <a:ext uri="{FF2B5EF4-FFF2-40B4-BE49-F238E27FC236}">
                <a16:creationId xmlns:a16="http://schemas.microsoft.com/office/drawing/2014/main" id="{05821503-1DDA-52DD-D116-9D1DDEB255CE}"/>
              </a:ext>
            </a:extLst>
          </p:cNvPr>
          <p:cNvSpPr/>
          <p:nvPr/>
        </p:nvSpPr>
        <p:spPr>
          <a:xfrm>
            <a:off x="870138" y="2625526"/>
            <a:ext cx="2781274" cy="400110"/>
          </a:xfrm>
          <a:prstGeom prst="rect">
            <a:avLst/>
          </a:prstGeom>
        </p:spPr>
        <p:txBody>
          <a:bodyPr wrap="none">
            <a:spAutoFit/>
          </a:bodyPr>
          <a:lstStyle/>
          <a:p>
            <a:r>
              <a:rPr lang="en-US" sz="2000" dirty="0"/>
              <a:t>→ put into cost function:</a:t>
            </a:r>
          </a:p>
        </p:txBody>
      </p:sp>
      <p:sp>
        <p:nvSpPr>
          <p:cNvPr id="6" name="Rechteck 5">
            <a:extLst>
              <a:ext uri="{FF2B5EF4-FFF2-40B4-BE49-F238E27FC236}">
                <a16:creationId xmlns:a16="http://schemas.microsoft.com/office/drawing/2014/main" id="{8955C8C7-1F47-6AC7-025A-1980B3061F90}"/>
              </a:ext>
            </a:extLst>
          </p:cNvPr>
          <p:cNvSpPr/>
          <p:nvPr/>
        </p:nvSpPr>
        <p:spPr>
          <a:xfrm>
            <a:off x="40454" y="5199804"/>
            <a:ext cx="8649151" cy="707886"/>
          </a:xfrm>
          <a:prstGeom prst="rect">
            <a:avLst/>
          </a:prstGeom>
        </p:spPr>
        <p:txBody>
          <a:bodyPr wrap="square">
            <a:spAutoFit/>
          </a:bodyPr>
          <a:lstStyle/>
          <a:p>
            <a:r>
              <a:rPr lang="en-US" sz="2000" dirty="0"/>
              <a:t>→	 The more companies n in the sector, the smaller the share of each 	company in sector turnover S</a:t>
            </a:r>
            <a:endParaRPr lang="de-DE" sz="2000" dirty="0"/>
          </a:p>
        </p:txBody>
      </p:sp>
      <p:sp>
        <p:nvSpPr>
          <p:cNvPr id="7" name="Rechteck 6">
            <a:extLst>
              <a:ext uri="{FF2B5EF4-FFF2-40B4-BE49-F238E27FC236}">
                <a16:creationId xmlns:a16="http://schemas.microsoft.com/office/drawing/2014/main" id="{C82C6BC8-CADB-4763-35A5-1C90F4502F44}"/>
              </a:ext>
            </a:extLst>
          </p:cNvPr>
          <p:cNvSpPr/>
          <p:nvPr/>
        </p:nvSpPr>
        <p:spPr>
          <a:xfrm>
            <a:off x="40454" y="5907690"/>
            <a:ext cx="8678216" cy="707886"/>
          </a:xfrm>
          <a:prstGeom prst="rect">
            <a:avLst/>
          </a:prstGeom>
        </p:spPr>
        <p:txBody>
          <a:bodyPr wrap="square">
            <a:spAutoFit/>
          </a:bodyPr>
          <a:lstStyle/>
          <a:p>
            <a:r>
              <a:rPr lang="en-US" sz="2000" dirty="0"/>
              <a:t>→	 The higher the average costs, the more difficult it will be to exploit 	increasing economies of scale</a:t>
            </a:r>
          </a:p>
        </p:txBody>
      </p:sp>
      <p:sp>
        <p:nvSpPr>
          <p:cNvPr id="10" name="Rechteck 9">
            <a:extLst>
              <a:ext uri="{FF2B5EF4-FFF2-40B4-BE49-F238E27FC236}">
                <a16:creationId xmlns:a16="http://schemas.microsoft.com/office/drawing/2014/main" id="{789E2009-5995-A02B-16EB-296C1C8A2448}"/>
              </a:ext>
            </a:extLst>
          </p:cNvPr>
          <p:cNvSpPr/>
          <p:nvPr/>
        </p:nvSpPr>
        <p:spPr>
          <a:xfrm>
            <a:off x="1618941" y="2089473"/>
            <a:ext cx="9251661" cy="400110"/>
          </a:xfrm>
          <a:prstGeom prst="rect">
            <a:avLst/>
          </a:prstGeom>
        </p:spPr>
        <p:txBody>
          <a:bodyPr wrap="square">
            <a:spAutoFit/>
          </a:bodyPr>
          <a:lstStyle/>
          <a:p>
            <a:r>
              <a:rPr lang="en-US" sz="2000" dirty="0"/>
              <a:t>→ Für p*=p=P -&gt; market share of every firm x*=S/n</a:t>
            </a:r>
          </a:p>
        </p:txBody>
      </p:sp>
      <p:sp>
        <p:nvSpPr>
          <p:cNvPr id="8" name="Rechteck 7">
            <a:extLst>
              <a:ext uri="{FF2B5EF4-FFF2-40B4-BE49-F238E27FC236}">
                <a16:creationId xmlns:a16="http://schemas.microsoft.com/office/drawing/2014/main" id="{0F4AB9CF-AA91-C2C2-CAB7-7ED5F0F0D437}"/>
              </a:ext>
            </a:extLst>
          </p:cNvPr>
          <p:cNvSpPr/>
          <p:nvPr/>
        </p:nvSpPr>
        <p:spPr>
          <a:xfrm>
            <a:off x="3444768" y="3088470"/>
            <a:ext cx="4069256" cy="369332"/>
          </a:xfrm>
          <a:prstGeom prst="rect">
            <a:avLst/>
          </a:prstGeom>
        </p:spPr>
        <p:txBody>
          <a:bodyPr wrap="none">
            <a:spAutoFit/>
          </a:bodyPr>
          <a:lstStyle/>
          <a:p>
            <a:r>
              <a:rPr lang="en-US" dirty="0"/>
              <a:t>DK = K/x = KF/</a:t>
            </a:r>
            <a:r>
              <a:rPr lang="en-US" dirty="0" err="1"/>
              <a:t>x+k</a:t>
            </a:r>
            <a:r>
              <a:rPr lang="en-US" dirty="0"/>
              <a:t> = KF/(S/n)+k = </a:t>
            </a:r>
            <a:r>
              <a:rPr lang="en-US" dirty="0" err="1"/>
              <a:t>n∙KF</a:t>
            </a:r>
            <a:r>
              <a:rPr lang="en-US" dirty="0"/>
              <a:t>/</a:t>
            </a:r>
            <a:r>
              <a:rPr lang="en-US" dirty="0" err="1"/>
              <a:t>S+k</a:t>
            </a:r>
            <a:endParaRPr lang="en-US" dirty="0"/>
          </a:p>
        </p:txBody>
      </p:sp>
      <p:sp>
        <p:nvSpPr>
          <p:cNvPr id="12" name="Rechteck 11">
            <a:extLst>
              <a:ext uri="{FF2B5EF4-FFF2-40B4-BE49-F238E27FC236}">
                <a16:creationId xmlns:a16="http://schemas.microsoft.com/office/drawing/2014/main" id="{AACCDA1B-DEA5-C79E-D8B7-DFD0F899C5D3}"/>
              </a:ext>
            </a:extLst>
          </p:cNvPr>
          <p:cNvSpPr/>
          <p:nvPr/>
        </p:nvSpPr>
        <p:spPr>
          <a:xfrm>
            <a:off x="19458" y="3429090"/>
            <a:ext cx="9336742" cy="707886"/>
          </a:xfrm>
          <a:prstGeom prst="rect">
            <a:avLst/>
          </a:prstGeom>
        </p:spPr>
        <p:txBody>
          <a:bodyPr wrap="square">
            <a:spAutoFit/>
          </a:bodyPr>
          <a:lstStyle/>
          <a:p>
            <a:r>
              <a:rPr lang="en-US" sz="2000" dirty="0"/>
              <a:t>→	 since KF, k, S The average costs increase constantly as the number of 	companies n increases. KF/S is the gradient of the straight line of average costs</a:t>
            </a:r>
            <a:endParaRPr lang="de-DE" sz="2000" dirty="0"/>
          </a:p>
        </p:txBody>
      </p:sp>
      <p:sp>
        <p:nvSpPr>
          <p:cNvPr id="13" name="Rechteck 12">
            <a:extLst>
              <a:ext uri="{FF2B5EF4-FFF2-40B4-BE49-F238E27FC236}">
                <a16:creationId xmlns:a16="http://schemas.microsoft.com/office/drawing/2014/main" id="{5AE2917C-547B-3864-8442-E71F082B3B0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6831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0" grpId="0"/>
      <p:bldP spid="8"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3B4D4-5BD6-405E-212A-ACB6F7FE4E8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FED1180-5841-D3C0-1292-124BE42CDF5E}"/>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Monopolistic competition: Equilibrium</a:t>
            </a:r>
          </a:p>
        </p:txBody>
      </p:sp>
      <p:sp>
        <p:nvSpPr>
          <p:cNvPr id="9" name="Textfeld 8">
            <a:extLst>
              <a:ext uri="{FF2B5EF4-FFF2-40B4-BE49-F238E27FC236}">
                <a16:creationId xmlns:a16="http://schemas.microsoft.com/office/drawing/2014/main" id="{E7D54B3B-5CC3-8D56-29AD-AF09C06AF9AE}"/>
              </a:ext>
            </a:extLst>
          </p:cNvPr>
          <p:cNvSpPr txBox="1"/>
          <p:nvPr/>
        </p:nvSpPr>
        <p:spPr>
          <a:xfrm>
            <a:off x="-53788" y="541189"/>
            <a:ext cx="12245788" cy="6316811"/>
          </a:xfrm>
          <a:prstGeom prst="rect">
            <a:avLst/>
          </a:prstGeom>
          <a:noFill/>
        </p:spPr>
        <p:txBody>
          <a:bodyPr wrap="square" rtlCol="0">
            <a:noAutofit/>
          </a:bodyPr>
          <a:lstStyle/>
          <a:p>
            <a:r>
              <a:rPr lang="en-US" sz="2400" u="sng" dirty="0"/>
              <a:t>Number of firms an price:</a:t>
            </a:r>
          </a:p>
          <a:p>
            <a:endParaRPr lang="en-US" sz="2400" dirty="0"/>
          </a:p>
          <a:p>
            <a:r>
              <a:rPr lang="en-US" sz="2400" dirty="0"/>
              <a:t>Demand:		</a:t>
            </a:r>
            <a:r>
              <a:rPr lang="de-DE" sz="2400" dirty="0"/>
              <a:t>x = S(1/n –b(p-P)) = S/n + </a:t>
            </a:r>
            <a:r>
              <a:rPr lang="de-DE" sz="2400" dirty="0" err="1"/>
              <a:t>SbP</a:t>
            </a:r>
            <a:r>
              <a:rPr lang="de-DE" sz="2400" dirty="0"/>
              <a:t> – </a:t>
            </a:r>
            <a:r>
              <a:rPr lang="de-DE" sz="2400" dirty="0" err="1"/>
              <a:t>Sbp</a:t>
            </a:r>
            <a:endParaRPr lang="de-DE" sz="2400" dirty="0"/>
          </a:p>
          <a:p>
            <a:endParaRPr lang="de-DE" sz="2400" dirty="0"/>
          </a:p>
          <a:p>
            <a:r>
              <a:rPr lang="de-DE" sz="2400" dirty="0"/>
              <a:t>Every </a:t>
            </a:r>
            <a:r>
              <a:rPr lang="de-DE" sz="2400" dirty="0" err="1"/>
              <a:t>firms</a:t>
            </a:r>
            <a:r>
              <a:rPr lang="de-DE" sz="2400" dirty="0"/>
              <a:t> </a:t>
            </a:r>
            <a:r>
              <a:rPr lang="de-DE" sz="2400" dirty="0" err="1"/>
              <a:t>takes</a:t>
            </a:r>
            <a:r>
              <a:rPr lang="de-DE" sz="2400" dirty="0"/>
              <a:t> </a:t>
            </a:r>
            <a:r>
              <a:rPr lang="de-DE" sz="2400" dirty="0" err="1"/>
              <a:t>the</a:t>
            </a:r>
            <a:r>
              <a:rPr lang="de-DE" sz="2400" dirty="0"/>
              <a:t> </a:t>
            </a:r>
            <a:r>
              <a:rPr lang="de-DE" sz="2400" dirty="0" err="1"/>
              <a:t>price</a:t>
            </a:r>
            <a:r>
              <a:rPr lang="de-DE" sz="2400" dirty="0"/>
              <a:t> </a:t>
            </a:r>
            <a:r>
              <a:rPr lang="de-DE" sz="2400" dirty="0" err="1"/>
              <a:t>of</a:t>
            </a:r>
            <a:r>
              <a:rPr lang="de-DE" sz="2400" dirty="0"/>
              <a:t> </a:t>
            </a:r>
            <a:r>
              <a:rPr lang="de-DE" sz="2400" dirty="0" err="1"/>
              <a:t>the</a:t>
            </a:r>
            <a:r>
              <a:rPr lang="de-DE" sz="2400" dirty="0"/>
              <a:t> </a:t>
            </a:r>
            <a:r>
              <a:rPr lang="de-DE" sz="2400" dirty="0" err="1"/>
              <a:t>other</a:t>
            </a:r>
            <a:r>
              <a:rPr lang="de-DE" sz="2400" dirty="0"/>
              <a:t> </a:t>
            </a:r>
            <a:r>
              <a:rPr lang="de-DE" sz="2400" dirty="0" err="1"/>
              <a:t>firms</a:t>
            </a:r>
            <a:r>
              <a:rPr lang="de-DE" sz="2400" dirty="0"/>
              <a:t> </a:t>
            </a:r>
            <a:r>
              <a:rPr lang="de-DE" sz="2400" dirty="0" err="1"/>
              <a:t>as</a:t>
            </a:r>
            <a:r>
              <a:rPr lang="de-DE" sz="2400" dirty="0"/>
              <a:t> </a:t>
            </a:r>
            <a:r>
              <a:rPr lang="de-DE" sz="2400" dirty="0" err="1"/>
              <a:t>given</a:t>
            </a:r>
            <a:r>
              <a:rPr lang="de-DE" sz="2400" dirty="0"/>
              <a:t> (</a:t>
            </a:r>
            <a:r>
              <a:rPr lang="de-DE" sz="2400" dirty="0" err="1"/>
              <a:t>see</a:t>
            </a:r>
            <a:r>
              <a:rPr lang="de-DE" sz="2400" dirty="0"/>
              <a:t>. </a:t>
            </a:r>
            <a:r>
              <a:rPr lang="de-DE" sz="2400" dirty="0" err="1"/>
              <a:t>Cournot</a:t>
            </a:r>
            <a:r>
              <a:rPr lang="de-DE" sz="2400" dirty="0"/>
              <a:t>):</a:t>
            </a:r>
          </a:p>
          <a:p>
            <a:r>
              <a:rPr lang="en-US" sz="2400" dirty="0"/>
              <a:t>→ A:=</a:t>
            </a:r>
            <a:r>
              <a:rPr lang="de-DE" sz="2400" dirty="0"/>
              <a:t> S/n + </a:t>
            </a:r>
            <a:r>
              <a:rPr lang="de-DE" sz="2400" dirty="0" err="1"/>
              <a:t>SbP</a:t>
            </a:r>
            <a:r>
              <a:rPr lang="de-DE" sz="2400" dirty="0"/>
              <a:t> und B:=Sb</a:t>
            </a:r>
          </a:p>
          <a:p>
            <a:endParaRPr lang="en-US" sz="2400" dirty="0"/>
          </a:p>
          <a:p>
            <a:r>
              <a:rPr lang="en-US" sz="2400" dirty="0"/>
              <a:t>→ 	x = A-Bp				(Monopoly)	→	dx=-</a:t>
            </a:r>
            <a:r>
              <a:rPr lang="en-US" sz="2400" dirty="0" err="1"/>
              <a:t>Bdp</a:t>
            </a:r>
            <a:r>
              <a:rPr lang="en-US" sz="2400" dirty="0"/>
              <a:t> →</a:t>
            </a:r>
            <a:r>
              <a:rPr lang="en-US" sz="2400" dirty="0" err="1"/>
              <a:t>dp</a:t>
            </a:r>
            <a:r>
              <a:rPr lang="en-US" sz="2400" dirty="0"/>
              <a:t>/dx= -1/B</a:t>
            </a:r>
          </a:p>
          <a:p>
            <a:r>
              <a:rPr lang="en-US" sz="2400" dirty="0"/>
              <a:t>	GE = p’(x)</a:t>
            </a:r>
            <a:r>
              <a:rPr lang="en-US" sz="2400" dirty="0" err="1"/>
              <a:t>x+p</a:t>
            </a:r>
            <a:r>
              <a:rPr lang="en-US" sz="2400" dirty="0"/>
              <a:t>(x)=p – x/B = p – x/(Sb) 	(Marginal revenue monopoly)</a:t>
            </a:r>
          </a:p>
          <a:p>
            <a:r>
              <a:rPr lang="en-US" sz="2400" dirty="0"/>
              <a:t>	GE = GK = k				(Optimum condition)</a:t>
            </a:r>
          </a:p>
          <a:p>
            <a:endParaRPr lang="en-US" sz="2400" dirty="0"/>
          </a:p>
          <a:p>
            <a:r>
              <a:rPr lang="en-US" sz="2400" dirty="0"/>
              <a:t>→ p = k + x/Sb = k + (S/n)/(Sb)	(Equilibrium)</a:t>
            </a:r>
          </a:p>
          <a:p>
            <a:endParaRPr lang="en-US" sz="2400" dirty="0"/>
          </a:p>
          <a:p>
            <a:r>
              <a:rPr lang="en-US" sz="2400" dirty="0"/>
              <a:t>→	p = k + 1/(</a:t>
            </a:r>
            <a:r>
              <a:rPr lang="en-US" sz="2400" dirty="0" err="1"/>
              <a:t>nb</a:t>
            </a:r>
            <a:r>
              <a:rPr lang="en-US" sz="2400" dirty="0"/>
              <a:t>)		→	 1/</a:t>
            </a:r>
            <a:r>
              <a:rPr lang="en-US" sz="2400" dirty="0" err="1"/>
              <a:t>nb</a:t>
            </a:r>
            <a:r>
              <a:rPr lang="en-US" sz="2400" dirty="0"/>
              <a:t>  (Mark-up vs </a:t>
            </a:r>
          </a:p>
          <a:p>
            <a:r>
              <a:rPr lang="en-US" sz="2400" dirty="0"/>
              <a:t>						perfect competition)</a:t>
            </a:r>
          </a:p>
          <a:p>
            <a:r>
              <a:rPr lang="en-US" sz="2400" dirty="0"/>
              <a:t>If the number of companies (n) increases, competition increases and</a:t>
            </a:r>
          </a:p>
          <a:p>
            <a:r>
              <a:rPr lang="en-US" sz="2400" dirty="0"/>
              <a:t>the price (p) that an individual company can charge decreases.</a:t>
            </a:r>
            <a:endParaRPr lang="de-DE" sz="2400" dirty="0"/>
          </a:p>
          <a:p>
            <a:endParaRPr lang="en-US" sz="2400" dirty="0"/>
          </a:p>
          <a:p>
            <a:endParaRPr lang="de-DE" sz="2000" dirty="0"/>
          </a:p>
        </p:txBody>
      </p:sp>
      <p:sp>
        <p:nvSpPr>
          <p:cNvPr id="5" name="Rechteck 4">
            <a:extLst>
              <a:ext uri="{FF2B5EF4-FFF2-40B4-BE49-F238E27FC236}">
                <a16:creationId xmlns:a16="http://schemas.microsoft.com/office/drawing/2014/main" id="{EBEC1E15-B303-CC2D-A27D-D82206CFD74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82761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F29D5-8687-8D20-FB1A-22BBD6C2DF6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29549E4-4FAD-3E1B-572F-741BEF1E224A}"/>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Monopolistic competition: Equilibrium</a:t>
            </a:r>
          </a:p>
        </p:txBody>
      </p:sp>
      <p:sp>
        <p:nvSpPr>
          <p:cNvPr id="9" name="Textfeld 8">
            <a:extLst>
              <a:ext uri="{FF2B5EF4-FFF2-40B4-BE49-F238E27FC236}">
                <a16:creationId xmlns:a16="http://schemas.microsoft.com/office/drawing/2014/main" id="{114F5ED5-8EA0-12AC-F5CA-7A3D18DF57E2}"/>
              </a:ext>
            </a:extLst>
          </p:cNvPr>
          <p:cNvSpPr txBox="1"/>
          <p:nvPr/>
        </p:nvSpPr>
        <p:spPr>
          <a:xfrm>
            <a:off x="98612" y="724907"/>
            <a:ext cx="8303110" cy="1944216"/>
          </a:xfrm>
          <a:prstGeom prst="rect">
            <a:avLst/>
          </a:prstGeom>
          <a:noFill/>
        </p:spPr>
        <p:txBody>
          <a:bodyPr wrap="square" rtlCol="0">
            <a:noAutofit/>
          </a:bodyPr>
          <a:lstStyle/>
          <a:p>
            <a:r>
              <a:rPr lang="de-DE" sz="2400" u="sng" dirty="0" err="1"/>
              <a:t>Number</a:t>
            </a:r>
            <a:r>
              <a:rPr lang="de-DE" sz="2400" u="sng" dirty="0"/>
              <a:t> </a:t>
            </a:r>
            <a:r>
              <a:rPr lang="de-DE" sz="2400" u="sng" dirty="0" err="1"/>
              <a:t>of</a:t>
            </a:r>
            <a:r>
              <a:rPr lang="de-DE" sz="2400" u="sng" dirty="0"/>
              <a:t> </a:t>
            </a:r>
            <a:r>
              <a:rPr lang="de-DE" sz="2400" u="sng" dirty="0" err="1"/>
              <a:t>firms</a:t>
            </a:r>
            <a:r>
              <a:rPr lang="de-DE" sz="2400" u="sng" dirty="0"/>
              <a:t> in </a:t>
            </a:r>
            <a:r>
              <a:rPr lang="de-DE" sz="2400" u="sng" dirty="0" err="1"/>
              <a:t>equilibrium</a:t>
            </a:r>
            <a:r>
              <a:rPr lang="de-DE" sz="2400" u="sng" dirty="0"/>
              <a:t>:</a:t>
            </a:r>
          </a:p>
          <a:p>
            <a:endParaRPr lang="de-DE" sz="2400" dirty="0"/>
          </a:p>
          <a:p>
            <a:r>
              <a:rPr lang="en-US" sz="2400" dirty="0"/>
              <a:t>PP-Curve	p = k + 1/(</a:t>
            </a:r>
            <a:r>
              <a:rPr lang="en-US" sz="2400" dirty="0" err="1"/>
              <a:t>nb</a:t>
            </a:r>
            <a:r>
              <a:rPr lang="en-US" sz="2400" dirty="0"/>
              <a:t>)	average price in the sector</a:t>
            </a:r>
          </a:p>
          <a:p>
            <a:endParaRPr lang="en-US" sz="2400" dirty="0"/>
          </a:p>
          <a:p>
            <a:r>
              <a:rPr lang="en-US" sz="2400" dirty="0"/>
              <a:t>CC-Curve	DK = </a:t>
            </a:r>
            <a:r>
              <a:rPr lang="en-US" sz="2400" dirty="0" err="1"/>
              <a:t>n∙KF</a:t>
            </a:r>
            <a:r>
              <a:rPr lang="en-US" sz="2400" dirty="0"/>
              <a:t>/</a:t>
            </a:r>
            <a:r>
              <a:rPr lang="en-US" sz="2400" dirty="0" err="1"/>
              <a:t>S+k</a:t>
            </a:r>
            <a:r>
              <a:rPr lang="en-US" sz="2400" dirty="0"/>
              <a:t>	Average cost in the sector</a:t>
            </a:r>
          </a:p>
          <a:p>
            <a:endParaRPr lang="en-US" sz="2400" dirty="0"/>
          </a:p>
          <a:p>
            <a:endParaRPr lang="en-US" sz="2400" dirty="0"/>
          </a:p>
          <a:p>
            <a:endParaRPr lang="de-DE" sz="2400" dirty="0"/>
          </a:p>
          <a:p>
            <a:endParaRPr lang="de-DE" sz="2000" dirty="0"/>
          </a:p>
        </p:txBody>
      </p:sp>
      <p:cxnSp>
        <p:nvCxnSpPr>
          <p:cNvPr id="6" name="Gerade Verbindung mit Pfeil 5">
            <a:extLst>
              <a:ext uri="{FF2B5EF4-FFF2-40B4-BE49-F238E27FC236}">
                <a16:creationId xmlns:a16="http://schemas.microsoft.com/office/drawing/2014/main" id="{FCDB392A-1384-6430-3E04-1BB86C47F707}"/>
              </a:ext>
            </a:extLst>
          </p:cNvPr>
          <p:cNvCxnSpPr>
            <a:cxnSpLocks/>
          </p:cNvCxnSpPr>
          <p:nvPr/>
        </p:nvCxnSpPr>
        <p:spPr>
          <a:xfrm flipH="1" flipV="1">
            <a:off x="1562369" y="321297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8E35D39D-FE09-B1E4-6D9E-AE697DA05D70}"/>
              </a:ext>
            </a:extLst>
          </p:cNvPr>
          <p:cNvCxnSpPr>
            <a:cxnSpLocks/>
          </p:cNvCxnSpPr>
          <p:nvPr/>
        </p:nvCxnSpPr>
        <p:spPr>
          <a:xfrm>
            <a:off x="1578323" y="5949280"/>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8579ED93-49BF-0DE8-36CE-7F64BAA4D003}"/>
              </a:ext>
            </a:extLst>
          </p:cNvPr>
          <p:cNvSpPr txBox="1"/>
          <p:nvPr/>
        </p:nvSpPr>
        <p:spPr>
          <a:xfrm>
            <a:off x="6615970" y="6000646"/>
            <a:ext cx="359394" cy="369332"/>
          </a:xfrm>
          <a:prstGeom prst="rect">
            <a:avLst/>
          </a:prstGeom>
          <a:noFill/>
        </p:spPr>
        <p:txBody>
          <a:bodyPr wrap="none" rtlCol="0">
            <a:spAutoFit/>
          </a:bodyPr>
          <a:lstStyle/>
          <a:p>
            <a:r>
              <a:rPr lang="de-DE" dirty="0"/>
              <a:t>n </a:t>
            </a:r>
          </a:p>
        </p:txBody>
      </p:sp>
      <p:sp>
        <p:nvSpPr>
          <p:cNvPr id="10" name="Textfeld 9">
            <a:extLst>
              <a:ext uri="{FF2B5EF4-FFF2-40B4-BE49-F238E27FC236}">
                <a16:creationId xmlns:a16="http://schemas.microsoft.com/office/drawing/2014/main" id="{B54BBA24-AB12-3E61-C62E-77FBD59B5553}"/>
              </a:ext>
            </a:extLst>
          </p:cNvPr>
          <p:cNvSpPr txBox="1"/>
          <p:nvPr/>
        </p:nvSpPr>
        <p:spPr>
          <a:xfrm>
            <a:off x="1111605" y="3214718"/>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A97249CA-B83E-C624-2775-52CEA050547B}"/>
              </a:ext>
            </a:extLst>
          </p:cNvPr>
          <p:cNvCxnSpPr>
            <a:cxnSpLocks/>
          </p:cNvCxnSpPr>
          <p:nvPr/>
        </p:nvCxnSpPr>
        <p:spPr>
          <a:xfrm flipV="1">
            <a:off x="2030273" y="3645024"/>
            <a:ext cx="3580498" cy="173748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chteck 14">
            <a:extLst>
              <a:ext uri="{FF2B5EF4-FFF2-40B4-BE49-F238E27FC236}">
                <a16:creationId xmlns:a16="http://schemas.microsoft.com/office/drawing/2014/main" id="{E7B354E3-263F-EC26-B08A-903A91EF7F2E}"/>
              </a:ext>
            </a:extLst>
          </p:cNvPr>
          <p:cNvSpPr/>
          <p:nvPr/>
        </p:nvSpPr>
        <p:spPr>
          <a:xfrm>
            <a:off x="6129060" y="5110162"/>
            <a:ext cx="1037335" cy="369332"/>
          </a:xfrm>
          <a:prstGeom prst="rect">
            <a:avLst/>
          </a:prstGeom>
        </p:spPr>
        <p:txBody>
          <a:bodyPr wrap="none">
            <a:spAutoFit/>
          </a:bodyPr>
          <a:lstStyle/>
          <a:p>
            <a:r>
              <a:rPr lang="en-US" dirty="0"/>
              <a:t>PP-Curve</a:t>
            </a:r>
            <a:endParaRPr lang="de-DE" dirty="0"/>
          </a:p>
        </p:txBody>
      </p:sp>
      <p:sp>
        <p:nvSpPr>
          <p:cNvPr id="16" name="Rechteck 15">
            <a:extLst>
              <a:ext uri="{FF2B5EF4-FFF2-40B4-BE49-F238E27FC236}">
                <a16:creationId xmlns:a16="http://schemas.microsoft.com/office/drawing/2014/main" id="{34B0C037-994D-4738-5460-B21FD55D972E}"/>
              </a:ext>
            </a:extLst>
          </p:cNvPr>
          <p:cNvSpPr/>
          <p:nvPr/>
        </p:nvSpPr>
        <p:spPr>
          <a:xfrm>
            <a:off x="5575813" y="3374941"/>
            <a:ext cx="1046953" cy="369332"/>
          </a:xfrm>
          <a:prstGeom prst="rect">
            <a:avLst/>
          </a:prstGeom>
        </p:spPr>
        <p:txBody>
          <a:bodyPr wrap="none">
            <a:spAutoFit/>
          </a:bodyPr>
          <a:lstStyle/>
          <a:p>
            <a:r>
              <a:rPr lang="en-US" dirty="0"/>
              <a:t>CC-Curve</a:t>
            </a:r>
            <a:endParaRPr lang="de-DE" dirty="0"/>
          </a:p>
        </p:txBody>
      </p:sp>
      <p:cxnSp>
        <p:nvCxnSpPr>
          <p:cNvPr id="18" name="Gerader Verbinder 17">
            <a:extLst>
              <a:ext uri="{FF2B5EF4-FFF2-40B4-BE49-F238E27FC236}">
                <a16:creationId xmlns:a16="http://schemas.microsoft.com/office/drawing/2014/main" id="{D05A2B4A-CCD9-FDCF-48ED-15DBED05783E}"/>
              </a:ext>
            </a:extLst>
          </p:cNvPr>
          <p:cNvCxnSpPr/>
          <p:nvPr/>
        </p:nvCxnSpPr>
        <p:spPr>
          <a:xfrm flipH="1">
            <a:off x="1578323" y="4396462"/>
            <a:ext cx="244827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66A47473-5128-A47F-13A6-1C0298F5B244}"/>
              </a:ext>
            </a:extLst>
          </p:cNvPr>
          <p:cNvCxnSpPr>
            <a:cxnSpLocks/>
          </p:cNvCxnSpPr>
          <p:nvPr/>
        </p:nvCxnSpPr>
        <p:spPr>
          <a:xfrm flipV="1">
            <a:off x="4026595" y="4396462"/>
            <a:ext cx="0" cy="155281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1" name="Rechteck 20">
            <a:extLst>
              <a:ext uri="{FF2B5EF4-FFF2-40B4-BE49-F238E27FC236}">
                <a16:creationId xmlns:a16="http://schemas.microsoft.com/office/drawing/2014/main" id="{72451E04-2C91-C6DE-A897-2061B4232265}"/>
              </a:ext>
            </a:extLst>
          </p:cNvPr>
          <p:cNvSpPr/>
          <p:nvPr/>
        </p:nvSpPr>
        <p:spPr>
          <a:xfrm>
            <a:off x="3873348" y="5949280"/>
            <a:ext cx="421910" cy="369332"/>
          </a:xfrm>
          <a:prstGeom prst="rect">
            <a:avLst/>
          </a:prstGeom>
        </p:spPr>
        <p:txBody>
          <a:bodyPr wrap="none">
            <a:spAutoFit/>
          </a:bodyPr>
          <a:lstStyle/>
          <a:p>
            <a:r>
              <a:rPr lang="de-DE" dirty="0"/>
              <a:t>n*</a:t>
            </a:r>
          </a:p>
        </p:txBody>
      </p:sp>
      <p:sp>
        <p:nvSpPr>
          <p:cNvPr id="22" name="Rechteck 21">
            <a:extLst>
              <a:ext uri="{FF2B5EF4-FFF2-40B4-BE49-F238E27FC236}">
                <a16:creationId xmlns:a16="http://schemas.microsoft.com/office/drawing/2014/main" id="{885FEE83-2C30-F6F0-945F-027D994C122F}"/>
              </a:ext>
            </a:extLst>
          </p:cNvPr>
          <p:cNvSpPr/>
          <p:nvPr/>
        </p:nvSpPr>
        <p:spPr>
          <a:xfrm>
            <a:off x="1187337" y="4191489"/>
            <a:ext cx="421910" cy="369332"/>
          </a:xfrm>
          <a:prstGeom prst="rect">
            <a:avLst/>
          </a:prstGeom>
        </p:spPr>
        <p:txBody>
          <a:bodyPr wrap="none">
            <a:spAutoFit/>
          </a:bodyPr>
          <a:lstStyle/>
          <a:p>
            <a:r>
              <a:rPr lang="de-DE" dirty="0"/>
              <a:t>p*</a:t>
            </a:r>
          </a:p>
        </p:txBody>
      </p:sp>
      <p:sp>
        <p:nvSpPr>
          <p:cNvPr id="23" name="Freihandform: Form 22">
            <a:extLst>
              <a:ext uri="{FF2B5EF4-FFF2-40B4-BE49-F238E27FC236}">
                <a16:creationId xmlns:a16="http://schemas.microsoft.com/office/drawing/2014/main" id="{634B5499-1EF2-C9C9-968B-140F34A742C1}"/>
              </a:ext>
            </a:extLst>
          </p:cNvPr>
          <p:cNvSpPr/>
          <p:nvPr/>
        </p:nvSpPr>
        <p:spPr>
          <a:xfrm>
            <a:off x="2259129" y="3234690"/>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 name="Gerade Verbindung mit Pfeil 2">
            <a:extLst>
              <a:ext uri="{FF2B5EF4-FFF2-40B4-BE49-F238E27FC236}">
                <a16:creationId xmlns:a16="http://schemas.microsoft.com/office/drawing/2014/main" id="{24014D8D-2D05-BDB8-24D4-72B0A15CE9D1}"/>
              </a:ext>
            </a:extLst>
          </p:cNvPr>
          <p:cNvCxnSpPr/>
          <p:nvPr/>
        </p:nvCxnSpPr>
        <p:spPr>
          <a:xfrm flipH="1">
            <a:off x="4422840" y="4221940"/>
            <a:ext cx="1912989" cy="199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2916F18C-B3FD-17A6-73B9-540909E77311}"/>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6955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7C946-650D-CAFF-D6E4-BF1D4AA9AF9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F0A99297-FFE6-81D3-0979-D29F85F4CE7A}"/>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Monopolistic Competition and Trade</a:t>
            </a:r>
          </a:p>
        </p:txBody>
      </p:sp>
      <p:sp>
        <p:nvSpPr>
          <p:cNvPr id="9" name="Textfeld 8">
            <a:extLst>
              <a:ext uri="{FF2B5EF4-FFF2-40B4-BE49-F238E27FC236}">
                <a16:creationId xmlns:a16="http://schemas.microsoft.com/office/drawing/2014/main" id="{D35D30E9-25EF-E6A5-8B48-DF2B1FE3FDF7}"/>
              </a:ext>
            </a:extLst>
          </p:cNvPr>
          <p:cNvSpPr txBox="1"/>
          <p:nvPr/>
        </p:nvSpPr>
        <p:spPr>
          <a:xfrm>
            <a:off x="596921" y="686761"/>
            <a:ext cx="9144000" cy="5519638"/>
          </a:xfrm>
          <a:prstGeom prst="rect">
            <a:avLst/>
          </a:prstGeom>
          <a:noFill/>
        </p:spPr>
        <p:txBody>
          <a:bodyPr wrap="square" rtlCol="0">
            <a:noAutofit/>
          </a:bodyPr>
          <a:lstStyle/>
          <a:p>
            <a:r>
              <a:rPr lang="en-US" sz="2400" dirty="0"/>
              <a:t>Under monopolistic competition without trade, a small country (limited production capacity) must choose </a:t>
            </a:r>
            <a:r>
              <a:rPr lang="en-US" sz="2400" dirty="0" err="1"/>
              <a:t>betweenmore</a:t>
            </a:r>
            <a:r>
              <a:rPr lang="en-US" sz="2400" dirty="0"/>
              <a:t> product variants or higher production</a:t>
            </a:r>
          </a:p>
          <a:p>
            <a:r>
              <a:rPr lang="en-US" sz="2400" dirty="0"/>
              <a:t>							</a:t>
            </a:r>
            <a:endParaRPr lang="de-DE" sz="2000" dirty="0"/>
          </a:p>
        </p:txBody>
      </p:sp>
      <p:cxnSp>
        <p:nvCxnSpPr>
          <p:cNvPr id="6" name="Gerade Verbindung mit Pfeil 5">
            <a:extLst>
              <a:ext uri="{FF2B5EF4-FFF2-40B4-BE49-F238E27FC236}">
                <a16:creationId xmlns:a16="http://schemas.microsoft.com/office/drawing/2014/main" id="{822922C6-CB9B-39C3-2666-CD0EDD2E7750}"/>
              </a:ext>
            </a:extLst>
          </p:cNvPr>
          <p:cNvCxnSpPr>
            <a:cxnSpLocks/>
          </p:cNvCxnSpPr>
          <p:nvPr/>
        </p:nvCxnSpPr>
        <p:spPr>
          <a:xfrm flipH="1" flipV="1">
            <a:off x="1778937" y="3645024"/>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F25DB431-B29F-9B87-CBF6-30505FA78ADA}"/>
              </a:ext>
            </a:extLst>
          </p:cNvPr>
          <p:cNvCxnSpPr>
            <a:cxnSpLocks/>
          </p:cNvCxnSpPr>
          <p:nvPr/>
        </p:nvCxnSpPr>
        <p:spPr>
          <a:xfrm>
            <a:off x="1794891" y="6381328"/>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992180F0-6B7F-F932-5D3D-8A670C796E05}"/>
              </a:ext>
            </a:extLst>
          </p:cNvPr>
          <p:cNvSpPr txBox="1"/>
          <p:nvPr/>
        </p:nvSpPr>
        <p:spPr>
          <a:xfrm>
            <a:off x="6704475" y="6394474"/>
            <a:ext cx="306494" cy="369332"/>
          </a:xfrm>
          <a:prstGeom prst="rect">
            <a:avLst/>
          </a:prstGeom>
          <a:noFill/>
        </p:spPr>
        <p:txBody>
          <a:bodyPr wrap="none" rtlCol="0">
            <a:spAutoFit/>
          </a:bodyPr>
          <a:lstStyle/>
          <a:p>
            <a:r>
              <a:rPr lang="de-DE" dirty="0"/>
              <a:t>n</a:t>
            </a:r>
          </a:p>
        </p:txBody>
      </p:sp>
      <p:sp>
        <p:nvSpPr>
          <p:cNvPr id="10" name="Textfeld 9">
            <a:extLst>
              <a:ext uri="{FF2B5EF4-FFF2-40B4-BE49-F238E27FC236}">
                <a16:creationId xmlns:a16="http://schemas.microsoft.com/office/drawing/2014/main" id="{D45B3D70-C550-70FC-EC97-05A2FA9AD565}"/>
              </a:ext>
            </a:extLst>
          </p:cNvPr>
          <p:cNvSpPr txBox="1"/>
          <p:nvPr/>
        </p:nvSpPr>
        <p:spPr>
          <a:xfrm>
            <a:off x="1328173" y="3646766"/>
            <a:ext cx="450764" cy="646331"/>
          </a:xfrm>
          <a:prstGeom prst="rect">
            <a:avLst/>
          </a:prstGeom>
          <a:noFill/>
        </p:spPr>
        <p:txBody>
          <a:bodyPr wrap="none" rtlCol="0">
            <a:spAutoFit/>
          </a:bodyPr>
          <a:lstStyle/>
          <a:p>
            <a:r>
              <a:rPr lang="de-DE" dirty="0"/>
              <a:t>DK</a:t>
            </a:r>
          </a:p>
          <a:p>
            <a:r>
              <a:rPr lang="de-DE" dirty="0"/>
              <a:t>p</a:t>
            </a:r>
          </a:p>
        </p:txBody>
      </p:sp>
      <p:cxnSp>
        <p:nvCxnSpPr>
          <p:cNvPr id="11" name="Gerader Verbinder 10">
            <a:extLst>
              <a:ext uri="{FF2B5EF4-FFF2-40B4-BE49-F238E27FC236}">
                <a16:creationId xmlns:a16="http://schemas.microsoft.com/office/drawing/2014/main" id="{5A94E5C8-F883-F9D3-424B-9DEBEBD9AAF6}"/>
              </a:ext>
            </a:extLst>
          </p:cNvPr>
          <p:cNvCxnSpPr>
            <a:cxnSpLocks/>
          </p:cNvCxnSpPr>
          <p:nvPr/>
        </p:nvCxnSpPr>
        <p:spPr>
          <a:xfrm flipV="1">
            <a:off x="1778937" y="3806990"/>
            <a:ext cx="2679866" cy="13439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C59F0BA3-2E7C-6829-3A12-5802435FDBFD}"/>
              </a:ext>
            </a:extLst>
          </p:cNvPr>
          <p:cNvSpPr/>
          <p:nvPr/>
        </p:nvSpPr>
        <p:spPr>
          <a:xfrm>
            <a:off x="6345628" y="5542210"/>
            <a:ext cx="1037335" cy="369332"/>
          </a:xfrm>
          <a:prstGeom prst="rect">
            <a:avLst/>
          </a:prstGeom>
        </p:spPr>
        <p:txBody>
          <a:bodyPr wrap="none">
            <a:spAutoFit/>
          </a:bodyPr>
          <a:lstStyle/>
          <a:p>
            <a:r>
              <a:rPr lang="en-US" dirty="0"/>
              <a:t>PP-Curve</a:t>
            </a:r>
            <a:endParaRPr lang="de-DE" dirty="0"/>
          </a:p>
        </p:txBody>
      </p:sp>
      <p:sp>
        <p:nvSpPr>
          <p:cNvPr id="13" name="Rechteck 12">
            <a:extLst>
              <a:ext uri="{FF2B5EF4-FFF2-40B4-BE49-F238E27FC236}">
                <a16:creationId xmlns:a16="http://schemas.microsoft.com/office/drawing/2014/main" id="{DE35CAA6-0AE4-5009-95D2-73B5EED2E565}"/>
              </a:ext>
            </a:extLst>
          </p:cNvPr>
          <p:cNvSpPr/>
          <p:nvPr/>
        </p:nvSpPr>
        <p:spPr>
          <a:xfrm>
            <a:off x="4420840" y="3600598"/>
            <a:ext cx="1946623" cy="369332"/>
          </a:xfrm>
          <a:prstGeom prst="rect">
            <a:avLst/>
          </a:prstGeom>
        </p:spPr>
        <p:txBody>
          <a:bodyPr wrap="none">
            <a:spAutoFit/>
          </a:bodyPr>
          <a:lstStyle/>
          <a:p>
            <a:r>
              <a:rPr lang="en-US" dirty="0"/>
              <a:t>CC-Curve (autarky)</a:t>
            </a:r>
            <a:endParaRPr lang="de-DE" dirty="0"/>
          </a:p>
        </p:txBody>
      </p:sp>
      <p:cxnSp>
        <p:nvCxnSpPr>
          <p:cNvPr id="14" name="Gerader Verbinder 13">
            <a:extLst>
              <a:ext uri="{FF2B5EF4-FFF2-40B4-BE49-F238E27FC236}">
                <a16:creationId xmlns:a16="http://schemas.microsoft.com/office/drawing/2014/main" id="{7B31CCAB-A4BF-2BB9-2E1E-0F8AF46B3EF1}"/>
              </a:ext>
            </a:extLst>
          </p:cNvPr>
          <p:cNvCxnSpPr>
            <a:cxnSpLocks/>
          </p:cNvCxnSpPr>
          <p:nvPr/>
        </p:nvCxnSpPr>
        <p:spPr>
          <a:xfrm flipH="1">
            <a:off x="1794891" y="4365104"/>
            <a:ext cx="154950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Gerader Verbinder 14">
            <a:extLst>
              <a:ext uri="{FF2B5EF4-FFF2-40B4-BE49-F238E27FC236}">
                <a16:creationId xmlns:a16="http://schemas.microsoft.com/office/drawing/2014/main" id="{86127018-1C9A-0A8E-EE5C-E8E91FAE373E}"/>
              </a:ext>
            </a:extLst>
          </p:cNvPr>
          <p:cNvCxnSpPr>
            <a:cxnSpLocks/>
          </p:cNvCxnSpPr>
          <p:nvPr/>
        </p:nvCxnSpPr>
        <p:spPr>
          <a:xfrm flipV="1">
            <a:off x="3344397" y="4365104"/>
            <a:ext cx="0" cy="201622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6" name="Rechteck 15">
            <a:extLst>
              <a:ext uri="{FF2B5EF4-FFF2-40B4-BE49-F238E27FC236}">
                <a16:creationId xmlns:a16="http://schemas.microsoft.com/office/drawing/2014/main" id="{0122D6C6-30CF-3AB4-5446-A04B0968DE29}"/>
              </a:ext>
            </a:extLst>
          </p:cNvPr>
          <p:cNvSpPr/>
          <p:nvPr/>
        </p:nvSpPr>
        <p:spPr>
          <a:xfrm>
            <a:off x="3169490" y="6361856"/>
            <a:ext cx="554960" cy="369332"/>
          </a:xfrm>
          <a:prstGeom prst="rect">
            <a:avLst/>
          </a:prstGeom>
        </p:spPr>
        <p:txBody>
          <a:bodyPr wrap="none">
            <a:spAutoFit/>
          </a:bodyPr>
          <a:lstStyle/>
          <a:p>
            <a:r>
              <a:rPr lang="de-DE" dirty="0" err="1"/>
              <a:t>nA</a:t>
            </a:r>
            <a:r>
              <a:rPr lang="de-DE" dirty="0"/>
              <a:t>*</a:t>
            </a:r>
          </a:p>
        </p:txBody>
      </p:sp>
      <p:sp>
        <p:nvSpPr>
          <p:cNvPr id="17" name="Rechteck 16">
            <a:extLst>
              <a:ext uri="{FF2B5EF4-FFF2-40B4-BE49-F238E27FC236}">
                <a16:creationId xmlns:a16="http://schemas.microsoft.com/office/drawing/2014/main" id="{CE25841E-CE6A-A283-2A36-765852BA4BA2}"/>
              </a:ext>
            </a:extLst>
          </p:cNvPr>
          <p:cNvSpPr/>
          <p:nvPr/>
        </p:nvSpPr>
        <p:spPr>
          <a:xfrm>
            <a:off x="1289467" y="4180438"/>
            <a:ext cx="554960" cy="369332"/>
          </a:xfrm>
          <a:prstGeom prst="rect">
            <a:avLst/>
          </a:prstGeom>
        </p:spPr>
        <p:txBody>
          <a:bodyPr wrap="none">
            <a:spAutoFit/>
          </a:bodyPr>
          <a:lstStyle/>
          <a:p>
            <a:r>
              <a:rPr lang="de-DE" dirty="0" err="1"/>
              <a:t>pA</a:t>
            </a:r>
            <a:r>
              <a:rPr lang="de-DE" dirty="0"/>
              <a:t>*</a:t>
            </a:r>
          </a:p>
        </p:txBody>
      </p:sp>
      <p:sp>
        <p:nvSpPr>
          <p:cNvPr id="18" name="Freihandform: Form 17">
            <a:extLst>
              <a:ext uri="{FF2B5EF4-FFF2-40B4-BE49-F238E27FC236}">
                <a16:creationId xmlns:a16="http://schemas.microsoft.com/office/drawing/2014/main" id="{2C76AF87-169D-6B4D-2015-690D944E0723}"/>
              </a:ext>
            </a:extLst>
          </p:cNvPr>
          <p:cNvSpPr/>
          <p:nvPr/>
        </p:nvSpPr>
        <p:spPr>
          <a:xfrm>
            <a:off x="2475697" y="3666738"/>
            <a:ext cx="3966210" cy="1863090"/>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1" name="Gerader Verbinder 20">
            <a:extLst>
              <a:ext uri="{FF2B5EF4-FFF2-40B4-BE49-F238E27FC236}">
                <a16:creationId xmlns:a16="http://schemas.microsoft.com/office/drawing/2014/main" id="{BC22656C-9771-1DBF-D660-C204DD2165BB}"/>
              </a:ext>
            </a:extLst>
          </p:cNvPr>
          <p:cNvCxnSpPr>
            <a:cxnSpLocks/>
          </p:cNvCxnSpPr>
          <p:nvPr/>
        </p:nvCxnSpPr>
        <p:spPr>
          <a:xfrm flipV="1">
            <a:off x="1778937" y="4856609"/>
            <a:ext cx="3921318" cy="2943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Rechteck 21">
            <a:extLst>
              <a:ext uri="{FF2B5EF4-FFF2-40B4-BE49-F238E27FC236}">
                <a16:creationId xmlns:a16="http://schemas.microsoft.com/office/drawing/2014/main" id="{635B7962-EE48-A22F-2A92-DE1DB3B1E61C}"/>
              </a:ext>
            </a:extLst>
          </p:cNvPr>
          <p:cNvSpPr/>
          <p:nvPr/>
        </p:nvSpPr>
        <p:spPr>
          <a:xfrm>
            <a:off x="5468685" y="4413617"/>
            <a:ext cx="1808187" cy="369332"/>
          </a:xfrm>
          <a:prstGeom prst="rect">
            <a:avLst/>
          </a:prstGeom>
        </p:spPr>
        <p:txBody>
          <a:bodyPr wrap="none">
            <a:spAutoFit/>
          </a:bodyPr>
          <a:lstStyle/>
          <a:p>
            <a:r>
              <a:rPr lang="en-US" dirty="0"/>
              <a:t>CC-</a:t>
            </a:r>
            <a:r>
              <a:rPr lang="en-US" dirty="0" err="1"/>
              <a:t>Kurve</a:t>
            </a:r>
            <a:r>
              <a:rPr lang="en-US" dirty="0"/>
              <a:t>  (Trade)</a:t>
            </a:r>
            <a:endParaRPr lang="de-DE" dirty="0"/>
          </a:p>
        </p:txBody>
      </p:sp>
      <p:cxnSp>
        <p:nvCxnSpPr>
          <p:cNvPr id="23" name="Gerader Verbinder 22">
            <a:extLst>
              <a:ext uri="{FF2B5EF4-FFF2-40B4-BE49-F238E27FC236}">
                <a16:creationId xmlns:a16="http://schemas.microsoft.com/office/drawing/2014/main" id="{5FD550C9-8B78-2C5B-150B-96D72B5FBA96}"/>
              </a:ext>
            </a:extLst>
          </p:cNvPr>
          <p:cNvCxnSpPr>
            <a:cxnSpLocks/>
          </p:cNvCxnSpPr>
          <p:nvPr/>
        </p:nvCxnSpPr>
        <p:spPr>
          <a:xfrm flipH="1">
            <a:off x="1778937" y="4941168"/>
            <a:ext cx="2645580" cy="502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18AB2CC3-B7F5-FDBC-A7EA-E26CA3BF648C}"/>
              </a:ext>
            </a:extLst>
          </p:cNvPr>
          <p:cNvCxnSpPr>
            <a:cxnSpLocks/>
          </p:cNvCxnSpPr>
          <p:nvPr/>
        </p:nvCxnSpPr>
        <p:spPr>
          <a:xfrm flipV="1">
            <a:off x="4458802" y="5013176"/>
            <a:ext cx="0" cy="134317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Rechteck 26">
            <a:extLst>
              <a:ext uri="{FF2B5EF4-FFF2-40B4-BE49-F238E27FC236}">
                <a16:creationId xmlns:a16="http://schemas.microsoft.com/office/drawing/2014/main" id="{757A191F-EB87-CF89-6EF9-4C77FE63648A}"/>
              </a:ext>
            </a:extLst>
          </p:cNvPr>
          <p:cNvSpPr/>
          <p:nvPr/>
        </p:nvSpPr>
        <p:spPr>
          <a:xfrm>
            <a:off x="1321782" y="4781649"/>
            <a:ext cx="566181" cy="369332"/>
          </a:xfrm>
          <a:prstGeom prst="rect">
            <a:avLst/>
          </a:prstGeom>
        </p:spPr>
        <p:txBody>
          <a:bodyPr wrap="none">
            <a:spAutoFit/>
          </a:bodyPr>
          <a:lstStyle/>
          <a:p>
            <a:r>
              <a:rPr lang="de-DE" dirty="0"/>
              <a:t>pH*</a:t>
            </a:r>
          </a:p>
        </p:txBody>
      </p:sp>
      <p:sp>
        <p:nvSpPr>
          <p:cNvPr id="28" name="Rechteck 27">
            <a:extLst>
              <a:ext uri="{FF2B5EF4-FFF2-40B4-BE49-F238E27FC236}">
                <a16:creationId xmlns:a16="http://schemas.microsoft.com/office/drawing/2014/main" id="{3FF6927E-6FC1-CE97-CD41-F37F14857D0A}"/>
              </a:ext>
            </a:extLst>
          </p:cNvPr>
          <p:cNvSpPr/>
          <p:nvPr/>
        </p:nvSpPr>
        <p:spPr>
          <a:xfrm>
            <a:off x="4136835" y="6368183"/>
            <a:ext cx="566181" cy="369332"/>
          </a:xfrm>
          <a:prstGeom prst="rect">
            <a:avLst/>
          </a:prstGeom>
        </p:spPr>
        <p:txBody>
          <a:bodyPr wrap="none">
            <a:spAutoFit/>
          </a:bodyPr>
          <a:lstStyle/>
          <a:p>
            <a:r>
              <a:rPr lang="de-DE" dirty="0" err="1"/>
              <a:t>nH</a:t>
            </a:r>
            <a:r>
              <a:rPr lang="de-DE" dirty="0"/>
              <a:t>*</a:t>
            </a:r>
          </a:p>
        </p:txBody>
      </p:sp>
      <p:cxnSp>
        <p:nvCxnSpPr>
          <p:cNvPr id="40" name="Gerade Verbindung mit Pfeil 39">
            <a:extLst>
              <a:ext uri="{FF2B5EF4-FFF2-40B4-BE49-F238E27FC236}">
                <a16:creationId xmlns:a16="http://schemas.microsoft.com/office/drawing/2014/main" id="{2283F72A-036D-D5E6-C4DE-200E96FECCDB}"/>
              </a:ext>
            </a:extLst>
          </p:cNvPr>
          <p:cNvCxnSpPr/>
          <p:nvPr/>
        </p:nvCxnSpPr>
        <p:spPr>
          <a:xfrm>
            <a:off x="1289467" y="4413617"/>
            <a:ext cx="0" cy="5275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Gerade Verbindung mit Pfeil 40">
            <a:extLst>
              <a:ext uri="{FF2B5EF4-FFF2-40B4-BE49-F238E27FC236}">
                <a16:creationId xmlns:a16="http://schemas.microsoft.com/office/drawing/2014/main" id="{C92F7778-1DC6-F017-87F7-5895FB6C83F9}"/>
              </a:ext>
            </a:extLst>
          </p:cNvPr>
          <p:cNvCxnSpPr/>
          <p:nvPr/>
        </p:nvCxnSpPr>
        <p:spPr>
          <a:xfrm>
            <a:off x="3389001" y="6731188"/>
            <a:ext cx="87739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Rechteck 30">
            <a:extLst>
              <a:ext uri="{FF2B5EF4-FFF2-40B4-BE49-F238E27FC236}">
                <a16:creationId xmlns:a16="http://schemas.microsoft.com/office/drawing/2014/main" id="{10631CF5-5F4D-E142-5C28-C4EF1380A7F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9561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2" grpId="0"/>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9F6467-1C3C-BC36-BC65-BA6330F3C38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53F948B-75C7-7409-2946-E36AE04BC4F5}"/>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700" dirty="0">
                <a:solidFill>
                  <a:sysClr val="windowText" lastClr="000000"/>
                </a:solidFill>
              </a:rPr>
              <a:t>Monopolistic competition vs. comparative cost advantages</a:t>
            </a:r>
          </a:p>
        </p:txBody>
      </p:sp>
      <p:sp>
        <p:nvSpPr>
          <p:cNvPr id="9" name="Textfeld 8">
            <a:extLst>
              <a:ext uri="{FF2B5EF4-FFF2-40B4-BE49-F238E27FC236}">
                <a16:creationId xmlns:a16="http://schemas.microsoft.com/office/drawing/2014/main" id="{5B03AE99-EE72-0A23-BF96-AD499732335F}"/>
              </a:ext>
            </a:extLst>
          </p:cNvPr>
          <p:cNvSpPr txBox="1"/>
          <p:nvPr/>
        </p:nvSpPr>
        <p:spPr>
          <a:xfrm>
            <a:off x="573505" y="523891"/>
            <a:ext cx="9959788" cy="5519638"/>
          </a:xfrm>
          <a:prstGeom prst="rect">
            <a:avLst/>
          </a:prstGeom>
          <a:noFill/>
        </p:spPr>
        <p:txBody>
          <a:bodyPr wrap="square" rtlCol="0">
            <a:noAutofit/>
          </a:bodyPr>
          <a:lstStyle/>
          <a:p>
            <a:pPr marL="342900" indent="-342900">
              <a:buFont typeface="Arial" panose="020B0604020202020204" pitchFamily="34" charset="0"/>
              <a:buChar char="•"/>
            </a:pPr>
            <a:r>
              <a:rPr lang="en-US" sz="2400" b="1" dirty="0"/>
              <a:t>Inter-industry Trade:</a:t>
            </a:r>
          </a:p>
          <a:p>
            <a:pPr marL="800100" lvl="1" indent="-342900">
              <a:buFont typeface="Arial" panose="020B0604020202020204" pitchFamily="34" charset="0"/>
              <a:buChar char="•"/>
            </a:pPr>
            <a:r>
              <a:rPr lang="en-US" sz="2400" dirty="0"/>
              <a:t>Comparative advantage</a:t>
            </a:r>
          </a:p>
          <a:p>
            <a:pPr marL="800100" lvl="1" indent="-342900">
              <a:buFont typeface="Arial" panose="020B0604020202020204" pitchFamily="34" charset="0"/>
              <a:buChar char="•"/>
            </a:pPr>
            <a:r>
              <a:rPr lang="en-US" sz="2400" dirty="0" err="1"/>
              <a:t>Specializationin</a:t>
            </a:r>
            <a:r>
              <a:rPr lang="en-US" sz="2400" dirty="0"/>
              <a:t> Sectors</a:t>
            </a:r>
          </a:p>
          <a:p>
            <a:pPr marL="800100" lvl="1" indent="-342900">
              <a:buFont typeface="Arial" panose="020B0604020202020204" pitchFamily="34" charset="0"/>
              <a:buChar char="•"/>
            </a:pPr>
            <a:r>
              <a:rPr lang="en-US" sz="2400" dirty="0"/>
              <a:t>Direction of Trade flows given</a:t>
            </a:r>
          </a:p>
          <a:p>
            <a:pPr marL="800100" lvl="1" indent="-342900">
              <a:buFont typeface="Arial" panose="020B0604020202020204" pitchFamily="34" charset="0"/>
              <a:buChar char="•"/>
            </a:pPr>
            <a:r>
              <a:rPr lang="en-US" sz="2400" dirty="0"/>
              <a:t>Industrial goods Cloth (Germany/Vietnam)</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b="1" dirty="0"/>
              <a:t>Intra-industry Trade:</a:t>
            </a:r>
          </a:p>
          <a:p>
            <a:pPr marL="800100" lvl="1" indent="-342900">
              <a:buFont typeface="Arial" panose="020B0604020202020204" pitchFamily="34" charset="0"/>
              <a:buChar char="•"/>
            </a:pPr>
            <a:r>
              <a:rPr lang="en-US" sz="2400" dirty="0"/>
              <a:t>Internal Economies of Scale</a:t>
            </a:r>
          </a:p>
          <a:p>
            <a:pPr marL="800100" lvl="1" indent="-342900">
              <a:buFont typeface="Arial" panose="020B0604020202020204" pitchFamily="34" charset="0"/>
              <a:buChar char="•"/>
            </a:pPr>
            <a:r>
              <a:rPr lang="en-US" sz="2400" dirty="0"/>
              <a:t>Exchange of product variants</a:t>
            </a:r>
          </a:p>
          <a:p>
            <a:pPr marL="800100" lvl="1" indent="-342900">
              <a:buFont typeface="Arial" panose="020B0604020202020204" pitchFamily="34" charset="0"/>
              <a:buChar char="•"/>
            </a:pPr>
            <a:r>
              <a:rPr lang="en-US" sz="2400" dirty="0"/>
              <a:t>Direction of trade flows is not given</a:t>
            </a:r>
          </a:p>
          <a:p>
            <a:pPr marL="800100" lvl="1" indent="-342900">
              <a:buFont typeface="Arial" panose="020B0604020202020204" pitchFamily="34" charset="0"/>
              <a:buChar char="•"/>
            </a:pPr>
            <a:r>
              <a:rPr lang="en-US" sz="2400" dirty="0" err="1"/>
              <a:t>z.B.</a:t>
            </a:r>
            <a:r>
              <a:rPr lang="en-US" sz="2400" dirty="0"/>
              <a:t> Automotive sector (Germany/Japan)</a:t>
            </a:r>
            <a:endParaRPr lang="de-DE" sz="2000" dirty="0"/>
          </a:p>
        </p:txBody>
      </p:sp>
      <p:sp>
        <p:nvSpPr>
          <p:cNvPr id="5" name="Rechteck 4">
            <a:extLst>
              <a:ext uri="{FF2B5EF4-FFF2-40B4-BE49-F238E27FC236}">
                <a16:creationId xmlns:a16="http://schemas.microsoft.com/office/drawing/2014/main" id="{AFEF8233-CBB2-31E5-2051-4594325380C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6303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CBC829-28D8-42A8-295F-234D3F004E5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B34F86FD-EF15-7B92-1417-A7BF6A193869}"/>
              </a:ext>
            </a:extLst>
          </p:cNvPr>
          <p:cNvSpPr txBox="1">
            <a:spLocks/>
          </p:cNvSpPr>
          <p:nvPr/>
        </p:nvSpPr>
        <p:spPr>
          <a:xfrm>
            <a:off x="1524000" y="27046"/>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External Economies of Scales: Reasons</a:t>
            </a:r>
          </a:p>
        </p:txBody>
      </p:sp>
      <p:sp>
        <p:nvSpPr>
          <p:cNvPr id="9" name="Textfeld 8">
            <a:extLst>
              <a:ext uri="{FF2B5EF4-FFF2-40B4-BE49-F238E27FC236}">
                <a16:creationId xmlns:a16="http://schemas.microsoft.com/office/drawing/2014/main" id="{575E27D8-212E-D624-9D94-5EA92B6E4E86}"/>
              </a:ext>
            </a:extLst>
          </p:cNvPr>
          <p:cNvSpPr txBox="1"/>
          <p:nvPr/>
        </p:nvSpPr>
        <p:spPr>
          <a:xfrm>
            <a:off x="-1" y="842092"/>
            <a:ext cx="8689605" cy="3261822"/>
          </a:xfrm>
          <a:prstGeom prst="rect">
            <a:avLst/>
          </a:prstGeom>
          <a:noFill/>
        </p:spPr>
        <p:txBody>
          <a:bodyPr wrap="square" rtlCol="0">
            <a:noAutofit/>
          </a:bodyPr>
          <a:lstStyle/>
          <a:p>
            <a:r>
              <a:rPr lang="en-US" sz="2800" dirty="0"/>
              <a:t>Specialized Suppliers</a:t>
            </a:r>
          </a:p>
          <a:p>
            <a:endParaRPr lang="en-US" sz="2800" dirty="0"/>
          </a:p>
          <a:p>
            <a:pPr marL="457200" indent="-457200">
              <a:buFont typeface="Arial" panose="020B0604020202020204" pitchFamily="34" charset="0"/>
              <a:buChar char="•"/>
            </a:pPr>
            <a:r>
              <a:rPr lang="en-US" sz="2800" dirty="0"/>
              <a:t>In many industries, production requires the use of highly </a:t>
            </a:r>
            <a:r>
              <a:rPr lang="en-US" sz="2800" dirty="0" err="1"/>
              <a:t>specialised</a:t>
            </a:r>
            <a:r>
              <a:rPr lang="en-US" sz="2800" dirty="0"/>
              <a:t> equipment or supporting services.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 market offered by a single company is too small to ensure the survival of its suppliers.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A geographically concentrated industry cluster brings together many companies that together form a large market.</a:t>
            </a:r>
            <a:endParaRPr lang="de-DE" sz="2400" dirty="0"/>
          </a:p>
          <a:p>
            <a:pPr marL="342900" indent="-342900">
              <a:buFont typeface="Wingdings" panose="05000000000000000000" pitchFamily="2" charset="2"/>
              <a:buChar char="Ø"/>
            </a:pPr>
            <a:endParaRPr lang="de-DE" sz="2400" dirty="0"/>
          </a:p>
          <a:p>
            <a:pPr marL="342900" indent="-342900">
              <a:buFont typeface="Wingdings" panose="05000000000000000000" pitchFamily="2" charset="2"/>
              <a:buChar char="Ø"/>
            </a:pPr>
            <a:endParaRPr lang="de-DE" sz="2400" dirty="0"/>
          </a:p>
        </p:txBody>
      </p:sp>
      <p:sp>
        <p:nvSpPr>
          <p:cNvPr id="6" name="Rechteck 5">
            <a:extLst>
              <a:ext uri="{FF2B5EF4-FFF2-40B4-BE49-F238E27FC236}">
                <a16:creationId xmlns:a16="http://schemas.microsoft.com/office/drawing/2014/main" id="{19D4664A-7D32-8339-419A-871967B9FD1D}"/>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6FE8133-DB11-47FD-ADBC-272DAC152D59}"/>
                  </a:ext>
                </a:extLst>
              </p14:cNvPr>
              <p14:cNvContentPartPr/>
              <p14:nvPr/>
            </p14:nvContentPartPr>
            <p14:xfrm>
              <a:off x="234813" y="1211280"/>
              <a:ext cx="2986200" cy="110880"/>
            </p14:xfrm>
          </p:contentPart>
        </mc:Choice>
        <mc:Fallback>
          <p:pic>
            <p:nvPicPr>
              <p:cNvPr id="2" name="Freihand 1">
                <a:extLst>
                  <a:ext uri="{FF2B5EF4-FFF2-40B4-BE49-F238E27FC236}">
                    <a16:creationId xmlns:a16="http://schemas.microsoft.com/office/drawing/2014/main" id="{36FE8133-DB11-47FD-ADBC-272DAC152D59}"/>
                  </a:ext>
                </a:extLst>
              </p:cNvPr>
              <p:cNvPicPr/>
              <p:nvPr/>
            </p:nvPicPr>
            <p:blipFill>
              <a:blip r:embed="rId4"/>
              <a:stretch>
                <a:fillRect/>
              </a:stretch>
            </p:blipFill>
            <p:spPr>
              <a:xfrm>
                <a:off x="230493" y="1206960"/>
                <a:ext cx="299484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3EA9386-73D0-43DE-A93D-0314F7130168}"/>
                  </a:ext>
                </a:extLst>
              </p14:cNvPr>
              <p14:cNvContentPartPr/>
              <p14:nvPr/>
            </p14:nvContentPartPr>
            <p14:xfrm>
              <a:off x="226173" y="1166640"/>
              <a:ext cx="2967120" cy="143640"/>
            </p14:xfrm>
          </p:contentPart>
        </mc:Choice>
        <mc:Fallback>
          <p:pic>
            <p:nvPicPr>
              <p:cNvPr id="3" name="Freihand 2">
                <a:extLst>
                  <a:ext uri="{FF2B5EF4-FFF2-40B4-BE49-F238E27FC236}">
                    <a16:creationId xmlns:a16="http://schemas.microsoft.com/office/drawing/2014/main" id="{43EA9386-73D0-43DE-A93D-0314F7130168}"/>
                  </a:ext>
                </a:extLst>
              </p:cNvPr>
              <p:cNvPicPr/>
              <p:nvPr/>
            </p:nvPicPr>
            <p:blipFill>
              <a:blip r:embed="rId6"/>
              <a:stretch>
                <a:fillRect/>
              </a:stretch>
            </p:blipFill>
            <p:spPr>
              <a:xfrm>
                <a:off x="221853" y="1162320"/>
                <a:ext cx="2975760" cy="152280"/>
              </a:xfrm>
              <a:prstGeom prst="rect">
                <a:avLst/>
              </a:prstGeom>
            </p:spPr>
          </p:pic>
        </mc:Fallback>
      </mc:AlternateContent>
    </p:spTree>
    <p:extLst>
      <p:ext uri="{BB962C8B-B14F-4D97-AF65-F5344CB8AC3E}">
        <p14:creationId xmlns:p14="http://schemas.microsoft.com/office/powerpoint/2010/main" val="177202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77AB1-623A-EF19-1F52-2AA5AE98EAF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1F1C619-514E-EB5D-8DFA-FAB67880D716}"/>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External Economies of Scales: Reasons</a:t>
            </a:r>
          </a:p>
        </p:txBody>
      </p:sp>
      <p:sp>
        <p:nvSpPr>
          <p:cNvPr id="9" name="Textfeld 8">
            <a:extLst>
              <a:ext uri="{FF2B5EF4-FFF2-40B4-BE49-F238E27FC236}">
                <a16:creationId xmlns:a16="http://schemas.microsoft.com/office/drawing/2014/main" id="{56809812-F77F-3BA4-2697-CD9FC9D936BE}"/>
              </a:ext>
            </a:extLst>
          </p:cNvPr>
          <p:cNvSpPr txBox="1"/>
          <p:nvPr/>
        </p:nvSpPr>
        <p:spPr>
          <a:xfrm>
            <a:off x="1524000" y="836712"/>
            <a:ext cx="9144000" cy="1868836"/>
          </a:xfrm>
          <a:prstGeom prst="rect">
            <a:avLst/>
          </a:prstGeom>
          <a:noFill/>
        </p:spPr>
        <p:txBody>
          <a:bodyPr wrap="square" rtlCol="0">
            <a:noAutofit/>
          </a:bodyPr>
          <a:lstStyle/>
          <a:p>
            <a:r>
              <a:rPr lang="de-DE" sz="2800" b="1" dirty="0"/>
              <a:t>Labor-Pooling</a:t>
            </a:r>
          </a:p>
          <a:p>
            <a:endParaRPr lang="de-DE" sz="2400" dirty="0"/>
          </a:p>
          <a:p>
            <a:pPr marL="457200" indent="-457200">
              <a:buFont typeface="Arial" panose="020B0604020202020204" pitchFamily="34" charset="0"/>
              <a:buChar char="•"/>
            </a:pPr>
            <a:r>
              <a:rPr lang="en-US" sz="2400" dirty="0"/>
              <a:t>A company cluster can create a pool of highly qualified </a:t>
            </a:r>
            <a:r>
              <a:rPr lang="en-US" sz="2400" dirty="0" err="1"/>
              <a:t>labour</a:t>
            </a:r>
            <a:r>
              <a:rPr lang="en-US" sz="2400" dirty="0"/>
              <a:t> for precisely this production sector.</a:t>
            </a:r>
            <a:endParaRPr lang="de-DE" sz="2400" dirty="0"/>
          </a:p>
        </p:txBody>
      </p:sp>
      <p:sp>
        <p:nvSpPr>
          <p:cNvPr id="2" name="Rechteck 1">
            <a:extLst>
              <a:ext uri="{FF2B5EF4-FFF2-40B4-BE49-F238E27FC236}">
                <a16:creationId xmlns:a16="http://schemas.microsoft.com/office/drawing/2014/main" id="{3534143B-A149-BE46-0237-1230280C8A97}"/>
              </a:ext>
            </a:extLst>
          </p:cNvPr>
          <p:cNvSpPr/>
          <p:nvPr/>
        </p:nvSpPr>
        <p:spPr>
          <a:xfrm>
            <a:off x="2015850" y="3202365"/>
            <a:ext cx="6096000" cy="3416320"/>
          </a:xfrm>
          <a:prstGeom prst="rect">
            <a:avLst/>
          </a:prstGeom>
        </p:spPr>
        <p:txBody>
          <a:bodyPr>
            <a:spAutoFit/>
          </a:bodyPr>
          <a:lstStyle/>
          <a:p>
            <a:pPr marL="457200" indent="-457200">
              <a:buFont typeface="Wingdings" panose="05000000000000000000" pitchFamily="2" charset="2"/>
              <a:buChar char="Ø"/>
            </a:pPr>
            <a:r>
              <a:rPr lang="en-US" sz="2400" dirty="0"/>
              <a:t>Benefit for</a:t>
            </a:r>
          </a:p>
          <a:p>
            <a:r>
              <a:rPr lang="en-US" sz="2400" dirty="0"/>
              <a:t>producers: </a:t>
            </a:r>
          </a:p>
          <a:p>
            <a:pPr marL="457200" indent="-457200">
              <a:buFont typeface="Wingdings" panose="05000000000000000000" pitchFamily="2" charset="2"/>
              <a:buChar char="Ø"/>
            </a:pPr>
            <a:r>
              <a:rPr lang="en-US" sz="2400" dirty="0"/>
              <a:t>the likelihood of </a:t>
            </a:r>
            <a:r>
              <a:rPr lang="en-US" sz="2400" dirty="0" err="1"/>
              <a:t>labour</a:t>
            </a:r>
            <a:r>
              <a:rPr lang="en-US" sz="2400" dirty="0"/>
              <a:t> shortages is reduced</a:t>
            </a:r>
          </a:p>
          <a:p>
            <a:endParaRPr lang="en-US" sz="2400" dirty="0"/>
          </a:p>
          <a:p>
            <a:r>
              <a:rPr lang="en-US" sz="2400" dirty="0"/>
              <a:t>employees: </a:t>
            </a:r>
          </a:p>
          <a:p>
            <a:pPr marL="457200" indent="-457200">
              <a:buFont typeface="Wingdings" panose="05000000000000000000" pitchFamily="2" charset="2"/>
              <a:buChar char="Ø"/>
            </a:pPr>
            <a:r>
              <a:rPr lang="en-US" sz="2400" dirty="0"/>
              <a:t>the risk of unemployment decreases</a:t>
            </a:r>
            <a:endParaRPr lang="de-DE" sz="2400" dirty="0"/>
          </a:p>
          <a:p>
            <a:pPr marL="914400" lvl="1" indent="-457200">
              <a:buFont typeface="Arial" panose="020B0604020202020204" pitchFamily="34" charset="0"/>
              <a:buChar char="•"/>
            </a:pPr>
            <a:endParaRPr lang="de-DE" sz="2400" u="sng" dirty="0"/>
          </a:p>
          <a:p>
            <a:pPr marL="914400" lvl="1" indent="-457200">
              <a:buFont typeface="Wingdings" panose="05000000000000000000" pitchFamily="2" charset="2"/>
              <a:buChar char="§"/>
            </a:pPr>
            <a:endParaRPr lang="de-DE" sz="2400" dirty="0"/>
          </a:p>
        </p:txBody>
      </p:sp>
      <p:sp>
        <p:nvSpPr>
          <p:cNvPr id="7" name="Rechteck 6">
            <a:extLst>
              <a:ext uri="{FF2B5EF4-FFF2-40B4-BE49-F238E27FC236}">
                <a16:creationId xmlns:a16="http://schemas.microsoft.com/office/drawing/2014/main" id="{134CB0C1-18AE-346F-F228-7303FFD7907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13562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0DC9E-D81B-AF5C-4B62-5FF7C3C56AD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B397B4C-BDAB-B1BB-9643-D786ADF2520B}"/>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External Economies of Scales: Reasons</a:t>
            </a:r>
          </a:p>
        </p:txBody>
      </p:sp>
      <p:sp>
        <p:nvSpPr>
          <p:cNvPr id="9" name="Textfeld 8">
            <a:extLst>
              <a:ext uri="{FF2B5EF4-FFF2-40B4-BE49-F238E27FC236}">
                <a16:creationId xmlns:a16="http://schemas.microsoft.com/office/drawing/2014/main" id="{7952DC97-8F0B-5869-CA4B-069C6E2E0221}"/>
              </a:ext>
            </a:extLst>
          </p:cNvPr>
          <p:cNvSpPr txBox="1"/>
          <p:nvPr/>
        </p:nvSpPr>
        <p:spPr>
          <a:xfrm>
            <a:off x="0" y="750013"/>
            <a:ext cx="12033324" cy="3486749"/>
          </a:xfrm>
          <a:prstGeom prst="rect">
            <a:avLst/>
          </a:prstGeom>
          <a:noFill/>
        </p:spPr>
        <p:txBody>
          <a:bodyPr wrap="square" rtlCol="0">
            <a:noAutofit/>
          </a:bodyPr>
          <a:lstStyle/>
          <a:p>
            <a:r>
              <a:rPr lang="en-US" sz="2800" b="1" dirty="0"/>
              <a:t>Knowledge externalities</a:t>
            </a:r>
          </a:p>
          <a:p>
            <a:endParaRPr lang="en-US" sz="2800" dirty="0"/>
          </a:p>
          <a:p>
            <a:r>
              <a:rPr lang="en-US" sz="2800" dirty="0"/>
              <a:t>Knowledge is an important production factor in highly innovative industries.</a:t>
            </a:r>
          </a:p>
          <a:p>
            <a:r>
              <a:rPr lang="en-US" sz="2800" dirty="0"/>
              <a:t>	</a:t>
            </a:r>
          </a:p>
          <a:p>
            <a:r>
              <a:rPr lang="en-US" sz="2800" dirty="0"/>
              <a:t>	The </a:t>
            </a:r>
            <a:r>
              <a:rPr lang="en-US" sz="2800" dirty="0" err="1"/>
              <a:t>specialised</a:t>
            </a:r>
            <a:r>
              <a:rPr lang="en-US" sz="2800" dirty="0"/>
              <a:t> knowledge that determines success in innovative 	industries comes from research and</a:t>
            </a:r>
          </a:p>
          <a:p>
            <a:r>
              <a:rPr lang="en-US" sz="2800" dirty="0"/>
              <a:t>	</a:t>
            </a:r>
          </a:p>
          <a:p>
            <a:r>
              <a:rPr lang="en-US" sz="2800" dirty="0"/>
              <a:t>	development work </a:t>
            </a:r>
            <a:r>
              <a:rPr lang="en-US" sz="2800" dirty="0" err="1"/>
              <a:t>analysing</a:t>
            </a:r>
            <a:r>
              <a:rPr lang="en-US" sz="2800" dirty="0"/>
              <a:t> the design of third-party products</a:t>
            </a:r>
          </a:p>
          <a:p>
            <a:r>
              <a:rPr lang="en-US" sz="2800" dirty="0"/>
              <a:t>	the informal exchange of information and ideas</a:t>
            </a:r>
          </a:p>
          <a:p>
            <a:endParaRPr lang="en-US" sz="2800" dirty="0"/>
          </a:p>
          <a:p>
            <a:endParaRPr lang="en-US" sz="2800" dirty="0"/>
          </a:p>
          <a:p>
            <a:r>
              <a:rPr lang="en-US" sz="2800" dirty="0"/>
              <a:t>These spill-over effects are more likely to occur in clusters</a:t>
            </a:r>
            <a:endParaRPr lang="de-DE" sz="2400" dirty="0"/>
          </a:p>
          <a:p>
            <a:pPr marL="457200" indent="-457200">
              <a:buFont typeface="Arial" panose="020B0604020202020204" pitchFamily="34" charset="0"/>
              <a:buChar char="•"/>
            </a:pPr>
            <a:endParaRPr lang="de-DE" sz="2400" dirty="0"/>
          </a:p>
          <a:p>
            <a:pPr marL="914400" lvl="1" indent="-457200">
              <a:buFont typeface="Arial" panose="020B0604020202020204" pitchFamily="34" charset="0"/>
              <a:buChar char="•"/>
            </a:pPr>
            <a:endParaRPr lang="de-DE" sz="2400" u="sng" dirty="0"/>
          </a:p>
          <a:p>
            <a:pPr lvl="1"/>
            <a:endParaRPr lang="de-DE" sz="2400" dirty="0"/>
          </a:p>
        </p:txBody>
      </p:sp>
      <p:sp>
        <p:nvSpPr>
          <p:cNvPr id="10" name="Rechteck 9">
            <a:extLst>
              <a:ext uri="{FF2B5EF4-FFF2-40B4-BE49-F238E27FC236}">
                <a16:creationId xmlns:a16="http://schemas.microsoft.com/office/drawing/2014/main" id="{3DDCBFF7-EC67-0304-F532-07D8DBF9B3F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6" name="Gruppieren 15">
            <a:extLst>
              <a:ext uri="{FF2B5EF4-FFF2-40B4-BE49-F238E27FC236}">
                <a16:creationId xmlns:a16="http://schemas.microsoft.com/office/drawing/2014/main" id="{708D43B5-AB90-4C6F-AE21-0C985143EEF5}"/>
              </a:ext>
            </a:extLst>
          </p:cNvPr>
          <p:cNvGrpSpPr/>
          <p:nvPr/>
        </p:nvGrpSpPr>
        <p:grpSpPr>
          <a:xfrm>
            <a:off x="3967293" y="851827"/>
            <a:ext cx="3572640" cy="335880"/>
            <a:chOff x="3967293" y="851827"/>
            <a:chExt cx="3572640" cy="33588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ECB78AC-4B75-4D99-85DC-E048F0F245D6}"/>
                    </a:ext>
                  </a:extLst>
                </p14:cNvPr>
                <p14:cNvContentPartPr/>
                <p14:nvPr/>
              </p14:nvContentPartPr>
              <p14:xfrm>
                <a:off x="4081053" y="1010587"/>
                <a:ext cx="366480" cy="39600"/>
              </p14:xfrm>
            </p:contentPart>
          </mc:Choice>
          <mc:Fallback>
            <p:pic>
              <p:nvPicPr>
                <p:cNvPr id="2" name="Freihand 1">
                  <a:extLst>
                    <a:ext uri="{FF2B5EF4-FFF2-40B4-BE49-F238E27FC236}">
                      <a16:creationId xmlns:a16="http://schemas.microsoft.com/office/drawing/2014/main" id="{9ECB78AC-4B75-4D99-85DC-E048F0F245D6}"/>
                    </a:ext>
                  </a:extLst>
                </p:cNvPr>
                <p:cNvPicPr/>
                <p:nvPr/>
              </p:nvPicPr>
              <p:blipFill>
                <a:blip r:embed="rId4"/>
                <a:stretch>
                  <a:fillRect/>
                </a:stretch>
              </p:blipFill>
              <p:spPr>
                <a:xfrm>
                  <a:off x="4076733" y="1006267"/>
                  <a:ext cx="3751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1D88F7C1-F55B-49EB-8B63-C1858958945E}"/>
                    </a:ext>
                  </a:extLst>
                </p14:cNvPr>
                <p14:cNvContentPartPr/>
                <p14:nvPr/>
              </p14:nvContentPartPr>
              <p14:xfrm>
                <a:off x="3967293" y="931387"/>
                <a:ext cx="261720" cy="190440"/>
              </p14:xfrm>
            </p:contentPart>
          </mc:Choice>
          <mc:Fallback>
            <p:pic>
              <p:nvPicPr>
                <p:cNvPr id="3" name="Freihand 2">
                  <a:extLst>
                    <a:ext uri="{FF2B5EF4-FFF2-40B4-BE49-F238E27FC236}">
                      <a16:creationId xmlns:a16="http://schemas.microsoft.com/office/drawing/2014/main" id="{1D88F7C1-F55B-49EB-8B63-C1858958945E}"/>
                    </a:ext>
                  </a:extLst>
                </p:cNvPr>
                <p:cNvPicPr/>
                <p:nvPr/>
              </p:nvPicPr>
              <p:blipFill>
                <a:blip r:embed="rId6"/>
                <a:stretch>
                  <a:fillRect/>
                </a:stretch>
              </p:blipFill>
              <p:spPr>
                <a:xfrm>
                  <a:off x="3962973" y="927067"/>
                  <a:ext cx="27036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E68D6A19-87D6-4BBC-A5F7-FDEA03104C2D}"/>
                    </a:ext>
                  </a:extLst>
                </p14:cNvPr>
                <p14:cNvContentPartPr/>
                <p14:nvPr/>
              </p14:nvContentPartPr>
              <p14:xfrm>
                <a:off x="4840653" y="905467"/>
                <a:ext cx="202680" cy="198360"/>
              </p14:xfrm>
            </p:contentPart>
          </mc:Choice>
          <mc:Fallback>
            <p:pic>
              <p:nvPicPr>
                <p:cNvPr id="5" name="Freihand 4">
                  <a:extLst>
                    <a:ext uri="{FF2B5EF4-FFF2-40B4-BE49-F238E27FC236}">
                      <a16:creationId xmlns:a16="http://schemas.microsoft.com/office/drawing/2014/main" id="{E68D6A19-87D6-4BBC-A5F7-FDEA03104C2D}"/>
                    </a:ext>
                  </a:extLst>
                </p:cNvPr>
                <p:cNvPicPr/>
                <p:nvPr/>
              </p:nvPicPr>
              <p:blipFill>
                <a:blip r:embed="rId8"/>
                <a:stretch>
                  <a:fillRect/>
                </a:stretch>
              </p:blipFill>
              <p:spPr>
                <a:xfrm>
                  <a:off x="4836333" y="901147"/>
                  <a:ext cx="2113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360617FD-D1D4-4BBF-9FD7-BFC5FEB76527}"/>
                    </a:ext>
                  </a:extLst>
                </p14:cNvPr>
                <p14:cNvContentPartPr/>
                <p14:nvPr/>
              </p14:nvContentPartPr>
              <p14:xfrm>
                <a:off x="4996533" y="1026427"/>
                <a:ext cx="192600" cy="72000"/>
              </p14:xfrm>
            </p:contentPart>
          </mc:Choice>
          <mc:Fallback>
            <p:pic>
              <p:nvPicPr>
                <p:cNvPr id="6" name="Freihand 5">
                  <a:extLst>
                    <a:ext uri="{FF2B5EF4-FFF2-40B4-BE49-F238E27FC236}">
                      <a16:creationId xmlns:a16="http://schemas.microsoft.com/office/drawing/2014/main" id="{360617FD-D1D4-4BBF-9FD7-BFC5FEB76527}"/>
                    </a:ext>
                  </a:extLst>
                </p:cNvPr>
                <p:cNvPicPr/>
                <p:nvPr/>
              </p:nvPicPr>
              <p:blipFill>
                <a:blip r:embed="rId10"/>
                <a:stretch>
                  <a:fillRect/>
                </a:stretch>
              </p:blipFill>
              <p:spPr>
                <a:xfrm>
                  <a:off x="4992213" y="1022107"/>
                  <a:ext cx="2012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05550EA4-9C09-43F2-B2E4-FDD36AE646D1}"/>
                    </a:ext>
                  </a:extLst>
                </p14:cNvPr>
                <p14:cNvContentPartPr/>
                <p14:nvPr/>
              </p14:nvContentPartPr>
              <p14:xfrm>
                <a:off x="5208213" y="851827"/>
                <a:ext cx="475560" cy="322920"/>
              </p14:xfrm>
            </p:contentPart>
          </mc:Choice>
          <mc:Fallback>
            <p:pic>
              <p:nvPicPr>
                <p:cNvPr id="11" name="Freihand 10">
                  <a:extLst>
                    <a:ext uri="{FF2B5EF4-FFF2-40B4-BE49-F238E27FC236}">
                      <a16:creationId xmlns:a16="http://schemas.microsoft.com/office/drawing/2014/main" id="{05550EA4-9C09-43F2-B2E4-FDD36AE646D1}"/>
                    </a:ext>
                  </a:extLst>
                </p:cNvPr>
                <p:cNvPicPr/>
                <p:nvPr/>
              </p:nvPicPr>
              <p:blipFill>
                <a:blip r:embed="rId12"/>
                <a:stretch>
                  <a:fillRect/>
                </a:stretch>
              </p:blipFill>
              <p:spPr>
                <a:xfrm>
                  <a:off x="5203893" y="847507"/>
                  <a:ext cx="48420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0C23743A-ACD9-4F4C-9B1A-42038C656624}"/>
                    </a:ext>
                  </a:extLst>
                </p14:cNvPr>
                <p14:cNvContentPartPr/>
                <p14:nvPr/>
              </p14:nvContentPartPr>
              <p14:xfrm>
                <a:off x="5842893" y="944707"/>
                <a:ext cx="346320" cy="104760"/>
              </p14:xfrm>
            </p:contentPart>
          </mc:Choice>
          <mc:Fallback>
            <p:pic>
              <p:nvPicPr>
                <p:cNvPr id="12" name="Freihand 11">
                  <a:extLst>
                    <a:ext uri="{FF2B5EF4-FFF2-40B4-BE49-F238E27FC236}">
                      <a16:creationId xmlns:a16="http://schemas.microsoft.com/office/drawing/2014/main" id="{0C23743A-ACD9-4F4C-9B1A-42038C656624}"/>
                    </a:ext>
                  </a:extLst>
                </p:cNvPr>
                <p:cNvPicPr/>
                <p:nvPr/>
              </p:nvPicPr>
              <p:blipFill>
                <a:blip r:embed="rId14"/>
                <a:stretch>
                  <a:fillRect/>
                </a:stretch>
              </p:blipFill>
              <p:spPr>
                <a:xfrm>
                  <a:off x="5838573" y="940387"/>
                  <a:ext cx="35496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26DC512A-74CA-42A9-B0A2-BF2A82DC6A6B}"/>
                    </a:ext>
                  </a:extLst>
                </p14:cNvPr>
                <p14:cNvContentPartPr/>
                <p14:nvPr/>
              </p14:nvContentPartPr>
              <p14:xfrm>
                <a:off x="6168333" y="946867"/>
                <a:ext cx="587520" cy="240840"/>
              </p14:xfrm>
            </p:contentPart>
          </mc:Choice>
          <mc:Fallback>
            <p:pic>
              <p:nvPicPr>
                <p:cNvPr id="13" name="Freihand 12">
                  <a:extLst>
                    <a:ext uri="{FF2B5EF4-FFF2-40B4-BE49-F238E27FC236}">
                      <a16:creationId xmlns:a16="http://schemas.microsoft.com/office/drawing/2014/main" id="{26DC512A-74CA-42A9-B0A2-BF2A82DC6A6B}"/>
                    </a:ext>
                  </a:extLst>
                </p:cNvPr>
                <p:cNvPicPr/>
                <p:nvPr/>
              </p:nvPicPr>
              <p:blipFill>
                <a:blip r:embed="rId16"/>
                <a:stretch>
                  <a:fillRect/>
                </a:stretch>
              </p:blipFill>
              <p:spPr>
                <a:xfrm>
                  <a:off x="6164013" y="942547"/>
                  <a:ext cx="59616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7C785ABA-D212-4B86-BA5A-CB7900532B64}"/>
                    </a:ext>
                  </a:extLst>
                </p14:cNvPr>
                <p14:cNvContentPartPr/>
                <p14:nvPr/>
              </p14:nvContentPartPr>
              <p14:xfrm>
                <a:off x="6860253" y="877027"/>
                <a:ext cx="566280" cy="155880"/>
              </p14:xfrm>
            </p:contentPart>
          </mc:Choice>
          <mc:Fallback>
            <p:pic>
              <p:nvPicPr>
                <p:cNvPr id="14" name="Freihand 13">
                  <a:extLst>
                    <a:ext uri="{FF2B5EF4-FFF2-40B4-BE49-F238E27FC236}">
                      <a16:creationId xmlns:a16="http://schemas.microsoft.com/office/drawing/2014/main" id="{7C785ABA-D212-4B86-BA5A-CB7900532B64}"/>
                    </a:ext>
                  </a:extLst>
                </p:cNvPr>
                <p:cNvPicPr/>
                <p:nvPr/>
              </p:nvPicPr>
              <p:blipFill>
                <a:blip r:embed="rId18"/>
                <a:stretch>
                  <a:fillRect/>
                </a:stretch>
              </p:blipFill>
              <p:spPr>
                <a:xfrm>
                  <a:off x="6855933" y="872707"/>
                  <a:ext cx="57492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18E41A8-E15A-4B97-867F-D6850A6BD978}"/>
                    </a:ext>
                  </a:extLst>
                </p14:cNvPr>
                <p14:cNvContentPartPr/>
                <p14:nvPr/>
              </p14:nvContentPartPr>
              <p14:xfrm>
                <a:off x="5831733" y="1103827"/>
                <a:ext cx="1708200" cy="56880"/>
              </p14:xfrm>
            </p:contentPart>
          </mc:Choice>
          <mc:Fallback>
            <p:pic>
              <p:nvPicPr>
                <p:cNvPr id="15" name="Freihand 14">
                  <a:extLst>
                    <a:ext uri="{FF2B5EF4-FFF2-40B4-BE49-F238E27FC236}">
                      <a16:creationId xmlns:a16="http://schemas.microsoft.com/office/drawing/2014/main" id="{E18E41A8-E15A-4B97-867F-D6850A6BD978}"/>
                    </a:ext>
                  </a:extLst>
                </p:cNvPr>
                <p:cNvPicPr/>
                <p:nvPr/>
              </p:nvPicPr>
              <p:blipFill>
                <a:blip r:embed="rId20"/>
                <a:stretch>
                  <a:fillRect/>
                </a:stretch>
              </p:blipFill>
              <p:spPr>
                <a:xfrm>
                  <a:off x="5827413" y="1099507"/>
                  <a:ext cx="1716840" cy="65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1809FECE-656A-426B-A439-705EAF2C9645}"/>
                  </a:ext>
                </a:extLst>
              </p14:cNvPr>
              <p14:cNvContentPartPr/>
              <p14:nvPr/>
            </p14:nvContentPartPr>
            <p14:xfrm>
              <a:off x="1725933" y="2878267"/>
              <a:ext cx="3499920" cy="79200"/>
            </p14:xfrm>
          </p:contentPart>
        </mc:Choice>
        <mc:Fallback>
          <p:pic>
            <p:nvPicPr>
              <p:cNvPr id="17" name="Freihand 16">
                <a:extLst>
                  <a:ext uri="{FF2B5EF4-FFF2-40B4-BE49-F238E27FC236}">
                    <a16:creationId xmlns:a16="http://schemas.microsoft.com/office/drawing/2014/main" id="{1809FECE-656A-426B-A439-705EAF2C9645}"/>
                  </a:ext>
                </a:extLst>
              </p:cNvPr>
              <p:cNvPicPr/>
              <p:nvPr/>
            </p:nvPicPr>
            <p:blipFill>
              <a:blip r:embed="rId22"/>
              <a:stretch>
                <a:fillRect/>
              </a:stretch>
            </p:blipFill>
            <p:spPr>
              <a:xfrm>
                <a:off x="1721613" y="2873947"/>
                <a:ext cx="3508560" cy="87840"/>
              </a:xfrm>
              <a:prstGeom prst="rect">
                <a:avLst/>
              </a:prstGeom>
            </p:spPr>
          </p:pic>
        </mc:Fallback>
      </mc:AlternateContent>
      <p:grpSp>
        <p:nvGrpSpPr>
          <p:cNvPr id="20" name="Gruppieren 19">
            <a:extLst>
              <a:ext uri="{FF2B5EF4-FFF2-40B4-BE49-F238E27FC236}">
                <a16:creationId xmlns:a16="http://schemas.microsoft.com/office/drawing/2014/main" id="{EBA28907-A808-480F-975B-4EAC233CE781}"/>
              </a:ext>
            </a:extLst>
          </p:cNvPr>
          <p:cNvGrpSpPr/>
          <p:nvPr/>
        </p:nvGrpSpPr>
        <p:grpSpPr>
          <a:xfrm>
            <a:off x="369453" y="4892467"/>
            <a:ext cx="8228880" cy="1391040"/>
            <a:chOff x="369453" y="4892467"/>
            <a:chExt cx="8228880" cy="1391040"/>
          </a:xfrm>
        </p:grpSpPr>
        <mc:AlternateContent xmlns:mc="http://schemas.openxmlformats.org/markup-compatibility/2006">
          <mc:Choice xmlns:p14="http://schemas.microsoft.com/office/powerpoint/2010/main" Requires="p14">
            <p:contentPart p14:bwMode="auto" r:id="rId23">
              <p14:nvContentPartPr>
                <p14:cNvPr id="18" name="Freihand 17">
                  <a:extLst>
                    <a:ext uri="{FF2B5EF4-FFF2-40B4-BE49-F238E27FC236}">
                      <a16:creationId xmlns:a16="http://schemas.microsoft.com/office/drawing/2014/main" id="{E4DD6BF4-09F8-429E-A97B-84C4A35C3856}"/>
                    </a:ext>
                  </a:extLst>
                </p14:cNvPr>
                <p14:cNvContentPartPr/>
                <p14:nvPr/>
              </p14:nvContentPartPr>
              <p14:xfrm>
                <a:off x="369453" y="4892467"/>
                <a:ext cx="8145360" cy="1253520"/>
              </p14:xfrm>
            </p:contentPart>
          </mc:Choice>
          <mc:Fallback>
            <p:pic>
              <p:nvPicPr>
                <p:cNvPr id="18" name="Freihand 17">
                  <a:extLst>
                    <a:ext uri="{FF2B5EF4-FFF2-40B4-BE49-F238E27FC236}">
                      <a16:creationId xmlns:a16="http://schemas.microsoft.com/office/drawing/2014/main" id="{E4DD6BF4-09F8-429E-A97B-84C4A35C3856}"/>
                    </a:ext>
                  </a:extLst>
                </p:cNvPr>
                <p:cNvPicPr/>
                <p:nvPr/>
              </p:nvPicPr>
              <p:blipFill>
                <a:blip r:embed="rId24"/>
                <a:stretch>
                  <a:fillRect/>
                </a:stretch>
              </p:blipFill>
              <p:spPr>
                <a:xfrm>
                  <a:off x="365133" y="4888147"/>
                  <a:ext cx="8154000" cy="1262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9" name="Freihand 18">
                  <a:extLst>
                    <a:ext uri="{FF2B5EF4-FFF2-40B4-BE49-F238E27FC236}">
                      <a16:creationId xmlns:a16="http://schemas.microsoft.com/office/drawing/2014/main" id="{797C0288-06E8-4DBE-A6CF-829AECDFB19D}"/>
                    </a:ext>
                  </a:extLst>
                </p14:cNvPr>
                <p14:cNvContentPartPr/>
                <p14:nvPr/>
              </p14:nvContentPartPr>
              <p14:xfrm>
                <a:off x="6753693" y="5105227"/>
                <a:ext cx="1844640" cy="1178280"/>
              </p14:xfrm>
            </p:contentPart>
          </mc:Choice>
          <mc:Fallback>
            <p:pic>
              <p:nvPicPr>
                <p:cNvPr id="19" name="Freihand 18">
                  <a:extLst>
                    <a:ext uri="{FF2B5EF4-FFF2-40B4-BE49-F238E27FC236}">
                      <a16:creationId xmlns:a16="http://schemas.microsoft.com/office/drawing/2014/main" id="{797C0288-06E8-4DBE-A6CF-829AECDFB19D}"/>
                    </a:ext>
                  </a:extLst>
                </p:cNvPr>
                <p:cNvPicPr/>
                <p:nvPr/>
              </p:nvPicPr>
              <p:blipFill>
                <a:blip r:embed="rId26"/>
                <a:stretch>
                  <a:fillRect/>
                </a:stretch>
              </p:blipFill>
              <p:spPr>
                <a:xfrm>
                  <a:off x="6749373" y="5100907"/>
                  <a:ext cx="1853280" cy="1186920"/>
                </a:xfrm>
                <a:prstGeom prst="rect">
                  <a:avLst/>
                </a:prstGeom>
              </p:spPr>
            </p:pic>
          </mc:Fallback>
        </mc:AlternateContent>
      </p:grpSp>
    </p:spTree>
    <p:extLst>
      <p:ext uri="{BB962C8B-B14F-4D97-AF65-F5344CB8AC3E}">
        <p14:creationId xmlns:p14="http://schemas.microsoft.com/office/powerpoint/2010/main" val="35917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6BD12-13A2-5AA1-371E-4AAA218B5482}"/>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781FBC6-DC70-1B42-5745-13AB1A59BE1C}"/>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External Economies of Scale and Trade</a:t>
            </a:r>
          </a:p>
        </p:txBody>
      </p:sp>
      <p:sp>
        <p:nvSpPr>
          <p:cNvPr id="9" name="Textfeld 8">
            <a:extLst>
              <a:ext uri="{FF2B5EF4-FFF2-40B4-BE49-F238E27FC236}">
                <a16:creationId xmlns:a16="http://schemas.microsoft.com/office/drawing/2014/main" id="{93D569F9-5C37-D273-1F76-F8BEF358A04F}"/>
              </a:ext>
            </a:extLst>
          </p:cNvPr>
          <p:cNvSpPr txBox="1"/>
          <p:nvPr/>
        </p:nvSpPr>
        <p:spPr>
          <a:xfrm>
            <a:off x="8876" y="916761"/>
            <a:ext cx="9518766" cy="1062648"/>
          </a:xfrm>
          <a:prstGeom prst="rect">
            <a:avLst/>
          </a:prstGeom>
          <a:noFill/>
        </p:spPr>
        <p:txBody>
          <a:bodyPr wrap="square" rtlCol="0">
            <a:noAutofit/>
          </a:bodyPr>
          <a:lstStyle/>
          <a:p>
            <a:pPr marL="342900" indent="-342900">
              <a:buFont typeface="Arial" panose="020B0604020202020204" pitchFamily="34" charset="0"/>
              <a:buChar char="•"/>
            </a:pPr>
            <a:r>
              <a:rPr lang="en-US" sz="2400" dirty="0"/>
              <a:t>A country with large-scale production in a particular industry usually has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low production costs for the good in question.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Foreign trade expands the market and leads to a lower price due to increasing economies of scale</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Countries that are large producers in certain sectors from the outset usually remain so even if another country has the potential to produce these goods more cheaply.</a:t>
            </a:r>
            <a:endParaRPr lang="de-DE" sz="2400" dirty="0"/>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endParaRPr lang="de-DE" sz="2400" dirty="0"/>
          </a:p>
        </p:txBody>
      </p:sp>
      <p:sp>
        <p:nvSpPr>
          <p:cNvPr id="7" name="Rechteck 6">
            <a:extLst>
              <a:ext uri="{FF2B5EF4-FFF2-40B4-BE49-F238E27FC236}">
                <a16:creationId xmlns:a16="http://schemas.microsoft.com/office/drawing/2014/main" id="{24A03489-6C9C-0F74-5EDE-6AC0184FDEDC}"/>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2A70A990-92B6-4B17-9484-95CA717A8580}"/>
                  </a:ext>
                </a:extLst>
              </p14:cNvPr>
              <p14:cNvContentPartPr/>
              <p14:nvPr/>
            </p14:nvContentPartPr>
            <p14:xfrm>
              <a:off x="402213" y="1434307"/>
              <a:ext cx="9654480" cy="71280"/>
            </p14:xfrm>
          </p:contentPart>
        </mc:Choice>
        <mc:Fallback>
          <p:pic>
            <p:nvPicPr>
              <p:cNvPr id="2" name="Freihand 1">
                <a:extLst>
                  <a:ext uri="{FF2B5EF4-FFF2-40B4-BE49-F238E27FC236}">
                    <a16:creationId xmlns:a16="http://schemas.microsoft.com/office/drawing/2014/main" id="{2A70A990-92B6-4B17-9484-95CA717A8580}"/>
                  </a:ext>
                </a:extLst>
              </p:cNvPr>
              <p:cNvPicPr/>
              <p:nvPr/>
            </p:nvPicPr>
            <p:blipFill>
              <a:blip r:embed="rId4"/>
              <a:stretch>
                <a:fillRect/>
              </a:stretch>
            </p:blipFill>
            <p:spPr>
              <a:xfrm>
                <a:off x="397893" y="1429987"/>
                <a:ext cx="9663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1175A3A-A3A9-4608-9C96-FE4D5B6F4FEF}"/>
                  </a:ext>
                </a:extLst>
              </p14:cNvPr>
              <p14:cNvContentPartPr/>
              <p14:nvPr/>
            </p14:nvContentPartPr>
            <p14:xfrm>
              <a:off x="444693" y="1950187"/>
              <a:ext cx="2641320" cy="222120"/>
            </p14:xfrm>
          </p:contentPart>
        </mc:Choice>
        <mc:Fallback>
          <p:pic>
            <p:nvPicPr>
              <p:cNvPr id="3" name="Freihand 2">
                <a:extLst>
                  <a:ext uri="{FF2B5EF4-FFF2-40B4-BE49-F238E27FC236}">
                    <a16:creationId xmlns:a16="http://schemas.microsoft.com/office/drawing/2014/main" id="{81175A3A-A3A9-4608-9C96-FE4D5B6F4FEF}"/>
                  </a:ext>
                </a:extLst>
              </p:cNvPr>
              <p:cNvPicPr/>
              <p:nvPr/>
            </p:nvPicPr>
            <p:blipFill>
              <a:blip r:embed="rId6"/>
              <a:stretch>
                <a:fillRect/>
              </a:stretch>
            </p:blipFill>
            <p:spPr>
              <a:xfrm>
                <a:off x="440373" y="1945867"/>
                <a:ext cx="264996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CA3730C-3D5F-4599-B794-A5C14B6676CB}"/>
                  </a:ext>
                </a:extLst>
              </p14:cNvPr>
              <p14:cNvContentPartPr/>
              <p14:nvPr/>
            </p14:nvContentPartPr>
            <p14:xfrm>
              <a:off x="2175933" y="2827867"/>
              <a:ext cx="2626560" cy="72720"/>
            </p14:xfrm>
          </p:contentPart>
        </mc:Choice>
        <mc:Fallback>
          <p:pic>
            <p:nvPicPr>
              <p:cNvPr id="5" name="Freihand 4">
                <a:extLst>
                  <a:ext uri="{FF2B5EF4-FFF2-40B4-BE49-F238E27FC236}">
                    <a16:creationId xmlns:a16="http://schemas.microsoft.com/office/drawing/2014/main" id="{3CA3730C-3D5F-4599-B794-A5C14B6676CB}"/>
                  </a:ext>
                </a:extLst>
              </p:cNvPr>
              <p:cNvPicPr/>
              <p:nvPr/>
            </p:nvPicPr>
            <p:blipFill>
              <a:blip r:embed="rId8"/>
              <a:stretch>
                <a:fillRect/>
              </a:stretch>
            </p:blipFill>
            <p:spPr>
              <a:xfrm>
                <a:off x="2171613" y="2823547"/>
                <a:ext cx="2635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ECAEC83-46F2-48B1-AEDE-FE545821A98C}"/>
                  </a:ext>
                </a:extLst>
              </p14:cNvPr>
              <p14:cNvContentPartPr/>
              <p14:nvPr/>
            </p14:nvContentPartPr>
            <p14:xfrm>
              <a:off x="6046653" y="2846947"/>
              <a:ext cx="2090520" cy="56160"/>
            </p14:xfrm>
          </p:contentPart>
        </mc:Choice>
        <mc:Fallback>
          <p:pic>
            <p:nvPicPr>
              <p:cNvPr id="6" name="Freihand 5">
                <a:extLst>
                  <a:ext uri="{FF2B5EF4-FFF2-40B4-BE49-F238E27FC236}">
                    <a16:creationId xmlns:a16="http://schemas.microsoft.com/office/drawing/2014/main" id="{0ECAEC83-46F2-48B1-AEDE-FE545821A98C}"/>
                  </a:ext>
                </a:extLst>
              </p:cNvPr>
              <p:cNvPicPr/>
              <p:nvPr/>
            </p:nvPicPr>
            <p:blipFill>
              <a:blip r:embed="rId10"/>
              <a:stretch>
                <a:fillRect/>
              </a:stretch>
            </p:blipFill>
            <p:spPr>
              <a:xfrm>
                <a:off x="6042333" y="2842627"/>
                <a:ext cx="2099160" cy="64800"/>
              </a:xfrm>
              <a:prstGeom prst="rect">
                <a:avLst/>
              </a:prstGeom>
            </p:spPr>
          </p:pic>
        </mc:Fallback>
      </mc:AlternateContent>
    </p:spTree>
    <p:extLst>
      <p:ext uri="{BB962C8B-B14F-4D97-AF65-F5344CB8AC3E}">
        <p14:creationId xmlns:p14="http://schemas.microsoft.com/office/powerpoint/2010/main" val="14756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A382FB-E20A-54E5-A041-30E7372D9F5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D73A9515-0D38-6E6F-F200-194D68D6A627}"/>
              </a:ext>
            </a:extLst>
          </p:cNvPr>
          <p:cNvSpPr txBox="1">
            <a:spLocks/>
          </p:cNvSpPr>
          <p:nvPr/>
        </p:nvSpPr>
        <p:spPr>
          <a:xfrm>
            <a:off x="679525" y="78061"/>
            <a:ext cx="439808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Economies of Scale</a:t>
            </a:r>
          </a:p>
        </p:txBody>
      </p:sp>
      <p:sp>
        <p:nvSpPr>
          <p:cNvPr id="9" name="Textfeld 8">
            <a:extLst>
              <a:ext uri="{FF2B5EF4-FFF2-40B4-BE49-F238E27FC236}">
                <a16:creationId xmlns:a16="http://schemas.microsoft.com/office/drawing/2014/main" id="{D481E97C-6CC1-526E-016B-06705B72554B}"/>
              </a:ext>
            </a:extLst>
          </p:cNvPr>
          <p:cNvSpPr txBox="1"/>
          <p:nvPr/>
        </p:nvSpPr>
        <p:spPr>
          <a:xfrm>
            <a:off x="80683" y="718546"/>
            <a:ext cx="9144000" cy="5519638"/>
          </a:xfrm>
          <a:prstGeom prst="rect">
            <a:avLst/>
          </a:prstGeom>
          <a:noFill/>
        </p:spPr>
        <p:txBody>
          <a:bodyPr wrap="square" rtlCol="0">
            <a:noAutofit/>
          </a:bodyPr>
          <a:lstStyle/>
          <a:p>
            <a:r>
              <a:rPr lang="de-DE" sz="2400" dirty="0"/>
              <a:t>CRS:</a:t>
            </a:r>
          </a:p>
          <a:p>
            <a:endParaRPr lang="de-DE" sz="2400" dirty="0"/>
          </a:p>
          <a:p>
            <a:r>
              <a:rPr lang="de-DE" sz="2400" dirty="0"/>
              <a:t>			Y=F(L): 2L↑ → 2Y↑ </a:t>
            </a:r>
          </a:p>
          <a:p>
            <a:endParaRPr lang="de-DE" sz="2400" dirty="0"/>
          </a:p>
          <a:p>
            <a:endParaRPr lang="de-DE" sz="2400" dirty="0"/>
          </a:p>
          <a:p>
            <a:r>
              <a:rPr lang="de-DE" sz="2400" dirty="0"/>
              <a:t>IRS:</a:t>
            </a:r>
          </a:p>
          <a:p>
            <a:endParaRPr lang="de-DE" sz="2400" dirty="0"/>
          </a:p>
          <a:p>
            <a:r>
              <a:rPr lang="de-DE" sz="2400" dirty="0"/>
              <a:t>			Y=F(L): 2L↑ → 3Y↑</a:t>
            </a:r>
          </a:p>
          <a:p>
            <a:endParaRPr lang="de-DE" sz="2400" dirty="0"/>
          </a:p>
          <a:p>
            <a:endParaRPr lang="de-DE" sz="2400" dirty="0"/>
          </a:p>
          <a:p>
            <a:r>
              <a:rPr lang="de-DE" sz="2400" dirty="0"/>
              <a:t>DRS:</a:t>
            </a:r>
          </a:p>
          <a:p>
            <a:r>
              <a:rPr lang="de-DE" sz="2400" dirty="0"/>
              <a:t>		</a:t>
            </a:r>
          </a:p>
          <a:p>
            <a:r>
              <a:rPr lang="de-DE" sz="2400" dirty="0"/>
              <a:t>			Y=F(L): 2L↑ → 1Y↑</a:t>
            </a:r>
          </a:p>
          <a:p>
            <a:endParaRPr lang="de-DE" sz="2400" dirty="0"/>
          </a:p>
          <a:p>
            <a:endParaRPr lang="de-DE" sz="2400" dirty="0"/>
          </a:p>
          <a:p>
            <a:endParaRPr lang="de-DE" sz="2400" dirty="0"/>
          </a:p>
          <a:p>
            <a:endParaRPr lang="de-DE" sz="2000" dirty="0"/>
          </a:p>
        </p:txBody>
      </p:sp>
      <p:sp>
        <p:nvSpPr>
          <p:cNvPr id="12" name="Rechteck 11">
            <a:extLst>
              <a:ext uri="{FF2B5EF4-FFF2-40B4-BE49-F238E27FC236}">
                <a16:creationId xmlns:a16="http://schemas.microsoft.com/office/drawing/2014/main" id="{9D7E08E1-6249-9890-217C-5892E4426BB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696941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C39547-8278-D07F-374D-39CE68C1F48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EE7AA00-6CA1-E9A9-49C4-125959BBF6FE}"/>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External Economies of Scale</a:t>
            </a:r>
          </a:p>
        </p:txBody>
      </p:sp>
      <p:sp>
        <p:nvSpPr>
          <p:cNvPr id="9" name="Textfeld 8">
            <a:extLst>
              <a:ext uri="{FF2B5EF4-FFF2-40B4-BE49-F238E27FC236}">
                <a16:creationId xmlns:a16="http://schemas.microsoft.com/office/drawing/2014/main" id="{10023EBD-080B-1817-58A1-A72608602FF6}"/>
              </a:ext>
            </a:extLst>
          </p:cNvPr>
          <p:cNvSpPr txBox="1"/>
          <p:nvPr/>
        </p:nvSpPr>
        <p:spPr>
          <a:xfrm>
            <a:off x="313764" y="708886"/>
            <a:ext cx="2805954" cy="509358"/>
          </a:xfrm>
          <a:prstGeom prst="rect">
            <a:avLst/>
          </a:prstGeom>
          <a:noFill/>
        </p:spPr>
        <p:txBody>
          <a:bodyPr wrap="square" rtlCol="0">
            <a:noAutofit/>
          </a:bodyPr>
          <a:lstStyle/>
          <a:p>
            <a:r>
              <a:rPr lang="de-DE" sz="2400" dirty="0"/>
              <a:t>↑ </a:t>
            </a:r>
            <a:r>
              <a:rPr lang="de-DE" sz="2400" dirty="0" err="1"/>
              <a:t>Number</a:t>
            </a:r>
            <a:r>
              <a:rPr lang="de-DE" sz="2400" dirty="0"/>
              <a:t> </a:t>
            </a:r>
            <a:r>
              <a:rPr lang="de-DE" sz="2400" dirty="0" err="1"/>
              <a:t>of</a:t>
            </a:r>
            <a:r>
              <a:rPr lang="de-DE" sz="2400" dirty="0"/>
              <a:t> </a:t>
            </a:r>
            <a:r>
              <a:rPr lang="de-DE" sz="2400" dirty="0" err="1"/>
              <a:t>firms</a:t>
            </a:r>
            <a:endParaRPr lang="de-DE" sz="2400" dirty="0"/>
          </a:p>
          <a:p>
            <a:endParaRPr lang="de-DE" sz="2000" dirty="0"/>
          </a:p>
        </p:txBody>
      </p:sp>
      <p:cxnSp>
        <p:nvCxnSpPr>
          <p:cNvPr id="6" name="Gerade Verbindung mit Pfeil 5">
            <a:extLst>
              <a:ext uri="{FF2B5EF4-FFF2-40B4-BE49-F238E27FC236}">
                <a16:creationId xmlns:a16="http://schemas.microsoft.com/office/drawing/2014/main" id="{0258680A-27FC-7578-6034-63DF9DE36BD7}"/>
              </a:ext>
            </a:extLst>
          </p:cNvPr>
          <p:cNvCxnSpPr>
            <a:cxnSpLocks/>
          </p:cNvCxnSpPr>
          <p:nvPr/>
        </p:nvCxnSpPr>
        <p:spPr>
          <a:xfrm flipH="1" flipV="1">
            <a:off x="1882596" y="335565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5A764146-897F-7D70-E5BD-E4E88BF29604}"/>
              </a:ext>
            </a:extLst>
          </p:cNvPr>
          <p:cNvCxnSpPr>
            <a:cxnSpLocks/>
          </p:cNvCxnSpPr>
          <p:nvPr/>
        </p:nvCxnSpPr>
        <p:spPr>
          <a:xfrm>
            <a:off x="1888721" y="6062412"/>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ABD72F57-4B5D-6AF8-2A17-1B1C7416F80D}"/>
              </a:ext>
            </a:extLst>
          </p:cNvPr>
          <p:cNvSpPr txBox="1"/>
          <p:nvPr/>
        </p:nvSpPr>
        <p:spPr>
          <a:xfrm>
            <a:off x="6060497" y="6073286"/>
            <a:ext cx="284052" cy="369332"/>
          </a:xfrm>
          <a:prstGeom prst="rect">
            <a:avLst/>
          </a:prstGeom>
          <a:noFill/>
        </p:spPr>
        <p:txBody>
          <a:bodyPr wrap="none" rtlCol="0">
            <a:spAutoFit/>
          </a:bodyPr>
          <a:lstStyle/>
          <a:p>
            <a:r>
              <a:rPr lang="de-DE" dirty="0"/>
              <a:t>x</a:t>
            </a:r>
          </a:p>
        </p:txBody>
      </p:sp>
      <p:sp>
        <p:nvSpPr>
          <p:cNvPr id="10" name="Textfeld 9">
            <a:extLst>
              <a:ext uri="{FF2B5EF4-FFF2-40B4-BE49-F238E27FC236}">
                <a16:creationId xmlns:a16="http://schemas.microsoft.com/office/drawing/2014/main" id="{500436ED-7FB2-6862-6B42-684D54D12A35}"/>
              </a:ext>
            </a:extLst>
          </p:cNvPr>
          <p:cNvSpPr txBox="1"/>
          <p:nvPr/>
        </p:nvSpPr>
        <p:spPr>
          <a:xfrm>
            <a:off x="1091547" y="3336361"/>
            <a:ext cx="683842" cy="646331"/>
          </a:xfrm>
          <a:prstGeom prst="rect">
            <a:avLst/>
          </a:prstGeom>
          <a:noFill/>
        </p:spPr>
        <p:txBody>
          <a:bodyPr wrap="none" rtlCol="0">
            <a:spAutoFit/>
          </a:bodyPr>
          <a:lstStyle/>
          <a:p>
            <a:r>
              <a:rPr lang="de-DE" dirty="0"/>
              <a:t>Costs</a:t>
            </a:r>
          </a:p>
          <a:p>
            <a:r>
              <a:rPr lang="de-DE" dirty="0" err="1"/>
              <a:t>price</a:t>
            </a:r>
            <a:endParaRPr lang="de-DE" dirty="0"/>
          </a:p>
        </p:txBody>
      </p:sp>
      <p:sp>
        <p:nvSpPr>
          <p:cNvPr id="11" name="Freihandform: Form 10">
            <a:extLst>
              <a:ext uri="{FF2B5EF4-FFF2-40B4-BE49-F238E27FC236}">
                <a16:creationId xmlns:a16="http://schemas.microsoft.com/office/drawing/2014/main" id="{237DF0AE-B359-E065-C344-9453CE41506B}"/>
              </a:ext>
            </a:extLst>
          </p:cNvPr>
          <p:cNvSpPr/>
          <p:nvPr/>
        </p:nvSpPr>
        <p:spPr>
          <a:xfrm>
            <a:off x="2290565" y="3514858"/>
            <a:ext cx="4213448" cy="1476725"/>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r Verbinder 12">
            <a:extLst>
              <a:ext uri="{FF2B5EF4-FFF2-40B4-BE49-F238E27FC236}">
                <a16:creationId xmlns:a16="http://schemas.microsoft.com/office/drawing/2014/main" id="{F42F190E-8091-ED23-BD7F-05240A91B0A8}"/>
              </a:ext>
            </a:extLst>
          </p:cNvPr>
          <p:cNvCxnSpPr>
            <a:cxnSpLocks/>
          </p:cNvCxnSpPr>
          <p:nvPr/>
        </p:nvCxnSpPr>
        <p:spPr>
          <a:xfrm>
            <a:off x="3969625" y="3321067"/>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5E4088B4-CD44-DC15-02F5-ABC91D67352D}"/>
              </a:ext>
            </a:extLst>
          </p:cNvPr>
          <p:cNvSpPr txBox="1"/>
          <p:nvPr/>
        </p:nvSpPr>
        <p:spPr>
          <a:xfrm>
            <a:off x="6591700" y="4771347"/>
            <a:ext cx="2007158" cy="369332"/>
          </a:xfrm>
          <a:prstGeom prst="rect">
            <a:avLst/>
          </a:prstGeom>
          <a:noFill/>
        </p:spPr>
        <p:txBody>
          <a:bodyPr wrap="square" rtlCol="0">
            <a:spAutoFit/>
          </a:bodyPr>
          <a:lstStyle/>
          <a:p>
            <a:r>
              <a:rPr lang="de-DE" dirty="0"/>
              <a:t>AC=Supply</a:t>
            </a:r>
          </a:p>
        </p:txBody>
      </p:sp>
      <p:sp>
        <p:nvSpPr>
          <p:cNvPr id="16" name="Textfeld 15">
            <a:extLst>
              <a:ext uri="{FF2B5EF4-FFF2-40B4-BE49-F238E27FC236}">
                <a16:creationId xmlns:a16="http://schemas.microsoft.com/office/drawing/2014/main" id="{26E5DEFB-78BE-3B75-FD6F-1EFD1EFB3DAB}"/>
              </a:ext>
            </a:extLst>
          </p:cNvPr>
          <p:cNvSpPr txBox="1"/>
          <p:nvPr/>
        </p:nvSpPr>
        <p:spPr>
          <a:xfrm>
            <a:off x="5674941" y="5434664"/>
            <a:ext cx="1919958" cy="369332"/>
          </a:xfrm>
          <a:prstGeom prst="rect">
            <a:avLst/>
          </a:prstGeom>
          <a:noFill/>
        </p:spPr>
        <p:txBody>
          <a:bodyPr wrap="square" rtlCol="0">
            <a:spAutoFit/>
          </a:bodyPr>
          <a:lstStyle/>
          <a:p>
            <a:r>
              <a:rPr lang="de-DE" dirty="0"/>
              <a:t>Demand D</a:t>
            </a:r>
          </a:p>
        </p:txBody>
      </p:sp>
      <p:cxnSp>
        <p:nvCxnSpPr>
          <p:cNvPr id="17" name="Gerader Verbinder 16">
            <a:extLst>
              <a:ext uri="{FF2B5EF4-FFF2-40B4-BE49-F238E27FC236}">
                <a16:creationId xmlns:a16="http://schemas.microsoft.com/office/drawing/2014/main" id="{2E181FBD-88EF-DDFC-29E4-2FBFFE3AB589}"/>
              </a:ext>
            </a:extLst>
          </p:cNvPr>
          <p:cNvCxnSpPr>
            <a:cxnSpLocks/>
          </p:cNvCxnSpPr>
          <p:nvPr/>
        </p:nvCxnSpPr>
        <p:spPr>
          <a:xfrm flipH="1">
            <a:off x="1940280" y="4723808"/>
            <a:ext cx="3021816"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8" name="Gerader Verbinder 17">
            <a:extLst>
              <a:ext uri="{FF2B5EF4-FFF2-40B4-BE49-F238E27FC236}">
                <a16:creationId xmlns:a16="http://schemas.microsoft.com/office/drawing/2014/main" id="{B6A5E54F-D9D1-2715-603E-EFC74E2907E6}"/>
              </a:ext>
            </a:extLst>
          </p:cNvPr>
          <p:cNvCxnSpPr>
            <a:cxnSpLocks/>
          </p:cNvCxnSpPr>
          <p:nvPr/>
        </p:nvCxnSpPr>
        <p:spPr>
          <a:xfrm flipV="1">
            <a:off x="4980377" y="4725144"/>
            <a:ext cx="0" cy="130119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24E09C04-D8B3-EE04-61FC-E369116C3613}"/>
              </a:ext>
            </a:extLst>
          </p:cNvPr>
          <p:cNvSpPr txBox="1"/>
          <p:nvPr/>
        </p:nvSpPr>
        <p:spPr>
          <a:xfrm>
            <a:off x="1553645" y="4508258"/>
            <a:ext cx="421910" cy="369332"/>
          </a:xfrm>
          <a:prstGeom prst="rect">
            <a:avLst/>
          </a:prstGeom>
          <a:noFill/>
        </p:spPr>
        <p:txBody>
          <a:bodyPr wrap="none" rtlCol="0">
            <a:spAutoFit/>
          </a:bodyPr>
          <a:lstStyle/>
          <a:p>
            <a:r>
              <a:rPr lang="de-DE" dirty="0"/>
              <a:t>p*</a:t>
            </a:r>
          </a:p>
        </p:txBody>
      </p:sp>
      <p:sp>
        <p:nvSpPr>
          <p:cNvPr id="24" name="Textfeld 23">
            <a:extLst>
              <a:ext uri="{FF2B5EF4-FFF2-40B4-BE49-F238E27FC236}">
                <a16:creationId xmlns:a16="http://schemas.microsoft.com/office/drawing/2014/main" id="{122C5CDF-08DD-A7FB-8AD4-08CB1403C858}"/>
              </a:ext>
            </a:extLst>
          </p:cNvPr>
          <p:cNvSpPr txBox="1"/>
          <p:nvPr/>
        </p:nvSpPr>
        <p:spPr>
          <a:xfrm>
            <a:off x="4764353" y="6059741"/>
            <a:ext cx="399468" cy="369332"/>
          </a:xfrm>
          <a:prstGeom prst="rect">
            <a:avLst/>
          </a:prstGeom>
          <a:noFill/>
        </p:spPr>
        <p:txBody>
          <a:bodyPr wrap="none" rtlCol="0">
            <a:spAutoFit/>
          </a:bodyPr>
          <a:lstStyle/>
          <a:p>
            <a:r>
              <a:rPr lang="de-DE" dirty="0"/>
              <a:t>x*</a:t>
            </a:r>
          </a:p>
        </p:txBody>
      </p:sp>
      <p:sp>
        <p:nvSpPr>
          <p:cNvPr id="2" name="Rechteck 1">
            <a:extLst>
              <a:ext uri="{FF2B5EF4-FFF2-40B4-BE49-F238E27FC236}">
                <a16:creationId xmlns:a16="http://schemas.microsoft.com/office/drawing/2014/main" id="{C53EF0B9-A422-AA6F-4E24-451E50FD6FCC}"/>
              </a:ext>
            </a:extLst>
          </p:cNvPr>
          <p:cNvSpPr/>
          <p:nvPr/>
        </p:nvSpPr>
        <p:spPr>
          <a:xfrm>
            <a:off x="3564454" y="694178"/>
            <a:ext cx="1843774" cy="461665"/>
          </a:xfrm>
          <a:prstGeom prst="rect">
            <a:avLst/>
          </a:prstGeom>
        </p:spPr>
        <p:txBody>
          <a:bodyPr wrap="none">
            <a:spAutoFit/>
          </a:bodyPr>
          <a:lstStyle/>
          <a:p>
            <a:r>
              <a:rPr lang="de-DE" sz="2400" dirty="0"/>
              <a:t>→ ↑ Output </a:t>
            </a:r>
          </a:p>
        </p:txBody>
      </p:sp>
      <p:sp>
        <p:nvSpPr>
          <p:cNvPr id="3" name="Rechteck 2">
            <a:extLst>
              <a:ext uri="{FF2B5EF4-FFF2-40B4-BE49-F238E27FC236}">
                <a16:creationId xmlns:a16="http://schemas.microsoft.com/office/drawing/2014/main" id="{475E5B4F-645A-BA1D-CC89-8E6AB61D20F2}"/>
              </a:ext>
            </a:extLst>
          </p:cNvPr>
          <p:cNvSpPr/>
          <p:nvPr/>
        </p:nvSpPr>
        <p:spPr>
          <a:xfrm>
            <a:off x="5816463" y="684150"/>
            <a:ext cx="2621039" cy="461665"/>
          </a:xfrm>
          <a:prstGeom prst="rect">
            <a:avLst/>
          </a:prstGeom>
        </p:spPr>
        <p:txBody>
          <a:bodyPr wrap="none">
            <a:spAutoFit/>
          </a:bodyPr>
          <a:lstStyle/>
          <a:p>
            <a:r>
              <a:rPr lang="de-DE" sz="2400" dirty="0"/>
              <a:t>→ ↓ Average Costs</a:t>
            </a:r>
          </a:p>
        </p:txBody>
      </p:sp>
      <p:sp>
        <p:nvSpPr>
          <p:cNvPr id="12" name="Rechteck 11">
            <a:extLst>
              <a:ext uri="{FF2B5EF4-FFF2-40B4-BE49-F238E27FC236}">
                <a16:creationId xmlns:a16="http://schemas.microsoft.com/office/drawing/2014/main" id="{B773AD2F-B2A6-54B6-F9D5-0F628D1FFF11}"/>
              </a:ext>
            </a:extLst>
          </p:cNvPr>
          <p:cNvSpPr/>
          <p:nvPr/>
        </p:nvSpPr>
        <p:spPr>
          <a:xfrm>
            <a:off x="388161" y="1383983"/>
            <a:ext cx="11492633" cy="461665"/>
          </a:xfrm>
          <a:prstGeom prst="rect">
            <a:avLst/>
          </a:prstGeom>
        </p:spPr>
        <p:txBody>
          <a:bodyPr wrap="square">
            <a:noAutofit/>
          </a:bodyPr>
          <a:lstStyle/>
          <a:p>
            <a:r>
              <a:rPr lang="de-DE" sz="2400" dirty="0"/>
              <a:t>→ </a:t>
            </a:r>
            <a:r>
              <a:rPr lang="de-DE" sz="2400" dirty="0" err="1"/>
              <a:t>falling</a:t>
            </a:r>
            <a:r>
              <a:rPr lang="de-DE" sz="2400" dirty="0"/>
              <a:t> </a:t>
            </a:r>
            <a:r>
              <a:rPr lang="de-DE" sz="2400" dirty="0" err="1"/>
              <a:t>demand</a:t>
            </a:r>
            <a:r>
              <a:rPr lang="de-DE" sz="2400" dirty="0"/>
              <a:t> </a:t>
            </a:r>
            <a:r>
              <a:rPr lang="de-DE" sz="2400" dirty="0" err="1"/>
              <a:t>curve</a:t>
            </a:r>
            <a:r>
              <a:rPr lang="de-DE" sz="2400" dirty="0"/>
              <a:t> </a:t>
            </a:r>
            <a:r>
              <a:rPr lang="de-DE" sz="2400" dirty="0" err="1"/>
              <a:t>cuts</a:t>
            </a:r>
            <a:r>
              <a:rPr lang="de-DE" sz="2400" dirty="0"/>
              <a:t> </a:t>
            </a:r>
            <a:r>
              <a:rPr lang="de-DE" sz="2400" dirty="0" err="1"/>
              <a:t>the</a:t>
            </a:r>
            <a:r>
              <a:rPr lang="de-DE" sz="2400" dirty="0"/>
              <a:t> </a:t>
            </a:r>
            <a:r>
              <a:rPr lang="de-DE" sz="2400" dirty="0" err="1"/>
              <a:t>falling</a:t>
            </a:r>
            <a:r>
              <a:rPr lang="de-DE" sz="2400" dirty="0"/>
              <a:t> </a:t>
            </a:r>
            <a:r>
              <a:rPr lang="de-DE" sz="2400" dirty="0" err="1"/>
              <a:t>average</a:t>
            </a:r>
            <a:r>
              <a:rPr lang="de-DE" sz="2400" dirty="0"/>
              <a:t> </a:t>
            </a:r>
            <a:r>
              <a:rPr lang="de-DE" sz="2400" dirty="0" err="1"/>
              <a:t>cost</a:t>
            </a:r>
            <a:r>
              <a:rPr lang="de-DE" sz="2400" dirty="0"/>
              <a:t> </a:t>
            </a:r>
            <a:r>
              <a:rPr lang="de-DE" sz="2400" dirty="0" err="1"/>
              <a:t>curve</a:t>
            </a:r>
            <a:r>
              <a:rPr lang="de-DE" sz="2400" dirty="0"/>
              <a:t> due to external </a:t>
            </a:r>
            <a:r>
              <a:rPr lang="de-DE" sz="2400" dirty="0" err="1"/>
              <a:t>economies</a:t>
            </a:r>
            <a:r>
              <a:rPr lang="de-DE" sz="2400" dirty="0"/>
              <a:t> </a:t>
            </a:r>
            <a:r>
              <a:rPr lang="de-DE" sz="2400" dirty="0" err="1"/>
              <a:t>of</a:t>
            </a:r>
            <a:r>
              <a:rPr lang="de-DE" sz="2400" dirty="0"/>
              <a:t> </a:t>
            </a:r>
            <a:r>
              <a:rPr lang="de-DE" sz="2400" dirty="0" err="1"/>
              <a:t>scale</a:t>
            </a:r>
            <a:endParaRPr lang="de-DE" sz="2400" dirty="0"/>
          </a:p>
        </p:txBody>
      </p:sp>
      <p:sp>
        <p:nvSpPr>
          <p:cNvPr id="21" name="Textfeld 20">
            <a:extLst>
              <a:ext uri="{FF2B5EF4-FFF2-40B4-BE49-F238E27FC236}">
                <a16:creationId xmlns:a16="http://schemas.microsoft.com/office/drawing/2014/main" id="{6E25FD90-E2BE-37D2-F9EA-39A985C77AEA}"/>
              </a:ext>
            </a:extLst>
          </p:cNvPr>
          <p:cNvSpPr txBox="1"/>
          <p:nvPr/>
        </p:nvSpPr>
        <p:spPr>
          <a:xfrm>
            <a:off x="2872947" y="2682996"/>
            <a:ext cx="6001240" cy="535412"/>
          </a:xfrm>
          <a:prstGeom prst="rect">
            <a:avLst/>
          </a:prstGeom>
          <a:noFill/>
        </p:spPr>
        <p:txBody>
          <a:bodyPr wrap="square" rtlCol="0">
            <a:noAutofit/>
          </a:bodyPr>
          <a:lstStyle/>
          <a:p>
            <a:r>
              <a:rPr lang="de-DE" sz="2400" dirty="0"/>
              <a:t>Equilibrium</a:t>
            </a:r>
          </a:p>
          <a:p>
            <a:endParaRPr lang="de-DE" sz="2000" dirty="0"/>
          </a:p>
        </p:txBody>
      </p:sp>
      <p:sp>
        <p:nvSpPr>
          <p:cNvPr id="22" name="Rechteck 21">
            <a:extLst>
              <a:ext uri="{FF2B5EF4-FFF2-40B4-BE49-F238E27FC236}">
                <a16:creationId xmlns:a16="http://schemas.microsoft.com/office/drawing/2014/main" id="{7F460420-F3A1-4FC2-1051-A3B76727CFE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31" name="Freihand 30">
                <a:extLst>
                  <a:ext uri="{FF2B5EF4-FFF2-40B4-BE49-F238E27FC236}">
                    <a16:creationId xmlns:a16="http://schemas.microsoft.com/office/drawing/2014/main" id="{48CB612A-93DE-49A5-9406-C3BAC2A574B6}"/>
                  </a:ext>
                </a:extLst>
              </p14:cNvPr>
              <p14:cNvContentPartPr/>
              <p14:nvPr/>
            </p14:nvContentPartPr>
            <p14:xfrm>
              <a:off x="5630853" y="5186947"/>
              <a:ext cx="1272960" cy="757800"/>
            </p14:xfrm>
          </p:contentPart>
        </mc:Choice>
        <mc:Fallback>
          <p:pic>
            <p:nvPicPr>
              <p:cNvPr id="31" name="Freihand 30">
                <a:extLst>
                  <a:ext uri="{FF2B5EF4-FFF2-40B4-BE49-F238E27FC236}">
                    <a16:creationId xmlns:a16="http://schemas.microsoft.com/office/drawing/2014/main" id="{48CB612A-93DE-49A5-9406-C3BAC2A574B6}"/>
                  </a:ext>
                </a:extLst>
              </p:cNvPr>
              <p:cNvPicPr/>
              <p:nvPr/>
            </p:nvPicPr>
            <p:blipFill>
              <a:blip r:embed="rId4"/>
              <a:stretch>
                <a:fillRect/>
              </a:stretch>
            </p:blipFill>
            <p:spPr>
              <a:xfrm>
                <a:off x="5626533" y="5182627"/>
                <a:ext cx="1281600" cy="766440"/>
              </a:xfrm>
              <a:prstGeom prst="rect">
                <a:avLst/>
              </a:prstGeom>
            </p:spPr>
          </p:pic>
        </mc:Fallback>
      </mc:AlternateContent>
      <p:grpSp>
        <p:nvGrpSpPr>
          <p:cNvPr id="103" name="Gruppieren 102">
            <a:extLst>
              <a:ext uri="{FF2B5EF4-FFF2-40B4-BE49-F238E27FC236}">
                <a16:creationId xmlns:a16="http://schemas.microsoft.com/office/drawing/2014/main" id="{F240AA26-C22C-44E1-B6A2-F9358B4FA1C5}"/>
              </a:ext>
            </a:extLst>
          </p:cNvPr>
          <p:cNvGrpSpPr/>
          <p:nvPr/>
        </p:nvGrpSpPr>
        <p:grpSpPr>
          <a:xfrm>
            <a:off x="9691653" y="2446267"/>
            <a:ext cx="1826280" cy="1486080"/>
            <a:chOff x="9691653" y="2446267"/>
            <a:chExt cx="1826280" cy="1486080"/>
          </a:xfrm>
        </p:grpSpPr>
        <mc:AlternateContent xmlns:mc="http://schemas.openxmlformats.org/markup-compatibility/2006">
          <mc:Choice xmlns:p14="http://schemas.microsoft.com/office/powerpoint/2010/main" Requires="p14">
            <p:contentPart p14:bwMode="auto" r:id="rId5">
              <p14:nvContentPartPr>
                <p14:cNvPr id="81" name="Freihand 80">
                  <a:extLst>
                    <a:ext uri="{FF2B5EF4-FFF2-40B4-BE49-F238E27FC236}">
                      <a16:creationId xmlns:a16="http://schemas.microsoft.com/office/drawing/2014/main" id="{3432035C-F0E5-4948-8FDD-0EFDB30C1E0D}"/>
                    </a:ext>
                  </a:extLst>
                </p14:cNvPr>
                <p14:cNvContentPartPr/>
                <p14:nvPr/>
              </p14:nvContentPartPr>
              <p14:xfrm>
                <a:off x="9691653" y="2519347"/>
                <a:ext cx="115200" cy="206640"/>
              </p14:xfrm>
            </p:contentPart>
          </mc:Choice>
          <mc:Fallback>
            <p:pic>
              <p:nvPicPr>
                <p:cNvPr id="81" name="Freihand 80">
                  <a:extLst>
                    <a:ext uri="{FF2B5EF4-FFF2-40B4-BE49-F238E27FC236}">
                      <a16:creationId xmlns:a16="http://schemas.microsoft.com/office/drawing/2014/main" id="{3432035C-F0E5-4948-8FDD-0EFDB30C1E0D}"/>
                    </a:ext>
                  </a:extLst>
                </p:cNvPr>
                <p:cNvPicPr/>
                <p:nvPr/>
              </p:nvPicPr>
              <p:blipFill>
                <a:blip r:embed="rId6"/>
                <a:stretch>
                  <a:fillRect/>
                </a:stretch>
              </p:blipFill>
              <p:spPr>
                <a:xfrm>
                  <a:off x="9687333" y="2515027"/>
                  <a:ext cx="1238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82" name="Freihand 81">
                  <a:extLst>
                    <a:ext uri="{FF2B5EF4-FFF2-40B4-BE49-F238E27FC236}">
                      <a16:creationId xmlns:a16="http://schemas.microsoft.com/office/drawing/2014/main" id="{6CEB7B6C-F21E-4DDD-97A1-1C21486C1533}"/>
                    </a:ext>
                  </a:extLst>
                </p14:cNvPr>
                <p14:cNvContentPartPr/>
                <p14:nvPr/>
              </p14:nvContentPartPr>
              <p14:xfrm>
                <a:off x="9893253" y="2551387"/>
                <a:ext cx="352440" cy="95760"/>
              </p14:xfrm>
            </p:contentPart>
          </mc:Choice>
          <mc:Fallback>
            <p:pic>
              <p:nvPicPr>
                <p:cNvPr id="82" name="Freihand 81">
                  <a:extLst>
                    <a:ext uri="{FF2B5EF4-FFF2-40B4-BE49-F238E27FC236}">
                      <a16:creationId xmlns:a16="http://schemas.microsoft.com/office/drawing/2014/main" id="{6CEB7B6C-F21E-4DDD-97A1-1C21486C1533}"/>
                    </a:ext>
                  </a:extLst>
                </p:cNvPr>
                <p:cNvPicPr/>
                <p:nvPr/>
              </p:nvPicPr>
              <p:blipFill>
                <a:blip r:embed="rId8"/>
                <a:stretch>
                  <a:fillRect/>
                </a:stretch>
              </p:blipFill>
              <p:spPr>
                <a:xfrm>
                  <a:off x="9888933" y="2547067"/>
                  <a:ext cx="3610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3" name="Freihand 82">
                  <a:extLst>
                    <a:ext uri="{FF2B5EF4-FFF2-40B4-BE49-F238E27FC236}">
                      <a16:creationId xmlns:a16="http://schemas.microsoft.com/office/drawing/2014/main" id="{40226057-53BA-4755-BBA2-A29DF2D1E615}"/>
                    </a:ext>
                  </a:extLst>
                </p14:cNvPr>
                <p14:cNvContentPartPr/>
                <p14:nvPr/>
              </p14:nvContentPartPr>
              <p14:xfrm>
                <a:off x="10333893" y="2512507"/>
                <a:ext cx="122040" cy="234360"/>
              </p14:xfrm>
            </p:contentPart>
          </mc:Choice>
          <mc:Fallback>
            <p:pic>
              <p:nvPicPr>
                <p:cNvPr id="83" name="Freihand 82">
                  <a:extLst>
                    <a:ext uri="{FF2B5EF4-FFF2-40B4-BE49-F238E27FC236}">
                      <a16:creationId xmlns:a16="http://schemas.microsoft.com/office/drawing/2014/main" id="{40226057-53BA-4755-BBA2-A29DF2D1E615}"/>
                    </a:ext>
                  </a:extLst>
                </p:cNvPr>
                <p:cNvPicPr/>
                <p:nvPr/>
              </p:nvPicPr>
              <p:blipFill>
                <a:blip r:embed="rId10"/>
                <a:stretch>
                  <a:fillRect/>
                </a:stretch>
              </p:blipFill>
              <p:spPr>
                <a:xfrm>
                  <a:off x="10329573" y="2508187"/>
                  <a:ext cx="130680" cy="243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4" name="Freihand 83">
                  <a:extLst>
                    <a:ext uri="{FF2B5EF4-FFF2-40B4-BE49-F238E27FC236}">
                      <a16:creationId xmlns:a16="http://schemas.microsoft.com/office/drawing/2014/main" id="{57F6BB09-4370-4E38-A8BE-07179A27A53E}"/>
                    </a:ext>
                  </a:extLst>
                </p14:cNvPr>
                <p14:cNvContentPartPr/>
                <p14:nvPr/>
              </p14:nvContentPartPr>
              <p14:xfrm>
                <a:off x="10523253" y="2456707"/>
                <a:ext cx="312120" cy="99000"/>
              </p14:xfrm>
            </p:contentPart>
          </mc:Choice>
          <mc:Fallback>
            <p:pic>
              <p:nvPicPr>
                <p:cNvPr id="84" name="Freihand 83">
                  <a:extLst>
                    <a:ext uri="{FF2B5EF4-FFF2-40B4-BE49-F238E27FC236}">
                      <a16:creationId xmlns:a16="http://schemas.microsoft.com/office/drawing/2014/main" id="{57F6BB09-4370-4E38-A8BE-07179A27A53E}"/>
                    </a:ext>
                  </a:extLst>
                </p:cNvPr>
                <p:cNvPicPr/>
                <p:nvPr/>
              </p:nvPicPr>
              <p:blipFill>
                <a:blip r:embed="rId12"/>
                <a:stretch>
                  <a:fillRect/>
                </a:stretch>
              </p:blipFill>
              <p:spPr>
                <a:xfrm>
                  <a:off x="10518933" y="2452387"/>
                  <a:ext cx="320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85" name="Freihand 84">
                  <a:extLst>
                    <a:ext uri="{FF2B5EF4-FFF2-40B4-BE49-F238E27FC236}">
                      <a16:creationId xmlns:a16="http://schemas.microsoft.com/office/drawing/2014/main" id="{3F0CC2B5-CEDD-4A09-B39E-7E02934FB9EF}"/>
                    </a:ext>
                  </a:extLst>
                </p14:cNvPr>
                <p14:cNvContentPartPr/>
                <p14:nvPr/>
              </p14:nvContentPartPr>
              <p14:xfrm>
                <a:off x="10168653" y="2900587"/>
                <a:ext cx="108720" cy="883080"/>
              </p14:xfrm>
            </p:contentPart>
          </mc:Choice>
          <mc:Fallback>
            <p:pic>
              <p:nvPicPr>
                <p:cNvPr id="85" name="Freihand 84">
                  <a:extLst>
                    <a:ext uri="{FF2B5EF4-FFF2-40B4-BE49-F238E27FC236}">
                      <a16:creationId xmlns:a16="http://schemas.microsoft.com/office/drawing/2014/main" id="{3F0CC2B5-CEDD-4A09-B39E-7E02934FB9EF}"/>
                    </a:ext>
                  </a:extLst>
                </p:cNvPr>
                <p:cNvPicPr/>
                <p:nvPr/>
              </p:nvPicPr>
              <p:blipFill>
                <a:blip r:embed="rId14"/>
                <a:stretch>
                  <a:fillRect/>
                </a:stretch>
              </p:blipFill>
              <p:spPr>
                <a:xfrm>
                  <a:off x="10164333" y="2896267"/>
                  <a:ext cx="117360" cy="891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86" name="Freihand 85">
                  <a:extLst>
                    <a:ext uri="{FF2B5EF4-FFF2-40B4-BE49-F238E27FC236}">
                      <a16:creationId xmlns:a16="http://schemas.microsoft.com/office/drawing/2014/main" id="{8C633CAF-A44E-4B38-92EA-959B2CFBF0FF}"/>
                    </a:ext>
                  </a:extLst>
                </p14:cNvPr>
                <p14:cNvContentPartPr/>
                <p14:nvPr/>
              </p14:nvContentPartPr>
              <p14:xfrm>
                <a:off x="10039413" y="3516907"/>
                <a:ext cx="1008360" cy="211680"/>
              </p14:xfrm>
            </p:contentPart>
          </mc:Choice>
          <mc:Fallback>
            <p:pic>
              <p:nvPicPr>
                <p:cNvPr id="86" name="Freihand 85">
                  <a:extLst>
                    <a:ext uri="{FF2B5EF4-FFF2-40B4-BE49-F238E27FC236}">
                      <a16:creationId xmlns:a16="http://schemas.microsoft.com/office/drawing/2014/main" id="{8C633CAF-A44E-4B38-92EA-959B2CFBF0FF}"/>
                    </a:ext>
                  </a:extLst>
                </p:cNvPr>
                <p:cNvPicPr/>
                <p:nvPr/>
              </p:nvPicPr>
              <p:blipFill>
                <a:blip r:embed="rId16"/>
                <a:stretch>
                  <a:fillRect/>
                </a:stretch>
              </p:blipFill>
              <p:spPr>
                <a:xfrm>
                  <a:off x="10035093" y="3512587"/>
                  <a:ext cx="1017000" cy="2203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7" name="Freihand 86">
                  <a:extLst>
                    <a:ext uri="{FF2B5EF4-FFF2-40B4-BE49-F238E27FC236}">
                      <a16:creationId xmlns:a16="http://schemas.microsoft.com/office/drawing/2014/main" id="{CD90B03D-2859-44F7-BD02-E6DF2BB7368C}"/>
                    </a:ext>
                  </a:extLst>
                </p14:cNvPr>
                <p14:cNvContentPartPr/>
                <p14:nvPr/>
              </p14:nvContentPartPr>
              <p14:xfrm>
                <a:off x="10997373" y="3414307"/>
                <a:ext cx="428400" cy="206280"/>
              </p14:xfrm>
            </p:contentPart>
          </mc:Choice>
          <mc:Fallback>
            <p:pic>
              <p:nvPicPr>
                <p:cNvPr id="87" name="Freihand 86">
                  <a:extLst>
                    <a:ext uri="{FF2B5EF4-FFF2-40B4-BE49-F238E27FC236}">
                      <a16:creationId xmlns:a16="http://schemas.microsoft.com/office/drawing/2014/main" id="{CD90B03D-2859-44F7-BD02-E6DF2BB7368C}"/>
                    </a:ext>
                  </a:extLst>
                </p:cNvPr>
                <p:cNvPicPr/>
                <p:nvPr/>
              </p:nvPicPr>
              <p:blipFill>
                <a:blip r:embed="rId18"/>
                <a:stretch>
                  <a:fillRect/>
                </a:stretch>
              </p:blipFill>
              <p:spPr>
                <a:xfrm>
                  <a:off x="10993053" y="3409987"/>
                  <a:ext cx="4370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88" name="Freihand 87">
                  <a:extLst>
                    <a:ext uri="{FF2B5EF4-FFF2-40B4-BE49-F238E27FC236}">
                      <a16:creationId xmlns:a16="http://schemas.microsoft.com/office/drawing/2014/main" id="{23FC8F43-0661-4089-97BC-96A1088168E1}"/>
                    </a:ext>
                  </a:extLst>
                </p14:cNvPr>
                <p14:cNvContentPartPr/>
                <p14:nvPr/>
              </p14:nvContentPartPr>
              <p14:xfrm>
                <a:off x="9963093" y="2749387"/>
                <a:ext cx="329760" cy="270000"/>
              </p14:xfrm>
            </p:contentPart>
          </mc:Choice>
          <mc:Fallback>
            <p:pic>
              <p:nvPicPr>
                <p:cNvPr id="88" name="Freihand 87">
                  <a:extLst>
                    <a:ext uri="{FF2B5EF4-FFF2-40B4-BE49-F238E27FC236}">
                      <a16:creationId xmlns:a16="http://schemas.microsoft.com/office/drawing/2014/main" id="{23FC8F43-0661-4089-97BC-96A1088168E1}"/>
                    </a:ext>
                  </a:extLst>
                </p:cNvPr>
                <p:cNvPicPr/>
                <p:nvPr/>
              </p:nvPicPr>
              <p:blipFill>
                <a:blip r:embed="rId20"/>
                <a:stretch>
                  <a:fillRect/>
                </a:stretch>
              </p:blipFill>
              <p:spPr>
                <a:xfrm>
                  <a:off x="9958773" y="2745067"/>
                  <a:ext cx="338400" cy="278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90" name="Freihand 89">
                  <a:extLst>
                    <a:ext uri="{FF2B5EF4-FFF2-40B4-BE49-F238E27FC236}">
                      <a16:creationId xmlns:a16="http://schemas.microsoft.com/office/drawing/2014/main" id="{5CB38640-91C5-4F20-8EF3-41D606AB497F}"/>
                    </a:ext>
                  </a:extLst>
                </p14:cNvPr>
                <p14:cNvContentPartPr/>
                <p14:nvPr/>
              </p14:nvContentPartPr>
              <p14:xfrm>
                <a:off x="9782373" y="2790067"/>
                <a:ext cx="98640" cy="286200"/>
              </p14:xfrm>
            </p:contentPart>
          </mc:Choice>
          <mc:Fallback>
            <p:pic>
              <p:nvPicPr>
                <p:cNvPr id="90" name="Freihand 89">
                  <a:extLst>
                    <a:ext uri="{FF2B5EF4-FFF2-40B4-BE49-F238E27FC236}">
                      <a16:creationId xmlns:a16="http://schemas.microsoft.com/office/drawing/2014/main" id="{5CB38640-91C5-4F20-8EF3-41D606AB497F}"/>
                    </a:ext>
                  </a:extLst>
                </p:cNvPr>
                <p:cNvPicPr/>
                <p:nvPr/>
              </p:nvPicPr>
              <p:blipFill>
                <a:blip r:embed="rId22"/>
                <a:stretch>
                  <a:fillRect/>
                </a:stretch>
              </p:blipFill>
              <p:spPr>
                <a:xfrm>
                  <a:off x="9778053" y="2785747"/>
                  <a:ext cx="10728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91" name="Freihand 90">
                  <a:extLst>
                    <a:ext uri="{FF2B5EF4-FFF2-40B4-BE49-F238E27FC236}">
                      <a16:creationId xmlns:a16="http://schemas.microsoft.com/office/drawing/2014/main" id="{F0467D04-FE07-4CD8-AEB9-2601D01BBEE4}"/>
                    </a:ext>
                  </a:extLst>
                </p14:cNvPr>
                <p14:cNvContentPartPr/>
                <p14:nvPr/>
              </p14:nvContentPartPr>
              <p14:xfrm>
                <a:off x="11252253" y="3653707"/>
                <a:ext cx="185760" cy="278640"/>
              </p14:xfrm>
            </p:contentPart>
          </mc:Choice>
          <mc:Fallback>
            <p:pic>
              <p:nvPicPr>
                <p:cNvPr id="91" name="Freihand 90">
                  <a:extLst>
                    <a:ext uri="{FF2B5EF4-FFF2-40B4-BE49-F238E27FC236}">
                      <a16:creationId xmlns:a16="http://schemas.microsoft.com/office/drawing/2014/main" id="{F0467D04-FE07-4CD8-AEB9-2601D01BBEE4}"/>
                    </a:ext>
                  </a:extLst>
                </p:cNvPr>
                <p:cNvPicPr/>
                <p:nvPr/>
              </p:nvPicPr>
              <p:blipFill>
                <a:blip r:embed="rId24"/>
                <a:stretch>
                  <a:fillRect/>
                </a:stretch>
              </p:blipFill>
              <p:spPr>
                <a:xfrm>
                  <a:off x="11247933" y="3649387"/>
                  <a:ext cx="19440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92" name="Freihand 91">
                  <a:extLst>
                    <a:ext uri="{FF2B5EF4-FFF2-40B4-BE49-F238E27FC236}">
                      <a16:creationId xmlns:a16="http://schemas.microsoft.com/office/drawing/2014/main" id="{2317CF9E-BCAE-46F6-95DF-BB49836DAE7A}"/>
                    </a:ext>
                  </a:extLst>
                </p14:cNvPr>
                <p14:cNvContentPartPr/>
                <p14:nvPr/>
              </p14:nvContentPartPr>
              <p14:xfrm>
                <a:off x="10368453" y="2716627"/>
                <a:ext cx="686160" cy="787680"/>
              </p14:xfrm>
            </p:contentPart>
          </mc:Choice>
          <mc:Fallback>
            <p:pic>
              <p:nvPicPr>
                <p:cNvPr id="92" name="Freihand 91">
                  <a:extLst>
                    <a:ext uri="{FF2B5EF4-FFF2-40B4-BE49-F238E27FC236}">
                      <a16:creationId xmlns:a16="http://schemas.microsoft.com/office/drawing/2014/main" id="{2317CF9E-BCAE-46F6-95DF-BB49836DAE7A}"/>
                    </a:ext>
                  </a:extLst>
                </p:cNvPr>
                <p:cNvPicPr/>
                <p:nvPr/>
              </p:nvPicPr>
              <p:blipFill>
                <a:blip r:embed="rId26"/>
                <a:stretch>
                  <a:fillRect/>
                </a:stretch>
              </p:blipFill>
              <p:spPr>
                <a:xfrm>
                  <a:off x="10364133" y="2712307"/>
                  <a:ext cx="694800" cy="7963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93" name="Freihand 92">
                  <a:extLst>
                    <a:ext uri="{FF2B5EF4-FFF2-40B4-BE49-F238E27FC236}">
                      <a16:creationId xmlns:a16="http://schemas.microsoft.com/office/drawing/2014/main" id="{29C9CC3F-1EBF-4D3C-A110-3D6678FE61B3}"/>
                    </a:ext>
                  </a:extLst>
                </p14:cNvPr>
                <p14:cNvContentPartPr/>
                <p14:nvPr/>
              </p14:nvContentPartPr>
              <p14:xfrm>
                <a:off x="10570053" y="2988427"/>
                <a:ext cx="360" cy="360"/>
              </p14:xfrm>
            </p:contentPart>
          </mc:Choice>
          <mc:Fallback>
            <p:pic>
              <p:nvPicPr>
                <p:cNvPr id="93" name="Freihand 92">
                  <a:extLst>
                    <a:ext uri="{FF2B5EF4-FFF2-40B4-BE49-F238E27FC236}">
                      <a16:creationId xmlns:a16="http://schemas.microsoft.com/office/drawing/2014/main" id="{29C9CC3F-1EBF-4D3C-A110-3D6678FE61B3}"/>
                    </a:ext>
                  </a:extLst>
                </p:cNvPr>
                <p:cNvPicPr/>
                <p:nvPr/>
              </p:nvPicPr>
              <p:blipFill>
                <a:blip r:embed="rId28"/>
                <a:stretch>
                  <a:fillRect/>
                </a:stretch>
              </p:blipFill>
              <p:spPr>
                <a:xfrm>
                  <a:off x="10565733" y="2984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94" name="Freihand 93">
                  <a:extLst>
                    <a:ext uri="{FF2B5EF4-FFF2-40B4-BE49-F238E27FC236}">
                      <a16:creationId xmlns:a16="http://schemas.microsoft.com/office/drawing/2014/main" id="{4BDC27C7-0DD7-4C80-9B93-ED6A71B4AC79}"/>
                    </a:ext>
                  </a:extLst>
                </p14:cNvPr>
                <p14:cNvContentPartPr/>
                <p14:nvPr/>
              </p14:nvContentPartPr>
              <p14:xfrm>
                <a:off x="10431813" y="2862067"/>
                <a:ext cx="755280" cy="428760"/>
              </p14:xfrm>
            </p:contentPart>
          </mc:Choice>
          <mc:Fallback>
            <p:pic>
              <p:nvPicPr>
                <p:cNvPr id="94" name="Freihand 93">
                  <a:extLst>
                    <a:ext uri="{FF2B5EF4-FFF2-40B4-BE49-F238E27FC236}">
                      <a16:creationId xmlns:a16="http://schemas.microsoft.com/office/drawing/2014/main" id="{4BDC27C7-0DD7-4C80-9B93-ED6A71B4AC79}"/>
                    </a:ext>
                  </a:extLst>
                </p:cNvPr>
                <p:cNvPicPr/>
                <p:nvPr/>
              </p:nvPicPr>
              <p:blipFill>
                <a:blip r:embed="rId30"/>
                <a:stretch>
                  <a:fillRect/>
                </a:stretch>
              </p:blipFill>
              <p:spPr>
                <a:xfrm>
                  <a:off x="10427493" y="2857747"/>
                  <a:ext cx="763920" cy="4374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96" name="Freihand 95">
                  <a:extLst>
                    <a:ext uri="{FF2B5EF4-FFF2-40B4-BE49-F238E27FC236}">
                      <a16:creationId xmlns:a16="http://schemas.microsoft.com/office/drawing/2014/main" id="{73876FDE-5072-429B-9E05-136480A259EE}"/>
                    </a:ext>
                  </a:extLst>
                </p14:cNvPr>
                <p14:cNvContentPartPr/>
                <p14:nvPr/>
              </p14:nvContentPartPr>
              <p14:xfrm>
                <a:off x="11256933" y="2446267"/>
                <a:ext cx="122400" cy="245520"/>
              </p14:xfrm>
            </p:contentPart>
          </mc:Choice>
          <mc:Fallback>
            <p:pic>
              <p:nvPicPr>
                <p:cNvPr id="96" name="Freihand 95">
                  <a:extLst>
                    <a:ext uri="{FF2B5EF4-FFF2-40B4-BE49-F238E27FC236}">
                      <a16:creationId xmlns:a16="http://schemas.microsoft.com/office/drawing/2014/main" id="{73876FDE-5072-429B-9E05-136480A259EE}"/>
                    </a:ext>
                  </a:extLst>
                </p:cNvPr>
                <p:cNvPicPr/>
                <p:nvPr/>
              </p:nvPicPr>
              <p:blipFill>
                <a:blip r:embed="rId32"/>
                <a:stretch>
                  <a:fillRect/>
                </a:stretch>
              </p:blipFill>
              <p:spPr>
                <a:xfrm>
                  <a:off x="11252613" y="2441947"/>
                  <a:ext cx="13104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97" name="Freihand 96">
                  <a:extLst>
                    <a:ext uri="{FF2B5EF4-FFF2-40B4-BE49-F238E27FC236}">
                      <a16:creationId xmlns:a16="http://schemas.microsoft.com/office/drawing/2014/main" id="{971EDB62-78B1-4FD3-925F-89CFBED40800}"/>
                    </a:ext>
                  </a:extLst>
                </p14:cNvPr>
                <p14:cNvContentPartPr/>
                <p14:nvPr/>
              </p14:nvContentPartPr>
              <p14:xfrm>
                <a:off x="11389413" y="3192907"/>
                <a:ext cx="26640" cy="126720"/>
              </p14:xfrm>
            </p:contentPart>
          </mc:Choice>
          <mc:Fallback>
            <p:pic>
              <p:nvPicPr>
                <p:cNvPr id="97" name="Freihand 96">
                  <a:extLst>
                    <a:ext uri="{FF2B5EF4-FFF2-40B4-BE49-F238E27FC236}">
                      <a16:creationId xmlns:a16="http://schemas.microsoft.com/office/drawing/2014/main" id="{971EDB62-78B1-4FD3-925F-89CFBED40800}"/>
                    </a:ext>
                  </a:extLst>
                </p:cNvPr>
                <p:cNvPicPr/>
                <p:nvPr/>
              </p:nvPicPr>
              <p:blipFill>
                <a:blip r:embed="rId34"/>
                <a:stretch>
                  <a:fillRect/>
                </a:stretch>
              </p:blipFill>
              <p:spPr>
                <a:xfrm>
                  <a:off x="11385093" y="3188587"/>
                  <a:ext cx="3528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98" name="Freihand 97">
                  <a:extLst>
                    <a:ext uri="{FF2B5EF4-FFF2-40B4-BE49-F238E27FC236}">
                      <a16:creationId xmlns:a16="http://schemas.microsoft.com/office/drawing/2014/main" id="{F74C6F35-83A6-4CEB-960C-1779820C2346}"/>
                    </a:ext>
                  </a:extLst>
                </p14:cNvPr>
                <p14:cNvContentPartPr/>
                <p14:nvPr/>
              </p14:nvContentPartPr>
              <p14:xfrm>
                <a:off x="11294013" y="3152587"/>
                <a:ext cx="223920" cy="171360"/>
              </p14:xfrm>
            </p:contentPart>
          </mc:Choice>
          <mc:Fallback>
            <p:pic>
              <p:nvPicPr>
                <p:cNvPr id="98" name="Freihand 97">
                  <a:extLst>
                    <a:ext uri="{FF2B5EF4-FFF2-40B4-BE49-F238E27FC236}">
                      <a16:creationId xmlns:a16="http://schemas.microsoft.com/office/drawing/2014/main" id="{F74C6F35-83A6-4CEB-960C-1779820C2346}"/>
                    </a:ext>
                  </a:extLst>
                </p:cNvPr>
                <p:cNvPicPr/>
                <p:nvPr/>
              </p:nvPicPr>
              <p:blipFill>
                <a:blip r:embed="rId36"/>
                <a:stretch>
                  <a:fillRect/>
                </a:stretch>
              </p:blipFill>
              <p:spPr>
                <a:xfrm>
                  <a:off x="11289693" y="3148267"/>
                  <a:ext cx="23256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99" name="Freihand 98">
                  <a:extLst>
                    <a:ext uri="{FF2B5EF4-FFF2-40B4-BE49-F238E27FC236}">
                      <a16:creationId xmlns:a16="http://schemas.microsoft.com/office/drawing/2014/main" id="{3C96B0FF-AD6D-44BA-B4F2-239CB986699B}"/>
                    </a:ext>
                  </a:extLst>
                </p14:cNvPr>
                <p14:cNvContentPartPr/>
                <p14:nvPr/>
              </p14:nvContentPartPr>
              <p14:xfrm>
                <a:off x="10766253" y="3115147"/>
                <a:ext cx="45360" cy="176400"/>
              </p14:xfrm>
            </p:contentPart>
          </mc:Choice>
          <mc:Fallback>
            <p:pic>
              <p:nvPicPr>
                <p:cNvPr id="99" name="Freihand 98">
                  <a:extLst>
                    <a:ext uri="{FF2B5EF4-FFF2-40B4-BE49-F238E27FC236}">
                      <a16:creationId xmlns:a16="http://schemas.microsoft.com/office/drawing/2014/main" id="{3C96B0FF-AD6D-44BA-B4F2-239CB986699B}"/>
                    </a:ext>
                  </a:extLst>
                </p:cNvPr>
                <p:cNvPicPr/>
                <p:nvPr/>
              </p:nvPicPr>
              <p:blipFill>
                <a:blip r:embed="rId38"/>
                <a:stretch>
                  <a:fillRect/>
                </a:stretch>
              </p:blipFill>
              <p:spPr>
                <a:xfrm>
                  <a:off x="10761933" y="3110827"/>
                  <a:ext cx="54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00" name="Freihand 99">
                  <a:extLst>
                    <a:ext uri="{FF2B5EF4-FFF2-40B4-BE49-F238E27FC236}">
                      <a16:creationId xmlns:a16="http://schemas.microsoft.com/office/drawing/2014/main" id="{93242695-636E-4E9A-8B6D-7D91F717E566}"/>
                    </a:ext>
                  </a:extLst>
                </p14:cNvPr>
                <p14:cNvContentPartPr/>
                <p14:nvPr/>
              </p14:nvContentPartPr>
              <p14:xfrm>
                <a:off x="10827453" y="3533467"/>
                <a:ext cx="9000" cy="22320"/>
              </p14:xfrm>
            </p:contentPart>
          </mc:Choice>
          <mc:Fallback>
            <p:pic>
              <p:nvPicPr>
                <p:cNvPr id="100" name="Freihand 99">
                  <a:extLst>
                    <a:ext uri="{FF2B5EF4-FFF2-40B4-BE49-F238E27FC236}">
                      <a16:creationId xmlns:a16="http://schemas.microsoft.com/office/drawing/2014/main" id="{93242695-636E-4E9A-8B6D-7D91F717E566}"/>
                    </a:ext>
                  </a:extLst>
                </p:cNvPr>
                <p:cNvPicPr/>
                <p:nvPr/>
              </p:nvPicPr>
              <p:blipFill>
                <a:blip r:embed="rId40"/>
                <a:stretch>
                  <a:fillRect/>
                </a:stretch>
              </p:blipFill>
              <p:spPr>
                <a:xfrm>
                  <a:off x="10823133" y="3529147"/>
                  <a:ext cx="176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101" name="Freihand 100">
                  <a:extLst>
                    <a:ext uri="{FF2B5EF4-FFF2-40B4-BE49-F238E27FC236}">
                      <a16:creationId xmlns:a16="http://schemas.microsoft.com/office/drawing/2014/main" id="{E01F3ED9-6787-45E9-877A-7C1D4AADD1BD}"/>
                    </a:ext>
                  </a:extLst>
                </p14:cNvPr>
                <p14:cNvContentPartPr/>
                <p14:nvPr/>
              </p14:nvContentPartPr>
              <p14:xfrm>
                <a:off x="10160373" y="3088147"/>
                <a:ext cx="452880" cy="119520"/>
              </p14:xfrm>
            </p:contentPart>
          </mc:Choice>
          <mc:Fallback>
            <p:pic>
              <p:nvPicPr>
                <p:cNvPr id="101" name="Freihand 100">
                  <a:extLst>
                    <a:ext uri="{FF2B5EF4-FFF2-40B4-BE49-F238E27FC236}">
                      <a16:creationId xmlns:a16="http://schemas.microsoft.com/office/drawing/2014/main" id="{E01F3ED9-6787-45E9-877A-7C1D4AADD1BD}"/>
                    </a:ext>
                  </a:extLst>
                </p:cNvPr>
                <p:cNvPicPr/>
                <p:nvPr/>
              </p:nvPicPr>
              <p:blipFill>
                <a:blip r:embed="rId42"/>
                <a:stretch>
                  <a:fillRect/>
                </a:stretch>
              </p:blipFill>
              <p:spPr>
                <a:xfrm>
                  <a:off x="10156053" y="3083827"/>
                  <a:ext cx="4615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102" name="Freihand 101">
                  <a:extLst>
                    <a:ext uri="{FF2B5EF4-FFF2-40B4-BE49-F238E27FC236}">
                      <a16:creationId xmlns:a16="http://schemas.microsoft.com/office/drawing/2014/main" id="{62E626A7-2281-4569-A252-B0512477667A}"/>
                    </a:ext>
                  </a:extLst>
                </p14:cNvPr>
                <p14:cNvContentPartPr/>
                <p14:nvPr/>
              </p14:nvContentPartPr>
              <p14:xfrm>
                <a:off x="10658613" y="3065467"/>
                <a:ext cx="59760" cy="16920"/>
              </p14:xfrm>
            </p:contentPart>
          </mc:Choice>
          <mc:Fallback>
            <p:pic>
              <p:nvPicPr>
                <p:cNvPr id="102" name="Freihand 101">
                  <a:extLst>
                    <a:ext uri="{FF2B5EF4-FFF2-40B4-BE49-F238E27FC236}">
                      <a16:creationId xmlns:a16="http://schemas.microsoft.com/office/drawing/2014/main" id="{62E626A7-2281-4569-A252-B0512477667A}"/>
                    </a:ext>
                  </a:extLst>
                </p:cNvPr>
                <p:cNvPicPr/>
                <p:nvPr/>
              </p:nvPicPr>
              <p:blipFill>
                <a:blip r:embed="rId44"/>
                <a:stretch>
                  <a:fillRect/>
                </a:stretch>
              </p:blipFill>
              <p:spPr>
                <a:xfrm>
                  <a:off x="10654293" y="3061147"/>
                  <a:ext cx="68400" cy="25560"/>
                </a:xfrm>
                <a:prstGeom prst="rect">
                  <a:avLst/>
                </a:prstGeom>
              </p:spPr>
            </p:pic>
          </mc:Fallback>
        </mc:AlternateContent>
      </p:grpSp>
      <p:grpSp>
        <p:nvGrpSpPr>
          <p:cNvPr id="125" name="Gruppieren 124">
            <a:extLst>
              <a:ext uri="{FF2B5EF4-FFF2-40B4-BE49-F238E27FC236}">
                <a16:creationId xmlns:a16="http://schemas.microsoft.com/office/drawing/2014/main" id="{6F46BF8C-F44C-4318-9F74-C40C8E5FB621}"/>
              </a:ext>
            </a:extLst>
          </p:cNvPr>
          <p:cNvGrpSpPr/>
          <p:nvPr/>
        </p:nvGrpSpPr>
        <p:grpSpPr>
          <a:xfrm>
            <a:off x="4381293" y="1859107"/>
            <a:ext cx="4938120" cy="3522240"/>
            <a:chOff x="4381293" y="1859107"/>
            <a:chExt cx="4938120" cy="3522240"/>
          </a:xfrm>
        </p:grpSpPr>
        <mc:AlternateContent xmlns:mc="http://schemas.openxmlformats.org/markup-compatibility/2006">
          <mc:Choice xmlns:p14="http://schemas.microsoft.com/office/powerpoint/2010/main" Requires="p14">
            <p:contentPart p14:bwMode="auto" r:id="rId45">
              <p14:nvContentPartPr>
                <p14:cNvPr id="5" name="Freihand 4">
                  <a:extLst>
                    <a:ext uri="{FF2B5EF4-FFF2-40B4-BE49-F238E27FC236}">
                      <a16:creationId xmlns:a16="http://schemas.microsoft.com/office/drawing/2014/main" id="{0F93B104-1679-46D2-B4C5-0A0CA8659C21}"/>
                    </a:ext>
                  </a:extLst>
                </p14:cNvPr>
                <p14:cNvContentPartPr/>
                <p14:nvPr/>
              </p14:nvContentPartPr>
              <p14:xfrm>
                <a:off x="6345813" y="4603027"/>
                <a:ext cx="1795680" cy="778320"/>
              </p14:xfrm>
            </p:contentPart>
          </mc:Choice>
          <mc:Fallback>
            <p:pic>
              <p:nvPicPr>
                <p:cNvPr id="5" name="Freihand 4">
                  <a:extLst>
                    <a:ext uri="{FF2B5EF4-FFF2-40B4-BE49-F238E27FC236}">
                      <a16:creationId xmlns:a16="http://schemas.microsoft.com/office/drawing/2014/main" id="{0F93B104-1679-46D2-B4C5-0A0CA8659C21}"/>
                    </a:ext>
                  </a:extLst>
                </p:cNvPr>
                <p:cNvPicPr/>
                <p:nvPr/>
              </p:nvPicPr>
              <p:blipFill>
                <a:blip r:embed="rId46"/>
                <a:stretch>
                  <a:fillRect/>
                </a:stretch>
              </p:blipFill>
              <p:spPr>
                <a:xfrm>
                  <a:off x="6341493" y="4598707"/>
                  <a:ext cx="1804320" cy="7869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4" name="Freihand 13">
                  <a:extLst>
                    <a:ext uri="{FF2B5EF4-FFF2-40B4-BE49-F238E27FC236}">
                      <a16:creationId xmlns:a16="http://schemas.microsoft.com/office/drawing/2014/main" id="{EB483EE6-87D2-42FD-8326-03E50DD612C2}"/>
                    </a:ext>
                  </a:extLst>
                </p14:cNvPr>
                <p14:cNvContentPartPr/>
                <p14:nvPr/>
              </p14:nvContentPartPr>
              <p14:xfrm>
                <a:off x="6822453" y="3973387"/>
                <a:ext cx="342000" cy="708840"/>
              </p14:xfrm>
            </p:contentPart>
          </mc:Choice>
          <mc:Fallback>
            <p:pic>
              <p:nvPicPr>
                <p:cNvPr id="14" name="Freihand 13">
                  <a:extLst>
                    <a:ext uri="{FF2B5EF4-FFF2-40B4-BE49-F238E27FC236}">
                      <a16:creationId xmlns:a16="http://schemas.microsoft.com/office/drawing/2014/main" id="{EB483EE6-87D2-42FD-8326-03E50DD612C2}"/>
                    </a:ext>
                  </a:extLst>
                </p:cNvPr>
                <p:cNvPicPr/>
                <p:nvPr/>
              </p:nvPicPr>
              <p:blipFill>
                <a:blip r:embed="rId48"/>
                <a:stretch>
                  <a:fillRect/>
                </a:stretch>
              </p:blipFill>
              <p:spPr>
                <a:xfrm>
                  <a:off x="6818133" y="3969067"/>
                  <a:ext cx="350640" cy="7174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9" name="Freihand 18">
                  <a:extLst>
                    <a:ext uri="{FF2B5EF4-FFF2-40B4-BE49-F238E27FC236}">
                      <a16:creationId xmlns:a16="http://schemas.microsoft.com/office/drawing/2014/main" id="{91CFA98C-A0E1-49A7-9D3B-467EFF35C009}"/>
                    </a:ext>
                  </a:extLst>
                </p14:cNvPr>
                <p14:cNvContentPartPr/>
                <p14:nvPr/>
              </p14:nvContentPartPr>
              <p14:xfrm>
                <a:off x="6748293" y="4154467"/>
                <a:ext cx="285120" cy="595080"/>
              </p14:xfrm>
            </p:contentPart>
          </mc:Choice>
          <mc:Fallback>
            <p:pic>
              <p:nvPicPr>
                <p:cNvPr id="19" name="Freihand 18">
                  <a:extLst>
                    <a:ext uri="{FF2B5EF4-FFF2-40B4-BE49-F238E27FC236}">
                      <a16:creationId xmlns:a16="http://schemas.microsoft.com/office/drawing/2014/main" id="{91CFA98C-A0E1-49A7-9D3B-467EFF35C009}"/>
                    </a:ext>
                  </a:extLst>
                </p:cNvPr>
                <p:cNvPicPr/>
                <p:nvPr/>
              </p:nvPicPr>
              <p:blipFill>
                <a:blip r:embed="rId50"/>
                <a:stretch>
                  <a:fillRect/>
                </a:stretch>
              </p:blipFill>
              <p:spPr>
                <a:xfrm>
                  <a:off x="6743973" y="4150147"/>
                  <a:ext cx="293760" cy="60372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0" name="Freihand 19">
                  <a:extLst>
                    <a:ext uri="{FF2B5EF4-FFF2-40B4-BE49-F238E27FC236}">
                      <a16:creationId xmlns:a16="http://schemas.microsoft.com/office/drawing/2014/main" id="{D9A48403-28B2-4DFB-9F5C-005A5811D540}"/>
                    </a:ext>
                  </a:extLst>
                </p14:cNvPr>
                <p14:cNvContentPartPr/>
                <p14:nvPr/>
              </p14:nvContentPartPr>
              <p14:xfrm>
                <a:off x="7292973" y="3306667"/>
                <a:ext cx="148320" cy="305640"/>
              </p14:xfrm>
            </p:contentPart>
          </mc:Choice>
          <mc:Fallback>
            <p:pic>
              <p:nvPicPr>
                <p:cNvPr id="20" name="Freihand 19">
                  <a:extLst>
                    <a:ext uri="{FF2B5EF4-FFF2-40B4-BE49-F238E27FC236}">
                      <a16:creationId xmlns:a16="http://schemas.microsoft.com/office/drawing/2014/main" id="{D9A48403-28B2-4DFB-9F5C-005A5811D540}"/>
                    </a:ext>
                  </a:extLst>
                </p:cNvPr>
                <p:cNvPicPr/>
                <p:nvPr/>
              </p:nvPicPr>
              <p:blipFill>
                <a:blip r:embed="rId52"/>
                <a:stretch>
                  <a:fillRect/>
                </a:stretch>
              </p:blipFill>
              <p:spPr>
                <a:xfrm>
                  <a:off x="7288653" y="3302347"/>
                  <a:ext cx="156960" cy="3142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5" name="Freihand 24">
                  <a:extLst>
                    <a:ext uri="{FF2B5EF4-FFF2-40B4-BE49-F238E27FC236}">
                      <a16:creationId xmlns:a16="http://schemas.microsoft.com/office/drawing/2014/main" id="{DE8CC28D-B7DF-4266-B02D-2B6509A636D3}"/>
                    </a:ext>
                  </a:extLst>
                </p14:cNvPr>
                <p14:cNvContentPartPr/>
                <p14:nvPr/>
              </p14:nvContentPartPr>
              <p14:xfrm>
                <a:off x="7511493" y="3173467"/>
                <a:ext cx="593280" cy="303120"/>
              </p14:xfrm>
            </p:contentPart>
          </mc:Choice>
          <mc:Fallback>
            <p:pic>
              <p:nvPicPr>
                <p:cNvPr id="25" name="Freihand 24">
                  <a:extLst>
                    <a:ext uri="{FF2B5EF4-FFF2-40B4-BE49-F238E27FC236}">
                      <a16:creationId xmlns:a16="http://schemas.microsoft.com/office/drawing/2014/main" id="{DE8CC28D-B7DF-4266-B02D-2B6509A636D3}"/>
                    </a:ext>
                  </a:extLst>
                </p:cNvPr>
                <p:cNvPicPr/>
                <p:nvPr/>
              </p:nvPicPr>
              <p:blipFill>
                <a:blip r:embed="rId54"/>
                <a:stretch>
                  <a:fillRect/>
                </a:stretch>
              </p:blipFill>
              <p:spPr>
                <a:xfrm>
                  <a:off x="7507173" y="3169147"/>
                  <a:ext cx="601920" cy="31176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26" name="Freihand 25">
                  <a:extLst>
                    <a:ext uri="{FF2B5EF4-FFF2-40B4-BE49-F238E27FC236}">
                      <a16:creationId xmlns:a16="http://schemas.microsoft.com/office/drawing/2014/main" id="{5A21EC67-D8F3-4BD3-9A58-6F28591281E8}"/>
                    </a:ext>
                  </a:extLst>
                </p14:cNvPr>
                <p14:cNvContentPartPr/>
                <p14:nvPr/>
              </p14:nvContentPartPr>
              <p14:xfrm>
                <a:off x="8263893" y="3013627"/>
                <a:ext cx="138960" cy="148320"/>
              </p14:xfrm>
            </p:contentPart>
          </mc:Choice>
          <mc:Fallback>
            <p:pic>
              <p:nvPicPr>
                <p:cNvPr id="26" name="Freihand 25">
                  <a:extLst>
                    <a:ext uri="{FF2B5EF4-FFF2-40B4-BE49-F238E27FC236}">
                      <a16:creationId xmlns:a16="http://schemas.microsoft.com/office/drawing/2014/main" id="{5A21EC67-D8F3-4BD3-9A58-6F28591281E8}"/>
                    </a:ext>
                  </a:extLst>
                </p:cNvPr>
                <p:cNvPicPr/>
                <p:nvPr/>
              </p:nvPicPr>
              <p:blipFill>
                <a:blip r:embed="rId56"/>
                <a:stretch>
                  <a:fillRect/>
                </a:stretch>
              </p:blipFill>
              <p:spPr>
                <a:xfrm>
                  <a:off x="8259573" y="3009307"/>
                  <a:ext cx="14760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7" name="Freihand 26">
                  <a:extLst>
                    <a:ext uri="{FF2B5EF4-FFF2-40B4-BE49-F238E27FC236}">
                      <a16:creationId xmlns:a16="http://schemas.microsoft.com/office/drawing/2014/main" id="{2BBE4966-FB70-4214-86F2-0CEC6B1C4D46}"/>
                    </a:ext>
                  </a:extLst>
                </p14:cNvPr>
                <p14:cNvContentPartPr/>
                <p14:nvPr/>
              </p14:nvContentPartPr>
              <p14:xfrm>
                <a:off x="8391333" y="3072307"/>
                <a:ext cx="124200" cy="63000"/>
              </p14:xfrm>
            </p:contentPart>
          </mc:Choice>
          <mc:Fallback>
            <p:pic>
              <p:nvPicPr>
                <p:cNvPr id="27" name="Freihand 26">
                  <a:extLst>
                    <a:ext uri="{FF2B5EF4-FFF2-40B4-BE49-F238E27FC236}">
                      <a16:creationId xmlns:a16="http://schemas.microsoft.com/office/drawing/2014/main" id="{2BBE4966-FB70-4214-86F2-0CEC6B1C4D46}"/>
                    </a:ext>
                  </a:extLst>
                </p:cNvPr>
                <p:cNvPicPr/>
                <p:nvPr/>
              </p:nvPicPr>
              <p:blipFill>
                <a:blip r:embed="rId58"/>
                <a:stretch>
                  <a:fillRect/>
                </a:stretch>
              </p:blipFill>
              <p:spPr>
                <a:xfrm>
                  <a:off x="8387013" y="3067987"/>
                  <a:ext cx="13284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8" name="Freihand 27">
                  <a:extLst>
                    <a:ext uri="{FF2B5EF4-FFF2-40B4-BE49-F238E27FC236}">
                      <a16:creationId xmlns:a16="http://schemas.microsoft.com/office/drawing/2014/main" id="{E8846232-3984-4ABA-AD0B-E6F568C88EEF}"/>
                    </a:ext>
                  </a:extLst>
                </p14:cNvPr>
                <p14:cNvContentPartPr/>
                <p14:nvPr/>
              </p14:nvContentPartPr>
              <p14:xfrm>
                <a:off x="8532453" y="2853787"/>
                <a:ext cx="259920" cy="253080"/>
              </p14:xfrm>
            </p:contentPart>
          </mc:Choice>
          <mc:Fallback>
            <p:pic>
              <p:nvPicPr>
                <p:cNvPr id="28" name="Freihand 27">
                  <a:extLst>
                    <a:ext uri="{FF2B5EF4-FFF2-40B4-BE49-F238E27FC236}">
                      <a16:creationId xmlns:a16="http://schemas.microsoft.com/office/drawing/2014/main" id="{E8846232-3984-4ABA-AD0B-E6F568C88EEF}"/>
                    </a:ext>
                  </a:extLst>
                </p:cNvPr>
                <p:cNvPicPr/>
                <p:nvPr/>
              </p:nvPicPr>
              <p:blipFill>
                <a:blip r:embed="rId60"/>
                <a:stretch>
                  <a:fillRect/>
                </a:stretch>
              </p:blipFill>
              <p:spPr>
                <a:xfrm>
                  <a:off x="8528133" y="2849467"/>
                  <a:ext cx="26856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9" name="Freihand 28">
                  <a:extLst>
                    <a:ext uri="{FF2B5EF4-FFF2-40B4-BE49-F238E27FC236}">
                      <a16:creationId xmlns:a16="http://schemas.microsoft.com/office/drawing/2014/main" id="{2468B0E1-3BE0-4888-9020-7BDEF8119B33}"/>
                    </a:ext>
                  </a:extLst>
                </p14:cNvPr>
                <p14:cNvContentPartPr/>
                <p14:nvPr/>
              </p14:nvContentPartPr>
              <p14:xfrm>
                <a:off x="7135653" y="3028747"/>
                <a:ext cx="2059920" cy="752760"/>
              </p14:xfrm>
            </p:contentPart>
          </mc:Choice>
          <mc:Fallback>
            <p:pic>
              <p:nvPicPr>
                <p:cNvPr id="29" name="Freihand 28">
                  <a:extLst>
                    <a:ext uri="{FF2B5EF4-FFF2-40B4-BE49-F238E27FC236}">
                      <a16:creationId xmlns:a16="http://schemas.microsoft.com/office/drawing/2014/main" id="{2468B0E1-3BE0-4888-9020-7BDEF8119B33}"/>
                    </a:ext>
                  </a:extLst>
                </p:cNvPr>
                <p:cNvPicPr/>
                <p:nvPr/>
              </p:nvPicPr>
              <p:blipFill>
                <a:blip r:embed="rId62"/>
                <a:stretch>
                  <a:fillRect/>
                </a:stretch>
              </p:blipFill>
              <p:spPr>
                <a:xfrm>
                  <a:off x="7131333" y="3024427"/>
                  <a:ext cx="2068560" cy="7614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32" name="Freihand 31">
                  <a:extLst>
                    <a:ext uri="{FF2B5EF4-FFF2-40B4-BE49-F238E27FC236}">
                      <a16:creationId xmlns:a16="http://schemas.microsoft.com/office/drawing/2014/main" id="{AAF65F1F-558D-4B20-B3A3-16423F2D0E34}"/>
                    </a:ext>
                  </a:extLst>
                </p14:cNvPr>
                <p14:cNvContentPartPr/>
                <p14:nvPr/>
              </p14:nvContentPartPr>
              <p14:xfrm>
                <a:off x="4381293" y="3200467"/>
                <a:ext cx="302400" cy="404280"/>
              </p14:xfrm>
            </p:contentPart>
          </mc:Choice>
          <mc:Fallback>
            <p:pic>
              <p:nvPicPr>
                <p:cNvPr id="32" name="Freihand 31">
                  <a:extLst>
                    <a:ext uri="{FF2B5EF4-FFF2-40B4-BE49-F238E27FC236}">
                      <a16:creationId xmlns:a16="http://schemas.microsoft.com/office/drawing/2014/main" id="{AAF65F1F-558D-4B20-B3A3-16423F2D0E34}"/>
                    </a:ext>
                  </a:extLst>
                </p:cNvPr>
                <p:cNvPicPr/>
                <p:nvPr/>
              </p:nvPicPr>
              <p:blipFill>
                <a:blip r:embed="rId64"/>
                <a:stretch>
                  <a:fillRect/>
                </a:stretch>
              </p:blipFill>
              <p:spPr>
                <a:xfrm>
                  <a:off x="4376973" y="3196147"/>
                  <a:ext cx="311040" cy="4129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33" name="Freihand 32">
                  <a:extLst>
                    <a:ext uri="{FF2B5EF4-FFF2-40B4-BE49-F238E27FC236}">
                      <a16:creationId xmlns:a16="http://schemas.microsoft.com/office/drawing/2014/main" id="{092146ED-5B5C-495D-A372-066A4E2EE3D4}"/>
                    </a:ext>
                  </a:extLst>
                </p14:cNvPr>
                <p14:cNvContentPartPr/>
                <p14:nvPr/>
              </p14:nvContentPartPr>
              <p14:xfrm>
                <a:off x="4842813" y="2824627"/>
                <a:ext cx="163080" cy="218160"/>
              </p14:xfrm>
            </p:contentPart>
          </mc:Choice>
          <mc:Fallback>
            <p:pic>
              <p:nvPicPr>
                <p:cNvPr id="33" name="Freihand 32">
                  <a:extLst>
                    <a:ext uri="{FF2B5EF4-FFF2-40B4-BE49-F238E27FC236}">
                      <a16:creationId xmlns:a16="http://schemas.microsoft.com/office/drawing/2014/main" id="{092146ED-5B5C-495D-A372-066A4E2EE3D4}"/>
                    </a:ext>
                  </a:extLst>
                </p:cNvPr>
                <p:cNvPicPr/>
                <p:nvPr/>
              </p:nvPicPr>
              <p:blipFill>
                <a:blip r:embed="rId66"/>
                <a:stretch>
                  <a:fillRect/>
                </a:stretch>
              </p:blipFill>
              <p:spPr>
                <a:xfrm>
                  <a:off x="4838493" y="2820307"/>
                  <a:ext cx="17172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34" name="Freihand 33">
                  <a:extLst>
                    <a:ext uri="{FF2B5EF4-FFF2-40B4-BE49-F238E27FC236}">
                      <a16:creationId xmlns:a16="http://schemas.microsoft.com/office/drawing/2014/main" id="{3B1CFD94-039B-4ABF-8157-C8914F9579AA}"/>
                    </a:ext>
                  </a:extLst>
                </p14:cNvPr>
                <p14:cNvContentPartPr/>
                <p14:nvPr/>
              </p14:nvContentPartPr>
              <p14:xfrm>
                <a:off x="5048733" y="2845867"/>
                <a:ext cx="360" cy="360"/>
              </p14:xfrm>
            </p:contentPart>
          </mc:Choice>
          <mc:Fallback>
            <p:pic>
              <p:nvPicPr>
                <p:cNvPr id="34" name="Freihand 33">
                  <a:extLst>
                    <a:ext uri="{FF2B5EF4-FFF2-40B4-BE49-F238E27FC236}">
                      <a16:creationId xmlns:a16="http://schemas.microsoft.com/office/drawing/2014/main" id="{3B1CFD94-039B-4ABF-8157-C8914F9579AA}"/>
                    </a:ext>
                  </a:extLst>
                </p:cNvPr>
                <p:cNvPicPr/>
                <p:nvPr/>
              </p:nvPicPr>
              <p:blipFill>
                <a:blip r:embed="rId28"/>
                <a:stretch>
                  <a:fillRect/>
                </a:stretch>
              </p:blipFill>
              <p:spPr>
                <a:xfrm>
                  <a:off x="5044413" y="2841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5" name="Freihand 34">
                  <a:extLst>
                    <a:ext uri="{FF2B5EF4-FFF2-40B4-BE49-F238E27FC236}">
                      <a16:creationId xmlns:a16="http://schemas.microsoft.com/office/drawing/2014/main" id="{0CA79224-BDB3-4B67-826A-65CB8345DF81}"/>
                    </a:ext>
                  </a:extLst>
                </p14:cNvPr>
                <p14:cNvContentPartPr/>
                <p14:nvPr/>
              </p14:nvContentPartPr>
              <p14:xfrm>
                <a:off x="4999773" y="2725987"/>
                <a:ext cx="145080" cy="182160"/>
              </p14:xfrm>
            </p:contentPart>
          </mc:Choice>
          <mc:Fallback>
            <p:pic>
              <p:nvPicPr>
                <p:cNvPr id="35" name="Freihand 34">
                  <a:extLst>
                    <a:ext uri="{FF2B5EF4-FFF2-40B4-BE49-F238E27FC236}">
                      <a16:creationId xmlns:a16="http://schemas.microsoft.com/office/drawing/2014/main" id="{0CA79224-BDB3-4B67-826A-65CB8345DF81}"/>
                    </a:ext>
                  </a:extLst>
                </p:cNvPr>
                <p:cNvPicPr/>
                <p:nvPr/>
              </p:nvPicPr>
              <p:blipFill>
                <a:blip r:embed="rId69"/>
                <a:stretch>
                  <a:fillRect/>
                </a:stretch>
              </p:blipFill>
              <p:spPr>
                <a:xfrm>
                  <a:off x="4995453" y="2721667"/>
                  <a:ext cx="15372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6" name="Freihand 35">
                  <a:extLst>
                    <a:ext uri="{FF2B5EF4-FFF2-40B4-BE49-F238E27FC236}">
                      <a16:creationId xmlns:a16="http://schemas.microsoft.com/office/drawing/2014/main" id="{5EC56430-CB79-41FD-ADCA-DEDF2F11D5B9}"/>
                    </a:ext>
                  </a:extLst>
                </p14:cNvPr>
                <p14:cNvContentPartPr/>
                <p14:nvPr/>
              </p14:nvContentPartPr>
              <p14:xfrm>
                <a:off x="5121453" y="2766307"/>
                <a:ext cx="82800" cy="67680"/>
              </p14:xfrm>
            </p:contentPart>
          </mc:Choice>
          <mc:Fallback>
            <p:pic>
              <p:nvPicPr>
                <p:cNvPr id="36" name="Freihand 35">
                  <a:extLst>
                    <a:ext uri="{FF2B5EF4-FFF2-40B4-BE49-F238E27FC236}">
                      <a16:creationId xmlns:a16="http://schemas.microsoft.com/office/drawing/2014/main" id="{5EC56430-CB79-41FD-ADCA-DEDF2F11D5B9}"/>
                    </a:ext>
                  </a:extLst>
                </p:cNvPr>
                <p:cNvPicPr/>
                <p:nvPr/>
              </p:nvPicPr>
              <p:blipFill>
                <a:blip r:embed="rId71"/>
                <a:stretch>
                  <a:fillRect/>
                </a:stretch>
              </p:blipFill>
              <p:spPr>
                <a:xfrm>
                  <a:off x="5117133" y="2761987"/>
                  <a:ext cx="9144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7" name="Freihand 36">
                  <a:extLst>
                    <a:ext uri="{FF2B5EF4-FFF2-40B4-BE49-F238E27FC236}">
                      <a16:creationId xmlns:a16="http://schemas.microsoft.com/office/drawing/2014/main" id="{399B3AE2-797E-4668-B58B-8093E18A8881}"/>
                    </a:ext>
                  </a:extLst>
                </p14:cNvPr>
                <p14:cNvContentPartPr/>
                <p14:nvPr/>
              </p14:nvContentPartPr>
              <p14:xfrm>
                <a:off x="5243493" y="2675227"/>
                <a:ext cx="118080" cy="156600"/>
              </p14:xfrm>
            </p:contentPart>
          </mc:Choice>
          <mc:Fallback>
            <p:pic>
              <p:nvPicPr>
                <p:cNvPr id="37" name="Freihand 36">
                  <a:extLst>
                    <a:ext uri="{FF2B5EF4-FFF2-40B4-BE49-F238E27FC236}">
                      <a16:creationId xmlns:a16="http://schemas.microsoft.com/office/drawing/2014/main" id="{399B3AE2-797E-4668-B58B-8093E18A8881}"/>
                    </a:ext>
                  </a:extLst>
                </p:cNvPr>
                <p:cNvPicPr/>
                <p:nvPr/>
              </p:nvPicPr>
              <p:blipFill>
                <a:blip r:embed="rId73"/>
                <a:stretch>
                  <a:fillRect/>
                </a:stretch>
              </p:blipFill>
              <p:spPr>
                <a:xfrm>
                  <a:off x="5239173" y="2670907"/>
                  <a:ext cx="1267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8" name="Freihand 37">
                  <a:extLst>
                    <a:ext uri="{FF2B5EF4-FFF2-40B4-BE49-F238E27FC236}">
                      <a16:creationId xmlns:a16="http://schemas.microsoft.com/office/drawing/2014/main" id="{AF9FEA12-6545-4723-B647-5BE76A5FD2FA}"/>
                    </a:ext>
                  </a:extLst>
                </p14:cNvPr>
                <p14:cNvContentPartPr/>
                <p14:nvPr/>
              </p14:nvContentPartPr>
              <p14:xfrm>
                <a:off x="5384253" y="2553907"/>
                <a:ext cx="106200" cy="105120"/>
              </p14:xfrm>
            </p:contentPart>
          </mc:Choice>
          <mc:Fallback>
            <p:pic>
              <p:nvPicPr>
                <p:cNvPr id="38" name="Freihand 37">
                  <a:extLst>
                    <a:ext uri="{FF2B5EF4-FFF2-40B4-BE49-F238E27FC236}">
                      <a16:creationId xmlns:a16="http://schemas.microsoft.com/office/drawing/2014/main" id="{AF9FEA12-6545-4723-B647-5BE76A5FD2FA}"/>
                    </a:ext>
                  </a:extLst>
                </p:cNvPr>
                <p:cNvPicPr/>
                <p:nvPr/>
              </p:nvPicPr>
              <p:blipFill>
                <a:blip r:embed="rId75"/>
                <a:stretch>
                  <a:fillRect/>
                </a:stretch>
              </p:blipFill>
              <p:spPr>
                <a:xfrm>
                  <a:off x="5379933" y="2549587"/>
                  <a:ext cx="1148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0" name="Freihand 39">
                  <a:extLst>
                    <a:ext uri="{FF2B5EF4-FFF2-40B4-BE49-F238E27FC236}">
                      <a16:creationId xmlns:a16="http://schemas.microsoft.com/office/drawing/2014/main" id="{B922A051-141D-43B6-AB94-47A30B1A0C06}"/>
                    </a:ext>
                  </a:extLst>
                </p14:cNvPr>
                <p14:cNvContentPartPr/>
                <p14:nvPr/>
              </p14:nvContentPartPr>
              <p14:xfrm>
                <a:off x="5656413" y="2243947"/>
                <a:ext cx="242640" cy="235080"/>
              </p14:xfrm>
            </p:contentPart>
          </mc:Choice>
          <mc:Fallback>
            <p:pic>
              <p:nvPicPr>
                <p:cNvPr id="40" name="Freihand 39">
                  <a:extLst>
                    <a:ext uri="{FF2B5EF4-FFF2-40B4-BE49-F238E27FC236}">
                      <a16:creationId xmlns:a16="http://schemas.microsoft.com/office/drawing/2014/main" id="{B922A051-141D-43B6-AB94-47A30B1A0C06}"/>
                    </a:ext>
                  </a:extLst>
                </p:cNvPr>
                <p:cNvPicPr/>
                <p:nvPr/>
              </p:nvPicPr>
              <p:blipFill>
                <a:blip r:embed="rId77"/>
                <a:stretch>
                  <a:fillRect/>
                </a:stretch>
              </p:blipFill>
              <p:spPr>
                <a:xfrm>
                  <a:off x="5652093" y="2239627"/>
                  <a:ext cx="25128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2" name="Freihand 41">
                  <a:extLst>
                    <a:ext uri="{FF2B5EF4-FFF2-40B4-BE49-F238E27FC236}">
                      <a16:creationId xmlns:a16="http://schemas.microsoft.com/office/drawing/2014/main" id="{AA461BB4-FF60-4BF3-B36A-2443BD9C56E7}"/>
                    </a:ext>
                  </a:extLst>
                </p14:cNvPr>
                <p14:cNvContentPartPr/>
                <p14:nvPr/>
              </p14:nvContentPartPr>
              <p14:xfrm>
                <a:off x="5218653" y="3145747"/>
                <a:ext cx="165600" cy="196920"/>
              </p14:xfrm>
            </p:contentPart>
          </mc:Choice>
          <mc:Fallback>
            <p:pic>
              <p:nvPicPr>
                <p:cNvPr id="42" name="Freihand 41">
                  <a:extLst>
                    <a:ext uri="{FF2B5EF4-FFF2-40B4-BE49-F238E27FC236}">
                      <a16:creationId xmlns:a16="http://schemas.microsoft.com/office/drawing/2014/main" id="{AA461BB4-FF60-4BF3-B36A-2443BD9C56E7}"/>
                    </a:ext>
                  </a:extLst>
                </p:cNvPr>
                <p:cNvPicPr/>
                <p:nvPr/>
              </p:nvPicPr>
              <p:blipFill>
                <a:blip r:embed="rId79"/>
                <a:stretch>
                  <a:fillRect/>
                </a:stretch>
              </p:blipFill>
              <p:spPr>
                <a:xfrm>
                  <a:off x="5214333" y="3141427"/>
                  <a:ext cx="17424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3" name="Freihand 42">
                  <a:extLst>
                    <a:ext uri="{FF2B5EF4-FFF2-40B4-BE49-F238E27FC236}">
                      <a16:creationId xmlns:a16="http://schemas.microsoft.com/office/drawing/2014/main" id="{1D11AE5C-312A-4678-985F-97281A02EB8F}"/>
                    </a:ext>
                  </a:extLst>
                </p14:cNvPr>
                <p14:cNvContentPartPr/>
                <p14:nvPr/>
              </p14:nvContentPartPr>
              <p14:xfrm>
                <a:off x="5096613" y="3113347"/>
                <a:ext cx="277200" cy="226800"/>
              </p14:xfrm>
            </p:contentPart>
          </mc:Choice>
          <mc:Fallback>
            <p:pic>
              <p:nvPicPr>
                <p:cNvPr id="43" name="Freihand 42">
                  <a:extLst>
                    <a:ext uri="{FF2B5EF4-FFF2-40B4-BE49-F238E27FC236}">
                      <a16:creationId xmlns:a16="http://schemas.microsoft.com/office/drawing/2014/main" id="{1D11AE5C-312A-4678-985F-97281A02EB8F}"/>
                    </a:ext>
                  </a:extLst>
                </p:cNvPr>
                <p:cNvPicPr/>
                <p:nvPr/>
              </p:nvPicPr>
              <p:blipFill>
                <a:blip r:embed="rId81"/>
                <a:stretch>
                  <a:fillRect/>
                </a:stretch>
              </p:blipFill>
              <p:spPr>
                <a:xfrm>
                  <a:off x="5092293" y="3109027"/>
                  <a:ext cx="28584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4" name="Freihand 43">
                  <a:extLst>
                    <a:ext uri="{FF2B5EF4-FFF2-40B4-BE49-F238E27FC236}">
                      <a16:creationId xmlns:a16="http://schemas.microsoft.com/office/drawing/2014/main" id="{38CD4747-86FE-4D50-982F-BDF14F874725}"/>
                    </a:ext>
                  </a:extLst>
                </p14:cNvPr>
                <p14:cNvContentPartPr/>
                <p14:nvPr/>
              </p14:nvContentPartPr>
              <p14:xfrm>
                <a:off x="5390013" y="2911747"/>
                <a:ext cx="310320" cy="239040"/>
              </p14:xfrm>
            </p:contentPart>
          </mc:Choice>
          <mc:Fallback>
            <p:pic>
              <p:nvPicPr>
                <p:cNvPr id="44" name="Freihand 43">
                  <a:extLst>
                    <a:ext uri="{FF2B5EF4-FFF2-40B4-BE49-F238E27FC236}">
                      <a16:creationId xmlns:a16="http://schemas.microsoft.com/office/drawing/2014/main" id="{38CD4747-86FE-4D50-982F-BDF14F874725}"/>
                    </a:ext>
                  </a:extLst>
                </p:cNvPr>
                <p:cNvPicPr/>
                <p:nvPr/>
              </p:nvPicPr>
              <p:blipFill>
                <a:blip r:embed="rId83"/>
                <a:stretch>
                  <a:fillRect/>
                </a:stretch>
              </p:blipFill>
              <p:spPr>
                <a:xfrm>
                  <a:off x="5385693" y="2907427"/>
                  <a:ext cx="31896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5" name="Freihand 44">
                  <a:extLst>
                    <a:ext uri="{FF2B5EF4-FFF2-40B4-BE49-F238E27FC236}">
                      <a16:creationId xmlns:a16="http://schemas.microsoft.com/office/drawing/2014/main" id="{42131D89-C425-4492-B1DC-BE86A4AC55A3}"/>
                    </a:ext>
                  </a:extLst>
                </p14:cNvPr>
                <p14:cNvContentPartPr/>
                <p14:nvPr/>
              </p14:nvContentPartPr>
              <p14:xfrm>
                <a:off x="5740653" y="2676307"/>
                <a:ext cx="227160" cy="232920"/>
              </p14:xfrm>
            </p:contentPart>
          </mc:Choice>
          <mc:Fallback>
            <p:pic>
              <p:nvPicPr>
                <p:cNvPr id="45" name="Freihand 44">
                  <a:extLst>
                    <a:ext uri="{FF2B5EF4-FFF2-40B4-BE49-F238E27FC236}">
                      <a16:creationId xmlns:a16="http://schemas.microsoft.com/office/drawing/2014/main" id="{42131D89-C425-4492-B1DC-BE86A4AC55A3}"/>
                    </a:ext>
                  </a:extLst>
                </p:cNvPr>
                <p:cNvPicPr/>
                <p:nvPr/>
              </p:nvPicPr>
              <p:blipFill>
                <a:blip r:embed="rId85"/>
                <a:stretch>
                  <a:fillRect/>
                </a:stretch>
              </p:blipFill>
              <p:spPr>
                <a:xfrm>
                  <a:off x="5736333" y="2671987"/>
                  <a:ext cx="2358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7" name="Freihand 46">
                  <a:extLst>
                    <a:ext uri="{FF2B5EF4-FFF2-40B4-BE49-F238E27FC236}">
                      <a16:creationId xmlns:a16="http://schemas.microsoft.com/office/drawing/2014/main" id="{A76BE4C9-E938-44B3-B67A-C9E912B8655A}"/>
                    </a:ext>
                  </a:extLst>
                </p14:cNvPr>
                <p14:cNvContentPartPr/>
                <p14:nvPr/>
              </p14:nvContentPartPr>
              <p14:xfrm>
                <a:off x="6000213" y="2433307"/>
                <a:ext cx="147960" cy="223560"/>
              </p14:xfrm>
            </p:contentPart>
          </mc:Choice>
          <mc:Fallback>
            <p:pic>
              <p:nvPicPr>
                <p:cNvPr id="47" name="Freihand 46">
                  <a:extLst>
                    <a:ext uri="{FF2B5EF4-FFF2-40B4-BE49-F238E27FC236}">
                      <a16:creationId xmlns:a16="http://schemas.microsoft.com/office/drawing/2014/main" id="{A76BE4C9-E938-44B3-B67A-C9E912B8655A}"/>
                    </a:ext>
                  </a:extLst>
                </p:cNvPr>
                <p:cNvPicPr/>
                <p:nvPr/>
              </p:nvPicPr>
              <p:blipFill>
                <a:blip r:embed="rId87"/>
                <a:stretch>
                  <a:fillRect/>
                </a:stretch>
              </p:blipFill>
              <p:spPr>
                <a:xfrm>
                  <a:off x="5995893" y="2428987"/>
                  <a:ext cx="15660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8" name="Freihand 47">
                  <a:extLst>
                    <a:ext uri="{FF2B5EF4-FFF2-40B4-BE49-F238E27FC236}">
                      <a16:creationId xmlns:a16="http://schemas.microsoft.com/office/drawing/2014/main" id="{C0274CEE-F0DB-4A47-B7F8-F15580BEC5CC}"/>
                    </a:ext>
                  </a:extLst>
                </p14:cNvPr>
                <p14:cNvContentPartPr/>
                <p14:nvPr/>
              </p14:nvContentPartPr>
              <p14:xfrm>
                <a:off x="6270933" y="2369947"/>
                <a:ext cx="50400" cy="83520"/>
              </p14:xfrm>
            </p:contentPart>
          </mc:Choice>
          <mc:Fallback>
            <p:pic>
              <p:nvPicPr>
                <p:cNvPr id="48" name="Freihand 47">
                  <a:extLst>
                    <a:ext uri="{FF2B5EF4-FFF2-40B4-BE49-F238E27FC236}">
                      <a16:creationId xmlns:a16="http://schemas.microsoft.com/office/drawing/2014/main" id="{C0274CEE-F0DB-4A47-B7F8-F15580BEC5CC}"/>
                    </a:ext>
                  </a:extLst>
                </p:cNvPr>
                <p:cNvPicPr/>
                <p:nvPr/>
              </p:nvPicPr>
              <p:blipFill>
                <a:blip r:embed="rId89"/>
                <a:stretch>
                  <a:fillRect/>
                </a:stretch>
              </p:blipFill>
              <p:spPr>
                <a:xfrm>
                  <a:off x="6266613" y="2365627"/>
                  <a:ext cx="590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9" name="Freihand 48">
                  <a:extLst>
                    <a:ext uri="{FF2B5EF4-FFF2-40B4-BE49-F238E27FC236}">
                      <a16:creationId xmlns:a16="http://schemas.microsoft.com/office/drawing/2014/main" id="{4380FC1D-111D-4CA6-A6D5-E7140A8E15E0}"/>
                    </a:ext>
                  </a:extLst>
                </p14:cNvPr>
                <p14:cNvContentPartPr/>
                <p14:nvPr/>
              </p14:nvContentPartPr>
              <p14:xfrm>
                <a:off x="6230253" y="2291107"/>
                <a:ext cx="77040" cy="23040"/>
              </p14:xfrm>
            </p:contentPart>
          </mc:Choice>
          <mc:Fallback>
            <p:pic>
              <p:nvPicPr>
                <p:cNvPr id="49" name="Freihand 48">
                  <a:extLst>
                    <a:ext uri="{FF2B5EF4-FFF2-40B4-BE49-F238E27FC236}">
                      <a16:creationId xmlns:a16="http://schemas.microsoft.com/office/drawing/2014/main" id="{4380FC1D-111D-4CA6-A6D5-E7140A8E15E0}"/>
                    </a:ext>
                  </a:extLst>
                </p:cNvPr>
                <p:cNvPicPr/>
                <p:nvPr/>
              </p:nvPicPr>
              <p:blipFill>
                <a:blip r:embed="rId91"/>
                <a:stretch>
                  <a:fillRect/>
                </a:stretch>
              </p:blipFill>
              <p:spPr>
                <a:xfrm>
                  <a:off x="6225933" y="2286787"/>
                  <a:ext cx="8568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0" name="Freihand 49">
                  <a:extLst>
                    <a:ext uri="{FF2B5EF4-FFF2-40B4-BE49-F238E27FC236}">
                      <a16:creationId xmlns:a16="http://schemas.microsoft.com/office/drawing/2014/main" id="{F53A1EE3-D9C1-4ED9-B212-BB0CA1635421}"/>
                    </a:ext>
                  </a:extLst>
                </p14:cNvPr>
                <p14:cNvContentPartPr/>
                <p14:nvPr/>
              </p14:nvContentPartPr>
              <p14:xfrm>
                <a:off x="6337173" y="2304067"/>
                <a:ext cx="85680" cy="109440"/>
              </p14:xfrm>
            </p:contentPart>
          </mc:Choice>
          <mc:Fallback>
            <p:pic>
              <p:nvPicPr>
                <p:cNvPr id="50" name="Freihand 49">
                  <a:extLst>
                    <a:ext uri="{FF2B5EF4-FFF2-40B4-BE49-F238E27FC236}">
                      <a16:creationId xmlns:a16="http://schemas.microsoft.com/office/drawing/2014/main" id="{F53A1EE3-D9C1-4ED9-B212-BB0CA1635421}"/>
                    </a:ext>
                  </a:extLst>
                </p:cNvPr>
                <p:cNvPicPr/>
                <p:nvPr/>
              </p:nvPicPr>
              <p:blipFill>
                <a:blip r:embed="rId93"/>
                <a:stretch>
                  <a:fillRect/>
                </a:stretch>
              </p:blipFill>
              <p:spPr>
                <a:xfrm>
                  <a:off x="6332853" y="2299747"/>
                  <a:ext cx="943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1" name="Freihand 50">
                  <a:extLst>
                    <a:ext uri="{FF2B5EF4-FFF2-40B4-BE49-F238E27FC236}">
                      <a16:creationId xmlns:a16="http://schemas.microsoft.com/office/drawing/2014/main" id="{5B26E5D6-356E-4291-9C89-0F3861D22722}"/>
                    </a:ext>
                  </a:extLst>
                </p14:cNvPr>
                <p14:cNvContentPartPr/>
                <p14:nvPr/>
              </p14:nvContentPartPr>
              <p14:xfrm>
                <a:off x="5508093" y="3397027"/>
                <a:ext cx="143280" cy="196560"/>
              </p14:xfrm>
            </p:contentPart>
          </mc:Choice>
          <mc:Fallback>
            <p:pic>
              <p:nvPicPr>
                <p:cNvPr id="51" name="Freihand 50">
                  <a:extLst>
                    <a:ext uri="{FF2B5EF4-FFF2-40B4-BE49-F238E27FC236}">
                      <a16:creationId xmlns:a16="http://schemas.microsoft.com/office/drawing/2014/main" id="{5B26E5D6-356E-4291-9C89-0F3861D22722}"/>
                    </a:ext>
                  </a:extLst>
                </p:cNvPr>
                <p:cNvPicPr/>
                <p:nvPr/>
              </p:nvPicPr>
              <p:blipFill>
                <a:blip r:embed="rId95"/>
                <a:stretch>
                  <a:fillRect/>
                </a:stretch>
              </p:blipFill>
              <p:spPr>
                <a:xfrm>
                  <a:off x="5503773" y="3392707"/>
                  <a:ext cx="151920" cy="2052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2" name="Freihand 51">
                  <a:extLst>
                    <a:ext uri="{FF2B5EF4-FFF2-40B4-BE49-F238E27FC236}">
                      <a16:creationId xmlns:a16="http://schemas.microsoft.com/office/drawing/2014/main" id="{56532B8E-BA4F-4103-8B20-EA3B52F9777C}"/>
                    </a:ext>
                  </a:extLst>
                </p14:cNvPr>
                <p14:cNvContentPartPr/>
                <p14:nvPr/>
              </p14:nvContentPartPr>
              <p14:xfrm>
                <a:off x="5564253" y="3210547"/>
                <a:ext cx="289440" cy="251640"/>
              </p14:xfrm>
            </p:contentPart>
          </mc:Choice>
          <mc:Fallback>
            <p:pic>
              <p:nvPicPr>
                <p:cNvPr id="52" name="Freihand 51">
                  <a:extLst>
                    <a:ext uri="{FF2B5EF4-FFF2-40B4-BE49-F238E27FC236}">
                      <a16:creationId xmlns:a16="http://schemas.microsoft.com/office/drawing/2014/main" id="{56532B8E-BA4F-4103-8B20-EA3B52F9777C}"/>
                    </a:ext>
                  </a:extLst>
                </p:cNvPr>
                <p:cNvPicPr/>
                <p:nvPr/>
              </p:nvPicPr>
              <p:blipFill>
                <a:blip r:embed="rId97"/>
                <a:stretch>
                  <a:fillRect/>
                </a:stretch>
              </p:blipFill>
              <p:spPr>
                <a:xfrm>
                  <a:off x="5559933" y="3206227"/>
                  <a:ext cx="29808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3" name="Freihand 52">
                  <a:extLst>
                    <a:ext uri="{FF2B5EF4-FFF2-40B4-BE49-F238E27FC236}">
                      <a16:creationId xmlns:a16="http://schemas.microsoft.com/office/drawing/2014/main" id="{BB34EF8A-5814-4258-B3F3-7A3CDE75DA15}"/>
                    </a:ext>
                  </a:extLst>
                </p14:cNvPr>
                <p14:cNvContentPartPr/>
                <p14:nvPr/>
              </p14:nvContentPartPr>
              <p14:xfrm>
                <a:off x="5865933" y="3070507"/>
                <a:ext cx="155520" cy="260640"/>
              </p14:xfrm>
            </p:contentPart>
          </mc:Choice>
          <mc:Fallback>
            <p:pic>
              <p:nvPicPr>
                <p:cNvPr id="53" name="Freihand 52">
                  <a:extLst>
                    <a:ext uri="{FF2B5EF4-FFF2-40B4-BE49-F238E27FC236}">
                      <a16:creationId xmlns:a16="http://schemas.microsoft.com/office/drawing/2014/main" id="{BB34EF8A-5814-4258-B3F3-7A3CDE75DA15}"/>
                    </a:ext>
                  </a:extLst>
                </p:cNvPr>
                <p:cNvPicPr/>
                <p:nvPr/>
              </p:nvPicPr>
              <p:blipFill>
                <a:blip r:embed="rId99"/>
                <a:stretch>
                  <a:fillRect/>
                </a:stretch>
              </p:blipFill>
              <p:spPr>
                <a:xfrm>
                  <a:off x="5861613" y="3066187"/>
                  <a:ext cx="16416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4" name="Freihand 53">
                  <a:extLst>
                    <a:ext uri="{FF2B5EF4-FFF2-40B4-BE49-F238E27FC236}">
                      <a16:creationId xmlns:a16="http://schemas.microsoft.com/office/drawing/2014/main" id="{1EA33E0F-BE89-42F2-8FDC-C1A9C86E79B1}"/>
                    </a:ext>
                  </a:extLst>
                </p14:cNvPr>
                <p14:cNvContentPartPr/>
                <p14:nvPr/>
              </p14:nvContentPartPr>
              <p14:xfrm>
                <a:off x="6002733" y="2885467"/>
                <a:ext cx="121680" cy="196920"/>
              </p14:xfrm>
            </p:contentPart>
          </mc:Choice>
          <mc:Fallback>
            <p:pic>
              <p:nvPicPr>
                <p:cNvPr id="54" name="Freihand 53">
                  <a:extLst>
                    <a:ext uri="{FF2B5EF4-FFF2-40B4-BE49-F238E27FC236}">
                      <a16:creationId xmlns:a16="http://schemas.microsoft.com/office/drawing/2014/main" id="{1EA33E0F-BE89-42F2-8FDC-C1A9C86E79B1}"/>
                    </a:ext>
                  </a:extLst>
                </p:cNvPr>
                <p:cNvPicPr/>
                <p:nvPr/>
              </p:nvPicPr>
              <p:blipFill>
                <a:blip r:embed="rId101"/>
                <a:stretch>
                  <a:fillRect/>
                </a:stretch>
              </p:blipFill>
              <p:spPr>
                <a:xfrm>
                  <a:off x="5998413" y="2881147"/>
                  <a:ext cx="1303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5" name="Freihand 54">
                  <a:extLst>
                    <a:ext uri="{FF2B5EF4-FFF2-40B4-BE49-F238E27FC236}">
                      <a16:creationId xmlns:a16="http://schemas.microsoft.com/office/drawing/2014/main" id="{444D320B-5724-46CA-8B69-5309856A53A7}"/>
                    </a:ext>
                  </a:extLst>
                </p14:cNvPr>
                <p14:cNvContentPartPr/>
                <p14:nvPr/>
              </p14:nvContentPartPr>
              <p14:xfrm>
                <a:off x="5387493" y="3312427"/>
                <a:ext cx="93600" cy="76680"/>
              </p14:xfrm>
            </p:contentPart>
          </mc:Choice>
          <mc:Fallback>
            <p:pic>
              <p:nvPicPr>
                <p:cNvPr id="55" name="Freihand 54">
                  <a:extLst>
                    <a:ext uri="{FF2B5EF4-FFF2-40B4-BE49-F238E27FC236}">
                      <a16:creationId xmlns:a16="http://schemas.microsoft.com/office/drawing/2014/main" id="{444D320B-5724-46CA-8B69-5309856A53A7}"/>
                    </a:ext>
                  </a:extLst>
                </p:cNvPr>
                <p:cNvPicPr/>
                <p:nvPr/>
              </p:nvPicPr>
              <p:blipFill>
                <a:blip r:embed="rId103"/>
                <a:stretch>
                  <a:fillRect/>
                </a:stretch>
              </p:blipFill>
              <p:spPr>
                <a:xfrm>
                  <a:off x="5383173" y="3308107"/>
                  <a:ext cx="10224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56" name="Freihand 55">
                  <a:extLst>
                    <a:ext uri="{FF2B5EF4-FFF2-40B4-BE49-F238E27FC236}">
                      <a16:creationId xmlns:a16="http://schemas.microsoft.com/office/drawing/2014/main" id="{8AE35340-2DA2-4952-9A8A-B74E940E995C}"/>
                    </a:ext>
                  </a:extLst>
                </p14:cNvPr>
                <p14:cNvContentPartPr/>
                <p14:nvPr/>
              </p14:nvContentPartPr>
              <p14:xfrm>
                <a:off x="6067533" y="2713747"/>
                <a:ext cx="97200" cy="94320"/>
              </p14:xfrm>
            </p:contentPart>
          </mc:Choice>
          <mc:Fallback>
            <p:pic>
              <p:nvPicPr>
                <p:cNvPr id="56" name="Freihand 55">
                  <a:extLst>
                    <a:ext uri="{FF2B5EF4-FFF2-40B4-BE49-F238E27FC236}">
                      <a16:creationId xmlns:a16="http://schemas.microsoft.com/office/drawing/2014/main" id="{8AE35340-2DA2-4952-9A8A-B74E940E995C}"/>
                    </a:ext>
                  </a:extLst>
                </p:cNvPr>
                <p:cNvPicPr/>
                <p:nvPr/>
              </p:nvPicPr>
              <p:blipFill>
                <a:blip r:embed="rId105"/>
                <a:stretch>
                  <a:fillRect/>
                </a:stretch>
              </p:blipFill>
              <p:spPr>
                <a:xfrm>
                  <a:off x="6063213" y="2709067"/>
                  <a:ext cx="1058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57" name="Freihand 56">
                  <a:extLst>
                    <a:ext uri="{FF2B5EF4-FFF2-40B4-BE49-F238E27FC236}">
                      <a16:creationId xmlns:a16="http://schemas.microsoft.com/office/drawing/2014/main" id="{648F9925-689D-4900-8451-154CBFE28ABF}"/>
                    </a:ext>
                  </a:extLst>
                </p14:cNvPr>
                <p14:cNvContentPartPr/>
                <p14:nvPr/>
              </p14:nvContentPartPr>
              <p14:xfrm>
                <a:off x="6366333" y="2504587"/>
                <a:ext cx="232200" cy="270720"/>
              </p14:xfrm>
            </p:contentPart>
          </mc:Choice>
          <mc:Fallback>
            <p:pic>
              <p:nvPicPr>
                <p:cNvPr id="57" name="Freihand 56">
                  <a:extLst>
                    <a:ext uri="{FF2B5EF4-FFF2-40B4-BE49-F238E27FC236}">
                      <a16:creationId xmlns:a16="http://schemas.microsoft.com/office/drawing/2014/main" id="{648F9925-689D-4900-8451-154CBFE28ABF}"/>
                    </a:ext>
                  </a:extLst>
                </p:cNvPr>
                <p:cNvPicPr/>
                <p:nvPr/>
              </p:nvPicPr>
              <p:blipFill>
                <a:blip r:embed="rId107"/>
                <a:stretch>
                  <a:fillRect/>
                </a:stretch>
              </p:blipFill>
              <p:spPr>
                <a:xfrm>
                  <a:off x="6362013" y="2500267"/>
                  <a:ext cx="24084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58" name="Freihand 57">
                  <a:extLst>
                    <a:ext uri="{FF2B5EF4-FFF2-40B4-BE49-F238E27FC236}">
                      <a16:creationId xmlns:a16="http://schemas.microsoft.com/office/drawing/2014/main" id="{439B5186-F72E-4935-9B7F-F0B9D20D1336}"/>
                    </a:ext>
                  </a:extLst>
                </p14:cNvPr>
                <p14:cNvContentPartPr/>
                <p14:nvPr/>
              </p14:nvContentPartPr>
              <p14:xfrm>
                <a:off x="6614013" y="2430427"/>
                <a:ext cx="187200" cy="153000"/>
              </p14:xfrm>
            </p:contentPart>
          </mc:Choice>
          <mc:Fallback>
            <p:pic>
              <p:nvPicPr>
                <p:cNvPr id="58" name="Freihand 57">
                  <a:extLst>
                    <a:ext uri="{FF2B5EF4-FFF2-40B4-BE49-F238E27FC236}">
                      <a16:creationId xmlns:a16="http://schemas.microsoft.com/office/drawing/2014/main" id="{439B5186-F72E-4935-9B7F-F0B9D20D1336}"/>
                    </a:ext>
                  </a:extLst>
                </p:cNvPr>
                <p:cNvPicPr/>
                <p:nvPr/>
              </p:nvPicPr>
              <p:blipFill>
                <a:blip r:embed="rId109"/>
                <a:stretch>
                  <a:fillRect/>
                </a:stretch>
              </p:blipFill>
              <p:spPr>
                <a:xfrm>
                  <a:off x="6609693" y="2426107"/>
                  <a:ext cx="1958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59" name="Freihand 58">
                  <a:extLst>
                    <a:ext uri="{FF2B5EF4-FFF2-40B4-BE49-F238E27FC236}">
                      <a16:creationId xmlns:a16="http://schemas.microsoft.com/office/drawing/2014/main" id="{BC0214BD-CC7C-40BA-B5FC-F0F16685E73C}"/>
                    </a:ext>
                  </a:extLst>
                </p14:cNvPr>
                <p14:cNvContentPartPr/>
                <p14:nvPr/>
              </p14:nvContentPartPr>
              <p14:xfrm>
                <a:off x="6233853" y="3063307"/>
                <a:ext cx="281880" cy="274680"/>
              </p14:xfrm>
            </p:contentPart>
          </mc:Choice>
          <mc:Fallback>
            <p:pic>
              <p:nvPicPr>
                <p:cNvPr id="59" name="Freihand 58">
                  <a:extLst>
                    <a:ext uri="{FF2B5EF4-FFF2-40B4-BE49-F238E27FC236}">
                      <a16:creationId xmlns:a16="http://schemas.microsoft.com/office/drawing/2014/main" id="{BC0214BD-CC7C-40BA-B5FC-F0F16685E73C}"/>
                    </a:ext>
                  </a:extLst>
                </p:cNvPr>
                <p:cNvPicPr/>
                <p:nvPr/>
              </p:nvPicPr>
              <p:blipFill>
                <a:blip r:embed="rId111"/>
                <a:stretch>
                  <a:fillRect/>
                </a:stretch>
              </p:blipFill>
              <p:spPr>
                <a:xfrm>
                  <a:off x="6229533" y="3058987"/>
                  <a:ext cx="29052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0" name="Freihand 59">
                  <a:extLst>
                    <a:ext uri="{FF2B5EF4-FFF2-40B4-BE49-F238E27FC236}">
                      <a16:creationId xmlns:a16="http://schemas.microsoft.com/office/drawing/2014/main" id="{5674FD06-C0AF-4F2B-AEDE-E76E54C570EF}"/>
                    </a:ext>
                  </a:extLst>
                </p14:cNvPr>
                <p14:cNvContentPartPr/>
                <p14:nvPr/>
              </p14:nvContentPartPr>
              <p14:xfrm>
                <a:off x="6634533" y="2868187"/>
                <a:ext cx="119880" cy="180360"/>
              </p14:xfrm>
            </p:contentPart>
          </mc:Choice>
          <mc:Fallback>
            <p:pic>
              <p:nvPicPr>
                <p:cNvPr id="60" name="Freihand 59">
                  <a:extLst>
                    <a:ext uri="{FF2B5EF4-FFF2-40B4-BE49-F238E27FC236}">
                      <a16:creationId xmlns:a16="http://schemas.microsoft.com/office/drawing/2014/main" id="{5674FD06-C0AF-4F2B-AEDE-E76E54C570EF}"/>
                    </a:ext>
                  </a:extLst>
                </p:cNvPr>
                <p:cNvPicPr/>
                <p:nvPr/>
              </p:nvPicPr>
              <p:blipFill>
                <a:blip r:embed="rId113"/>
                <a:stretch>
                  <a:fillRect/>
                </a:stretch>
              </p:blipFill>
              <p:spPr>
                <a:xfrm>
                  <a:off x="6630213" y="2863867"/>
                  <a:ext cx="1285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1" name="Freihand 60">
                  <a:extLst>
                    <a:ext uri="{FF2B5EF4-FFF2-40B4-BE49-F238E27FC236}">
                      <a16:creationId xmlns:a16="http://schemas.microsoft.com/office/drawing/2014/main" id="{6352F5C2-7B2F-43CC-AC15-1974AEFA0E4B}"/>
                    </a:ext>
                  </a:extLst>
                </p14:cNvPr>
                <p14:cNvContentPartPr/>
                <p14:nvPr/>
              </p14:nvContentPartPr>
              <p14:xfrm>
                <a:off x="6704373" y="2719507"/>
                <a:ext cx="114120" cy="183960"/>
              </p14:xfrm>
            </p:contentPart>
          </mc:Choice>
          <mc:Fallback>
            <p:pic>
              <p:nvPicPr>
                <p:cNvPr id="61" name="Freihand 60">
                  <a:extLst>
                    <a:ext uri="{FF2B5EF4-FFF2-40B4-BE49-F238E27FC236}">
                      <a16:creationId xmlns:a16="http://schemas.microsoft.com/office/drawing/2014/main" id="{6352F5C2-7B2F-43CC-AC15-1974AEFA0E4B}"/>
                    </a:ext>
                  </a:extLst>
                </p:cNvPr>
                <p:cNvPicPr/>
                <p:nvPr/>
              </p:nvPicPr>
              <p:blipFill>
                <a:blip r:embed="rId115"/>
                <a:stretch>
                  <a:fillRect/>
                </a:stretch>
              </p:blipFill>
              <p:spPr>
                <a:xfrm>
                  <a:off x="6700053" y="2715187"/>
                  <a:ext cx="12276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62" name="Freihand 61">
                  <a:extLst>
                    <a:ext uri="{FF2B5EF4-FFF2-40B4-BE49-F238E27FC236}">
                      <a16:creationId xmlns:a16="http://schemas.microsoft.com/office/drawing/2014/main" id="{F3987096-8439-455E-BE48-6CC6A7E7FB08}"/>
                    </a:ext>
                  </a:extLst>
                </p14:cNvPr>
                <p14:cNvContentPartPr/>
                <p14:nvPr/>
              </p14:nvContentPartPr>
              <p14:xfrm>
                <a:off x="6815973" y="2743267"/>
                <a:ext cx="59400" cy="111240"/>
              </p14:xfrm>
            </p:contentPart>
          </mc:Choice>
          <mc:Fallback>
            <p:pic>
              <p:nvPicPr>
                <p:cNvPr id="62" name="Freihand 61">
                  <a:extLst>
                    <a:ext uri="{FF2B5EF4-FFF2-40B4-BE49-F238E27FC236}">
                      <a16:creationId xmlns:a16="http://schemas.microsoft.com/office/drawing/2014/main" id="{F3987096-8439-455E-BE48-6CC6A7E7FB08}"/>
                    </a:ext>
                  </a:extLst>
                </p:cNvPr>
                <p:cNvPicPr/>
                <p:nvPr/>
              </p:nvPicPr>
              <p:blipFill>
                <a:blip r:embed="rId117"/>
                <a:stretch>
                  <a:fillRect/>
                </a:stretch>
              </p:blipFill>
              <p:spPr>
                <a:xfrm>
                  <a:off x="6811653" y="2738947"/>
                  <a:ext cx="6804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63" name="Freihand 62">
                  <a:extLst>
                    <a:ext uri="{FF2B5EF4-FFF2-40B4-BE49-F238E27FC236}">
                      <a16:creationId xmlns:a16="http://schemas.microsoft.com/office/drawing/2014/main" id="{DB3089C5-50FF-4A3A-AFE6-641084C3064D}"/>
                    </a:ext>
                  </a:extLst>
                </p14:cNvPr>
                <p14:cNvContentPartPr/>
                <p14:nvPr/>
              </p14:nvContentPartPr>
              <p14:xfrm>
                <a:off x="6891213" y="2629867"/>
                <a:ext cx="121320" cy="262080"/>
              </p14:xfrm>
            </p:contentPart>
          </mc:Choice>
          <mc:Fallback>
            <p:pic>
              <p:nvPicPr>
                <p:cNvPr id="63" name="Freihand 62">
                  <a:extLst>
                    <a:ext uri="{FF2B5EF4-FFF2-40B4-BE49-F238E27FC236}">
                      <a16:creationId xmlns:a16="http://schemas.microsoft.com/office/drawing/2014/main" id="{DB3089C5-50FF-4A3A-AFE6-641084C3064D}"/>
                    </a:ext>
                  </a:extLst>
                </p:cNvPr>
                <p:cNvPicPr/>
                <p:nvPr/>
              </p:nvPicPr>
              <p:blipFill>
                <a:blip r:embed="rId119"/>
                <a:stretch>
                  <a:fillRect/>
                </a:stretch>
              </p:blipFill>
              <p:spPr>
                <a:xfrm>
                  <a:off x="6886893" y="2625547"/>
                  <a:ext cx="12996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64" name="Freihand 63">
                  <a:extLst>
                    <a:ext uri="{FF2B5EF4-FFF2-40B4-BE49-F238E27FC236}">
                      <a16:creationId xmlns:a16="http://schemas.microsoft.com/office/drawing/2014/main" id="{21D1D4A3-8805-487E-8F7B-DB9F8B5A8761}"/>
                    </a:ext>
                  </a:extLst>
                </p14:cNvPr>
                <p14:cNvContentPartPr/>
                <p14:nvPr/>
              </p14:nvContentPartPr>
              <p14:xfrm>
                <a:off x="7015413" y="2534827"/>
                <a:ext cx="100080" cy="105840"/>
              </p14:xfrm>
            </p:contentPart>
          </mc:Choice>
          <mc:Fallback>
            <p:pic>
              <p:nvPicPr>
                <p:cNvPr id="64" name="Freihand 63">
                  <a:extLst>
                    <a:ext uri="{FF2B5EF4-FFF2-40B4-BE49-F238E27FC236}">
                      <a16:creationId xmlns:a16="http://schemas.microsoft.com/office/drawing/2014/main" id="{21D1D4A3-8805-487E-8F7B-DB9F8B5A8761}"/>
                    </a:ext>
                  </a:extLst>
                </p:cNvPr>
                <p:cNvPicPr/>
                <p:nvPr/>
              </p:nvPicPr>
              <p:blipFill>
                <a:blip r:embed="rId121"/>
                <a:stretch>
                  <a:fillRect/>
                </a:stretch>
              </p:blipFill>
              <p:spPr>
                <a:xfrm>
                  <a:off x="7011093" y="2530507"/>
                  <a:ext cx="1087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65" name="Freihand 64">
                  <a:extLst>
                    <a:ext uri="{FF2B5EF4-FFF2-40B4-BE49-F238E27FC236}">
                      <a16:creationId xmlns:a16="http://schemas.microsoft.com/office/drawing/2014/main" id="{AA795E5C-72F2-4562-B929-7076FDC3512A}"/>
                    </a:ext>
                  </a:extLst>
                </p14:cNvPr>
                <p14:cNvContentPartPr/>
                <p14:nvPr/>
              </p14:nvContentPartPr>
              <p14:xfrm>
                <a:off x="7279653" y="2513227"/>
                <a:ext cx="360" cy="360"/>
              </p14:xfrm>
            </p:contentPart>
          </mc:Choice>
          <mc:Fallback>
            <p:pic>
              <p:nvPicPr>
                <p:cNvPr id="65" name="Freihand 64">
                  <a:extLst>
                    <a:ext uri="{FF2B5EF4-FFF2-40B4-BE49-F238E27FC236}">
                      <a16:creationId xmlns:a16="http://schemas.microsoft.com/office/drawing/2014/main" id="{AA795E5C-72F2-4562-B929-7076FDC3512A}"/>
                    </a:ext>
                  </a:extLst>
                </p:cNvPr>
                <p:cNvPicPr/>
                <p:nvPr/>
              </p:nvPicPr>
              <p:blipFill>
                <a:blip r:embed="rId28"/>
                <a:stretch>
                  <a:fillRect/>
                </a:stretch>
              </p:blipFill>
              <p:spPr>
                <a:xfrm>
                  <a:off x="7275333" y="25089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6" name="Freihand 65">
                  <a:extLst>
                    <a:ext uri="{FF2B5EF4-FFF2-40B4-BE49-F238E27FC236}">
                      <a16:creationId xmlns:a16="http://schemas.microsoft.com/office/drawing/2014/main" id="{12D9901D-960A-4F3D-A18B-E13CF0292795}"/>
                    </a:ext>
                  </a:extLst>
                </p14:cNvPr>
                <p14:cNvContentPartPr/>
                <p14:nvPr/>
              </p14:nvContentPartPr>
              <p14:xfrm>
                <a:off x="7229613" y="2254747"/>
                <a:ext cx="336240" cy="328320"/>
              </p14:xfrm>
            </p:contentPart>
          </mc:Choice>
          <mc:Fallback>
            <p:pic>
              <p:nvPicPr>
                <p:cNvPr id="66" name="Freihand 65">
                  <a:extLst>
                    <a:ext uri="{FF2B5EF4-FFF2-40B4-BE49-F238E27FC236}">
                      <a16:creationId xmlns:a16="http://schemas.microsoft.com/office/drawing/2014/main" id="{12D9901D-960A-4F3D-A18B-E13CF0292795}"/>
                    </a:ext>
                  </a:extLst>
                </p:cNvPr>
                <p:cNvPicPr/>
                <p:nvPr/>
              </p:nvPicPr>
              <p:blipFill>
                <a:blip r:embed="rId124"/>
                <a:stretch>
                  <a:fillRect/>
                </a:stretch>
              </p:blipFill>
              <p:spPr>
                <a:xfrm>
                  <a:off x="7225293" y="2250427"/>
                  <a:ext cx="344880" cy="3369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8" name="Freihand 67">
                  <a:extLst>
                    <a:ext uri="{FF2B5EF4-FFF2-40B4-BE49-F238E27FC236}">
                      <a16:creationId xmlns:a16="http://schemas.microsoft.com/office/drawing/2014/main" id="{8DFC09FE-716F-4DA1-B026-EDC660DC2FAD}"/>
                    </a:ext>
                  </a:extLst>
                </p14:cNvPr>
                <p14:cNvContentPartPr/>
                <p14:nvPr/>
              </p14:nvContentPartPr>
              <p14:xfrm>
                <a:off x="7613373" y="2106787"/>
                <a:ext cx="138960" cy="234720"/>
              </p14:xfrm>
            </p:contentPart>
          </mc:Choice>
          <mc:Fallback>
            <p:pic>
              <p:nvPicPr>
                <p:cNvPr id="68" name="Freihand 67">
                  <a:extLst>
                    <a:ext uri="{FF2B5EF4-FFF2-40B4-BE49-F238E27FC236}">
                      <a16:creationId xmlns:a16="http://schemas.microsoft.com/office/drawing/2014/main" id="{8DFC09FE-716F-4DA1-B026-EDC660DC2FAD}"/>
                    </a:ext>
                  </a:extLst>
                </p:cNvPr>
                <p:cNvPicPr/>
                <p:nvPr/>
              </p:nvPicPr>
              <p:blipFill>
                <a:blip r:embed="rId126"/>
                <a:stretch>
                  <a:fillRect/>
                </a:stretch>
              </p:blipFill>
              <p:spPr>
                <a:xfrm>
                  <a:off x="7609053" y="2102467"/>
                  <a:ext cx="1476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69" name="Freihand 68">
                  <a:extLst>
                    <a:ext uri="{FF2B5EF4-FFF2-40B4-BE49-F238E27FC236}">
                      <a16:creationId xmlns:a16="http://schemas.microsoft.com/office/drawing/2014/main" id="{F268F037-E2C9-4D22-A7B6-1105FA23DC12}"/>
                    </a:ext>
                  </a:extLst>
                </p14:cNvPr>
                <p14:cNvContentPartPr/>
                <p14:nvPr/>
              </p14:nvContentPartPr>
              <p14:xfrm>
                <a:off x="7756653" y="2159347"/>
                <a:ext cx="131400" cy="120600"/>
              </p14:xfrm>
            </p:contentPart>
          </mc:Choice>
          <mc:Fallback>
            <p:pic>
              <p:nvPicPr>
                <p:cNvPr id="69" name="Freihand 68">
                  <a:extLst>
                    <a:ext uri="{FF2B5EF4-FFF2-40B4-BE49-F238E27FC236}">
                      <a16:creationId xmlns:a16="http://schemas.microsoft.com/office/drawing/2014/main" id="{F268F037-E2C9-4D22-A7B6-1105FA23DC12}"/>
                    </a:ext>
                  </a:extLst>
                </p:cNvPr>
                <p:cNvPicPr/>
                <p:nvPr/>
              </p:nvPicPr>
              <p:blipFill>
                <a:blip r:embed="rId128"/>
                <a:stretch>
                  <a:fillRect/>
                </a:stretch>
              </p:blipFill>
              <p:spPr>
                <a:xfrm>
                  <a:off x="7752333" y="2155027"/>
                  <a:ext cx="140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0" name="Freihand 69">
                  <a:extLst>
                    <a:ext uri="{FF2B5EF4-FFF2-40B4-BE49-F238E27FC236}">
                      <a16:creationId xmlns:a16="http://schemas.microsoft.com/office/drawing/2014/main" id="{42C352E2-7DE5-4554-A591-E7DFAB0E7881}"/>
                    </a:ext>
                  </a:extLst>
                </p14:cNvPr>
                <p14:cNvContentPartPr/>
                <p14:nvPr/>
              </p14:nvContentPartPr>
              <p14:xfrm>
                <a:off x="7888053" y="2102107"/>
                <a:ext cx="77760" cy="225360"/>
              </p14:xfrm>
            </p:contentPart>
          </mc:Choice>
          <mc:Fallback>
            <p:pic>
              <p:nvPicPr>
                <p:cNvPr id="70" name="Freihand 69">
                  <a:extLst>
                    <a:ext uri="{FF2B5EF4-FFF2-40B4-BE49-F238E27FC236}">
                      <a16:creationId xmlns:a16="http://schemas.microsoft.com/office/drawing/2014/main" id="{42C352E2-7DE5-4554-A591-E7DFAB0E7881}"/>
                    </a:ext>
                  </a:extLst>
                </p:cNvPr>
                <p:cNvPicPr/>
                <p:nvPr/>
              </p:nvPicPr>
              <p:blipFill>
                <a:blip r:embed="rId130"/>
                <a:stretch>
                  <a:fillRect/>
                </a:stretch>
              </p:blipFill>
              <p:spPr>
                <a:xfrm>
                  <a:off x="7883733" y="2097787"/>
                  <a:ext cx="8640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1" name="Freihand 70">
                  <a:extLst>
                    <a:ext uri="{FF2B5EF4-FFF2-40B4-BE49-F238E27FC236}">
                      <a16:creationId xmlns:a16="http://schemas.microsoft.com/office/drawing/2014/main" id="{CD094BD3-8997-42D9-A04A-D73FA11B98AD}"/>
                    </a:ext>
                  </a:extLst>
                </p14:cNvPr>
                <p14:cNvContentPartPr/>
                <p14:nvPr/>
              </p14:nvContentPartPr>
              <p14:xfrm>
                <a:off x="7992813" y="2060707"/>
                <a:ext cx="59040" cy="277560"/>
              </p14:xfrm>
            </p:contentPart>
          </mc:Choice>
          <mc:Fallback>
            <p:pic>
              <p:nvPicPr>
                <p:cNvPr id="71" name="Freihand 70">
                  <a:extLst>
                    <a:ext uri="{FF2B5EF4-FFF2-40B4-BE49-F238E27FC236}">
                      <a16:creationId xmlns:a16="http://schemas.microsoft.com/office/drawing/2014/main" id="{CD094BD3-8997-42D9-A04A-D73FA11B98AD}"/>
                    </a:ext>
                  </a:extLst>
                </p:cNvPr>
                <p:cNvPicPr/>
                <p:nvPr/>
              </p:nvPicPr>
              <p:blipFill>
                <a:blip r:embed="rId132"/>
                <a:stretch>
                  <a:fillRect/>
                </a:stretch>
              </p:blipFill>
              <p:spPr>
                <a:xfrm>
                  <a:off x="7988493" y="2056387"/>
                  <a:ext cx="67680" cy="2862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72" name="Freihand 71">
                  <a:extLst>
                    <a:ext uri="{FF2B5EF4-FFF2-40B4-BE49-F238E27FC236}">
                      <a16:creationId xmlns:a16="http://schemas.microsoft.com/office/drawing/2014/main" id="{7E8551EB-6864-4F22-BF95-042B8C728A80}"/>
                    </a:ext>
                  </a:extLst>
                </p14:cNvPr>
                <p14:cNvContentPartPr/>
                <p14:nvPr/>
              </p14:nvContentPartPr>
              <p14:xfrm>
                <a:off x="8069853" y="2060347"/>
                <a:ext cx="56160" cy="87480"/>
              </p14:xfrm>
            </p:contentPart>
          </mc:Choice>
          <mc:Fallback>
            <p:pic>
              <p:nvPicPr>
                <p:cNvPr id="72" name="Freihand 71">
                  <a:extLst>
                    <a:ext uri="{FF2B5EF4-FFF2-40B4-BE49-F238E27FC236}">
                      <a16:creationId xmlns:a16="http://schemas.microsoft.com/office/drawing/2014/main" id="{7E8551EB-6864-4F22-BF95-042B8C728A80}"/>
                    </a:ext>
                  </a:extLst>
                </p:cNvPr>
                <p:cNvPicPr/>
                <p:nvPr/>
              </p:nvPicPr>
              <p:blipFill>
                <a:blip r:embed="rId134"/>
                <a:stretch>
                  <a:fillRect/>
                </a:stretch>
              </p:blipFill>
              <p:spPr>
                <a:xfrm>
                  <a:off x="8065533" y="2056027"/>
                  <a:ext cx="6480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73" name="Freihand 72">
                  <a:extLst>
                    <a:ext uri="{FF2B5EF4-FFF2-40B4-BE49-F238E27FC236}">
                      <a16:creationId xmlns:a16="http://schemas.microsoft.com/office/drawing/2014/main" id="{D5BFA027-DF55-4768-B9E0-E9B8A237D206}"/>
                    </a:ext>
                  </a:extLst>
                </p14:cNvPr>
                <p14:cNvContentPartPr/>
                <p14:nvPr/>
              </p14:nvContentPartPr>
              <p14:xfrm>
                <a:off x="8052573" y="1925707"/>
                <a:ext cx="74160" cy="226800"/>
              </p14:xfrm>
            </p:contentPart>
          </mc:Choice>
          <mc:Fallback>
            <p:pic>
              <p:nvPicPr>
                <p:cNvPr id="73" name="Freihand 72">
                  <a:extLst>
                    <a:ext uri="{FF2B5EF4-FFF2-40B4-BE49-F238E27FC236}">
                      <a16:creationId xmlns:a16="http://schemas.microsoft.com/office/drawing/2014/main" id="{D5BFA027-DF55-4768-B9E0-E9B8A237D206}"/>
                    </a:ext>
                  </a:extLst>
                </p:cNvPr>
                <p:cNvPicPr/>
                <p:nvPr/>
              </p:nvPicPr>
              <p:blipFill>
                <a:blip r:embed="rId136"/>
                <a:stretch>
                  <a:fillRect/>
                </a:stretch>
              </p:blipFill>
              <p:spPr>
                <a:xfrm>
                  <a:off x="8048253" y="1921387"/>
                  <a:ext cx="82800" cy="2354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74" name="Freihand 73">
                  <a:extLst>
                    <a:ext uri="{FF2B5EF4-FFF2-40B4-BE49-F238E27FC236}">
                      <a16:creationId xmlns:a16="http://schemas.microsoft.com/office/drawing/2014/main" id="{F316112D-671A-4B47-B0EF-6ADBAC4B0847}"/>
                    </a:ext>
                  </a:extLst>
                </p14:cNvPr>
                <p14:cNvContentPartPr/>
                <p14:nvPr/>
              </p14:nvContentPartPr>
              <p14:xfrm>
                <a:off x="8131053" y="2044867"/>
                <a:ext cx="142560" cy="219600"/>
              </p14:xfrm>
            </p:contentPart>
          </mc:Choice>
          <mc:Fallback>
            <p:pic>
              <p:nvPicPr>
                <p:cNvPr id="74" name="Freihand 73">
                  <a:extLst>
                    <a:ext uri="{FF2B5EF4-FFF2-40B4-BE49-F238E27FC236}">
                      <a16:creationId xmlns:a16="http://schemas.microsoft.com/office/drawing/2014/main" id="{F316112D-671A-4B47-B0EF-6ADBAC4B0847}"/>
                    </a:ext>
                  </a:extLst>
                </p:cNvPr>
                <p:cNvPicPr/>
                <p:nvPr/>
              </p:nvPicPr>
              <p:blipFill>
                <a:blip r:embed="rId138"/>
                <a:stretch>
                  <a:fillRect/>
                </a:stretch>
              </p:blipFill>
              <p:spPr>
                <a:xfrm>
                  <a:off x="8126733" y="2040547"/>
                  <a:ext cx="15120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75" name="Freihand 74">
                  <a:extLst>
                    <a:ext uri="{FF2B5EF4-FFF2-40B4-BE49-F238E27FC236}">
                      <a16:creationId xmlns:a16="http://schemas.microsoft.com/office/drawing/2014/main" id="{73B6F3E7-8140-46CC-95C4-60BA8808043D}"/>
                    </a:ext>
                  </a:extLst>
                </p14:cNvPr>
                <p14:cNvContentPartPr/>
                <p14:nvPr/>
              </p14:nvContentPartPr>
              <p14:xfrm>
                <a:off x="8349933" y="1997347"/>
                <a:ext cx="104400" cy="93600"/>
              </p14:xfrm>
            </p:contentPart>
          </mc:Choice>
          <mc:Fallback>
            <p:pic>
              <p:nvPicPr>
                <p:cNvPr id="75" name="Freihand 74">
                  <a:extLst>
                    <a:ext uri="{FF2B5EF4-FFF2-40B4-BE49-F238E27FC236}">
                      <a16:creationId xmlns:a16="http://schemas.microsoft.com/office/drawing/2014/main" id="{73B6F3E7-8140-46CC-95C4-60BA8808043D}"/>
                    </a:ext>
                  </a:extLst>
                </p:cNvPr>
                <p:cNvPicPr/>
                <p:nvPr/>
              </p:nvPicPr>
              <p:blipFill>
                <a:blip r:embed="rId140"/>
                <a:stretch>
                  <a:fillRect/>
                </a:stretch>
              </p:blipFill>
              <p:spPr>
                <a:xfrm>
                  <a:off x="8345613" y="1993027"/>
                  <a:ext cx="1130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76" name="Freihand 75">
                  <a:extLst>
                    <a:ext uri="{FF2B5EF4-FFF2-40B4-BE49-F238E27FC236}">
                      <a16:creationId xmlns:a16="http://schemas.microsoft.com/office/drawing/2014/main" id="{F71494CE-0112-4A36-8D65-DAC5B0CCB898}"/>
                    </a:ext>
                  </a:extLst>
                </p14:cNvPr>
                <p14:cNvContentPartPr/>
                <p14:nvPr/>
              </p14:nvContentPartPr>
              <p14:xfrm>
                <a:off x="8603373" y="1870627"/>
                <a:ext cx="65880" cy="230760"/>
              </p14:xfrm>
            </p:contentPart>
          </mc:Choice>
          <mc:Fallback>
            <p:pic>
              <p:nvPicPr>
                <p:cNvPr id="76" name="Freihand 75">
                  <a:extLst>
                    <a:ext uri="{FF2B5EF4-FFF2-40B4-BE49-F238E27FC236}">
                      <a16:creationId xmlns:a16="http://schemas.microsoft.com/office/drawing/2014/main" id="{F71494CE-0112-4A36-8D65-DAC5B0CCB898}"/>
                    </a:ext>
                  </a:extLst>
                </p:cNvPr>
                <p:cNvPicPr/>
                <p:nvPr/>
              </p:nvPicPr>
              <p:blipFill>
                <a:blip r:embed="rId142"/>
                <a:stretch>
                  <a:fillRect/>
                </a:stretch>
              </p:blipFill>
              <p:spPr>
                <a:xfrm>
                  <a:off x="8599053" y="1866307"/>
                  <a:ext cx="74520" cy="2394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77" name="Freihand 76">
                  <a:extLst>
                    <a:ext uri="{FF2B5EF4-FFF2-40B4-BE49-F238E27FC236}">
                      <a16:creationId xmlns:a16="http://schemas.microsoft.com/office/drawing/2014/main" id="{23ED6966-AAE4-401A-8464-8C734F577B7E}"/>
                    </a:ext>
                  </a:extLst>
                </p14:cNvPr>
                <p14:cNvContentPartPr/>
                <p14:nvPr/>
              </p14:nvContentPartPr>
              <p14:xfrm>
                <a:off x="8615613" y="1890787"/>
                <a:ext cx="138240" cy="203760"/>
              </p14:xfrm>
            </p:contentPart>
          </mc:Choice>
          <mc:Fallback>
            <p:pic>
              <p:nvPicPr>
                <p:cNvPr id="77" name="Freihand 76">
                  <a:extLst>
                    <a:ext uri="{FF2B5EF4-FFF2-40B4-BE49-F238E27FC236}">
                      <a16:creationId xmlns:a16="http://schemas.microsoft.com/office/drawing/2014/main" id="{23ED6966-AAE4-401A-8464-8C734F577B7E}"/>
                    </a:ext>
                  </a:extLst>
                </p:cNvPr>
                <p:cNvPicPr/>
                <p:nvPr/>
              </p:nvPicPr>
              <p:blipFill>
                <a:blip r:embed="rId144"/>
                <a:stretch>
                  <a:fillRect/>
                </a:stretch>
              </p:blipFill>
              <p:spPr>
                <a:xfrm>
                  <a:off x="8611293" y="1886467"/>
                  <a:ext cx="14688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78" name="Freihand 77">
                  <a:extLst>
                    <a:ext uri="{FF2B5EF4-FFF2-40B4-BE49-F238E27FC236}">
                      <a16:creationId xmlns:a16="http://schemas.microsoft.com/office/drawing/2014/main" id="{CDD42A25-2DC5-45BF-94DD-8AEF5AFF5452}"/>
                    </a:ext>
                  </a:extLst>
                </p14:cNvPr>
                <p14:cNvContentPartPr/>
                <p14:nvPr/>
              </p14:nvContentPartPr>
              <p14:xfrm>
                <a:off x="8768253" y="1859107"/>
                <a:ext cx="204840" cy="174960"/>
              </p14:xfrm>
            </p:contentPart>
          </mc:Choice>
          <mc:Fallback>
            <p:pic>
              <p:nvPicPr>
                <p:cNvPr id="78" name="Freihand 77">
                  <a:extLst>
                    <a:ext uri="{FF2B5EF4-FFF2-40B4-BE49-F238E27FC236}">
                      <a16:creationId xmlns:a16="http://schemas.microsoft.com/office/drawing/2014/main" id="{CDD42A25-2DC5-45BF-94DD-8AEF5AFF5452}"/>
                    </a:ext>
                  </a:extLst>
                </p:cNvPr>
                <p:cNvPicPr/>
                <p:nvPr/>
              </p:nvPicPr>
              <p:blipFill>
                <a:blip r:embed="rId146"/>
                <a:stretch>
                  <a:fillRect/>
                </a:stretch>
              </p:blipFill>
              <p:spPr>
                <a:xfrm>
                  <a:off x="8763933" y="1854787"/>
                  <a:ext cx="2134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79" name="Freihand 78">
                  <a:extLst>
                    <a:ext uri="{FF2B5EF4-FFF2-40B4-BE49-F238E27FC236}">
                      <a16:creationId xmlns:a16="http://schemas.microsoft.com/office/drawing/2014/main" id="{371A6F46-4785-4F8E-A25D-D900427637CE}"/>
                    </a:ext>
                  </a:extLst>
                </p14:cNvPr>
                <p14:cNvContentPartPr/>
                <p14:nvPr/>
              </p14:nvContentPartPr>
              <p14:xfrm>
                <a:off x="8506893" y="1938667"/>
                <a:ext cx="812520" cy="325080"/>
              </p14:xfrm>
            </p:contentPart>
          </mc:Choice>
          <mc:Fallback>
            <p:pic>
              <p:nvPicPr>
                <p:cNvPr id="79" name="Freihand 78">
                  <a:extLst>
                    <a:ext uri="{FF2B5EF4-FFF2-40B4-BE49-F238E27FC236}">
                      <a16:creationId xmlns:a16="http://schemas.microsoft.com/office/drawing/2014/main" id="{371A6F46-4785-4F8E-A25D-D900427637CE}"/>
                    </a:ext>
                  </a:extLst>
                </p:cNvPr>
                <p:cNvPicPr/>
                <p:nvPr/>
              </p:nvPicPr>
              <p:blipFill>
                <a:blip r:embed="rId148"/>
                <a:stretch>
                  <a:fillRect/>
                </a:stretch>
              </p:blipFill>
              <p:spPr>
                <a:xfrm>
                  <a:off x="8502573" y="1934347"/>
                  <a:ext cx="82116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4" name="Freihand 103">
                  <a:extLst>
                    <a:ext uri="{FF2B5EF4-FFF2-40B4-BE49-F238E27FC236}">
                      <a16:creationId xmlns:a16="http://schemas.microsoft.com/office/drawing/2014/main" id="{49945341-346B-4565-BB80-967360ECD4C0}"/>
                    </a:ext>
                  </a:extLst>
                </p14:cNvPr>
                <p14:cNvContentPartPr/>
                <p14:nvPr/>
              </p14:nvContentPartPr>
              <p14:xfrm>
                <a:off x="5113533" y="4259227"/>
                <a:ext cx="255600" cy="259920"/>
              </p14:xfrm>
            </p:contentPart>
          </mc:Choice>
          <mc:Fallback>
            <p:pic>
              <p:nvPicPr>
                <p:cNvPr id="104" name="Freihand 103">
                  <a:extLst>
                    <a:ext uri="{FF2B5EF4-FFF2-40B4-BE49-F238E27FC236}">
                      <a16:creationId xmlns:a16="http://schemas.microsoft.com/office/drawing/2014/main" id="{49945341-346B-4565-BB80-967360ECD4C0}"/>
                    </a:ext>
                  </a:extLst>
                </p:cNvPr>
                <p:cNvPicPr/>
                <p:nvPr/>
              </p:nvPicPr>
              <p:blipFill>
                <a:blip r:embed="rId150"/>
                <a:stretch>
                  <a:fillRect/>
                </a:stretch>
              </p:blipFill>
              <p:spPr>
                <a:xfrm>
                  <a:off x="5109213" y="4254907"/>
                  <a:ext cx="26424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5" name="Freihand 104">
                  <a:extLst>
                    <a:ext uri="{FF2B5EF4-FFF2-40B4-BE49-F238E27FC236}">
                      <a16:creationId xmlns:a16="http://schemas.microsoft.com/office/drawing/2014/main" id="{E4A639C3-FF30-4CA1-A7A3-619BF22AA9BA}"/>
                    </a:ext>
                  </a:extLst>
                </p14:cNvPr>
                <p14:cNvContentPartPr/>
                <p14:nvPr/>
              </p14:nvContentPartPr>
              <p14:xfrm>
                <a:off x="5049093" y="4274347"/>
                <a:ext cx="359280" cy="309960"/>
              </p14:xfrm>
            </p:contentPart>
          </mc:Choice>
          <mc:Fallback>
            <p:pic>
              <p:nvPicPr>
                <p:cNvPr id="105" name="Freihand 104">
                  <a:extLst>
                    <a:ext uri="{FF2B5EF4-FFF2-40B4-BE49-F238E27FC236}">
                      <a16:creationId xmlns:a16="http://schemas.microsoft.com/office/drawing/2014/main" id="{E4A639C3-FF30-4CA1-A7A3-619BF22AA9BA}"/>
                    </a:ext>
                  </a:extLst>
                </p:cNvPr>
                <p:cNvPicPr/>
                <p:nvPr/>
              </p:nvPicPr>
              <p:blipFill>
                <a:blip r:embed="rId152"/>
                <a:stretch>
                  <a:fillRect/>
                </a:stretch>
              </p:blipFill>
              <p:spPr>
                <a:xfrm>
                  <a:off x="5044773" y="4270027"/>
                  <a:ext cx="367920" cy="3186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7" name="Freihand 106">
                  <a:extLst>
                    <a:ext uri="{FF2B5EF4-FFF2-40B4-BE49-F238E27FC236}">
                      <a16:creationId xmlns:a16="http://schemas.microsoft.com/office/drawing/2014/main" id="{4B36C2EA-D056-49F6-8D17-69FD2D4B613B}"/>
                    </a:ext>
                  </a:extLst>
                </p14:cNvPr>
                <p14:cNvContentPartPr/>
                <p14:nvPr/>
              </p14:nvContentPartPr>
              <p14:xfrm>
                <a:off x="5512053" y="4011907"/>
                <a:ext cx="147240" cy="186840"/>
              </p14:xfrm>
            </p:contentPart>
          </mc:Choice>
          <mc:Fallback>
            <p:pic>
              <p:nvPicPr>
                <p:cNvPr id="107" name="Freihand 106">
                  <a:extLst>
                    <a:ext uri="{FF2B5EF4-FFF2-40B4-BE49-F238E27FC236}">
                      <a16:creationId xmlns:a16="http://schemas.microsoft.com/office/drawing/2014/main" id="{4B36C2EA-D056-49F6-8D17-69FD2D4B613B}"/>
                    </a:ext>
                  </a:extLst>
                </p:cNvPr>
                <p:cNvPicPr/>
                <p:nvPr/>
              </p:nvPicPr>
              <p:blipFill>
                <a:blip r:embed="rId154"/>
                <a:stretch>
                  <a:fillRect/>
                </a:stretch>
              </p:blipFill>
              <p:spPr>
                <a:xfrm>
                  <a:off x="5507733" y="4007587"/>
                  <a:ext cx="155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8" name="Freihand 107">
                  <a:extLst>
                    <a:ext uri="{FF2B5EF4-FFF2-40B4-BE49-F238E27FC236}">
                      <a16:creationId xmlns:a16="http://schemas.microsoft.com/office/drawing/2014/main" id="{5A3E1880-1D7D-4D96-85E8-10B68E2F93E6}"/>
                    </a:ext>
                  </a:extLst>
                </p14:cNvPr>
                <p14:cNvContentPartPr/>
                <p14:nvPr/>
              </p14:nvContentPartPr>
              <p14:xfrm>
                <a:off x="5616813" y="3904987"/>
                <a:ext cx="245880" cy="196920"/>
              </p14:xfrm>
            </p:contentPart>
          </mc:Choice>
          <mc:Fallback>
            <p:pic>
              <p:nvPicPr>
                <p:cNvPr id="108" name="Freihand 107">
                  <a:extLst>
                    <a:ext uri="{FF2B5EF4-FFF2-40B4-BE49-F238E27FC236}">
                      <a16:creationId xmlns:a16="http://schemas.microsoft.com/office/drawing/2014/main" id="{5A3E1880-1D7D-4D96-85E8-10B68E2F93E6}"/>
                    </a:ext>
                  </a:extLst>
                </p:cNvPr>
                <p:cNvPicPr/>
                <p:nvPr/>
              </p:nvPicPr>
              <p:blipFill>
                <a:blip r:embed="rId156"/>
                <a:stretch>
                  <a:fillRect/>
                </a:stretch>
              </p:blipFill>
              <p:spPr>
                <a:xfrm>
                  <a:off x="5612493" y="3900667"/>
                  <a:ext cx="254520" cy="2055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9" name="Freihand 108">
                  <a:extLst>
                    <a:ext uri="{FF2B5EF4-FFF2-40B4-BE49-F238E27FC236}">
                      <a16:creationId xmlns:a16="http://schemas.microsoft.com/office/drawing/2014/main" id="{3265ADE5-56A1-43FF-B480-F156D0ACE957}"/>
                    </a:ext>
                  </a:extLst>
                </p14:cNvPr>
                <p14:cNvContentPartPr/>
                <p14:nvPr/>
              </p14:nvContentPartPr>
              <p14:xfrm>
                <a:off x="5822373" y="3830467"/>
                <a:ext cx="119880" cy="136800"/>
              </p14:xfrm>
            </p:contentPart>
          </mc:Choice>
          <mc:Fallback>
            <p:pic>
              <p:nvPicPr>
                <p:cNvPr id="109" name="Freihand 108">
                  <a:extLst>
                    <a:ext uri="{FF2B5EF4-FFF2-40B4-BE49-F238E27FC236}">
                      <a16:creationId xmlns:a16="http://schemas.microsoft.com/office/drawing/2014/main" id="{3265ADE5-56A1-43FF-B480-F156D0ACE957}"/>
                    </a:ext>
                  </a:extLst>
                </p:cNvPr>
                <p:cNvPicPr/>
                <p:nvPr/>
              </p:nvPicPr>
              <p:blipFill>
                <a:blip r:embed="rId158"/>
                <a:stretch>
                  <a:fillRect/>
                </a:stretch>
              </p:blipFill>
              <p:spPr>
                <a:xfrm>
                  <a:off x="5818053" y="3826147"/>
                  <a:ext cx="128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10" name="Freihand 109">
                  <a:extLst>
                    <a:ext uri="{FF2B5EF4-FFF2-40B4-BE49-F238E27FC236}">
                      <a16:creationId xmlns:a16="http://schemas.microsoft.com/office/drawing/2014/main" id="{954F8688-0804-4954-861F-C0C133FFDDEE}"/>
                    </a:ext>
                  </a:extLst>
                </p14:cNvPr>
                <p14:cNvContentPartPr/>
                <p14:nvPr/>
              </p14:nvContentPartPr>
              <p14:xfrm>
                <a:off x="5910933" y="3729307"/>
                <a:ext cx="149040" cy="160200"/>
              </p14:xfrm>
            </p:contentPart>
          </mc:Choice>
          <mc:Fallback>
            <p:pic>
              <p:nvPicPr>
                <p:cNvPr id="110" name="Freihand 109">
                  <a:extLst>
                    <a:ext uri="{FF2B5EF4-FFF2-40B4-BE49-F238E27FC236}">
                      <a16:creationId xmlns:a16="http://schemas.microsoft.com/office/drawing/2014/main" id="{954F8688-0804-4954-861F-C0C133FFDDEE}"/>
                    </a:ext>
                  </a:extLst>
                </p:cNvPr>
                <p:cNvPicPr/>
                <p:nvPr/>
              </p:nvPicPr>
              <p:blipFill>
                <a:blip r:embed="rId160"/>
                <a:stretch>
                  <a:fillRect/>
                </a:stretch>
              </p:blipFill>
              <p:spPr>
                <a:xfrm>
                  <a:off x="5906613" y="3724987"/>
                  <a:ext cx="1576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11" name="Freihand 110">
                  <a:extLst>
                    <a:ext uri="{FF2B5EF4-FFF2-40B4-BE49-F238E27FC236}">
                      <a16:creationId xmlns:a16="http://schemas.microsoft.com/office/drawing/2014/main" id="{23F2AA0F-AF2C-48FB-B47B-22AB42019972}"/>
                    </a:ext>
                  </a:extLst>
                </p14:cNvPr>
                <p14:cNvContentPartPr/>
                <p14:nvPr/>
              </p14:nvContentPartPr>
              <p14:xfrm>
                <a:off x="6024333" y="3713467"/>
                <a:ext cx="131400" cy="131040"/>
              </p14:xfrm>
            </p:contentPart>
          </mc:Choice>
          <mc:Fallback>
            <p:pic>
              <p:nvPicPr>
                <p:cNvPr id="111" name="Freihand 110">
                  <a:extLst>
                    <a:ext uri="{FF2B5EF4-FFF2-40B4-BE49-F238E27FC236}">
                      <a16:creationId xmlns:a16="http://schemas.microsoft.com/office/drawing/2014/main" id="{23F2AA0F-AF2C-48FB-B47B-22AB42019972}"/>
                    </a:ext>
                  </a:extLst>
                </p:cNvPr>
                <p:cNvPicPr/>
                <p:nvPr/>
              </p:nvPicPr>
              <p:blipFill>
                <a:blip r:embed="rId162"/>
                <a:stretch>
                  <a:fillRect/>
                </a:stretch>
              </p:blipFill>
              <p:spPr>
                <a:xfrm>
                  <a:off x="6020013" y="3709147"/>
                  <a:ext cx="1400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12" name="Freihand 111">
                  <a:extLst>
                    <a:ext uri="{FF2B5EF4-FFF2-40B4-BE49-F238E27FC236}">
                      <a16:creationId xmlns:a16="http://schemas.microsoft.com/office/drawing/2014/main" id="{9DF1DA74-3350-4716-A465-02BA10D74F98}"/>
                    </a:ext>
                  </a:extLst>
                </p14:cNvPr>
                <p14:cNvContentPartPr/>
                <p14:nvPr/>
              </p14:nvContentPartPr>
              <p14:xfrm>
                <a:off x="5759733" y="4227187"/>
                <a:ext cx="101160" cy="221760"/>
              </p14:xfrm>
            </p:contentPart>
          </mc:Choice>
          <mc:Fallback>
            <p:pic>
              <p:nvPicPr>
                <p:cNvPr id="112" name="Freihand 111">
                  <a:extLst>
                    <a:ext uri="{FF2B5EF4-FFF2-40B4-BE49-F238E27FC236}">
                      <a16:creationId xmlns:a16="http://schemas.microsoft.com/office/drawing/2014/main" id="{9DF1DA74-3350-4716-A465-02BA10D74F98}"/>
                    </a:ext>
                  </a:extLst>
                </p:cNvPr>
                <p:cNvPicPr/>
                <p:nvPr/>
              </p:nvPicPr>
              <p:blipFill>
                <a:blip r:embed="rId164"/>
                <a:stretch>
                  <a:fillRect/>
                </a:stretch>
              </p:blipFill>
              <p:spPr>
                <a:xfrm>
                  <a:off x="5755413" y="4222867"/>
                  <a:ext cx="10980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13" name="Freihand 112">
                  <a:extLst>
                    <a:ext uri="{FF2B5EF4-FFF2-40B4-BE49-F238E27FC236}">
                      <a16:creationId xmlns:a16="http://schemas.microsoft.com/office/drawing/2014/main" id="{07D54670-04B9-4FC0-B298-18BB34906B44}"/>
                    </a:ext>
                  </a:extLst>
                </p14:cNvPr>
                <p14:cNvContentPartPr/>
                <p14:nvPr/>
              </p14:nvContentPartPr>
              <p14:xfrm>
                <a:off x="5801133" y="4280827"/>
                <a:ext cx="170640" cy="146520"/>
              </p14:xfrm>
            </p:contentPart>
          </mc:Choice>
          <mc:Fallback>
            <p:pic>
              <p:nvPicPr>
                <p:cNvPr id="113" name="Freihand 112">
                  <a:extLst>
                    <a:ext uri="{FF2B5EF4-FFF2-40B4-BE49-F238E27FC236}">
                      <a16:creationId xmlns:a16="http://schemas.microsoft.com/office/drawing/2014/main" id="{07D54670-04B9-4FC0-B298-18BB34906B44}"/>
                    </a:ext>
                  </a:extLst>
                </p:cNvPr>
                <p:cNvPicPr/>
                <p:nvPr/>
              </p:nvPicPr>
              <p:blipFill>
                <a:blip r:embed="rId166"/>
                <a:stretch>
                  <a:fillRect/>
                </a:stretch>
              </p:blipFill>
              <p:spPr>
                <a:xfrm>
                  <a:off x="5796813" y="4276507"/>
                  <a:ext cx="17928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14" name="Freihand 113">
                  <a:extLst>
                    <a:ext uri="{FF2B5EF4-FFF2-40B4-BE49-F238E27FC236}">
                      <a16:creationId xmlns:a16="http://schemas.microsoft.com/office/drawing/2014/main" id="{11CACD93-FAFE-4517-8D8C-62FDC7B9E6D6}"/>
                    </a:ext>
                  </a:extLst>
                </p14:cNvPr>
                <p14:cNvContentPartPr/>
                <p14:nvPr/>
              </p14:nvContentPartPr>
              <p14:xfrm>
                <a:off x="6016053" y="4196227"/>
                <a:ext cx="101520" cy="201960"/>
              </p14:xfrm>
            </p:contentPart>
          </mc:Choice>
          <mc:Fallback>
            <p:pic>
              <p:nvPicPr>
                <p:cNvPr id="114" name="Freihand 113">
                  <a:extLst>
                    <a:ext uri="{FF2B5EF4-FFF2-40B4-BE49-F238E27FC236}">
                      <a16:creationId xmlns:a16="http://schemas.microsoft.com/office/drawing/2014/main" id="{11CACD93-FAFE-4517-8D8C-62FDC7B9E6D6}"/>
                    </a:ext>
                  </a:extLst>
                </p:cNvPr>
                <p:cNvPicPr/>
                <p:nvPr/>
              </p:nvPicPr>
              <p:blipFill>
                <a:blip r:embed="rId168"/>
                <a:stretch>
                  <a:fillRect/>
                </a:stretch>
              </p:blipFill>
              <p:spPr>
                <a:xfrm>
                  <a:off x="6011733" y="4191907"/>
                  <a:ext cx="11016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15" name="Freihand 114">
                  <a:extLst>
                    <a:ext uri="{FF2B5EF4-FFF2-40B4-BE49-F238E27FC236}">
                      <a16:creationId xmlns:a16="http://schemas.microsoft.com/office/drawing/2014/main" id="{050A9842-15A3-4031-9741-704AA2279BCA}"/>
                    </a:ext>
                  </a:extLst>
                </p14:cNvPr>
                <p14:cNvContentPartPr/>
                <p14:nvPr/>
              </p14:nvContentPartPr>
              <p14:xfrm>
                <a:off x="6097053" y="4123867"/>
                <a:ext cx="135000" cy="132120"/>
              </p14:xfrm>
            </p:contentPart>
          </mc:Choice>
          <mc:Fallback>
            <p:pic>
              <p:nvPicPr>
                <p:cNvPr id="115" name="Freihand 114">
                  <a:extLst>
                    <a:ext uri="{FF2B5EF4-FFF2-40B4-BE49-F238E27FC236}">
                      <a16:creationId xmlns:a16="http://schemas.microsoft.com/office/drawing/2014/main" id="{050A9842-15A3-4031-9741-704AA2279BCA}"/>
                    </a:ext>
                  </a:extLst>
                </p:cNvPr>
                <p:cNvPicPr/>
                <p:nvPr/>
              </p:nvPicPr>
              <p:blipFill>
                <a:blip r:embed="rId170"/>
                <a:stretch>
                  <a:fillRect/>
                </a:stretch>
              </p:blipFill>
              <p:spPr>
                <a:xfrm>
                  <a:off x="6092733" y="4119547"/>
                  <a:ext cx="1436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16" name="Freihand 115">
                  <a:extLst>
                    <a:ext uri="{FF2B5EF4-FFF2-40B4-BE49-F238E27FC236}">
                      <a16:creationId xmlns:a16="http://schemas.microsoft.com/office/drawing/2014/main" id="{1BC9D469-4CE9-47D1-A685-B804740A2CFC}"/>
                    </a:ext>
                  </a:extLst>
                </p14:cNvPr>
                <p14:cNvContentPartPr/>
                <p14:nvPr/>
              </p14:nvContentPartPr>
              <p14:xfrm>
                <a:off x="6232773" y="4079947"/>
                <a:ext cx="17280" cy="57960"/>
              </p14:xfrm>
            </p:contentPart>
          </mc:Choice>
          <mc:Fallback>
            <p:pic>
              <p:nvPicPr>
                <p:cNvPr id="116" name="Freihand 115">
                  <a:extLst>
                    <a:ext uri="{FF2B5EF4-FFF2-40B4-BE49-F238E27FC236}">
                      <a16:creationId xmlns:a16="http://schemas.microsoft.com/office/drawing/2014/main" id="{1BC9D469-4CE9-47D1-A685-B804740A2CFC}"/>
                    </a:ext>
                  </a:extLst>
                </p:cNvPr>
                <p:cNvPicPr/>
                <p:nvPr/>
              </p:nvPicPr>
              <p:blipFill>
                <a:blip r:embed="rId172"/>
                <a:stretch>
                  <a:fillRect/>
                </a:stretch>
              </p:blipFill>
              <p:spPr>
                <a:xfrm>
                  <a:off x="6228453" y="4075627"/>
                  <a:ext cx="2592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7" name="Freihand 116">
                  <a:extLst>
                    <a:ext uri="{FF2B5EF4-FFF2-40B4-BE49-F238E27FC236}">
                      <a16:creationId xmlns:a16="http://schemas.microsoft.com/office/drawing/2014/main" id="{0F6B8020-8FEA-46EB-B531-D530C72B389C}"/>
                    </a:ext>
                  </a:extLst>
                </p14:cNvPr>
                <p14:cNvContentPartPr/>
                <p14:nvPr/>
              </p14:nvContentPartPr>
              <p14:xfrm>
                <a:off x="6242133" y="3935587"/>
                <a:ext cx="148320" cy="155160"/>
              </p14:xfrm>
            </p:contentPart>
          </mc:Choice>
          <mc:Fallback>
            <p:pic>
              <p:nvPicPr>
                <p:cNvPr id="117" name="Freihand 116">
                  <a:extLst>
                    <a:ext uri="{FF2B5EF4-FFF2-40B4-BE49-F238E27FC236}">
                      <a16:creationId xmlns:a16="http://schemas.microsoft.com/office/drawing/2014/main" id="{0F6B8020-8FEA-46EB-B531-D530C72B389C}"/>
                    </a:ext>
                  </a:extLst>
                </p:cNvPr>
                <p:cNvPicPr/>
                <p:nvPr/>
              </p:nvPicPr>
              <p:blipFill>
                <a:blip r:embed="rId174"/>
                <a:stretch>
                  <a:fillRect/>
                </a:stretch>
              </p:blipFill>
              <p:spPr>
                <a:xfrm>
                  <a:off x="6237813" y="3931267"/>
                  <a:ext cx="1569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8" name="Freihand 117">
                  <a:extLst>
                    <a:ext uri="{FF2B5EF4-FFF2-40B4-BE49-F238E27FC236}">
                      <a16:creationId xmlns:a16="http://schemas.microsoft.com/office/drawing/2014/main" id="{81360C8C-A7F1-4DA1-9697-0B6752BE6B76}"/>
                    </a:ext>
                  </a:extLst>
                </p14:cNvPr>
                <p14:cNvContentPartPr/>
                <p14:nvPr/>
              </p14:nvContentPartPr>
              <p14:xfrm>
                <a:off x="6326013" y="3904627"/>
                <a:ext cx="47520" cy="3960"/>
              </p14:xfrm>
            </p:contentPart>
          </mc:Choice>
          <mc:Fallback>
            <p:pic>
              <p:nvPicPr>
                <p:cNvPr id="118" name="Freihand 117">
                  <a:extLst>
                    <a:ext uri="{FF2B5EF4-FFF2-40B4-BE49-F238E27FC236}">
                      <a16:creationId xmlns:a16="http://schemas.microsoft.com/office/drawing/2014/main" id="{81360C8C-A7F1-4DA1-9697-0B6752BE6B76}"/>
                    </a:ext>
                  </a:extLst>
                </p:cNvPr>
                <p:cNvPicPr/>
                <p:nvPr/>
              </p:nvPicPr>
              <p:blipFill>
                <a:blip r:embed="rId176"/>
                <a:stretch>
                  <a:fillRect/>
                </a:stretch>
              </p:blipFill>
              <p:spPr>
                <a:xfrm>
                  <a:off x="6321693" y="3900307"/>
                  <a:ext cx="5616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9" name="Freihand 118">
                  <a:extLst>
                    <a:ext uri="{FF2B5EF4-FFF2-40B4-BE49-F238E27FC236}">
                      <a16:creationId xmlns:a16="http://schemas.microsoft.com/office/drawing/2014/main" id="{CCFAA47A-A79D-4353-9EC1-1DEE45EBD990}"/>
                    </a:ext>
                  </a:extLst>
                </p14:cNvPr>
                <p14:cNvContentPartPr/>
                <p14:nvPr/>
              </p14:nvContentPartPr>
              <p14:xfrm>
                <a:off x="6391173" y="3854947"/>
                <a:ext cx="90000" cy="154440"/>
              </p14:xfrm>
            </p:contentPart>
          </mc:Choice>
          <mc:Fallback>
            <p:pic>
              <p:nvPicPr>
                <p:cNvPr id="119" name="Freihand 118">
                  <a:extLst>
                    <a:ext uri="{FF2B5EF4-FFF2-40B4-BE49-F238E27FC236}">
                      <a16:creationId xmlns:a16="http://schemas.microsoft.com/office/drawing/2014/main" id="{CCFAA47A-A79D-4353-9EC1-1DEE45EBD990}"/>
                    </a:ext>
                  </a:extLst>
                </p:cNvPr>
                <p:cNvPicPr/>
                <p:nvPr/>
              </p:nvPicPr>
              <p:blipFill>
                <a:blip r:embed="rId178"/>
                <a:stretch>
                  <a:fillRect/>
                </a:stretch>
              </p:blipFill>
              <p:spPr>
                <a:xfrm>
                  <a:off x="6386853" y="3850627"/>
                  <a:ext cx="986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20" name="Freihand 119">
                  <a:extLst>
                    <a:ext uri="{FF2B5EF4-FFF2-40B4-BE49-F238E27FC236}">
                      <a16:creationId xmlns:a16="http://schemas.microsoft.com/office/drawing/2014/main" id="{FAE3F308-7D2F-4D61-9B6D-20D374D4975E}"/>
                    </a:ext>
                  </a:extLst>
                </p14:cNvPr>
                <p14:cNvContentPartPr/>
                <p14:nvPr/>
              </p14:nvContentPartPr>
              <p14:xfrm>
                <a:off x="6491253" y="3637147"/>
                <a:ext cx="307080" cy="269280"/>
              </p14:xfrm>
            </p:contentPart>
          </mc:Choice>
          <mc:Fallback>
            <p:pic>
              <p:nvPicPr>
                <p:cNvPr id="120" name="Freihand 119">
                  <a:extLst>
                    <a:ext uri="{FF2B5EF4-FFF2-40B4-BE49-F238E27FC236}">
                      <a16:creationId xmlns:a16="http://schemas.microsoft.com/office/drawing/2014/main" id="{FAE3F308-7D2F-4D61-9B6D-20D374D4975E}"/>
                    </a:ext>
                  </a:extLst>
                </p:cNvPr>
                <p:cNvPicPr/>
                <p:nvPr/>
              </p:nvPicPr>
              <p:blipFill>
                <a:blip r:embed="rId180"/>
                <a:stretch>
                  <a:fillRect/>
                </a:stretch>
              </p:blipFill>
              <p:spPr>
                <a:xfrm>
                  <a:off x="6486933" y="3632827"/>
                  <a:ext cx="31572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21" name="Freihand 120">
                  <a:extLst>
                    <a:ext uri="{FF2B5EF4-FFF2-40B4-BE49-F238E27FC236}">
                      <a16:creationId xmlns:a16="http://schemas.microsoft.com/office/drawing/2014/main" id="{C6C78996-CCBC-4567-860A-3F1016FDABDE}"/>
                    </a:ext>
                  </a:extLst>
                </p14:cNvPr>
                <p14:cNvContentPartPr/>
                <p14:nvPr/>
              </p14:nvContentPartPr>
              <p14:xfrm>
                <a:off x="5791773" y="3489907"/>
                <a:ext cx="50760" cy="262800"/>
              </p14:xfrm>
            </p:contentPart>
          </mc:Choice>
          <mc:Fallback>
            <p:pic>
              <p:nvPicPr>
                <p:cNvPr id="121" name="Freihand 120">
                  <a:extLst>
                    <a:ext uri="{FF2B5EF4-FFF2-40B4-BE49-F238E27FC236}">
                      <a16:creationId xmlns:a16="http://schemas.microsoft.com/office/drawing/2014/main" id="{C6C78996-CCBC-4567-860A-3F1016FDABDE}"/>
                    </a:ext>
                  </a:extLst>
                </p:cNvPr>
                <p:cNvPicPr/>
                <p:nvPr/>
              </p:nvPicPr>
              <p:blipFill>
                <a:blip r:embed="rId182"/>
                <a:stretch>
                  <a:fillRect/>
                </a:stretch>
              </p:blipFill>
              <p:spPr>
                <a:xfrm>
                  <a:off x="5787453" y="3485587"/>
                  <a:ext cx="59400" cy="271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22" name="Freihand 121">
                  <a:extLst>
                    <a:ext uri="{FF2B5EF4-FFF2-40B4-BE49-F238E27FC236}">
                      <a16:creationId xmlns:a16="http://schemas.microsoft.com/office/drawing/2014/main" id="{88183858-539A-4649-818B-0EAD6CD3FCF0}"/>
                    </a:ext>
                  </a:extLst>
                </p14:cNvPr>
                <p14:cNvContentPartPr/>
                <p14:nvPr/>
              </p14:nvContentPartPr>
              <p14:xfrm>
                <a:off x="5741013" y="3334387"/>
                <a:ext cx="189360" cy="182520"/>
              </p14:xfrm>
            </p:contentPart>
          </mc:Choice>
          <mc:Fallback>
            <p:pic>
              <p:nvPicPr>
                <p:cNvPr id="122" name="Freihand 121">
                  <a:extLst>
                    <a:ext uri="{FF2B5EF4-FFF2-40B4-BE49-F238E27FC236}">
                      <a16:creationId xmlns:a16="http://schemas.microsoft.com/office/drawing/2014/main" id="{88183858-539A-4649-818B-0EAD6CD3FCF0}"/>
                    </a:ext>
                  </a:extLst>
                </p:cNvPr>
                <p:cNvPicPr/>
                <p:nvPr/>
              </p:nvPicPr>
              <p:blipFill>
                <a:blip r:embed="rId184"/>
                <a:stretch>
                  <a:fillRect/>
                </a:stretch>
              </p:blipFill>
              <p:spPr>
                <a:xfrm>
                  <a:off x="5736693" y="3330067"/>
                  <a:ext cx="1980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24" name="Freihand 123">
                  <a:extLst>
                    <a:ext uri="{FF2B5EF4-FFF2-40B4-BE49-F238E27FC236}">
                      <a16:creationId xmlns:a16="http://schemas.microsoft.com/office/drawing/2014/main" id="{DC35F8BB-036C-4904-AF5E-2506390730FB}"/>
                    </a:ext>
                  </a:extLst>
                </p14:cNvPr>
                <p14:cNvContentPartPr/>
                <p14:nvPr/>
              </p14:nvContentPartPr>
              <p14:xfrm>
                <a:off x="4655973" y="1982587"/>
                <a:ext cx="2382840" cy="1855800"/>
              </p14:xfrm>
            </p:contentPart>
          </mc:Choice>
          <mc:Fallback>
            <p:pic>
              <p:nvPicPr>
                <p:cNvPr id="124" name="Freihand 123">
                  <a:extLst>
                    <a:ext uri="{FF2B5EF4-FFF2-40B4-BE49-F238E27FC236}">
                      <a16:creationId xmlns:a16="http://schemas.microsoft.com/office/drawing/2014/main" id="{DC35F8BB-036C-4904-AF5E-2506390730FB}"/>
                    </a:ext>
                  </a:extLst>
                </p:cNvPr>
                <p:cNvPicPr/>
                <p:nvPr/>
              </p:nvPicPr>
              <p:blipFill>
                <a:blip r:embed="rId186"/>
                <a:stretch>
                  <a:fillRect/>
                </a:stretch>
              </p:blipFill>
              <p:spPr>
                <a:xfrm>
                  <a:off x="4651653" y="1978267"/>
                  <a:ext cx="2391480" cy="1864440"/>
                </a:xfrm>
                <a:prstGeom prst="rect">
                  <a:avLst/>
                </a:prstGeom>
              </p:spPr>
            </p:pic>
          </mc:Fallback>
        </mc:AlternateContent>
      </p:grpSp>
    </p:spTree>
    <p:extLst>
      <p:ext uri="{BB962C8B-B14F-4D97-AF65-F5344CB8AC3E}">
        <p14:creationId xmlns:p14="http://schemas.microsoft.com/office/powerpoint/2010/main" val="255792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5" grpId="0"/>
      <p:bldP spid="23" grpId="0"/>
      <p:bldP spid="24" grpId="0"/>
      <p:bldP spid="2" grpId="0"/>
      <p:bldP spid="3"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AA756-418F-BE16-5D97-5F9C165DDF7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53A6013-11E5-6F84-6805-29B5B3C38250}"/>
              </a:ext>
            </a:extLst>
          </p:cNvPr>
          <p:cNvSpPr txBox="1">
            <a:spLocks/>
          </p:cNvSpPr>
          <p:nvPr/>
        </p:nvSpPr>
        <p:spPr>
          <a:xfrm>
            <a:off x="6096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External Economies of Scale and Trade</a:t>
            </a:r>
          </a:p>
        </p:txBody>
      </p:sp>
      <p:sp>
        <p:nvSpPr>
          <p:cNvPr id="9" name="Textfeld 8">
            <a:extLst>
              <a:ext uri="{FF2B5EF4-FFF2-40B4-BE49-F238E27FC236}">
                <a16:creationId xmlns:a16="http://schemas.microsoft.com/office/drawing/2014/main" id="{7CF08608-954E-2F04-6491-18B44FD36F92}"/>
              </a:ext>
            </a:extLst>
          </p:cNvPr>
          <p:cNvSpPr txBox="1"/>
          <p:nvPr/>
        </p:nvSpPr>
        <p:spPr>
          <a:xfrm>
            <a:off x="8294996" y="65358"/>
            <a:ext cx="3299749" cy="576064"/>
          </a:xfrm>
          <a:prstGeom prst="rect">
            <a:avLst/>
          </a:prstGeom>
          <a:noFill/>
        </p:spPr>
        <p:txBody>
          <a:bodyPr wrap="square" rtlCol="0">
            <a:noAutofit/>
          </a:bodyPr>
          <a:lstStyle/>
          <a:p>
            <a:r>
              <a:rPr lang="en-US" sz="2400" dirty="0"/>
              <a:t>Watches</a:t>
            </a:r>
          </a:p>
          <a:p>
            <a:endParaRPr lang="en-US" sz="2400" dirty="0"/>
          </a:p>
        </p:txBody>
      </p:sp>
      <p:cxnSp>
        <p:nvCxnSpPr>
          <p:cNvPr id="6" name="Gerade Verbindung mit Pfeil 5">
            <a:extLst>
              <a:ext uri="{FF2B5EF4-FFF2-40B4-BE49-F238E27FC236}">
                <a16:creationId xmlns:a16="http://schemas.microsoft.com/office/drawing/2014/main" id="{0445C041-A3A2-84A2-CF56-6134324B8346}"/>
              </a:ext>
            </a:extLst>
          </p:cNvPr>
          <p:cNvCxnSpPr>
            <a:cxnSpLocks/>
          </p:cNvCxnSpPr>
          <p:nvPr/>
        </p:nvCxnSpPr>
        <p:spPr>
          <a:xfrm flipH="1" flipV="1">
            <a:off x="940363" y="2115986"/>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09BCAE30-EA88-7840-2EE0-E1E956A00009}"/>
              </a:ext>
            </a:extLst>
          </p:cNvPr>
          <p:cNvCxnSpPr>
            <a:cxnSpLocks/>
          </p:cNvCxnSpPr>
          <p:nvPr/>
        </p:nvCxnSpPr>
        <p:spPr>
          <a:xfrm flipV="1">
            <a:off x="963075" y="4842454"/>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BF83E9A0-6941-8181-456B-87C5FDF76972}"/>
              </a:ext>
            </a:extLst>
          </p:cNvPr>
          <p:cNvSpPr txBox="1"/>
          <p:nvPr/>
        </p:nvSpPr>
        <p:spPr>
          <a:xfrm>
            <a:off x="3730807" y="4826831"/>
            <a:ext cx="284052" cy="369332"/>
          </a:xfrm>
          <a:prstGeom prst="rect">
            <a:avLst/>
          </a:prstGeom>
          <a:noFill/>
        </p:spPr>
        <p:txBody>
          <a:bodyPr wrap="none" rtlCol="0">
            <a:spAutoFit/>
          </a:bodyPr>
          <a:lstStyle/>
          <a:p>
            <a:r>
              <a:rPr lang="de-DE" dirty="0"/>
              <a:t>x</a:t>
            </a:r>
          </a:p>
        </p:txBody>
      </p:sp>
      <p:sp>
        <p:nvSpPr>
          <p:cNvPr id="10" name="Textfeld 9">
            <a:extLst>
              <a:ext uri="{FF2B5EF4-FFF2-40B4-BE49-F238E27FC236}">
                <a16:creationId xmlns:a16="http://schemas.microsoft.com/office/drawing/2014/main" id="{59F973E7-A74E-20C0-C840-BE57CAFAB07F}"/>
              </a:ext>
            </a:extLst>
          </p:cNvPr>
          <p:cNvSpPr txBox="1"/>
          <p:nvPr/>
        </p:nvSpPr>
        <p:spPr>
          <a:xfrm>
            <a:off x="168465" y="2148667"/>
            <a:ext cx="439479" cy="646331"/>
          </a:xfrm>
          <a:prstGeom prst="rect">
            <a:avLst/>
          </a:prstGeom>
          <a:noFill/>
        </p:spPr>
        <p:txBody>
          <a:bodyPr wrap="none" rtlCol="0">
            <a:spAutoFit/>
          </a:bodyPr>
          <a:lstStyle/>
          <a:p>
            <a:r>
              <a:rPr lang="de-DE" dirty="0"/>
              <a:t>AC</a:t>
            </a:r>
          </a:p>
          <a:p>
            <a:r>
              <a:rPr lang="de-DE" dirty="0"/>
              <a:t>P</a:t>
            </a:r>
          </a:p>
        </p:txBody>
      </p:sp>
      <p:sp>
        <p:nvSpPr>
          <p:cNvPr id="11" name="Freihandform: Form 10">
            <a:extLst>
              <a:ext uri="{FF2B5EF4-FFF2-40B4-BE49-F238E27FC236}">
                <a16:creationId xmlns:a16="http://schemas.microsoft.com/office/drawing/2014/main" id="{D63735B1-570C-B61F-B7B6-D91A298B5541}"/>
              </a:ext>
            </a:extLst>
          </p:cNvPr>
          <p:cNvSpPr/>
          <p:nvPr/>
        </p:nvSpPr>
        <p:spPr>
          <a:xfrm>
            <a:off x="923164" y="3010189"/>
            <a:ext cx="2485660" cy="1332234"/>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r Verbinder 11">
            <a:extLst>
              <a:ext uri="{FF2B5EF4-FFF2-40B4-BE49-F238E27FC236}">
                <a16:creationId xmlns:a16="http://schemas.microsoft.com/office/drawing/2014/main" id="{4563EBEA-7215-B269-6C9D-48C8900F35D4}"/>
              </a:ext>
            </a:extLst>
          </p:cNvPr>
          <p:cNvCxnSpPr>
            <a:cxnSpLocks/>
          </p:cNvCxnSpPr>
          <p:nvPr/>
        </p:nvCxnSpPr>
        <p:spPr>
          <a:xfrm>
            <a:off x="1096661" y="2471832"/>
            <a:ext cx="1388342" cy="205595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feld 18">
            <a:extLst>
              <a:ext uri="{FF2B5EF4-FFF2-40B4-BE49-F238E27FC236}">
                <a16:creationId xmlns:a16="http://schemas.microsoft.com/office/drawing/2014/main" id="{38746258-957D-9AB1-B6CC-3916D39B4876}"/>
              </a:ext>
            </a:extLst>
          </p:cNvPr>
          <p:cNvSpPr txBox="1"/>
          <p:nvPr/>
        </p:nvSpPr>
        <p:spPr>
          <a:xfrm>
            <a:off x="1651695" y="1544410"/>
            <a:ext cx="1889452" cy="535412"/>
          </a:xfrm>
          <a:prstGeom prst="rect">
            <a:avLst/>
          </a:prstGeom>
          <a:noFill/>
        </p:spPr>
        <p:txBody>
          <a:bodyPr wrap="square" rtlCol="0">
            <a:noAutofit/>
          </a:bodyPr>
          <a:lstStyle/>
          <a:p>
            <a:r>
              <a:rPr lang="de-DE" sz="2400" dirty="0"/>
              <a:t>Thailand</a:t>
            </a:r>
          </a:p>
          <a:p>
            <a:endParaRPr lang="de-DE" sz="2000" dirty="0"/>
          </a:p>
        </p:txBody>
      </p:sp>
      <p:cxnSp>
        <p:nvCxnSpPr>
          <p:cNvPr id="20" name="Gerade Verbindung mit Pfeil 19">
            <a:extLst>
              <a:ext uri="{FF2B5EF4-FFF2-40B4-BE49-F238E27FC236}">
                <a16:creationId xmlns:a16="http://schemas.microsoft.com/office/drawing/2014/main" id="{DE530923-9F1C-10F8-BD62-D05B80608206}"/>
              </a:ext>
            </a:extLst>
          </p:cNvPr>
          <p:cNvCxnSpPr>
            <a:cxnSpLocks/>
          </p:cNvCxnSpPr>
          <p:nvPr/>
        </p:nvCxnSpPr>
        <p:spPr>
          <a:xfrm flipV="1">
            <a:off x="5013978" y="4837105"/>
            <a:ext cx="3075366" cy="267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516C0949-5B72-B4FC-FE3E-36596880079E}"/>
              </a:ext>
            </a:extLst>
          </p:cNvPr>
          <p:cNvSpPr txBox="1"/>
          <p:nvPr/>
        </p:nvSpPr>
        <p:spPr>
          <a:xfrm>
            <a:off x="4200913" y="2136153"/>
            <a:ext cx="439479" cy="646331"/>
          </a:xfrm>
          <a:prstGeom prst="rect">
            <a:avLst/>
          </a:prstGeom>
          <a:noFill/>
        </p:spPr>
        <p:txBody>
          <a:bodyPr wrap="none" rtlCol="0">
            <a:spAutoFit/>
          </a:bodyPr>
          <a:lstStyle/>
          <a:p>
            <a:r>
              <a:rPr lang="de-DE" dirty="0"/>
              <a:t>AC</a:t>
            </a:r>
          </a:p>
          <a:p>
            <a:r>
              <a:rPr lang="de-DE" dirty="0"/>
              <a:t>P</a:t>
            </a:r>
          </a:p>
        </p:txBody>
      </p:sp>
      <p:sp>
        <p:nvSpPr>
          <p:cNvPr id="22" name="Freihandform: Form 21">
            <a:extLst>
              <a:ext uri="{FF2B5EF4-FFF2-40B4-BE49-F238E27FC236}">
                <a16:creationId xmlns:a16="http://schemas.microsoft.com/office/drawing/2014/main" id="{5F080F71-D400-C3EF-E099-9ED03FE969D9}"/>
              </a:ext>
            </a:extLst>
          </p:cNvPr>
          <p:cNvSpPr/>
          <p:nvPr/>
        </p:nvSpPr>
        <p:spPr>
          <a:xfrm>
            <a:off x="4993000" y="2391436"/>
            <a:ext cx="2632388" cy="1643322"/>
          </a:xfrm>
          <a:custGeom>
            <a:avLst/>
            <a:gdLst>
              <a:gd name="connsiteX0" fmla="*/ 0 w 3966210"/>
              <a:gd name="connsiteY0" fmla="*/ 0 h 1863090"/>
              <a:gd name="connsiteX1" fmla="*/ 1760220 w 3966210"/>
              <a:gd name="connsiteY1" fmla="*/ 1200150 h 1863090"/>
              <a:gd name="connsiteX2" fmla="*/ 3966210 w 3966210"/>
              <a:gd name="connsiteY2" fmla="*/ 1863090 h 1863090"/>
            </a:gdLst>
            <a:ahLst/>
            <a:cxnLst>
              <a:cxn ang="0">
                <a:pos x="connsiteX0" y="connsiteY0"/>
              </a:cxn>
              <a:cxn ang="0">
                <a:pos x="connsiteX1" y="connsiteY1"/>
              </a:cxn>
              <a:cxn ang="0">
                <a:pos x="connsiteX2" y="connsiteY2"/>
              </a:cxn>
            </a:cxnLst>
            <a:rect l="l" t="t" r="r" b="b"/>
            <a:pathLst>
              <a:path w="3966210" h="1863090">
                <a:moveTo>
                  <a:pt x="0" y="0"/>
                </a:moveTo>
                <a:cubicBezTo>
                  <a:pt x="549592" y="444817"/>
                  <a:pt x="1099185" y="889635"/>
                  <a:pt x="1760220" y="1200150"/>
                </a:cubicBezTo>
                <a:cubicBezTo>
                  <a:pt x="2421255" y="1510665"/>
                  <a:pt x="3193732" y="1686877"/>
                  <a:pt x="3966210" y="186309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3" name="Gerader Verbinder 22">
            <a:extLst>
              <a:ext uri="{FF2B5EF4-FFF2-40B4-BE49-F238E27FC236}">
                <a16:creationId xmlns:a16="http://schemas.microsoft.com/office/drawing/2014/main" id="{9FFCE277-C309-EA8E-D4F3-E7282F292798}"/>
              </a:ext>
            </a:extLst>
          </p:cNvPr>
          <p:cNvCxnSpPr>
            <a:cxnSpLocks/>
          </p:cNvCxnSpPr>
          <p:nvPr/>
        </p:nvCxnSpPr>
        <p:spPr>
          <a:xfrm>
            <a:off x="5248268" y="2156521"/>
            <a:ext cx="1763430" cy="24266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a:extLst>
              <a:ext uri="{FF2B5EF4-FFF2-40B4-BE49-F238E27FC236}">
                <a16:creationId xmlns:a16="http://schemas.microsoft.com/office/drawing/2014/main" id="{DB160CF6-BAE2-70B7-EA81-D346527874BD}"/>
              </a:ext>
            </a:extLst>
          </p:cNvPr>
          <p:cNvCxnSpPr>
            <a:cxnSpLocks/>
          </p:cNvCxnSpPr>
          <p:nvPr/>
        </p:nvCxnSpPr>
        <p:spPr>
          <a:xfrm flipH="1" flipV="1">
            <a:off x="4993000" y="2136152"/>
            <a:ext cx="15954" cy="27363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5" name="Rechteck 24">
            <a:extLst>
              <a:ext uri="{FF2B5EF4-FFF2-40B4-BE49-F238E27FC236}">
                <a16:creationId xmlns:a16="http://schemas.microsoft.com/office/drawing/2014/main" id="{795A6FF0-6398-8E30-D77F-79F740A37B74}"/>
              </a:ext>
            </a:extLst>
          </p:cNvPr>
          <p:cNvSpPr/>
          <p:nvPr/>
        </p:nvSpPr>
        <p:spPr>
          <a:xfrm>
            <a:off x="7059074" y="4343122"/>
            <a:ext cx="725648" cy="369332"/>
          </a:xfrm>
          <a:prstGeom prst="rect">
            <a:avLst/>
          </a:prstGeom>
        </p:spPr>
        <p:txBody>
          <a:bodyPr wrap="none">
            <a:spAutoFit/>
          </a:bodyPr>
          <a:lstStyle/>
          <a:p>
            <a:r>
              <a:rPr lang="de-DE" dirty="0" err="1"/>
              <a:t>D</a:t>
            </a:r>
            <a:r>
              <a:rPr lang="de-DE" baseline="-25000" dirty="0" err="1"/>
              <a:t>Welt</a:t>
            </a:r>
            <a:r>
              <a:rPr lang="de-DE" dirty="0"/>
              <a:t>  </a:t>
            </a:r>
          </a:p>
        </p:txBody>
      </p:sp>
      <p:sp>
        <p:nvSpPr>
          <p:cNvPr id="29" name="Rechteck 28">
            <a:extLst>
              <a:ext uri="{FF2B5EF4-FFF2-40B4-BE49-F238E27FC236}">
                <a16:creationId xmlns:a16="http://schemas.microsoft.com/office/drawing/2014/main" id="{E86AC5D6-25AA-767A-993B-F2DE0426A20F}"/>
              </a:ext>
            </a:extLst>
          </p:cNvPr>
          <p:cNvSpPr/>
          <p:nvPr/>
        </p:nvSpPr>
        <p:spPr>
          <a:xfrm>
            <a:off x="7625389" y="3846838"/>
            <a:ext cx="670312" cy="369332"/>
          </a:xfrm>
          <a:prstGeom prst="rect">
            <a:avLst/>
          </a:prstGeom>
        </p:spPr>
        <p:txBody>
          <a:bodyPr wrap="none">
            <a:spAutoFit/>
          </a:bodyPr>
          <a:lstStyle/>
          <a:p>
            <a:r>
              <a:rPr lang="de-DE" dirty="0"/>
              <a:t>AC</a:t>
            </a:r>
            <a:r>
              <a:rPr lang="de-DE" baseline="-25000" dirty="0"/>
              <a:t>CH</a:t>
            </a:r>
            <a:r>
              <a:rPr lang="de-DE" dirty="0"/>
              <a:t> </a:t>
            </a:r>
          </a:p>
        </p:txBody>
      </p:sp>
      <p:sp>
        <p:nvSpPr>
          <p:cNvPr id="30" name="Rechteck 29">
            <a:extLst>
              <a:ext uri="{FF2B5EF4-FFF2-40B4-BE49-F238E27FC236}">
                <a16:creationId xmlns:a16="http://schemas.microsoft.com/office/drawing/2014/main" id="{9DF3F921-7A33-9FCB-4723-BCDEAB19A9C6}"/>
              </a:ext>
            </a:extLst>
          </p:cNvPr>
          <p:cNvSpPr/>
          <p:nvPr/>
        </p:nvSpPr>
        <p:spPr>
          <a:xfrm>
            <a:off x="3426024" y="4138017"/>
            <a:ext cx="793294" cy="369332"/>
          </a:xfrm>
          <a:prstGeom prst="rect">
            <a:avLst/>
          </a:prstGeom>
        </p:spPr>
        <p:txBody>
          <a:bodyPr wrap="none">
            <a:spAutoFit/>
          </a:bodyPr>
          <a:lstStyle/>
          <a:p>
            <a:r>
              <a:rPr lang="de-DE" dirty="0"/>
              <a:t>AC</a:t>
            </a:r>
            <a:r>
              <a:rPr lang="de-DE" baseline="-25000" dirty="0"/>
              <a:t>THAI</a:t>
            </a:r>
            <a:r>
              <a:rPr lang="de-DE" dirty="0"/>
              <a:t> </a:t>
            </a:r>
          </a:p>
        </p:txBody>
      </p:sp>
      <p:sp>
        <p:nvSpPr>
          <p:cNvPr id="31" name="Textfeld 30">
            <a:extLst>
              <a:ext uri="{FF2B5EF4-FFF2-40B4-BE49-F238E27FC236}">
                <a16:creationId xmlns:a16="http://schemas.microsoft.com/office/drawing/2014/main" id="{F6E29252-B590-ECA4-0835-12011162136A}"/>
              </a:ext>
            </a:extLst>
          </p:cNvPr>
          <p:cNvSpPr txBox="1"/>
          <p:nvPr/>
        </p:nvSpPr>
        <p:spPr>
          <a:xfrm>
            <a:off x="5903284" y="1516983"/>
            <a:ext cx="1889452" cy="535412"/>
          </a:xfrm>
          <a:prstGeom prst="rect">
            <a:avLst/>
          </a:prstGeom>
          <a:noFill/>
        </p:spPr>
        <p:txBody>
          <a:bodyPr wrap="square" rtlCol="0">
            <a:noAutofit/>
          </a:bodyPr>
          <a:lstStyle/>
          <a:p>
            <a:r>
              <a:rPr lang="de-DE" sz="2400" dirty="0" err="1"/>
              <a:t>Switzerland</a:t>
            </a:r>
            <a:endParaRPr lang="de-DE" sz="2400" dirty="0"/>
          </a:p>
          <a:p>
            <a:endParaRPr lang="de-DE" sz="2000" dirty="0"/>
          </a:p>
        </p:txBody>
      </p:sp>
      <p:sp>
        <p:nvSpPr>
          <p:cNvPr id="35" name="Rechteck 34">
            <a:extLst>
              <a:ext uri="{FF2B5EF4-FFF2-40B4-BE49-F238E27FC236}">
                <a16:creationId xmlns:a16="http://schemas.microsoft.com/office/drawing/2014/main" id="{BCE35637-D3C8-F589-972E-3721B47D7C45}"/>
              </a:ext>
            </a:extLst>
          </p:cNvPr>
          <p:cNvSpPr/>
          <p:nvPr/>
        </p:nvSpPr>
        <p:spPr>
          <a:xfrm>
            <a:off x="2464005" y="4343122"/>
            <a:ext cx="730328" cy="369332"/>
          </a:xfrm>
          <a:prstGeom prst="rect">
            <a:avLst/>
          </a:prstGeom>
        </p:spPr>
        <p:txBody>
          <a:bodyPr wrap="none">
            <a:spAutoFit/>
          </a:bodyPr>
          <a:lstStyle/>
          <a:p>
            <a:r>
              <a:rPr lang="de-DE" dirty="0"/>
              <a:t>D</a:t>
            </a:r>
            <a:r>
              <a:rPr lang="de-DE" baseline="-25000" dirty="0"/>
              <a:t>THAI</a:t>
            </a:r>
            <a:r>
              <a:rPr lang="de-DE" dirty="0"/>
              <a:t>  </a:t>
            </a:r>
          </a:p>
        </p:txBody>
      </p:sp>
      <p:sp>
        <p:nvSpPr>
          <p:cNvPr id="42" name="Textfeld 41">
            <a:extLst>
              <a:ext uri="{FF2B5EF4-FFF2-40B4-BE49-F238E27FC236}">
                <a16:creationId xmlns:a16="http://schemas.microsoft.com/office/drawing/2014/main" id="{A4C49FA9-F006-26D1-23E9-0C71FB0A48AB}"/>
              </a:ext>
            </a:extLst>
          </p:cNvPr>
          <p:cNvSpPr txBox="1"/>
          <p:nvPr/>
        </p:nvSpPr>
        <p:spPr>
          <a:xfrm>
            <a:off x="7783444" y="4827530"/>
            <a:ext cx="284052" cy="369332"/>
          </a:xfrm>
          <a:prstGeom prst="rect">
            <a:avLst/>
          </a:prstGeom>
          <a:noFill/>
        </p:spPr>
        <p:txBody>
          <a:bodyPr wrap="none" rtlCol="0">
            <a:spAutoFit/>
          </a:bodyPr>
          <a:lstStyle/>
          <a:p>
            <a:r>
              <a:rPr lang="de-DE" dirty="0"/>
              <a:t>x</a:t>
            </a:r>
          </a:p>
        </p:txBody>
      </p:sp>
      <p:sp>
        <p:nvSpPr>
          <p:cNvPr id="43" name="Rechteck 42">
            <a:extLst>
              <a:ext uri="{FF2B5EF4-FFF2-40B4-BE49-F238E27FC236}">
                <a16:creationId xmlns:a16="http://schemas.microsoft.com/office/drawing/2014/main" id="{F00762D8-EF88-51AD-12D7-F533ED2F38B3}"/>
              </a:ext>
            </a:extLst>
          </p:cNvPr>
          <p:cNvSpPr/>
          <p:nvPr/>
        </p:nvSpPr>
        <p:spPr>
          <a:xfrm>
            <a:off x="379040" y="3709134"/>
            <a:ext cx="606256" cy="369332"/>
          </a:xfrm>
          <a:prstGeom prst="rect">
            <a:avLst/>
          </a:prstGeom>
        </p:spPr>
        <p:txBody>
          <a:bodyPr wrap="none">
            <a:spAutoFit/>
          </a:bodyPr>
          <a:lstStyle/>
          <a:p>
            <a:r>
              <a:rPr lang="de-DE" dirty="0" err="1"/>
              <a:t>p</a:t>
            </a:r>
            <a:r>
              <a:rPr lang="de-DE" baseline="-25000" dirty="0" err="1"/>
              <a:t>THAI</a:t>
            </a:r>
            <a:endParaRPr lang="de-DE" dirty="0"/>
          </a:p>
        </p:txBody>
      </p:sp>
      <mc:AlternateContent xmlns:mc="http://schemas.openxmlformats.org/markup-compatibility/2006" xmlns:a14="http://schemas.microsoft.com/office/drawing/2010/main">
        <mc:Choice Requires="a14">
          <p:sp>
            <p:nvSpPr>
              <p:cNvPr id="44" name="Rechteck 43">
                <a:extLst>
                  <a:ext uri="{FF2B5EF4-FFF2-40B4-BE49-F238E27FC236}">
                    <a16:creationId xmlns:a16="http://schemas.microsoft.com/office/drawing/2014/main" id="{DEA44401-D816-6809-E65A-054AF738382B}"/>
                  </a:ext>
                </a:extLst>
              </p:cNvPr>
              <p:cNvSpPr/>
              <p:nvPr/>
            </p:nvSpPr>
            <p:spPr>
              <a:xfrm>
                <a:off x="142943" y="2837325"/>
                <a:ext cx="778290" cy="369909"/>
              </a:xfrm>
              <a:prstGeom prst="rect">
                <a:avLst/>
              </a:prstGeom>
            </p:spPr>
            <p:txBody>
              <a:bodyPr wrap="none">
                <a:spAutoFit/>
              </a:bodyPr>
              <a:lstStyle/>
              <a:p>
                <a14:m>
                  <m:oMath xmlns:m="http://schemas.openxmlformats.org/officeDocument/2006/math">
                    <m:acc>
                      <m:accPr>
                        <m:chr m:val="̅"/>
                        <m:ctrlPr>
                          <a:rPr lang="de-DE" i="1" smtClean="0">
                            <a:latin typeface="Cambria Math" panose="02040503050406030204" pitchFamily="18" charset="0"/>
                          </a:rPr>
                        </m:ctrlPr>
                      </m:accPr>
                      <m:e>
                        <m:r>
                          <a:rPr lang="de-DE" b="0" i="1" smtClean="0">
                            <a:latin typeface="Cambria Math" panose="02040503050406030204" pitchFamily="18" charset="0"/>
                          </a:rPr>
                          <m:t>𝐴𝐶</m:t>
                        </m:r>
                      </m:e>
                    </m:acc>
                  </m:oMath>
                </a14:m>
                <a:r>
                  <a:rPr lang="de-DE" baseline="-25000" dirty="0" err="1"/>
                  <a:t>THAI</a:t>
                </a:r>
                <a:endParaRPr lang="de-DE" dirty="0"/>
              </a:p>
            </p:txBody>
          </p:sp>
        </mc:Choice>
        <mc:Fallback xmlns="">
          <p:sp>
            <p:nvSpPr>
              <p:cNvPr id="44" name="Rechteck 43">
                <a:extLst>
                  <a:ext uri="{FF2B5EF4-FFF2-40B4-BE49-F238E27FC236}">
                    <a16:creationId xmlns:a16="http://schemas.microsoft.com/office/drawing/2014/main" id="{DEA44401-D816-6809-E65A-054AF738382B}"/>
                  </a:ext>
                </a:extLst>
              </p:cNvPr>
              <p:cNvSpPr>
                <a:spLocks noRot="1" noChangeAspect="1" noMove="1" noResize="1" noEditPoints="1" noAdjustHandles="1" noChangeArrowheads="1" noChangeShapeType="1" noTextEdit="1"/>
              </p:cNvSpPr>
              <p:nvPr/>
            </p:nvSpPr>
            <p:spPr>
              <a:xfrm>
                <a:off x="142943" y="2837325"/>
                <a:ext cx="778290" cy="369909"/>
              </a:xfrm>
              <a:prstGeom prst="rect">
                <a:avLst/>
              </a:prstGeom>
              <a:blipFill>
                <a:blip r:embed="rId3"/>
                <a:stretch>
                  <a:fillRect b="-21311"/>
                </a:stretch>
              </a:blipFill>
            </p:spPr>
            <p:txBody>
              <a:bodyPr/>
              <a:lstStyle/>
              <a:p>
                <a:r>
                  <a:rPr lang="de-DE">
                    <a:noFill/>
                  </a:rPr>
                  <a:t> </a:t>
                </a:r>
              </a:p>
            </p:txBody>
          </p:sp>
        </mc:Fallback>
      </mc:AlternateContent>
      <p:sp>
        <p:nvSpPr>
          <p:cNvPr id="49" name="Rechteck 48">
            <a:extLst>
              <a:ext uri="{FF2B5EF4-FFF2-40B4-BE49-F238E27FC236}">
                <a16:creationId xmlns:a16="http://schemas.microsoft.com/office/drawing/2014/main" id="{81E8952A-4C52-BB09-6FE9-FC2CAFCE753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5533017A-2786-416D-B1F5-441B0E139D1C}"/>
                  </a:ext>
                </a:extLst>
              </p14:cNvPr>
              <p14:cNvContentPartPr/>
              <p14:nvPr/>
            </p14:nvContentPartPr>
            <p14:xfrm>
              <a:off x="8222853" y="451147"/>
              <a:ext cx="1583640" cy="141480"/>
            </p14:xfrm>
          </p:contentPart>
        </mc:Choice>
        <mc:Fallback>
          <p:pic>
            <p:nvPicPr>
              <p:cNvPr id="2" name="Freihand 1">
                <a:extLst>
                  <a:ext uri="{FF2B5EF4-FFF2-40B4-BE49-F238E27FC236}">
                    <a16:creationId xmlns:a16="http://schemas.microsoft.com/office/drawing/2014/main" id="{5533017A-2786-416D-B1F5-441B0E139D1C}"/>
                  </a:ext>
                </a:extLst>
              </p:cNvPr>
              <p:cNvPicPr/>
              <p:nvPr/>
            </p:nvPicPr>
            <p:blipFill>
              <a:blip r:embed="rId5"/>
              <a:stretch>
                <a:fillRect/>
              </a:stretch>
            </p:blipFill>
            <p:spPr>
              <a:xfrm>
                <a:off x="8218533" y="446827"/>
                <a:ext cx="159228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7" name="Freihand 36">
                <a:extLst>
                  <a:ext uri="{FF2B5EF4-FFF2-40B4-BE49-F238E27FC236}">
                    <a16:creationId xmlns:a16="http://schemas.microsoft.com/office/drawing/2014/main" id="{25E01BF0-9EB9-4759-A06D-CBD71364130C}"/>
                  </a:ext>
                </a:extLst>
              </p14:cNvPr>
              <p14:cNvContentPartPr/>
              <p14:nvPr/>
            </p14:nvContentPartPr>
            <p14:xfrm>
              <a:off x="5872773" y="1971427"/>
              <a:ext cx="1751040" cy="30240"/>
            </p14:xfrm>
          </p:contentPart>
        </mc:Choice>
        <mc:Fallback>
          <p:pic>
            <p:nvPicPr>
              <p:cNvPr id="37" name="Freihand 36">
                <a:extLst>
                  <a:ext uri="{FF2B5EF4-FFF2-40B4-BE49-F238E27FC236}">
                    <a16:creationId xmlns:a16="http://schemas.microsoft.com/office/drawing/2014/main" id="{25E01BF0-9EB9-4759-A06D-CBD71364130C}"/>
                  </a:ext>
                </a:extLst>
              </p:cNvPr>
              <p:cNvPicPr/>
              <p:nvPr/>
            </p:nvPicPr>
            <p:blipFill>
              <a:blip r:embed="rId7"/>
              <a:stretch>
                <a:fillRect/>
              </a:stretch>
            </p:blipFill>
            <p:spPr>
              <a:xfrm>
                <a:off x="5868453" y="1967107"/>
                <a:ext cx="175968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1" name="Freihand 130">
                <a:extLst>
                  <a:ext uri="{FF2B5EF4-FFF2-40B4-BE49-F238E27FC236}">
                    <a16:creationId xmlns:a16="http://schemas.microsoft.com/office/drawing/2014/main" id="{A1AE522D-A2BD-4995-9A1A-8132EA3CA7F5}"/>
                  </a:ext>
                </a:extLst>
              </p14:cNvPr>
              <p14:cNvContentPartPr/>
              <p14:nvPr/>
            </p14:nvContentPartPr>
            <p14:xfrm>
              <a:off x="4554813" y="3682867"/>
              <a:ext cx="393480" cy="45000"/>
            </p14:xfrm>
          </p:contentPart>
        </mc:Choice>
        <mc:Fallback>
          <p:pic>
            <p:nvPicPr>
              <p:cNvPr id="131" name="Freihand 130">
                <a:extLst>
                  <a:ext uri="{FF2B5EF4-FFF2-40B4-BE49-F238E27FC236}">
                    <a16:creationId xmlns:a16="http://schemas.microsoft.com/office/drawing/2014/main" id="{A1AE522D-A2BD-4995-9A1A-8132EA3CA7F5}"/>
                  </a:ext>
                </a:extLst>
              </p:cNvPr>
              <p:cNvPicPr/>
              <p:nvPr/>
            </p:nvPicPr>
            <p:blipFill>
              <a:blip r:embed="rId9"/>
              <a:stretch>
                <a:fillRect/>
              </a:stretch>
            </p:blipFill>
            <p:spPr>
              <a:xfrm>
                <a:off x="4550493" y="3678547"/>
                <a:ext cx="40212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215" name="Freihand 214">
                <a:extLst>
                  <a:ext uri="{FF2B5EF4-FFF2-40B4-BE49-F238E27FC236}">
                    <a16:creationId xmlns:a16="http://schemas.microsoft.com/office/drawing/2014/main" id="{1996FBC1-7AA3-4B87-B4DE-3CB7D2CE05D0}"/>
                  </a:ext>
                </a:extLst>
              </p14:cNvPr>
              <p14:cNvContentPartPr/>
              <p14:nvPr/>
            </p14:nvContentPartPr>
            <p14:xfrm>
              <a:off x="186933" y="3690427"/>
              <a:ext cx="997920" cy="650520"/>
            </p14:xfrm>
          </p:contentPart>
        </mc:Choice>
        <mc:Fallback>
          <p:pic>
            <p:nvPicPr>
              <p:cNvPr id="215" name="Freihand 214">
                <a:extLst>
                  <a:ext uri="{FF2B5EF4-FFF2-40B4-BE49-F238E27FC236}">
                    <a16:creationId xmlns:a16="http://schemas.microsoft.com/office/drawing/2014/main" id="{1996FBC1-7AA3-4B87-B4DE-3CB7D2CE05D0}"/>
                  </a:ext>
                </a:extLst>
              </p:cNvPr>
              <p:cNvPicPr/>
              <p:nvPr/>
            </p:nvPicPr>
            <p:blipFill>
              <a:blip r:embed="rId11"/>
              <a:stretch>
                <a:fillRect/>
              </a:stretch>
            </p:blipFill>
            <p:spPr>
              <a:xfrm>
                <a:off x="182613" y="3686107"/>
                <a:ext cx="1006560" cy="659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92" name="Freihand 391">
                <a:extLst>
                  <a:ext uri="{FF2B5EF4-FFF2-40B4-BE49-F238E27FC236}">
                    <a16:creationId xmlns:a16="http://schemas.microsoft.com/office/drawing/2014/main" id="{4DA8CF0D-DCB7-4B6A-AB0F-092D52807B71}"/>
                  </a:ext>
                </a:extLst>
              </p14:cNvPr>
              <p14:cNvContentPartPr/>
              <p14:nvPr/>
            </p14:nvContentPartPr>
            <p14:xfrm>
              <a:off x="172173" y="2670547"/>
              <a:ext cx="911520" cy="673200"/>
            </p14:xfrm>
          </p:contentPart>
        </mc:Choice>
        <mc:Fallback>
          <p:pic>
            <p:nvPicPr>
              <p:cNvPr id="392" name="Freihand 391">
                <a:extLst>
                  <a:ext uri="{FF2B5EF4-FFF2-40B4-BE49-F238E27FC236}">
                    <a16:creationId xmlns:a16="http://schemas.microsoft.com/office/drawing/2014/main" id="{4DA8CF0D-DCB7-4B6A-AB0F-092D52807B71}"/>
                  </a:ext>
                </a:extLst>
              </p:cNvPr>
              <p:cNvPicPr/>
              <p:nvPr/>
            </p:nvPicPr>
            <p:blipFill>
              <a:blip r:embed="rId13"/>
              <a:stretch>
                <a:fillRect/>
              </a:stretch>
            </p:blipFill>
            <p:spPr>
              <a:xfrm>
                <a:off x="167853" y="2666227"/>
                <a:ext cx="920160" cy="681840"/>
              </a:xfrm>
              <a:prstGeom prst="rect">
                <a:avLst/>
              </a:prstGeom>
            </p:spPr>
          </p:pic>
        </mc:Fallback>
      </mc:AlternateContent>
      <p:grpSp>
        <p:nvGrpSpPr>
          <p:cNvPr id="490" name="Gruppieren 489">
            <a:extLst>
              <a:ext uri="{FF2B5EF4-FFF2-40B4-BE49-F238E27FC236}">
                <a16:creationId xmlns:a16="http://schemas.microsoft.com/office/drawing/2014/main" id="{7B265FBC-DD47-42DA-AFE2-0462D14674D2}"/>
              </a:ext>
            </a:extLst>
          </p:cNvPr>
          <p:cNvGrpSpPr/>
          <p:nvPr/>
        </p:nvGrpSpPr>
        <p:grpSpPr>
          <a:xfrm>
            <a:off x="100173" y="392107"/>
            <a:ext cx="11947320" cy="6432120"/>
            <a:chOff x="100173" y="392107"/>
            <a:chExt cx="11947320" cy="6432120"/>
          </a:xfrm>
        </p:grpSpPr>
        <mc:AlternateContent xmlns:mc="http://schemas.openxmlformats.org/markup-compatibility/2006">
          <mc:Choice xmlns:p14="http://schemas.microsoft.com/office/powerpoint/2010/main" Requires="p14">
            <p:contentPart p14:bwMode="auto" r:id="rId14">
              <p14:nvContentPartPr>
                <p14:cNvPr id="3" name="Freihand 2">
                  <a:extLst>
                    <a:ext uri="{FF2B5EF4-FFF2-40B4-BE49-F238E27FC236}">
                      <a16:creationId xmlns:a16="http://schemas.microsoft.com/office/drawing/2014/main" id="{D962B0B1-8837-4778-81F7-BE90A1C6D40A}"/>
                    </a:ext>
                  </a:extLst>
                </p14:cNvPr>
                <p14:cNvContentPartPr/>
                <p14:nvPr/>
              </p14:nvContentPartPr>
              <p14:xfrm>
                <a:off x="1635213" y="1998067"/>
                <a:ext cx="1344240" cy="88200"/>
              </p14:xfrm>
            </p:contentPart>
          </mc:Choice>
          <mc:Fallback>
            <p:pic>
              <p:nvPicPr>
                <p:cNvPr id="3" name="Freihand 2">
                  <a:extLst>
                    <a:ext uri="{FF2B5EF4-FFF2-40B4-BE49-F238E27FC236}">
                      <a16:creationId xmlns:a16="http://schemas.microsoft.com/office/drawing/2014/main" id="{D962B0B1-8837-4778-81F7-BE90A1C6D40A}"/>
                    </a:ext>
                  </a:extLst>
                </p:cNvPr>
                <p:cNvPicPr/>
                <p:nvPr/>
              </p:nvPicPr>
              <p:blipFill>
                <a:blip r:embed="rId15"/>
                <a:stretch>
                  <a:fillRect/>
                </a:stretch>
              </p:blipFill>
              <p:spPr>
                <a:xfrm>
                  <a:off x="1630893" y="1993747"/>
                  <a:ext cx="13528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8" name="Freihand 37">
                  <a:extLst>
                    <a:ext uri="{FF2B5EF4-FFF2-40B4-BE49-F238E27FC236}">
                      <a16:creationId xmlns:a16="http://schemas.microsoft.com/office/drawing/2014/main" id="{BB52653A-5593-4E13-B7C6-57C0FED51620}"/>
                    </a:ext>
                  </a:extLst>
                </p14:cNvPr>
                <p14:cNvContentPartPr/>
                <p14:nvPr/>
              </p14:nvContentPartPr>
              <p14:xfrm>
                <a:off x="7328613" y="4552987"/>
                <a:ext cx="147240" cy="132840"/>
              </p14:xfrm>
            </p:contentPart>
          </mc:Choice>
          <mc:Fallback>
            <p:pic>
              <p:nvPicPr>
                <p:cNvPr id="38" name="Freihand 37">
                  <a:extLst>
                    <a:ext uri="{FF2B5EF4-FFF2-40B4-BE49-F238E27FC236}">
                      <a16:creationId xmlns:a16="http://schemas.microsoft.com/office/drawing/2014/main" id="{BB52653A-5593-4E13-B7C6-57C0FED51620}"/>
                    </a:ext>
                  </a:extLst>
                </p:cNvPr>
                <p:cNvPicPr/>
                <p:nvPr/>
              </p:nvPicPr>
              <p:blipFill>
                <a:blip r:embed="rId17"/>
                <a:stretch>
                  <a:fillRect/>
                </a:stretch>
              </p:blipFill>
              <p:spPr>
                <a:xfrm>
                  <a:off x="7324293" y="4548667"/>
                  <a:ext cx="1558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9" name="Freihand 38">
                  <a:extLst>
                    <a:ext uri="{FF2B5EF4-FFF2-40B4-BE49-F238E27FC236}">
                      <a16:creationId xmlns:a16="http://schemas.microsoft.com/office/drawing/2014/main" id="{C11A7A3A-B6C3-4B65-BA56-AA4E02473563}"/>
                    </a:ext>
                  </a:extLst>
                </p14:cNvPr>
                <p14:cNvContentPartPr/>
                <p14:nvPr/>
              </p14:nvContentPartPr>
              <p14:xfrm>
                <a:off x="7533813" y="4550467"/>
                <a:ext cx="128160" cy="138960"/>
              </p14:xfrm>
            </p:contentPart>
          </mc:Choice>
          <mc:Fallback>
            <p:pic>
              <p:nvPicPr>
                <p:cNvPr id="39" name="Freihand 38">
                  <a:extLst>
                    <a:ext uri="{FF2B5EF4-FFF2-40B4-BE49-F238E27FC236}">
                      <a16:creationId xmlns:a16="http://schemas.microsoft.com/office/drawing/2014/main" id="{C11A7A3A-B6C3-4B65-BA56-AA4E02473563}"/>
                    </a:ext>
                  </a:extLst>
                </p:cNvPr>
                <p:cNvPicPr/>
                <p:nvPr/>
              </p:nvPicPr>
              <p:blipFill>
                <a:blip r:embed="rId19"/>
                <a:stretch>
                  <a:fillRect/>
                </a:stretch>
              </p:blipFill>
              <p:spPr>
                <a:xfrm>
                  <a:off x="7529493" y="4546147"/>
                  <a:ext cx="13680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40" name="Freihand 39">
                  <a:extLst>
                    <a:ext uri="{FF2B5EF4-FFF2-40B4-BE49-F238E27FC236}">
                      <a16:creationId xmlns:a16="http://schemas.microsoft.com/office/drawing/2014/main" id="{9DC03C03-D57A-42D8-9437-04512D937D28}"/>
                    </a:ext>
                  </a:extLst>
                </p14:cNvPr>
                <p14:cNvContentPartPr/>
                <p14:nvPr/>
              </p14:nvContentPartPr>
              <p14:xfrm>
                <a:off x="7672053" y="4486027"/>
                <a:ext cx="45720" cy="173880"/>
              </p14:xfrm>
            </p:contentPart>
          </mc:Choice>
          <mc:Fallback>
            <p:pic>
              <p:nvPicPr>
                <p:cNvPr id="40" name="Freihand 39">
                  <a:extLst>
                    <a:ext uri="{FF2B5EF4-FFF2-40B4-BE49-F238E27FC236}">
                      <a16:creationId xmlns:a16="http://schemas.microsoft.com/office/drawing/2014/main" id="{9DC03C03-D57A-42D8-9437-04512D937D28}"/>
                    </a:ext>
                  </a:extLst>
                </p:cNvPr>
                <p:cNvPicPr/>
                <p:nvPr/>
              </p:nvPicPr>
              <p:blipFill>
                <a:blip r:embed="rId21"/>
                <a:stretch>
                  <a:fillRect/>
                </a:stretch>
              </p:blipFill>
              <p:spPr>
                <a:xfrm>
                  <a:off x="7667733" y="4481347"/>
                  <a:ext cx="5436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1" name="Freihand 40">
                  <a:extLst>
                    <a:ext uri="{FF2B5EF4-FFF2-40B4-BE49-F238E27FC236}">
                      <a16:creationId xmlns:a16="http://schemas.microsoft.com/office/drawing/2014/main" id="{F6C1C08E-E572-4959-8837-85AC4F669F10}"/>
                    </a:ext>
                  </a:extLst>
                </p14:cNvPr>
                <p14:cNvContentPartPr/>
                <p14:nvPr/>
              </p14:nvContentPartPr>
              <p14:xfrm>
                <a:off x="7732173" y="4487107"/>
                <a:ext cx="178920" cy="158400"/>
              </p14:xfrm>
            </p:contentPart>
          </mc:Choice>
          <mc:Fallback>
            <p:pic>
              <p:nvPicPr>
                <p:cNvPr id="41" name="Freihand 40">
                  <a:extLst>
                    <a:ext uri="{FF2B5EF4-FFF2-40B4-BE49-F238E27FC236}">
                      <a16:creationId xmlns:a16="http://schemas.microsoft.com/office/drawing/2014/main" id="{F6C1C08E-E572-4959-8837-85AC4F669F10}"/>
                    </a:ext>
                  </a:extLst>
                </p:cNvPr>
                <p:cNvPicPr/>
                <p:nvPr/>
              </p:nvPicPr>
              <p:blipFill>
                <a:blip r:embed="rId23"/>
                <a:stretch>
                  <a:fillRect/>
                </a:stretch>
              </p:blipFill>
              <p:spPr>
                <a:xfrm>
                  <a:off x="7727853" y="4482787"/>
                  <a:ext cx="187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6" name="Freihand 45">
                  <a:extLst>
                    <a:ext uri="{FF2B5EF4-FFF2-40B4-BE49-F238E27FC236}">
                      <a16:creationId xmlns:a16="http://schemas.microsoft.com/office/drawing/2014/main" id="{9673F050-A4F2-469B-BB6A-F357CDC1065F}"/>
                    </a:ext>
                  </a:extLst>
                </p14:cNvPr>
                <p14:cNvContentPartPr/>
                <p14:nvPr/>
              </p14:nvContentPartPr>
              <p14:xfrm>
                <a:off x="4990053" y="3498187"/>
                <a:ext cx="200520" cy="14760"/>
              </p14:xfrm>
            </p:contentPart>
          </mc:Choice>
          <mc:Fallback>
            <p:pic>
              <p:nvPicPr>
                <p:cNvPr id="46" name="Freihand 45">
                  <a:extLst>
                    <a:ext uri="{FF2B5EF4-FFF2-40B4-BE49-F238E27FC236}">
                      <a16:creationId xmlns:a16="http://schemas.microsoft.com/office/drawing/2014/main" id="{9673F050-A4F2-469B-BB6A-F357CDC1065F}"/>
                    </a:ext>
                  </a:extLst>
                </p:cNvPr>
                <p:cNvPicPr/>
                <p:nvPr/>
              </p:nvPicPr>
              <p:blipFill>
                <a:blip r:embed="rId25"/>
                <a:stretch>
                  <a:fillRect/>
                </a:stretch>
              </p:blipFill>
              <p:spPr>
                <a:xfrm>
                  <a:off x="4985733" y="3493867"/>
                  <a:ext cx="2091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7" name="Freihand 46">
                  <a:extLst>
                    <a:ext uri="{FF2B5EF4-FFF2-40B4-BE49-F238E27FC236}">
                      <a16:creationId xmlns:a16="http://schemas.microsoft.com/office/drawing/2014/main" id="{C2D9D122-4BC5-4532-B279-7C1315045101}"/>
                    </a:ext>
                  </a:extLst>
                </p14:cNvPr>
                <p14:cNvContentPartPr/>
                <p14:nvPr/>
              </p14:nvContentPartPr>
              <p14:xfrm>
                <a:off x="5352573" y="3488107"/>
                <a:ext cx="109080" cy="5040"/>
              </p14:xfrm>
            </p:contentPart>
          </mc:Choice>
          <mc:Fallback>
            <p:pic>
              <p:nvPicPr>
                <p:cNvPr id="47" name="Freihand 46">
                  <a:extLst>
                    <a:ext uri="{FF2B5EF4-FFF2-40B4-BE49-F238E27FC236}">
                      <a16:creationId xmlns:a16="http://schemas.microsoft.com/office/drawing/2014/main" id="{C2D9D122-4BC5-4532-B279-7C1315045101}"/>
                    </a:ext>
                  </a:extLst>
                </p:cNvPr>
                <p:cNvPicPr/>
                <p:nvPr/>
              </p:nvPicPr>
              <p:blipFill>
                <a:blip r:embed="rId27"/>
                <a:stretch>
                  <a:fillRect/>
                </a:stretch>
              </p:blipFill>
              <p:spPr>
                <a:xfrm>
                  <a:off x="5348253" y="3483787"/>
                  <a:ext cx="1177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8" name="Freihand 47">
                  <a:extLst>
                    <a:ext uri="{FF2B5EF4-FFF2-40B4-BE49-F238E27FC236}">
                      <a16:creationId xmlns:a16="http://schemas.microsoft.com/office/drawing/2014/main" id="{F12D9F43-FF2D-435E-B8EC-1060ADBA8525}"/>
                    </a:ext>
                  </a:extLst>
                </p14:cNvPr>
                <p14:cNvContentPartPr/>
                <p14:nvPr/>
              </p14:nvContentPartPr>
              <p14:xfrm>
                <a:off x="5710053" y="3476587"/>
                <a:ext cx="500400" cy="33480"/>
              </p14:xfrm>
            </p:contentPart>
          </mc:Choice>
          <mc:Fallback>
            <p:pic>
              <p:nvPicPr>
                <p:cNvPr id="48" name="Freihand 47">
                  <a:extLst>
                    <a:ext uri="{FF2B5EF4-FFF2-40B4-BE49-F238E27FC236}">
                      <a16:creationId xmlns:a16="http://schemas.microsoft.com/office/drawing/2014/main" id="{F12D9F43-FF2D-435E-B8EC-1060ADBA8525}"/>
                    </a:ext>
                  </a:extLst>
                </p:cNvPr>
                <p:cNvPicPr/>
                <p:nvPr/>
              </p:nvPicPr>
              <p:blipFill>
                <a:blip r:embed="rId29"/>
                <a:stretch>
                  <a:fillRect/>
                </a:stretch>
              </p:blipFill>
              <p:spPr>
                <a:xfrm>
                  <a:off x="5705733" y="3472267"/>
                  <a:ext cx="5090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50" name="Freihand 49">
                  <a:extLst>
                    <a:ext uri="{FF2B5EF4-FFF2-40B4-BE49-F238E27FC236}">
                      <a16:creationId xmlns:a16="http://schemas.microsoft.com/office/drawing/2014/main" id="{441A9A47-3EE1-4FE8-AF80-6E2AD575493F}"/>
                    </a:ext>
                  </a:extLst>
                </p14:cNvPr>
                <p14:cNvContentPartPr/>
                <p14:nvPr/>
              </p14:nvContentPartPr>
              <p14:xfrm>
                <a:off x="6158253" y="3543547"/>
                <a:ext cx="53280" cy="149400"/>
              </p14:xfrm>
            </p:contentPart>
          </mc:Choice>
          <mc:Fallback>
            <p:pic>
              <p:nvPicPr>
                <p:cNvPr id="50" name="Freihand 49">
                  <a:extLst>
                    <a:ext uri="{FF2B5EF4-FFF2-40B4-BE49-F238E27FC236}">
                      <a16:creationId xmlns:a16="http://schemas.microsoft.com/office/drawing/2014/main" id="{441A9A47-3EE1-4FE8-AF80-6E2AD575493F}"/>
                    </a:ext>
                  </a:extLst>
                </p:cNvPr>
                <p:cNvPicPr/>
                <p:nvPr/>
              </p:nvPicPr>
              <p:blipFill>
                <a:blip r:embed="rId31"/>
                <a:stretch>
                  <a:fillRect/>
                </a:stretch>
              </p:blipFill>
              <p:spPr>
                <a:xfrm>
                  <a:off x="6153933" y="3539227"/>
                  <a:ext cx="6192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51" name="Freihand 50">
                  <a:extLst>
                    <a:ext uri="{FF2B5EF4-FFF2-40B4-BE49-F238E27FC236}">
                      <a16:creationId xmlns:a16="http://schemas.microsoft.com/office/drawing/2014/main" id="{62D20DD7-1FFF-4316-8C58-14DD2FA0A710}"/>
                    </a:ext>
                  </a:extLst>
                </p14:cNvPr>
                <p14:cNvContentPartPr/>
                <p14:nvPr/>
              </p14:nvContentPartPr>
              <p14:xfrm>
                <a:off x="6192093" y="3763507"/>
                <a:ext cx="19080" cy="301680"/>
              </p14:xfrm>
            </p:contentPart>
          </mc:Choice>
          <mc:Fallback>
            <p:pic>
              <p:nvPicPr>
                <p:cNvPr id="51" name="Freihand 50">
                  <a:extLst>
                    <a:ext uri="{FF2B5EF4-FFF2-40B4-BE49-F238E27FC236}">
                      <a16:creationId xmlns:a16="http://schemas.microsoft.com/office/drawing/2014/main" id="{62D20DD7-1FFF-4316-8C58-14DD2FA0A710}"/>
                    </a:ext>
                  </a:extLst>
                </p:cNvPr>
                <p:cNvPicPr/>
                <p:nvPr/>
              </p:nvPicPr>
              <p:blipFill>
                <a:blip r:embed="rId33"/>
                <a:stretch>
                  <a:fillRect/>
                </a:stretch>
              </p:blipFill>
              <p:spPr>
                <a:xfrm>
                  <a:off x="6187773" y="3759187"/>
                  <a:ext cx="27720" cy="3103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52" name="Freihand 51">
                  <a:extLst>
                    <a:ext uri="{FF2B5EF4-FFF2-40B4-BE49-F238E27FC236}">
                      <a16:creationId xmlns:a16="http://schemas.microsoft.com/office/drawing/2014/main" id="{7485134D-B7FA-48A3-A1CC-B58D8800DE32}"/>
                    </a:ext>
                  </a:extLst>
                </p14:cNvPr>
                <p14:cNvContentPartPr/>
                <p14:nvPr/>
              </p14:nvContentPartPr>
              <p14:xfrm>
                <a:off x="6170853" y="4369747"/>
                <a:ext cx="25200" cy="376560"/>
              </p14:xfrm>
            </p:contentPart>
          </mc:Choice>
          <mc:Fallback>
            <p:pic>
              <p:nvPicPr>
                <p:cNvPr id="52" name="Freihand 51">
                  <a:extLst>
                    <a:ext uri="{FF2B5EF4-FFF2-40B4-BE49-F238E27FC236}">
                      <a16:creationId xmlns:a16="http://schemas.microsoft.com/office/drawing/2014/main" id="{7485134D-B7FA-48A3-A1CC-B58D8800DE32}"/>
                    </a:ext>
                  </a:extLst>
                </p:cNvPr>
                <p:cNvPicPr/>
                <p:nvPr/>
              </p:nvPicPr>
              <p:blipFill>
                <a:blip r:embed="rId35"/>
                <a:stretch>
                  <a:fillRect/>
                </a:stretch>
              </p:blipFill>
              <p:spPr>
                <a:xfrm>
                  <a:off x="6166533" y="4365427"/>
                  <a:ext cx="3384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 name="Freihand 4">
                  <a:extLst>
                    <a:ext uri="{FF2B5EF4-FFF2-40B4-BE49-F238E27FC236}">
                      <a16:creationId xmlns:a16="http://schemas.microsoft.com/office/drawing/2014/main" id="{76929CC5-96B7-470C-9D43-1F919F5633B3}"/>
                    </a:ext>
                  </a:extLst>
                </p14:cNvPr>
                <p14:cNvContentPartPr/>
                <p14:nvPr/>
              </p14:nvContentPartPr>
              <p14:xfrm>
                <a:off x="2049573" y="1222987"/>
                <a:ext cx="20880" cy="194040"/>
              </p14:xfrm>
            </p:contentPart>
          </mc:Choice>
          <mc:Fallback>
            <p:pic>
              <p:nvPicPr>
                <p:cNvPr id="5" name="Freihand 4">
                  <a:extLst>
                    <a:ext uri="{FF2B5EF4-FFF2-40B4-BE49-F238E27FC236}">
                      <a16:creationId xmlns:a16="http://schemas.microsoft.com/office/drawing/2014/main" id="{76929CC5-96B7-470C-9D43-1F919F5633B3}"/>
                    </a:ext>
                  </a:extLst>
                </p:cNvPr>
                <p:cNvPicPr/>
                <p:nvPr/>
              </p:nvPicPr>
              <p:blipFill>
                <a:blip r:embed="rId37"/>
                <a:stretch>
                  <a:fillRect/>
                </a:stretch>
              </p:blipFill>
              <p:spPr>
                <a:xfrm>
                  <a:off x="2045253" y="1218667"/>
                  <a:ext cx="2952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3" name="Freihand 12">
                  <a:extLst>
                    <a:ext uri="{FF2B5EF4-FFF2-40B4-BE49-F238E27FC236}">
                      <a16:creationId xmlns:a16="http://schemas.microsoft.com/office/drawing/2014/main" id="{72077A8F-A591-4044-8A37-87B3EDAED9A0}"/>
                    </a:ext>
                  </a:extLst>
                </p14:cNvPr>
                <p14:cNvContentPartPr/>
                <p14:nvPr/>
              </p14:nvContentPartPr>
              <p14:xfrm>
                <a:off x="2053893" y="1187707"/>
                <a:ext cx="163080" cy="45360"/>
              </p14:xfrm>
            </p:contentPart>
          </mc:Choice>
          <mc:Fallback>
            <p:pic>
              <p:nvPicPr>
                <p:cNvPr id="13" name="Freihand 12">
                  <a:extLst>
                    <a:ext uri="{FF2B5EF4-FFF2-40B4-BE49-F238E27FC236}">
                      <a16:creationId xmlns:a16="http://schemas.microsoft.com/office/drawing/2014/main" id="{72077A8F-A591-4044-8A37-87B3EDAED9A0}"/>
                    </a:ext>
                  </a:extLst>
                </p:cNvPr>
                <p:cNvPicPr/>
                <p:nvPr/>
              </p:nvPicPr>
              <p:blipFill>
                <a:blip r:embed="rId39"/>
                <a:stretch>
                  <a:fillRect/>
                </a:stretch>
              </p:blipFill>
              <p:spPr>
                <a:xfrm>
                  <a:off x="2049573" y="1183387"/>
                  <a:ext cx="17172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4" name="Freihand 13">
                  <a:extLst>
                    <a:ext uri="{FF2B5EF4-FFF2-40B4-BE49-F238E27FC236}">
                      <a16:creationId xmlns:a16="http://schemas.microsoft.com/office/drawing/2014/main" id="{7CC87A7C-24A3-47F0-B0DB-5B673114F589}"/>
                    </a:ext>
                  </a:extLst>
                </p14:cNvPr>
                <p14:cNvContentPartPr/>
                <p14:nvPr/>
              </p14:nvContentPartPr>
              <p14:xfrm>
                <a:off x="2071173" y="1278067"/>
                <a:ext cx="119520" cy="30240"/>
              </p14:xfrm>
            </p:contentPart>
          </mc:Choice>
          <mc:Fallback>
            <p:pic>
              <p:nvPicPr>
                <p:cNvPr id="14" name="Freihand 13">
                  <a:extLst>
                    <a:ext uri="{FF2B5EF4-FFF2-40B4-BE49-F238E27FC236}">
                      <a16:creationId xmlns:a16="http://schemas.microsoft.com/office/drawing/2014/main" id="{7CC87A7C-24A3-47F0-B0DB-5B673114F589}"/>
                    </a:ext>
                  </a:extLst>
                </p:cNvPr>
                <p:cNvPicPr/>
                <p:nvPr/>
              </p:nvPicPr>
              <p:blipFill>
                <a:blip r:embed="rId41"/>
                <a:stretch>
                  <a:fillRect/>
                </a:stretch>
              </p:blipFill>
              <p:spPr>
                <a:xfrm>
                  <a:off x="2066853" y="1273747"/>
                  <a:ext cx="1281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5" name="Freihand 14">
                  <a:extLst>
                    <a:ext uri="{FF2B5EF4-FFF2-40B4-BE49-F238E27FC236}">
                      <a16:creationId xmlns:a16="http://schemas.microsoft.com/office/drawing/2014/main" id="{CF683DE6-140A-4204-8C2F-5DA2EDED4F4E}"/>
                    </a:ext>
                  </a:extLst>
                </p14:cNvPr>
                <p14:cNvContentPartPr/>
                <p14:nvPr/>
              </p14:nvContentPartPr>
              <p14:xfrm>
                <a:off x="2087733" y="1267987"/>
                <a:ext cx="530280" cy="158400"/>
              </p14:xfrm>
            </p:contentPart>
          </mc:Choice>
          <mc:Fallback>
            <p:pic>
              <p:nvPicPr>
                <p:cNvPr id="15" name="Freihand 14">
                  <a:extLst>
                    <a:ext uri="{FF2B5EF4-FFF2-40B4-BE49-F238E27FC236}">
                      <a16:creationId xmlns:a16="http://schemas.microsoft.com/office/drawing/2014/main" id="{CF683DE6-140A-4204-8C2F-5DA2EDED4F4E}"/>
                    </a:ext>
                  </a:extLst>
                </p:cNvPr>
                <p:cNvPicPr/>
                <p:nvPr/>
              </p:nvPicPr>
              <p:blipFill>
                <a:blip r:embed="rId43"/>
                <a:stretch>
                  <a:fillRect/>
                </a:stretch>
              </p:blipFill>
              <p:spPr>
                <a:xfrm>
                  <a:off x="2083413" y="1263667"/>
                  <a:ext cx="53892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6" name="Freihand 15">
                  <a:extLst>
                    <a:ext uri="{FF2B5EF4-FFF2-40B4-BE49-F238E27FC236}">
                      <a16:creationId xmlns:a16="http://schemas.microsoft.com/office/drawing/2014/main" id="{ABB89A9D-F0DF-4FB8-9AE0-5C690185F201}"/>
                    </a:ext>
                  </a:extLst>
                </p14:cNvPr>
                <p14:cNvContentPartPr/>
                <p14:nvPr/>
              </p14:nvContentPartPr>
              <p14:xfrm>
                <a:off x="2705853" y="1226947"/>
                <a:ext cx="360" cy="360"/>
              </p14:xfrm>
            </p:contentPart>
          </mc:Choice>
          <mc:Fallback>
            <p:pic>
              <p:nvPicPr>
                <p:cNvPr id="16" name="Freihand 15">
                  <a:extLst>
                    <a:ext uri="{FF2B5EF4-FFF2-40B4-BE49-F238E27FC236}">
                      <a16:creationId xmlns:a16="http://schemas.microsoft.com/office/drawing/2014/main" id="{ABB89A9D-F0DF-4FB8-9AE0-5C690185F201}"/>
                    </a:ext>
                  </a:extLst>
                </p:cNvPr>
                <p:cNvPicPr/>
                <p:nvPr/>
              </p:nvPicPr>
              <p:blipFill>
                <a:blip r:embed="rId45"/>
                <a:stretch>
                  <a:fillRect/>
                </a:stretch>
              </p:blipFill>
              <p:spPr>
                <a:xfrm>
                  <a:off x="2701533" y="12226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7" name="Freihand 16">
                  <a:extLst>
                    <a:ext uri="{FF2B5EF4-FFF2-40B4-BE49-F238E27FC236}">
                      <a16:creationId xmlns:a16="http://schemas.microsoft.com/office/drawing/2014/main" id="{12EC2A99-EB76-4CEB-A661-64BA5263A46A}"/>
                    </a:ext>
                  </a:extLst>
                </p14:cNvPr>
                <p14:cNvContentPartPr/>
                <p14:nvPr/>
              </p14:nvContentPartPr>
              <p14:xfrm>
                <a:off x="2684253" y="1176907"/>
                <a:ext cx="381600" cy="183960"/>
              </p14:xfrm>
            </p:contentPart>
          </mc:Choice>
          <mc:Fallback>
            <p:pic>
              <p:nvPicPr>
                <p:cNvPr id="17" name="Freihand 16">
                  <a:extLst>
                    <a:ext uri="{FF2B5EF4-FFF2-40B4-BE49-F238E27FC236}">
                      <a16:creationId xmlns:a16="http://schemas.microsoft.com/office/drawing/2014/main" id="{12EC2A99-EB76-4CEB-A661-64BA5263A46A}"/>
                    </a:ext>
                  </a:extLst>
                </p:cNvPr>
                <p:cNvPicPr/>
                <p:nvPr/>
              </p:nvPicPr>
              <p:blipFill>
                <a:blip r:embed="rId47"/>
                <a:stretch>
                  <a:fillRect/>
                </a:stretch>
              </p:blipFill>
              <p:spPr>
                <a:xfrm>
                  <a:off x="2679933" y="1172587"/>
                  <a:ext cx="3902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8" name="Freihand 17">
                  <a:extLst>
                    <a:ext uri="{FF2B5EF4-FFF2-40B4-BE49-F238E27FC236}">
                      <a16:creationId xmlns:a16="http://schemas.microsoft.com/office/drawing/2014/main" id="{3D2C7C64-CF13-445B-A93F-37ACA5F20F4F}"/>
                    </a:ext>
                  </a:extLst>
                </p14:cNvPr>
                <p14:cNvContentPartPr/>
                <p14:nvPr/>
              </p14:nvContentPartPr>
              <p14:xfrm>
                <a:off x="3049653" y="1121107"/>
                <a:ext cx="53280" cy="7200"/>
              </p14:xfrm>
            </p:contentPart>
          </mc:Choice>
          <mc:Fallback>
            <p:pic>
              <p:nvPicPr>
                <p:cNvPr id="18" name="Freihand 17">
                  <a:extLst>
                    <a:ext uri="{FF2B5EF4-FFF2-40B4-BE49-F238E27FC236}">
                      <a16:creationId xmlns:a16="http://schemas.microsoft.com/office/drawing/2014/main" id="{3D2C7C64-CF13-445B-A93F-37ACA5F20F4F}"/>
                    </a:ext>
                  </a:extLst>
                </p:cNvPr>
                <p:cNvPicPr/>
                <p:nvPr/>
              </p:nvPicPr>
              <p:blipFill>
                <a:blip r:embed="rId49"/>
                <a:stretch>
                  <a:fillRect/>
                </a:stretch>
              </p:blipFill>
              <p:spPr>
                <a:xfrm>
                  <a:off x="3045333" y="1116787"/>
                  <a:ext cx="61920" cy="158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6" name="Freihand 25">
                  <a:extLst>
                    <a:ext uri="{FF2B5EF4-FFF2-40B4-BE49-F238E27FC236}">
                      <a16:creationId xmlns:a16="http://schemas.microsoft.com/office/drawing/2014/main" id="{D4886BD4-532A-48D6-8C64-E73B9FE089A1}"/>
                    </a:ext>
                  </a:extLst>
                </p14:cNvPr>
                <p14:cNvContentPartPr/>
                <p14:nvPr/>
              </p14:nvContentPartPr>
              <p14:xfrm>
                <a:off x="3131373" y="1141267"/>
                <a:ext cx="77760" cy="190440"/>
              </p14:xfrm>
            </p:contentPart>
          </mc:Choice>
          <mc:Fallback>
            <p:pic>
              <p:nvPicPr>
                <p:cNvPr id="26" name="Freihand 25">
                  <a:extLst>
                    <a:ext uri="{FF2B5EF4-FFF2-40B4-BE49-F238E27FC236}">
                      <a16:creationId xmlns:a16="http://schemas.microsoft.com/office/drawing/2014/main" id="{D4886BD4-532A-48D6-8C64-E73B9FE089A1}"/>
                    </a:ext>
                  </a:extLst>
                </p:cNvPr>
                <p:cNvPicPr/>
                <p:nvPr/>
              </p:nvPicPr>
              <p:blipFill>
                <a:blip r:embed="rId51"/>
                <a:stretch>
                  <a:fillRect/>
                </a:stretch>
              </p:blipFill>
              <p:spPr>
                <a:xfrm>
                  <a:off x="3127053" y="1136947"/>
                  <a:ext cx="864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7" name="Freihand 26">
                  <a:extLst>
                    <a:ext uri="{FF2B5EF4-FFF2-40B4-BE49-F238E27FC236}">
                      <a16:creationId xmlns:a16="http://schemas.microsoft.com/office/drawing/2014/main" id="{156193C5-B8CD-4575-963A-53F966C35411}"/>
                    </a:ext>
                  </a:extLst>
                </p14:cNvPr>
                <p14:cNvContentPartPr/>
                <p14:nvPr/>
              </p14:nvContentPartPr>
              <p14:xfrm>
                <a:off x="3377613" y="924907"/>
                <a:ext cx="315360" cy="194040"/>
              </p14:xfrm>
            </p:contentPart>
          </mc:Choice>
          <mc:Fallback>
            <p:pic>
              <p:nvPicPr>
                <p:cNvPr id="27" name="Freihand 26">
                  <a:extLst>
                    <a:ext uri="{FF2B5EF4-FFF2-40B4-BE49-F238E27FC236}">
                      <a16:creationId xmlns:a16="http://schemas.microsoft.com/office/drawing/2014/main" id="{156193C5-B8CD-4575-963A-53F966C35411}"/>
                    </a:ext>
                  </a:extLst>
                </p:cNvPr>
                <p:cNvPicPr/>
                <p:nvPr/>
              </p:nvPicPr>
              <p:blipFill>
                <a:blip r:embed="rId53"/>
                <a:stretch>
                  <a:fillRect/>
                </a:stretch>
              </p:blipFill>
              <p:spPr>
                <a:xfrm>
                  <a:off x="3373293" y="920587"/>
                  <a:ext cx="32400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D8A7C84B-5EFB-4642-B620-5082D5B46B49}"/>
                    </a:ext>
                  </a:extLst>
                </p14:cNvPr>
                <p14:cNvContentPartPr/>
                <p14:nvPr/>
              </p14:nvContentPartPr>
              <p14:xfrm>
                <a:off x="3663453" y="828787"/>
                <a:ext cx="218880" cy="213480"/>
              </p14:xfrm>
            </p:contentPart>
          </mc:Choice>
          <mc:Fallback>
            <p:pic>
              <p:nvPicPr>
                <p:cNvPr id="32" name="Freihand 31">
                  <a:extLst>
                    <a:ext uri="{FF2B5EF4-FFF2-40B4-BE49-F238E27FC236}">
                      <a16:creationId xmlns:a16="http://schemas.microsoft.com/office/drawing/2014/main" id="{D8A7C84B-5EFB-4642-B620-5082D5B46B49}"/>
                    </a:ext>
                  </a:extLst>
                </p:cNvPr>
                <p:cNvPicPr/>
                <p:nvPr/>
              </p:nvPicPr>
              <p:blipFill>
                <a:blip r:embed="rId55"/>
                <a:stretch>
                  <a:fillRect/>
                </a:stretch>
              </p:blipFill>
              <p:spPr>
                <a:xfrm>
                  <a:off x="3659133" y="824467"/>
                  <a:ext cx="22752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C44FEEF1-434B-4D85-9E65-4BAD40D5D052}"/>
                    </a:ext>
                  </a:extLst>
                </p14:cNvPr>
                <p14:cNvContentPartPr/>
                <p14:nvPr/>
              </p14:nvContentPartPr>
              <p14:xfrm>
                <a:off x="3848133" y="938227"/>
                <a:ext cx="75960" cy="21240"/>
              </p14:xfrm>
            </p:contentPart>
          </mc:Choice>
          <mc:Fallback>
            <p:pic>
              <p:nvPicPr>
                <p:cNvPr id="33" name="Freihand 32">
                  <a:extLst>
                    <a:ext uri="{FF2B5EF4-FFF2-40B4-BE49-F238E27FC236}">
                      <a16:creationId xmlns:a16="http://schemas.microsoft.com/office/drawing/2014/main" id="{C44FEEF1-434B-4D85-9E65-4BAD40D5D052}"/>
                    </a:ext>
                  </a:extLst>
                </p:cNvPr>
                <p:cNvPicPr/>
                <p:nvPr/>
              </p:nvPicPr>
              <p:blipFill>
                <a:blip r:embed="rId57"/>
                <a:stretch>
                  <a:fillRect/>
                </a:stretch>
              </p:blipFill>
              <p:spPr>
                <a:xfrm>
                  <a:off x="3843813" y="933907"/>
                  <a:ext cx="8460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862BC461-5CBE-48EA-8E89-8B7CA77C68F3}"/>
                    </a:ext>
                  </a:extLst>
                </p14:cNvPr>
                <p14:cNvContentPartPr/>
                <p14:nvPr/>
              </p14:nvContentPartPr>
              <p14:xfrm>
                <a:off x="3940653" y="733027"/>
                <a:ext cx="264960" cy="212400"/>
              </p14:xfrm>
            </p:contentPart>
          </mc:Choice>
          <mc:Fallback>
            <p:pic>
              <p:nvPicPr>
                <p:cNvPr id="34" name="Freihand 33">
                  <a:extLst>
                    <a:ext uri="{FF2B5EF4-FFF2-40B4-BE49-F238E27FC236}">
                      <a16:creationId xmlns:a16="http://schemas.microsoft.com/office/drawing/2014/main" id="{862BC461-5CBE-48EA-8E89-8B7CA77C68F3}"/>
                    </a:ext>
                  </a:extLst>
                </p:cNvPr>
                <p:cNvPicPr/>
                <p:nvPr/>
              </p:nvPicPr>
              <p:blipFill>
                <a:blip r:embed="rId59"/>
                <a:stretch>
                  <a:fillRect/>
                </a:stretch>
              </p:blipFill>
              <p:spPr>
                <a:xfrm>
                  <a:off x="3936333" y="728707"/>
                  <a:ext cx="27360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91" name="Freihand 90">
                  <a:extLst>
                    <a:ext uri="{FF2B5EF4-FFF2-40B4-BE49-F238E27FC236}">
                      <a16:creationId xmlns:a16="http://schemas.microsoft.com/office/drawing/2014/main" id="{5FD33226-3DD4-4CD9-A524-F71B7D534064}"/>
                    </a:ext>
                  </a:extLst>
                </p14:cNvPr>
                <p14:cNvContentPartPr/>
                <p14:nvPr/>
              </p14:nvContentPartPr>
              <p14:xfrm>
                <a:off x="1549533" y="555907"/>
                <a:ext cx="3030840" cy="1305000"/>
              </p14:xfrm>
            </p:contentPart>
          </mc:Choice>
          <mc:Fallback>
            <p:pic>
              <p:nvPicPr>
                <p:cNvPr id="91" name="Freihand 90">
                  <a:extLst>
                    <a:ext uri="{FF2B5EF4-FFF2-40B4-BE49-F238E27FC236}">
                      <a16:creationId xmlns:a16="http://schemas.microsoft.com/office/drawing/2014/main" id="{5FD33226-3DD4-4CD9-A524-F71B7D534064}"/>
                    </a:ext>
                  </a:extLst>
                </p:cNvPr>
                <p:cNvPicPr/>
                <p:nvPr/>
              </p:nvPicPr>
              <p:blipFill>
                <a:blip r:embed="rId61"/>
                <a:stretch>
                  <a:fillRect/>
                </a:stretch>
              </p:blipFill>
              <p:spPr>
                <a:xfrm>
                  <a:off x="1545213" y="551587"/>
                  <a:ext cx="3039480" cy="13136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93" name="Freihand 92">
                  <a:extLst>
                    <a:ext uri="{FF2B5EF4-FFF2-40B4-BE49-F238E27FC236}">
                      <a16:creationId xmlns:a16="http://schemas.microsoft.com/office/drawing/2014/main" id="{E72524B0-0EA1-46D4-B3D3-B46EA8901396}"/>
                    </a:ext>
                  </a:extLst>
                </p14:cNvPr>
                <p14:cNvContentPartPr/>
                <p14:nvPr/>
              </p14:nvContentPartPr>
              <p14:xfrm>
                <a:off x="4395693" y="744187"/>
                <a:ext cx="361800" cy="187200"/>
              </p14:xfrm>
            </p:contentPart>
          </mc:Choice>
          <mc:Fallback>
            <p:pic>
              <p:nvPicPr>
                <p:cNvPr id="93" name="Freihand 92">
                  <a:extLst>
                    <a:ext uri="{FF2B5EF4-FFF2-40B4-BE49-F238E27FC236}">
                      <a16:creationId xmlns:a16="http://schemas.microsoft.com/office/drawing/2014/main" id="{E72524B0-0EA1-46D4-B3D3-B46EA8901396}"/>
                    </a:ext>
                  </a:extLst>
                </p:cNvPr>
                <p:cNvPicPr/>
                <p:nvPr/>
              </p:nvPicPr>
              <p:blipFill>
                <a:blip r:embed="rId63"/>
                <a:stretch>
                  <a:fillRect/>
                </a:stretch>
              </p:blipFill>
              <p:spPr>
                <a:xfrm>
                  <a:off x="4391373" y="739867"/>
                  <a:ext cx="3704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94" name="Freihand 93">
                  <a:extLst>
                    <a:ext uri="{FF2B5EF4-FFF2-40B4-BE49-F238E27FC236}">
                      <a16:creationId xmlns:a16="http://schemas.microsoft.com/office/drawing/2014/main" id="{1FDBFE43-0CD5-4BD5-9160-6E59EEF30511}"/>
                    </a:ext>
                  </a:extLst>
                </p14:cNvPr>
                <p14:cNvContentPartPr/>
                <p14:nvPr/>
              </p14:nvContentPartPr>
              <p14:xfrm>
                <a:off x="4799253" y="628267"/>
                <a:ext cx="167400" cy="194400"/>
              </p14:xfrm>
            </p:contentPart>
          </mc:Choice>
          <mc:Fallback>
            <p:pic>
              <p:nvPicPr>
                <p:cNvPr id="94" name="Freihand 93">
                  <a:extLst>
                    <a:ext uri="{FF2B5EF4-FFF2-40B4-BE49-F238E27FC236}">
                      <a16:creationId xmlns:a16="http://schemas.microsoft.com/office/drawing/2014/main" id="{1FDBFE43-0CD5-4BD5-9160-6E59EEF30511}"/>
                    </a:ext>
                  </a:extLst>
                </p:cNvPr>
                <p:cNvPicPr/>
                <p:nvPr/>
              </p:nvPicPr>
              <p:blipFill>
                <a:blip r:embed="rId65"/>
                <a:stretch>
                  <a:fillRect/>
                </a:stretch>
              </p:blipFill>
              <p:spPr>
                <a:xfrm>
                  <a:off x="4794933" y="623947"/>
                  <a:ext cx="1760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95" name="Freihand 94">
                  <a:extLst>
                    <a:ext uri="{FF2B5EF4-FFF2-40B4-BE49-F238E27FC236}">
                      <a16:creationId xmlns:a16="http://schemas.microsoft.com/office/drawing/2014/main" id="{C3D23244-7A2F-43C4-9533-67B9E154EF74}"/>
                    </a:ext>
                  </a:extLst>
                </p14:cNvPr>
                <p14:cNvContentPartPr/>
                <p14:nvPr/>
              </p14:nvContentPartPr>
              <p14:xfrm>
                <a:off x="4760013" y="583627"/>
                <a:ext cx="18000" cy="10440"/>
              </p14:xfrm>
            </p:contentPart>
          </mc:Choice>
          <mc:Fallback>
            <p:pic>
              <p:nvPicPr>
                <p:cNvPr id="95" name="Freihand 94">
                  <a:extLst>
                    <a:ext uri="{FF2B5EF4-FFF2-40B4-BE49-F238E27FC236}">
                      <a16:creationId xmlns:a16="http://schemas.microsoft.com/office/drawing/2014/main" id="{C3D23244-7A2F-43C4-9533-67B9E154EF74}"/>
                    </a:ext>
                  </a:extLst>
                </p:cNvPr>
                <p:cNvPicPr/>
                <p:nvPr/>
              </p:nvPicPr>
              <p:blipFill>
                <a:blip r:embed="rId67"/>
                <a:stretch>
                  <a:fillRect/>
                </a:stretch>
              </p:blipFill>
              <p:spPr>
                <a:xfrm>
                  <a:off x="4755693" y="579307"/>
                  <a:ext cx="26640" cy="190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96" name="Freihand 95">
                  <a:extLst>
                    <a:ext uri="{FF2B5EF4-FFF2-40B4-BE49-F238E27FC236}">
                      <a16:creationId xmlns:a16="http://schemas.microsoft.com/office/drawing/2014/main" id="{4BA55D37-8BF3-4245-BB49-0ECD921A58D5}"/>
                    </a:ext>
                  </a:extLst>
                </p14:cNvPr>
                <p14:cNvContentPartPr/>
                <p14:nvPr/>
              </p14:nvContentPartPr>
              <p14:xfrm>
                <a:off x="5094813" y="679027"/>
                <a:ext cx="173520" cy="132840"/>
              </p14:xfrm>
            </p:contentPart>
          </mc:Choice>
          <mc:Fallback>
            <p:pic>
              <p:nvPicPr>
                <p:cNvPr id="96" name="Freihand 95">
                  <a:extLst>
                    <a:ext uri="{FF2B5EF4-FFF2-40B4-BE49-F238E27FC236}">
                      <a16:creationId xmlns:a16="http://schemas.microsoft.com/office/drawing/2014/main" id="{4BA55D37-8BF3-4245-BB49-0ECD921A58D5}"/>
                    </a:ext>
                  </a:extLst>
                </p:cNvPr>
                <p:cNvPicPr/>
                <p:nvPr/>
              </p:nvPicPr>
              <p:blipFill>
                <a:blip r:embed="rId69"/>
                <a:stretch>
                  <a:fillRect/>
                </a:stretch>
              </p:blipFill>
              <p:spPr>
                <a:xfrm>
                  <a:off x="5090493" y="674707"/>
                  <a:ext cx="18216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97" name="Freihand 96">
                  <a:extLst>
                    <a:ext uri="{FF2B5EF4-FFF2-40B4-BE49-F238E27FC236}">
                      <a16:creationId xmlns:a16="http://schemas.microsoft.com/office/drawing/2014/main" id="{46938D15-0DDF-48EC-BFF5-63AC1FACA760}"/>
                    </a:ext>
                  </a:extLst>
                </p14:cNvPr>
                <p14:cNvContentPartPr/>
                <p14:nvPr/>
              </p14:nvContentPartPr>
              <p14:xfrm>
                <a:off x="5262573" y="637987"/>
                <a:ext cx="82440" cy="144720"/>
              </p14:xfrm>
            </p:contentPart>
          </mc:Choice>
          <mc:Fallback>
            <p:pic>
              <p:nvPicPr>
                <p:cNvPr id="97" name="Freihand 96">
                  <a:extLst>
                    <a:ext uri="{FF2B5EF4-FFF2-40B4-BE49-F238E27FC236}">
                      <a16:creationId xmlns:a16="http://schemas.microsoft.com/office/drawing/2014/main" id="{46938D15-0DDF-48EC-BFF5-63AC1FACA760}"/>
                    </a:ext>
                  </a:extLst>
                </p:cNvPr>
                <p:cNvPicPr/>
                <p:nvPr/>
              </p:nvPicPr>
              <p:blipFill>
                <a:blip r:embed="rId71"/>
                <a:stretch>
                  <a:fillRect/>
                </a:stretch>
              </p:blipFill>
              <p:spPr>
                <a:xfrm>
                  <a:off x="5258253" y="633667"/>
                  <a:ext cx="9108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98" name="Freihand 97">
                  <a:extLst>
                    <a:ext uri="{FF2B5EF4-FFF2-40B4-BE49-F238E27FC236}">
                      <a16:creationId xmlns:a16="http://schemas.microsoft.com/office/drawing/2014/main" id="{81807566-A86D-4ECA-B53E-78E89C6C5CB7}"/>
                    </a:ext>
                  </a:extLst>
                </p14:cNvPr>
                <p14:cNvContentPartPr/>
                <p14:nvPr/>
              </p14:nvContentPartPr>
              <p14:xfrm>
                <a:off x="5373453" y="644467"/>
                <a:ext cx="78840" cy="235440"/>
              </p14:xfrm>
            </p:contentPart>
          </mc:Choice>
          <mc:Fallback>
            <p:pic>
              <p:nvPicPr>
                <p:cNvPr id="98" name="Freihand 97">
                  <a:extLst>
                    <a:ext uri="{FF2B5EF4-FFF2-40B4-BE49-F238E27FC236}">
                      <a16:creationId xmlns:a16="http://schemas.microsoft.com/office/drawing/2014/main" id="{81807566-A86D-4ECA-B53E-78E89C6C5CB7}"/>
                    </a:ext>
                  </a:extLst>
                </p:cNvPr>
                <p:cNvPicPr/>
                <p:nvPr/>
              </p:nvPicPr>
              <p:blipFill>
                <a:blip r:embed="rId73"/>
                <a:stretch>
                  <a:fillRect/>
                </a:stretch>
              </p:blipFill>
              <p:spPr>
                <a:xfrm>
                  <a:off x="5369133" y="640147"/>
                  <a:ext cx="8748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99" name="Freihand 98">
                  <a:extLst>
                    <a:ext uri="{FF2B5EF4-FFF2-40B4-BE49-F238E27FC236}">
                      <a16:creationId xmlns:a16="http://schemas.microsoft.com/office/drawing/2014/main" id="{77494831-6A76-45DC-AE07-FC3D5BA635A1}"/>
                    </a:ext>
                  </a:extLst>
                </p14:cNvPr>
                <p14:cNvContentPartPr/>
                <p14:nvPr/>
              </p14:nvContentPartPr>
              <p14:xfrm>
                <a:off x="5500893" y="634387"/>
                <a:ext cx="97920" cy="114120"/>
              </p14:xfrm>
            </p:contentPart>
          </mc:Choice>
          <mc:Fallback>
            <p:pic>
              <p:nvPicPr>
                <p:cNvPr id="99" name="Freihand 98">
                  <a:extLst>
                    <a:ext uri="{FF2B5EF4-FFF2-40B4-BE49-F238E27FC236}">
                      <a16:creationId xmlns:a16="http://schemas.microsoft.com/office/drawing/2014/main" id="{77494831-6A76-45DC-AE07-FC3D5BA635A1}"/>
                    </a:ext>
                  </a:extLst>
                </p:cNvPr>
                <p:cNvPicPr/>
                <p:nvPr/>
              </p:nvPicPr>
              <p:blipFill>
                <a:blip r:embed="rId75"/>
                <a:stretch>
                  <a:fillRect/>
                </a:stretch>
              </p:blipFill>
              <p:spPr>
                <a:xfrm>
                  <a:off x="5496573" y="630067"/>
                  <a:ext cx="1065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100" name="Freihand 99">
                  <a:extLst>
                    <a:ext uri="{FF2B5EF4-FFF2-40B4-BE49-F238E27FC236}">
                      <a16:creationId xmlns:a16="http://schemas.microsoft.com/office/drawing/2014/main" id="{0B69509B-482C-4FA2-9CDE-90B9DE9635DB}"/>
                    </a:ext>
                  </a:extLst>
                </p14:cNvPr>
                <p14:cNvContentPartPr/>
                <p14:nvPr/>
              </p14:nvContentPartPr>
              <p14:xfrm>
                <a:off x="5624013" y="628267"/>
                <a:ext cx="116280" cy="89280"/>
              </p14:xfrm>
            </p:contentPart>
          </mc:Choice>
          <mc:Fallback>
            <p:pic>
              <p:nvPicPr>
                <p:cNvPr id="100" name="Freihand 99">
                  <a:extLst>
                    <a:ext uri="{FF2B5EF4-FFF2-40B4-BE49-F238E27FC236}">
                      <a16:creationId xmlns:a16="http://schemas.microsoft.com/office/drawing/2014/main" id="{0B69509B-482C-4FA2-9CDE-90B9DE9635DB}"/>
                    </a:ext>
                  </a:extLst>
                </p:cNvPr>
                <p:cNvPicPr/>
                <p:nvPr/>
              </p:nvPicPr>
              <p:blipFill>
                <a:blip r:embed="rId77"/>
                <a:stretch>
                  <a:fillRect/>
                </a:stretch>
              </p:blipFill>
              <p:spPr>
                <a:xfrm>
                  <a:off x="5619693" y="623947"/>
                  <a:ext cx="12492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101" name="Freihand 100">
                  <a:extLst>
                    <a:ext uri="{FF2B5EF4-FFF2-40B4-BE49-F238E27FC236}">
                      <a16:creationId xmlns:a16="http://schemas.microsoft.com/office/drawing/2014/main" id="{7C93283F-7B00-4037-BB1B-A15E75EF3A2F}"/>
                    </a:ext>
                  </a:extLst>
                </p14:cNvPr>
                <p14:cNvContentPartPr/>
                <p14:nvPr/>
              </p14:nvContentPartPr>
              <p14:xfrm>
                <a:off x="5754333" y="572827"/>
                <a:ext cx="14040" cy="42120"/>
              </p14:xfrm>
            </p:contentPart>
          </mc:Choice>
          <mc:Fallback>
            <p:pic>
              <p:nvPicPr>
                <p:cNvPr id="101" name="Freihand 100">
                  <a:extLst>
                    <a:ext uri="{FF2B5EF4-FFF2-40B4-BE49-F238E27FC236}">
                      <a16:creationId xmlns:a16="http://schemas.microsoft.com/office/drawing/2014/main" id="{7C93283F-7B00-4037-BB1B-A15E75EF3A2F}"/>
                    </a:ext>
                  </a:extLst>
                </p:cNvPr>
                <p:cNvPicPr/>
                <p:nvPr/>
              </p:nvPicPr>
              <p:blipFill>
                <a:blip r:embed="rId79"/>
                <a:stretch>
                  <a:fillRect/>
                </a:stretch>
              </p:blipFill>
              <p:spPr>
                <a:xfrm>
                  <a:off x="5750013" y="568507"/>
                  <a:ext cx="226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102" name="Freihand 101">
                  <a:extLst>
                    <a:ext uri="{FF2B5EF4-FFF2-40B4-BE49-F238E27FC236}">
                      <a16:creationId xmlns:a16="http://schemas.microsoft.com/office/drawing/2014/main" id="{CAC65975-340E-433D-99DC-5C4BB25FC433}"/>
                    </a:ext>
                  </a:extLst>
                </p14:cNvPr>
                <p14:cNvContentPartPr/>
                <p14:nvPr/>
              </p14:nvContentPartPr>
              <p14:xfrm>
                <a:off x="5811933" y="527467"/>
                <a:ext cx="289440" cy="274680"/>
              </p14:xfrm>
            </p:contentPart>
          </mc:Choice>
          <mc:Fallback>
            <p:pic>
              <p:nvPicPr>
                <p:cNvPr id="102" name="Freihand 101">
                  <a:extLst>
                    <a:ext uri="{FF2B5EF4-FFF2-40B4-BE49-F238E27FC236}">
                      <a16:creationId xmlns:a16="http://schemas.microsoft.com/office/drawing/2014/main" id="{CAC65975-340E-433D-99DC-5C4BB25FC433}"/>
                    </a:ext>
                  </a:extLst>
                </p:cNvPr>
                <p:cNvPicPr/>
                <p:nvPr/>
              </p:nvPicPr>
              <p:blipFill>
                <a:blip r:embed="rId81"/>
                <a:stretch>
                  <a:fillRect/>
                </a:stretch>
              </p:blipFill>
              <p:spPr>
                <a:xfrm>
                  <a:off x="5807613" y="523147"/>
                  <a:ext cx="2980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103" name="Freihand 102">
                  <a:extLst>
                    <a:ext uri="{FF2B5EF4-FFF2-40B4-BE49-F238E27FC236}">
                      <a16:creationId xmlns:a16="http://schemas.microsoft.com/office/drawing/2014/main" id="{075F11D8-42D6-470E-B7B8-D07C6F930BB0}"/>
                    </a:ext>
                  </a:extLst>
                </p14:cNvPr>
                <p14:cNvContentPartPr/>
                <p14:nvPr/>
              </p14:nvContentPartPr>
              <p14:xfrm>
                <a:off x="6288933" y="456547"/>
                <a:ext cx="52920" cy="243360"/>
              </p14:xfrm>
            </p:contentPart>
          </mc:Choice>
          <mc:Fallback>
            <p:pic>
              <p:nvPicPr>
                <p:cNvPr id="103" name="Freihand 102">
                  <a:extLst>
                    <a:ext uri="{FF2B5EF4-FFF2-40B4-BE49-F238E27FC236}">
                      <a16:creationId xmlns:a16="http://schemas.microsoft.com/office/drawing/2014/main" id="{075F11D8-42D6-470E-B7B8-D07C6F930BB0}"/>
                    </a:ext>
                  </a:extLst>
                </p:cNvPr>
                <p:cNvPicPr/>
                <p:nvPr/>
              </p:nvPicPr>
              <p:blipFill>
                <a:blip r:embed="rId83"/>
                <a:stretch>
                  <a:fillRect/>
                </a:stretch>
              </p:blipFill>
              <p:spPr>
                <a:xfrm>
                  <a:off x="6284613" y="452227"/>
                  <a:ext cx="6156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104" name="Freihand 103">
                  <a:extLst>
                    <a:ext uri="{FF2B5EF4-FFF2-40B4-BE49-F238E27FC236}">
                      <a16:creationId xmlns:a16="http://schemas.microsoft.com/office/drawing/2014/main" id="{AF3036D3-7ED1-4E96-A96D-0F0BFEE319DD}"/>
                    </a:ext>
                  </a:extLst>
                </p14:cNvPr>
                <p14:cNvContentPartPr/>
                <p14:nvPr/>
              </p14:nvContentPartPr>
              <p14:xfrm>
                <a:off x="6362733" y="585067"/>
                <a:ext cx="300240" cy="101160"/>
              </p14:xfrm>
            </p:contentPart>
          </mc:Choice>
          <mc:Fallback>
            <p:pic>
              <p:nvPicPr>
                <p:cNvPr id="104" name="Freihand 103">
                  <a:extLst>
                    <a:ext uri="{FF2B5EF4-FFF2-40B4-BE49-F238E27FC236}">
                      <a16:creationId xmlns:a16="http://schemas.microsoft.com/office/drawing/2014/main" id="{AF3036D3-7ED1-4E96-A96D-0F0BFEE319DD}"/>
                    </a:ext>
                  </a:extLst>
                </p:cNvPr>
                <p:cNvPicPr/>
                <p:nvPr/>
              </p:nvPicPr>
              <p:blipFill>
                <a:blip r:embed="rId85"/>
                <a:stretch>
                  <a:fillRect/>
                </a:stretch>
              </p:blipFill>
              <p:spPr>
                <a:xfrm>
                  <a:off x="6358413" y="580747"/>
                  <a:ext cx="30888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106" name="Freihand 105">
                  <a:extLst>
                    <a:ext uri="{FF2B5EF4-FFF2-40B4-BE49-F238E27FC236}">
                      <a16:creationId xmlns:a16="http://schemas.microsoft.com/office/drawing/2014/main" id="{E0F110BE-A4F9-4E0C-9B1C-36FE745A4569}"/>
                    </a:ext>
                  </a:extLst>
                </p14:cNvPr>
                <p14:cNvContentPartPr/>
                <p14:nvPr/>
              </p14:nvContentPartPr>
              <p14:xfrm>
                <a:off x="6145653" y="414427"/>
                <a:ext cx="139680" cy="64440"/>
              </p14:xfrm>
            </p:contentPart>
          </mc:Choice>
          <mc:Fallback>
            <p:pic>
              <p:nvPicPr>
                <p:cNvPr id="106" name="Freihand 105">
                  <a:extLst>
                    <a:ext uri="{FF2B5EF4-FFF2-40B4-BE49-F238E27FC236}">
                      <a16:creationId xmlns:a16="http://schemas.microsoft.com/office/drawing/2014/main" id="{E0F110BE-A4F9-4E0C-9B1C-36FE745A4569}"/>
                    </a:ext>
                  </a:extLst>
                </p:cNvPr>
                <p:cNvPicPr/>
                <p:nvPr/>
              </p:nvPicPr>
              <p:blipFill>
                <a:blip r:embed="rId87"/>
                <a:stretch>
                  <a:fillRect/>
                </a:stretch>
              </p:blipFill>
              <p:spPr>
                <a:xfrm>
                  <a:off x="6141333" y="410107"/>
                  <a:ext cx="14832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107" name="Freihand 106">
                  <a:extLst>
                    <a:ext uri="{FF2B5EF4-FFF2-40B4-BE49-F238E27FC236}">
                      <a16:creationId xmlns:a16="http://schemas.microsoft.com/office/drawing/2014/main" id="{7959FBCF-A15E-41D6-A5AD-910AF1E56D04}"/>
                    </a:ext>
                  </a:extLst>
                </p14:cNvPr>
                <p14:cNvContentPartPr/>
                <p14:nvPr/>
              </p14:nvContentPartPr>
              <p14:xfrm>
                <a:off x="6743973" y="392107"/>
                <a:ext cx="93600" cy="75960"/>
              </p14:xfrm>
            </p:contentPart>
          </mc:Choice>
          <mc:Fallback>
            <p:pic>
              <p:nvPicPr>
                <p:cNvPr id="107" name="Freihand 106">
                  <a:extLst>
                    <a:ext uri="{FF2B5EF4-FFF2-40B4-BE49-F238E27FC236}">
                      <a16:creationId xmlns:a16="http://schemas.microsoft.com/office/drawing/2014/main" id="{7959FBCF-A15E-41D6-A5AD-910AF1E56D04}"/>
                    </a:ext>
                  </a:extLst>
                </p:cNvPr>
                <p:cNvPicPr/>
                <p:nvPr/>
              </p:nvPicPr>
              <p:blipFill>
                <a:blip r:embed="rId89"/>
                <a:stretch>
                  <a:fillRect/>
                </a:stretch>
              </p:blipFill>
              <p:spPr>
                <a:xfrm>
                  <a:off x="6739653" y="387787"/>
                  <a:ext cx="10224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109" name="Freihand 108">
                  <a:extLst>
                    <a:ext uri="{FF2B5EF4-FFF2-40B4-BE49-F238E27FC236}">
                      <a16:creationId xmlns:a16="http://schemas.microsoft.com/office/drawing/2014/main" id="{B853C167-D832-42ED-A0D7-0C76650626CE}"/>
                    </a:ext>
                  </a:extLst>
                </p14:cNvPr>
                <p14:cNvContentPartPr/>
                <p14:nvPr/>
              </p14:nvContentPartPr>
              <p14:xfrm>
                <a:off x="6535173" y="773347"/>
                <a:ext cx="146160" cy="201600"/>
              </p14:xfrm>
            </p:contentPart>
          </mc:Choice>
          <mc:Fallback>
            <p:pic>
              <p:nvPicPr>
                <p:cNvPr id="109" name="Freihand 108">
                  <a:extLst>
                    <a:ext uri="{FF2B5EF4-FFF2-40B4-BE49-F238E27FC236}">
                      <a16:creationId xmlns:a16="http://schemas.microsoft.com/office/drawing/2014/main" id="{B853C167-D832-42ED-A0D7-0C76650626CE}"/>
                    </a:ext>
                  </a:extLst>
                </p:cNvPr>
                <p:cNvPicPr/>
                <p:nvPr/>
              </p:nvPicPr>
              <p:blipFill>
                <a:blip r:embed="rId91"/>
                <a:stretch>
                  <a:fillRect/>
                </a:stretch>
              </p:blipFill>
              <p:spPr>
                <a:xfrm>
                  <a:off x="6530853" y="769027"/>
                  <a:ext cx="15480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110" name="Freihand 109">
                  <a:extLst>
                    <a:ext uri="{FF2B5EF4-FFF2-40B4-BE49-F238E27FC236}">
                      <a16:creationId xmlns:a16="http://schemas.microsoft.com/office/drawing/2014/main" id="{6092AC64-C944-4817-A2D8-ACFE81A23259}"/>
                    </a:ext>
                  </a:extLst>
                </p14:cNvPr>
                <p14:cNvContentPartPr/>
                <p14:nvPr/>
              </p14:nvContentPartPr>
              <p14:xfrm>
                <a:off x="6638853" y="837427"/>
                <a:ext cx="137520" cy="115560"/>
              </p14:xfrm>
            </p:contentPart>
          </mc:Choice>
          <mc:Fallback>
            <p:pic>
              <p:nvPicPr>
                <p:cNvPr id="110" name="Freihand 109">
                  <a:extLst>
                    <a:ext uri="{FF2B5EF4-FFF2-40B4-BE49-F238E27FC236}">
                      <a16:creationId xmlns:a16="http://schemas.microsoft.com/office/drawing/2014/main" id="{6092AC64-C944-4817-A2D8-ACFE81A23259}"/>
                    </a:ext>
                  </a:extLst>
                </p:cNvPr>
                <p:cNvPicPr/>
                <p:nvPr/>
              </p:nvPicPr>
              <p:blipFill>
                <a:blip r:embed="rId93"/>
                <a:stretch>
                  <a:fillRect/>
                </a:stretch>
              </p:blipFill>
              <p:spPr>
                <a:xfrm>
                  <a:off x="6634533" y="833107"/>
                  <a:ext cx="1461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111" name="Freihand 110">
                  <a:extLst>
                    <a:ext uri="{FF2B5EF4-FFF2-40B4-BE49-F238E27FC236}">
                      <a16:creationId xmlns:a16="http://schemas.microsoft.com/office/drawing/2014/main" id="{9C258E3E-31B4-467A-8BEB-24A57184AD00}"/>
                    </a:ext>
                  </a:extLst>
                </p14:cNvPr>
                <p14:cNvContentPartPr/>
                <p14:nvPr/>
              </p14:nvContentPartPr>
              <p14:xfrm>
                <a:off x="6770253" y="772627"/>
                <a:ext cx="97560" cy="170640"/>
              </p14:xfrm>
            </p:contentPart>
          </mc:Choice>
          <mc:Fallback>
            <p:pic>
              <p:nvPicPr>
                <p:cNvPr id="111" name="Freihand 110">
                  <a:extLst>
                    <a:ext uri="{FF2B5EF4-FFF2-40B4-BE49-F238E27FC236}">
                      <a16:creationId xmlns:a16="http://schemas.microsoft.com/office/drawing/2014/main" id="{9C258E3E-31B4-467A-8BEB-24A57184AD00}"/>
                    </a:ext>
                  </a:extLst>
                </p:cNvPr>
                <p:cNvPicPr/>
                <p:nvPr/>
              </p:nvPicPr>
              <p:blipFill>
                <a:blip r:embed="rId95"/>
                <a:stretch>
                  <a:fillRect/>
                </a:stretch>
              </p:blipFill>
              <p:spPr>
                <a:xfrm>
                  <a:off x="6765933" y="768307"/>
                  <a:ext cx="1062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112" name="Freihand 111">
                  <a:extLst>
                    <a:ext uri="{FF2B5EF4-FFF2-40B4-BE49-F238E27FC236}">
                      <a16:creationId xmlns:a16="http://schemas.microsoft.com/office/drawing/2014/main" id="{F228C56D-950C-47E6-9BE9-5F9C76FE7F72}"/>
                    </a:ext>
                  </a:extLst>
                </p14:cNvPr>
                <p14:cNvContentPartPr/>
                <p14:nvPr/>
              </p14:nvContentPartPr>
              <p14:xfrm>
                <a:off x="6917133" y="853627"/>
                <a:ext cx="194760" cy="83160"/>
              </p14:xfrm>
            </p:contentPart>
          </mc:Choice>
          <mc:Fallback>
            <p:pic>
              <p:nvPicPr>
                <p:cNvPr id="112" name="Freihand 111">
                  <a:extLst>
                    <a:ext uri="{FF2B5EF4-FFF2-40B4-BE49-F238E27FC236}">
                      <a16:creationId xmlns:a16="http://schemas.microsoft.com/office/drawing/2014/main" id="{F228C56D-950C-47E6-9BE9-5F9C76FE7F72}"/>
                    </a:ext>
                  </a:extLst>
                </p:cNvPr>
                <p:cNvPicPr/>
                <p:nvPr/>
              </p:nvPicPr>
              <p:blipFill>
                <a:blip r:embed="rId97"/>
                <a:stretch>
                  <a:fillRect/>
                </a:stretch>
              </p:blipFill>
              <p:spPr>
                <a:xfrm>
                  <a:off x="6912813" y="849307"/>
                  <a:ext cx="203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113" name="Freihand 112">
                  <a:extLst>
                    <a:ext uri="{FF2B5EF4-FFF2-40B4-BE49-F238E27FC236}">
                      <a16:creationId xmlns:a16="http://schemas.microsoft.com/office/drawing/2014/main" id="{B7D438D4-66FA-4E12-BAF1-60BAFB5E9864}"/>
                    </a:ext>
                  </a:extLst>
                </p14:cNvPr>
                <p14:cNvContentPartPr/>
                <p14:nvPr/>
              </p14:nvContentPartPr>
              <p14:xfrm>
                <a:off x="7167333" y="837787"/>
                <a:ext cx="91080" cy="79920"/>
              </p14:xfrm>
            </p:contentPart>
          </mc:Choice>
          <mc:Fallback>
            <p:pic>
              <p:nvPicPr>
                <p:cNvPr id="113" name="Freihand 112">
                  <a:extLst>
                    <a:ext uri="{FF2B5EF4-FFF2-40B4-BE49-F238E27FC236}">
                      <a16:creationId xmlns:a16="http://schemas.microsoft.com/office/drawing/2014/main" id="{B7D438D4-66FA-4E12-BAF1-60BAFB5E9864}"/>
                    </a:ext>
                  </a:extLst>
                </p:cNvPr>
                <p:cNvPicPr/>
                <p:nvPr/>
              </p:nvPicPr>
              <p:blipFill>
                <a:blip r:embed="rId99"/>
                <a:stretch>
                  <a:fillRect/>
                </a:stretch>
              </p:blipFill>
              <p:spPr>
                <a:xfrm>
                  <a:off x="7163013" y="833467"/>
                  <a:ext cx="997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114" name="Freihand 113">
                  <a:extLst>
                    <a:ext uri="{FF2B5EF4-FFF2-40B4-BE49-F238E27FC236}">
                      <a16:creationId xmlns:a16="http://schemas.microsoft.com/office/drawing/2014/main" id="{77B2B912-10B4-486B-824A-90DC723B59CC}"/>
                    </a:ext>
                  </a:extLst>
                </p14:cNvPr>
                <p14:cNvContentPartPr/>
                <p14:nvPr/>
              </p14:nvContentPartPr>
              <p14:xfrm>
                <a:off x="7262733" y="830227"/>
                <a:ext cx="85680" cy="83160"/>
              </p14:xfrm>
            </p:contentPart>
          </mc:Choice>
          <mc:Fallback>
            <p:pic>
              <p:nvPicPr>
                <p:cNvPr id="114" name="Freihand 113">
                  <a:extLst>
                    <a:ext uri="{FF2B5EF4-FFF2-40B4-BE49-F238E27FC236}">
                      <a16:creationId xmlns:a16="http://schemas.microsoft.com/office/drawing/2014/main" id="{77B2B912-10B4-486B-824A-90DC723B59CC}"/>
                    </a:ext>
                  </a:extLst>
                </p:cNvPr>
                <p:cNvPicPr/>
                <p:nvPr/>
              </p:nvPicPr>
              <p:blipFill>
                <a:blip r:embed="rId101"/>
                <a:stretch>
                  <a:fillRect/>
                </a:stretch>
              </p:blipFill>
              <p:spPr>
                <a:xfrm>
                  <a:off x="7258413" y="825907"/>
                  <a:ext cx="943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15" name="Freihand 114">
                  <a:extLst>
                    <a:ext uri="{FF2B5EF4-FFF2-40B4-BE49-F238E27FC236}">
                      <a16:creationId xmlns:a16="http://schemas.microsoft.com/office/drawing/2014/main" id="{1D8B4896-129C-4CEE-823E-E167CCFE3A31}"/>
                    </a:ext>
                  </a:extLst>
                </p14:cNvPr>
                <p14:cNvContentPartPr/>
                <p14:nvPr/>
              </p14:nvContentPartPr>
              <p14:xfrm>
                <a:off x="7365333" y="816547"/>
                <a:ext cx="116280" cy="108000"/>
              </p14:xfrm>
            </p:contentPart>
          </mc:Choice>
          <mc:Fallback>
            <p:pic>
              <p:nvPicPr>
                <p:cNvPr id="115" name="Freihand 114">
                  <a:extLst>
                    <a:ext uri="{FF2B5EF4-FFF2-40B4-BE49-F238E27FC236}">
                      <a16:creationId xmlns:a16="http://schemas.microsoft.com/office/drawing/2014/main" id="{1D8B4896-129C-4CEE-823E-E167CCFE3A31}"/>
                    </a:ext>
                  </a:extLst>
                </p:cNvPr>
                <p:cNvPicPr/>
                <p:nvPr/>
              </p:nvPicPr>
              <p:blipFill>
                <a:blip r:embed="rId103"/>
                <a:stretch>
                  <a:fillRect/>
                </a:stretch>
              </p:blipFill>
              <p:spPr>
                <a:xfrm>
                  <a:off x="7361013" y="812227"/>
                  <a:ext cx="12492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16" name="Freihand 115">
                  <a:extLst>
                    <a:ext uri="{FF2B5EF4-FFF2-40B4-BE49-F238E27FC236}">
                      <a16:creationId xmlns:a16="http://schemas.microsoft.com/office/drawing/2014/main" id="{B843CF7E-7846-4A59-B966-9241D4CC9C1F}"/>
                    </a:ext>
                  </a:extLst>
                </p14:cNvPr>
                <p14:cNvContentPartPr/>
                <p14:nvPr/>
              </p14:nvContentPartPr>
              <p14:xfrm>
                <a:off x="7467213" y="707827"/>
                <a:ext cx="105480" cy="207720"/>
              </p14:xfrm>
            </p:contentPart>
          </mc:Choice>
          <mc:Fallback>
            <p:pic>
              <p:nvPicPr>
                <p:cNvPr id="116" name="Freihand 115">
                  <a:extLst>
                    <a:ext uri="{FF2B5EF4-FFF2-40B4-BE49-F238E27FC236}">
                      <a16:creationId xmlns:a16="http://schemas.microsoft.com/office/drawing/2014/main" id="{B843CF7E-7846-4A59-B966-9241D4CC9C1F}"/>
                    </a:ext>
                  </a:extLst>
                </p:cNvPr>
                <p:cNvPicPr/>
                <p:nvPr/>
              </p:nvPicPr>
              <p:blipFill>
                <a:blip r:embed="rId105"/>
                <a:stretch>
                  <a:fillRect/>
                </a:stretch>
              </p:blipFill>
              <p:spPr>
                <a:xfrm>
                  <a:off x="7462893" y="703507"/>
                  <a:ext cx="1141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17" name="Freihand 116">
                  <a:extLst>
                    <a:ext uri="{FF2B5EF4-FFF2-40B4-BE49-F238E27FC236}">
                      <a16:creationId xmlns:a16="http://schemas.microsoft.com/office/drawing/2014/main" id="{37485300-E6CA-44CB-9255-8AC0852BDA3B}"/>
                    </a:ext>
                  </a:extLst>
                </p14:cNvPr>
                <p14:cNvContentPartPr/>
                <p14:nvPr/>
              </p14:nvContentPartPr>
              <p14:xfrm>
                <a:off x="7590693" y="790627"/>
                <a:ext cx="102600" cy="102960"/>
              </p14:xfrm>
            </p:contentPart>
          </mc:Choice>
          <mc:Fallback>
            <p:pic>
              <p:nvPicPr>
                <p:cNvPr id="117" name="Freihand 116">
                  <a:extLst>
                    <a:ext uri="{FF2B5EF4-FFF2-40B4-BE49-F238E27FC236}">
                      <a16:creationId xmlns:a16="http://schemas.microsoft.com/office/drawing/2014/main" id="{37485300-E6CA-44CB-9255-8AC0852BDA3B}"/>
                    </a:ext>
                  </a:extLst>
                </p:cNvPr>
                <p:cNvPicPr/>
                <p:nvPr/>
              </p:nvPicPr>
              <p:blipFill>
                <a:blip r:embed="rId107"/>
                <a:stretch>
                  <a:fillRect/>
                </a:stretch>
              </p:blipFill>
              <p:spPr>
                <a:xfrm>
                  <a:off x="7586373" y="786307"/>
                  <a:ext cx="111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18" name="Freihand 117">
                  <a:extLst>
                    <a:ext uri="{FF2B5EF4-FFF2-40B4-BE49-F238E27FC236}">
                      <a16:creationId xmlns:a16="http://schemas.microsoft.com/office/drawing/2014/main" id="{A120AF92-9E00-4836-A932-08B0364AB150}"/>
                    </a:ext>
                  </a:extLst>
                </p14:cNvPr>
                <p14:cNvContentPartPr/>
                <p14:nvPr/>
              </p14:nvContentPartPr>
              <p14:xfrm>
                <a:off x="7760253" y="687307"/>
                <a:ext cx="95400" cy="246240"/>
              </p14:xfrm>
            </p:contentPart>
          </mc:Choice>
          <mc:Fallback>
            <p:pic>
              <p:nvPicPr>
                <p:cNvPr id="118" name="Freihand 117">
                  <a:extLst>
                    <a:ext uri="{FF2B5EF4-FFF2-40B4-BE49-F238E27FC236}">
                      <a16:creationId xmlns:a16="http://schemas.microsoft.com/office/drawing/2014/main" id="{A120AF92-9E00-4836-A932-08B0364AB150}"/>
                    </a:ext>
                  </a:extLst>
                </p:cNvPr>
                <p:cNvPicPr/>
                <p:nvPr/>
              </p:nvPicPr>
              <p:blipFill>
                <a:blip r:embed="rId109"/>
                <a:stretch>
                  <a:fillRect/>
                </a:stretch>
              </p:blipFill>
              <p:spPr>
                <a:xfrm>
                  <a:off x="7755933" y="682987"/>
                  <a:ext cx="10404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19" name="Freihand 118">
                  <a:extLst>
                    <a:ext uri="{FF2B5EF4-FFF2-40B4-BE49-F238E27FC236}">
                      <a16:creationId xmlns:a16="http://schemas.microsoft.com/office/drawing/2014/main" id="{410448D9-3EFE-4AD2-A506-C54797AA6FBD}"/>
                    </a:ext>
                  </a:extLst>
                </p14:cNvPr>
                <p14:cNvContentPartPr/>
                <p14:nvPr/>
              </p14:nvContentPartPr>
              <p14:xfrm>
                <a:off x="7890213" y="790987"/>
                <a:ext cx="179640" cy="85680"/>
              </p14:xfrm>
            </p:contentPart>
          </mc:Choice>
          <mc:Fallback>
            <p:pic>
              <p:nvPicPr>
                <p:cNvPr id="119" name="Freihand 118">
                  <a:extLst>
                    <a:ext uri="{FF2B5EF4-FFF2-40B4-BE49-F238E27FC236}">
                      <a16:creationId xmlns:a16="http://schemas.microsoft.com/office/drawing/2014/main" id="{410448D9-3EFE-4AD2-A506-C54797AA6FBD}"/>
                    </a:ext>
                  </a:extLst>
                </p:cNvPr>
                <p:cNvPicPr/>
                <p:nvPr/>
              </p:nvPicPr>
              <p:blipFill>
                <a:blip r:embed="rId111"/>
                <a:stretch>
                  <a:fillRect/>
                </a:stretch>
              </p:blipFill>
              <p:spPr>
                <a:xfrm>
                  <a:off x="7885893" y="786667"/>
                  <a:ext cx="188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20" name="Freihand 119">
                  <a:extLst>
                    <a:ext uri="{FF2B5EF4-FFF2-40B4-BE49-F238E27FC236}">
                      <a16:creationId xmlns:a16="http://schemas.microsoft.com/office/drawing/2014/main" id="{681F5FC2-541F-4789-BD57-52A9FB072965}"/>
                    </a:ext>
                  </a:extLst>
                </p14:cNvPr>
                <p14:cNvContentPartPr/>
                <p14:nvPr/>
              </p14:nvContentPartPr>
              <p14:xfrm>
                <a:off x="8099373" y="759667"/>
                <a:ext cx="261720" cy="240480"/>
              </p14:xfrm>
            </p:contentPart>
          </mc:Choice>
          <mc:Fallback>
            <p:pic>
              <p:nvPicPr>
                <p:cNvPr id="120" name="Freihand 119">
                  <a:extLst>
                    <a:ext uri="{FF2B5EF4-FFF2-40B4-BE49-F238E27FC236}">
                      <a16:creationId xmlns:a16="http://schemas.microsoft.com/office/drawing/2014/main" id="{681F5FC2-541F-4789-BD57-52A9FB072965}"/>
                    </a:ext>
                  </a:extLst>
                </p:cNvPr>
                <p:cNvPicPr/>
                <p:nvPr/>
              </p:nvPicPr>
              <p:blipFill>
                <a:blip r:embed="rId113"/>
                <a:stretch>
                  <a:fillRect/>
                </a:stretch>
              </p:blipFill>
              <p:spPr>
                <a:xfrm>
                  <a:off x="8095053" y="755347"/>
                  <a:ext cx="27036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21" name="Freihand 120">
                  <a:extLst>
                    <a:ext uri="{FF2B5EF4-FFF2-40B4-BE49-F238E27FC236}">
                      <a16:creationId xmlns:a16="http://schemas.microsoft.com/office/drawing/2014/main" id="{684FEFAF-E096-4FFB-921D-0624EAAB90E9}"/>
                    </a:ext>
                  </a:extLst>
                </p14:cNvPr>
                <p14:cNvContentPartPr/>
                <p14:nvPr/>
              </p14:nvContentPartPr>
              <p14:xfrm>
                <a:off x="8360373" y="757147"/>
                <a:ext cx="93600" cy="89280"/>
              </p14:xfrm>
            </p:contentPart>
          </mc:Choice>
          <mc:Fallback>
            <p:pic>
              <p:nvPicPr>
                <p:cNvPr id="121" name="Freihand 120">
                  <a:extLst>
                    <a:ext uri="{FF2B5EF4-FFF2-40B4-BE49-F238E27FC236}">
                      <a16:creationId xmlns:a16="http://schemas.microsoft.com/office/drawing/2014/main" id="{684FEFAF-E096-4FFB-921D-0624EAAB90E9}"/>
                    </a:ext>
                  </a:extLst>
                </p:cNvPr>
                <p:cNvPicPr/>
                <p:nvPr/>
              </p:nvPicPr>
              <p:blipFill>
                <a:blip r:embed="rId115"/>
                <a:stretch>
                  <a:fillRect/>
                </a:stretch>
              </p:blipFill>
              <p:spPr>
                <a:xfrm>
                  <a:off x="8356053" y="752827"/>
                  <a:ext cx="10224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22" name="Freihand 121">
                  <a:extLst>
                    <a:ext uri="{FF2B5EF4-FFF2-40B4-BE49-F238E27FC236}">
                      <a16:creationId xmlns:a16="http://schemas.microsoft.com/office/drawing/2014/main" id="{DCA84C3A-D682-4EF8-BEB3-022733380B04}"/>
                    </a:ext>
                  </a:extLst>
                </p14:cNvPr>
                <p14:cNvContentPartPr/>
                <p14:nvPr/>
              </p14:nvContentPartPr>
              <p14:xfrm>
                <a:off x="8403573" y="651667"/>
                <a:ext cx="102960" cy="327240"/>
              </p14:xfrm>
            </p:contentPart>
          </mc:Choice>
          <mc:Fallback>
            <p:pic>
              <p:nvPicPr>
                <p:cNvPr id="122" name="Freihand 121">
                  <a:extLst>
                    <a:ext uri="{FF2B5EF4-FFF2-40B4-BE49-F238E27FC236}">
                      <a16:creationId xmlns:a16="http://schemas.microsoft.com/office/drawing/2014/main" id="{DCA84C3A-D682-4EF8-BEB3-022733380B04}"/>
                    </a:ext>
                  </a:extLst>
                </p:cNvPr>
                <p:cNvPicPr/>
                <p:nvPr/>
              </p:nvPicPr>
              <p:blipFill>
                <a:blip r:embed="rId117"/>
                <a:stretch>
                  <a:fillRect/>
                </a:stretch>
              </p:blipFill>
              <p:spPr>
                <a:xfrm>
                  <a:off x="8399253" y="647347"/>
                  <a:ext cx="111600" cy="33588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28" name="Freihand 127">
                  <a:extLst>
                    <a:ext uri="{FF2B5EF4-FFF2-40B4-BE49-F238E27FC236}">
                      <a16:creationId xmlns:a16="http://schemas.microsoft.com/office/drawing/2014/main" id="{D62C8FB3-C1CA-4CB2-9532-60DCF2354D7D}"/>
                    </a:ext>
                  </a:extLst>
                </p14:cNvPr>
                <p14:cNvContentPartPr/>
                <p14:nvPr/>
              </p14:nvContentPartPr>
              <p14:xfrm>
                <a:off x="2105733" y="4533187"/>
                <a:ext cx="26280" cy="243000"/>
              </p14:xfrm>
            </p:contentPart>
          </mc:Choice>
          <mc:Fallback>
            <p:pic>
              <p:nvPicPr>
                <p:cNvPr id="128" name="Freihand 127">
                  <a:extLst>
                    <a:ext uri="{FF2B5EF4-FFF2-40B4-BE49-F238E27FC236}">
                      <a16:creationId xmlns:a16="http://schemas.microsoft.com/office/drawing/2014/main" id="{D62C8FB3-C1CA-4CB2-9532-60DCF2354D7D}"/>
                    </a:ext>
                  </a:extLst>
                </p:cNvPr>
                <p:cNvPicPr/>
                <p:nvPr/>
              </p:nvPicPr>
              <p:blipFill>
                <a:blip r:embed="rId119"/>
                <a:stretch>
                  <a:fillRect/>
                </a:stretch>
              </p:blipFill>
              <p:spPr>
                <a:xfrm>
                  <a:off x="2101413" y="4528867"/>
                  <a:ext cx="34920" cy="2516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0" name="Freihand 69">
                  <a:extLst>
                    <a:ext uri="{FF2B5EF4-FFF2-40B4-BE49-F238E27FC236}">
                      <a16:creationId xmlns:a16="http://schemas.microsoft.com/office/drawing/2014/main" id="{20C47813-C9B8-4A9D-A54E-F981B8D4AE01}"/>
                    </a:ext>
                  </a:extLst>
                </p14:cNvPr>
                <p14:cNvContentPartPr/>
                <p14:nvPr/>
              </p14:nvContentPartPr>
              <p14:xfrm>
                <a:off x="195573" y="5069227"/>
                <a:ext cx="99360" cy="169200"/>
              </p14:xfrm>
            </p:contentPart>
          </mc:Choice>
          <mc:Fallback>
            <p:pic>
              <p:nvPicPr>
                <p:cNvPr id="70" name="Freihand 69">
                  <a:extLst>
                    <a:ext uri="{FF2B5EF4-FFF2-40B4-BE49-F238E27FC236}">
                      <a16:creationId xmlns:a16="http://schemas.microsoft.com/office/drawing/2014/main" id="{20C47813-C9B8-4A9D-A54E-F981B8D4AE01}"/>
                    </a:ext>
                  </a:extLst>
                </p:cNvPr>
                <p:cNvPicPr/>
                <p:nvPr/>
              </p:nvPicPr>
              <p:blipFill>
                <a:blip r:embed="rId121"/>
                <a:stretch>
                  <a:fillRect/>
                </a:stretch>
              </p:blipFill>
              <p:spPr>
                <a:xfrm>
                  <a:off x="191253" y="5064907"/>
                  <a:ext cx="10800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71" name="Freihand 70">
                  <a:extLst>
                    <a:ext uri="{FF2B5EF4-FFF2-40B4-BE49-F238E27FC236}">
                      <a16:creationId xmlns:a16="http://schemas.microsoft.com/office/drawing/2014/main" id="{C180A347-8CD1-4CA3-BBD5-BC746DA58B99}"/>
                    </a:ext>
                  </a:extLst>
                </p14:cNvPr>
                <p14:cNvContentPartPr/>
                <p14:nvPr/>
              </p14:nvContentPartPr>
              <p14:xfrm>
                <a:off x="240933" y="5093707"/>
                <a:ext cx="107640" cy="158760"/>
              </p14:xfrm>
            </p:contentPart>
          </mc:Choice>
          <mc:Fallback>
            <p:pic>
              <p:nvPicPr>
                <p:cNvPr id="71" name="Freihand 70">
                  <a:extLst>
                    <a:ext uri="{FF2B5EF4-FFF2-40B4-BE49-F238E27FC236}">
                      <a16:creationId xmlns:a16="http://schemas.microsoft.com/office/drawing/2014/main" id="{C180A347-8CD1-4CA3-BBD5-BC746DA58B99}"/>
                    </a:ext>
                  </a:extLst>
                </p:cNvPr>
                <p:cNvPicPr/>
                <p:nvPr/>
              </p:nvPicPr>
              <p:blipFill>
                <a:blip r:embed="rId123"/>
                <a:stretch>
                  <a:fillRect/>
                </a:stretch>
              </p:blipFill>
              <p:spPr>
                <a:xfrm>
                  <a:off x="236613" y="5089387"/>
                  <a:ext cx="11628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72" name="Freihand 71">
                  <a:extLst>
                    <a:ext uri="{FF2B5EF4-FFF2-40B4-BE49-F238E27FC236}">
                      <a16:creationId xmlns:a16="http://schemas.microsoft.com/office/drawing/2014/main" id="{BA420EDB-965B-425C-B7BF-8B7299203342}"/>
                    </a:ext>
                  </a:extLst>
                </p14:cNvPr>
                <p14:cNvContentPartPr/>
                <p14:nvPr/>
              </p14:nvContentPartPr>
              <p14:xfrm>
                <a:off x="324093" y="5135827"/>
                <a:ext cx="105120" cy="99000"/>
              </p14:xfrm>
            </p:contentPart>
          </mc:Choice>
          <mc:Fallback>
            <p:pic>
              <p:nvPicPr>
                <p:cNvPr id="72" name="Freihand 71">
                  <a:extLst>
                    <a:ext uri="{FF2B5EF4-FFF2-40B4-BE49-F238E27FC236}">
                      <a16:creationId xmlns:a16="http://schemas.microsoft.com/office/drawing/2014/main" id="{BA420EDB-965B-425C-B7BF-8B7299203342}"/>
                    </a:ext>
                  </a:extLst>
                </p:cNvPr>
                <p:cNvPicPr/>
                <p:nvPr/>
              </p:nvPicPr>
              <p:blipFill>
                <a:blip r:embed="rId125"/>
                <a:stretch>
                  <a:fillRect/>
                </a:stretch>
              </p:blipFill>
              <p:spPr>
                <a:xfrm>
                  <a:off x="319773" y="5131507"/>
                  <a:ext cx="1137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3" name="Freihand 72">
                  <a:extLst>
                    <a:ext uri="{FF2B5EF4-FFF2-40B4-BE49-F238E27FC236}">
                      <a16:creationId xmlns:a16="http://schemas.microsoft.com/office/drawing/2014/main" id="{5F8A61E7-E035-4ECA-9F93-B083985527E9}"/>
                    </a:ext>
                  </a:extLst>
                </p14:cNvPr>
                <p14:cNvContentPartPr/>
                <p14:nvPr/>
              </p14:nvContentPartPr>
              <p14:xfrm>
                <a:off x="440373" y="5109907"/>
                <a:ext cx="85680" cy="132120"/>
              </p14:xfrm>
            </p:contentPart>
          </mc:Choice>
          <mc:Fallback>
            <p:pic>
              <p:nvPicPr>
                <p:cNvPr id="73" name="Freihand 72">
                  <a:extLst>
                    <a:ext uri="{FF2B5EF4-FFF2-40B4-BE49-F238E27FC236}">
                      <a16:creationId xmlns:a16="http://schemas.microsoft.com/office/drawing/2014/main" id="{5F8A61E7-E035-4ECA-9F93-B083985527E9}"/>
                    </a:ext>
                  </a:extLst>
                </p:cNvPr>
                <p:cNvPicPr/>
                <p:nvPr/>
              </p:nvPicPr>
              <p:blipFill>
                <a:blip r:embed="rId127"/>
                <a:stretch>
                  <a:fillRect/>
                </a:stretch>
              </p:blipFill>
              <p:spPr>
                <a:xfrm>
                  <a:off x="436053" y="5105227"/>
                  <a:ext cx="94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4" name="Freihand 73">
                  <a:extLst>
                    <a:ext uri="{FF2B5EF4-FFF2-40B4-BE49-F238E27FC236}">
                      <a16:creationId xmlns:a16="http://schemas.microsoft.com/office/drawing/2014/main" id="{B62202E1-80E9-4468-9E13-13267F887C7C}"/>
                    </a:ext>
                  </a:extLst>
                </p14:cNvPr>
                <p14:cNvContentPartPr/>
                <p14:nvPr/>
              </p14:nvContentPartPr>
              <p14:xfrm>
                <a:off x="533973" y="5163907"/>
                <a:ext cx="332640" cy="37440"/>
              </p14:xfrm>
            </p:contentPart>
          </mc:Choice>
          <mc:Fallback>
            <p:pic>
              <p:nvPicPr>
                <p:cNvPr id="74" name="Freihand 73">
                  <a:extLst>
                    <a:ext uri="{FF2B5EF4-FFF2-40B4-BE49-F238E27FC236}">
                      <a16:creationId xmlns:a16="http://schemas.microsoft.com/office/drawing/2014/main" id="{B62202E1-80E9-4468-9E13-13267F887C7C}"/>
                    </a:ext>
                  </a:extLst>
                </p:cNvPr>
                <p:cNvPicPr/>
                <p:nvPr/>
              </p:nvPicPr>
              <p:blipFill>
                <a:blip r:embed="rId129"/>
                <a:stretch>
                  <a:fillRect/>
                </a:stretch>
              </p:blipFill>
              <p:spPr>
                <a:xfrm>
                  <a:off x="529653" y="5159587"/>
                  <a:ext cx="34128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5" name="Freihand 74">
                  <a:extLst>
                    <a:ext uri="{FF2B5EF4-FFF2-40B4-BE49-F238E27FC236}">
                      <a16:creationId xmlns:a16="http://schemas.microsoft.com/office/drawing/2014/main" id="{7BD1B45A-CFAA-4E6C-B7F5-74E56447F54A}"/>
                    </a:ext>
                  </a:extLst>
                </p14:cNvPr>
                <p14:cNvContentPartPr/>
                <p14:nvPr/>
              </p14:nvContentPartPr>
              <p14:xfrm>
                <a:off x="915573" y="5121427"/>
                <a:ext cx="170280" cy="106560"/>
              </p14:xfrm>
            </p:contentPart>
          </mc:Choice>
          <mc:Fallback>
            <p:pic>
              <p:nvPicPr>
                <p:cNvPr id="75" name="Freihand 74">
                  <a:extLst>
                    <a:ext uri="{FF2B5EF4-FFF2-40B4-BE49-F238E27FC236}">
                      <a16:creationId xmlns:a16="http://schemas.microsoft.com/office/drawing/2014/main" id="{7BD1B45A-CFAA-4E6C-B7F5-74E56447F54A}"/>
                    </a:ext>
                  </a:extLst>
                </p:cNvPr>
                <p:cNvPicPr/>
                <p:nvPr/>
              </p:nvPicPr>
              <p:blipFill>
                <a:blip r:embed="rId131"/>
                <a:stretch>
                  <a:fillRect/>
                </a:stretch>
              </p:blipFill>
              <p:spPr>
                <a:xfrm>
                  <a:off x="911253" y="5117107"/>
                  <a:ext cx="17892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7" name="Freihand 76">
                  <a:extLst>
                    <a:ext uri="{FF2B5EF4-FFF2-40B4-BE49-F238E27FC236}">
                      <a16:creationId xmlns:a16="http://schemas.microsoft.com/office/drawing/2014/main" id="{CD152EFE-8DFA-41F6-9547-82B99F68B645}"/>
                    </a:ext>
                  </a:extLst>
                </p14:cNvPr>
                <p14:cNvContentPartPr/>
                <p14:nvPr/>
              </p14:nvContentPartPr>
              <p14:xfrm>
                <a:off x="1320573" y="5050507"/>
                <a:ext cx="121680" cy="173520"/>
              </p14:xfrm>
            </p:contentPart>
          </mc:Choice>
          <mc:Fallback>
            <p:pic>
              <p:nvPicPr>
                <p:cNvPr id="77" name="Freihand 76">
                  <a:extLst>
                    <a:ext uri="{FF2B5EF4-FFF2-40B4-BE49-F238E27FC236}">
                      <a16:creationId xmlns:a16="http://schemas.microsoft.com/office/drawing/2014/main" id="{CD152EFE-8DFA-41F6-9547-82B99F68B645}"/>
                    </a:ext>
                  </a:extLst>
                </p:cNvPr>
                <p:cNvPicPr/>
                <p:nvPr/>
              </p:nvPicPr>
              <p:blipFill>
                <a:blip r:embed="rId133"/>
                <a:stretch>
                  <a:fillRect/>
                </a:stretch>
              </p:blipFill>
              <p:spPr>
                <a:xfrm>
                  <a:off x="1316253" y="5046187"/>
                  <a:ext cx="1303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78" name="Freihand 77">
                  <a:extLst>
                    <a:ext uri="{FF2B5EF4-FFF2-40B4-BE49-F238E27FC236}">
                      <a16:creationId xmlns:a16="http://schemas.microsoft.com/office/drawing/2014/main" id="{406D9D1C-9481-40C4-8671-B653CFE8341D}"/>
                    </a:ext>
                  </a:extLst>
                </p14:cNvPr>
                <p14:cNvContentPartPr/>
                <p14:nvPr/>
              </p14:nvContentPartPr>
              <p14:xfrm>
                <a:off x="1343613" y="5079307"/>
                <a:ext cx="137880" cy="172080"/>
              </p14:xfrm>
            </p:contentPart>
          </mc:Choice>
          <mc:Fallback>
            <p:pic>
              <p:nvPicPr>
                <p:cNvPr id="78" name="Freihand 77">
                  <a:extLst>
                    <a:ext uri="{FF2B5EF4-FFF2-40B4-BE49-F238E27FC236}">
                      <a16:creationId xmlns:a16="http://schemas.microsoft.com/office/drawing/2014/main" id="{406D9D1C-9481-40C4-8671-B653CFE8341D}"/>
                    </a:ext>
                  </a:extLst>
                </p:cNvPr>
                <p:cNvPicPr/>
                <p:nvPr/>
              </p:nvPicPr>
              <p:blipFill>
                <a:blip r:embed="rId135"/>
                <a:stretch>
                  <a:fillRect/>
                </a:stretch>
              </p:blipFill>
              <p:spPr>
                <a:xfrm>
                  <a:off x="1339293" y="5074987"/>
                  <a:ext cx="146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79" name="Freihand 78">
                  <a:extLst>
                    <a:ext uri="{FF2B5EF4-FFF2-40B4-BE49-F238E27FC236}">
                      <a16:creationId xmlns:a16="http://schemas.microsoft.com/office/drawing/2014/main" id="{59EE1012-D0E3-4BBF-8210-93FEB49719C2}"/>
                    </a:ext>
                  </a:extLst>
                </p14:cNvPr>
                <p14:cNvContentPartPr/>
                <p14:nvPr/>
              </p14:nvContentPartPr>
              <p14:xfrm>
                <a:off x="1499493" y="5064907"/>
                <a:ext cx="175680" cy="132120"/>
              </p14:xfrm>
            </p:contentPart>
          </mc:Choice>
          <mc:Fallback>
            <p:pic>
              <p:nvPicPr>
                <p:cNvPr id="79" name="Freihand 78">
                  <a:extLst>
                    <a:ext uri="{FF2B5EF4-FFF2-40B4-BE49-F238E27FC236}">
                      <a16:creationId xmlns:a16="http://schemas.microsoft.com/office/drawing/2014/main" id="{59EE1012-D0E3-4BBF-8210-93FEB49719C2}"/>
                    </a:ext>
                  </a:extLst>
                </p:cNvPr>
                <p:cNvPicPr/>
                <p:nvPr/>
              </p:nvPicPr>
              <p:blipFill>
                <a:blip r:embed="rId137"/>
                <a:stretch>
                  <a:fillRect/>
                </a:stretch>
              </p:blipFill>
              <p:spPr>
                <a:xfrm>
                  <a:off x="1495173" y="5060587"/>
                  <a:ext cx="1843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0" name="Freihand 79">
                  <a:extLst>
                    <a:ext uri="{FF2B5EF4-FFF2-40B4-BE49-F238E27FC236}">
                      <a16:creationId xmlns:a16="http://schemas.microsoft.com/office/drawing/2014/main" id="{9BC03746-168E-495C-8046-B0F6C5FE0BB8}"/>
                    </a:ext>
                  </a:extLst>
                </p14:cNvPr>
                <p14:cNvContentPartPr/>
                <p14:nvPr/>
              </p14:nvContentPartPr>
              <p14:xfrm>
                <a:off x="1314093" y="4955827"/>
                <a:ext cx="410040" cy="24120"/>
              </p14:xfrm>
            </p:contentPart>
          </mc:Choice>
          <mc:Fallback>
            <p:pic>
              <p:nvPicPr>
                <p:cNvPr id="80" name="Freihand 79">
                  <a:extLst>
                    <a:ext uri="{FF2B5EF4-FFF2-40B4-BE49-F238E27FC236}">
                      <a16:creationId xmlns:a16="http://schemas.microsoft.com/office/drawing/2014/main" id="{9BC03746-168E-495C-8046-B0F6C5FE0BB8}"/>
                    </a:ext>
                  </a:extLst>
                </p:cNvPr>
                <p:cNvPicPr/>
                <p:nvPr/>
              </p:nvPicPr>
              <p:blipFill>
                <a:blip r:embed="rId139"/>
                <a:stretch>
                  <a:fillRect/>
                </a:stretch>
              </p:blipFill>
              <p:spPr>
                <a:xfrm>
                  <a:off x="1309773" y="4951507"/>
                  <a:ext cx="41868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2" name="Freihand 81">
                  <a:extLst>
                    <a:ext uri="{FF2B5EF4-FFF2-40B4-BE49-F238E27FC236}">
                      <a16:creationId xmlns:a16="http://schemas.microsoft.com/office/drawing/2014/main" id="{82170F12-0FEB-4977-84C0-8BC0280EAE20}"/>
                    </a:ext>
                  </a:extLst>
                </p14:cNvPr>
                <p14:cNvContentPartPr/>
                <p14:nvPr/>
              </p14:nvContentPartPr>
              <p14:xfrm>
                <a:off x="1808373" y="4990027"/>
                <a:ext cx="78480" cy="250200"/>
              </p14:xfrm>
            </p:contentPart>
          </mc:Choice>
          <mc:Fallback>
            <p:pic>
              <p:nvPicPr>
                <p:cNvPr id="82" name="Freihand 81">
                  <a:extLst>
                    <a:ext uri="{FF2B5EF4-FFF2-40B4-BE49-F238E27FC236}">
                      <a16:creationId xmlns:a16="http://schemas.microsoft.com/office/drawing/2014/main" id="{82170F12-0FEB-4977-84C0-8BC0280EAE20}"/>
                    </a:ext>
                  </a:extLst>
                </p:cNvPr>
                <p:cNvPicPr/>
                <p:nvPr/>
              </p:nvPicPr>
              <p:blipFill>
                <a:blip r:embed="rId141"/>
                <a:stretch>
                  <a:fillRect/>
                </a:stretch>
              </p:blipFill>
              <p:spPr>
                <a:xfrm>
                  <a:off x="1804053" y="4985707"/>
                  <a:ext cx="8712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3" name="Freihand 82">
                  <a:extLst>
                    <a:ext uri="{FF2B5EF4-FFF2-40B4-BE49-F238E27FC236}">
                      <a16:creationId xmlns:a16="http://schemas.microsoft.com/office/drawing/2014/main" id="{2506EA48-93D0-4213-85BB-77C9BB4B058C}"/>
                    </a:ext>
                  </a:extLst>
                </p14:cNvPr>
                <p14:cNvContentPartPr/>
                <p14:nvPr/>
              </p14:nvContentPartPr>
              <p14:xfrm>
                <a:off x="1927173" y="5069227"/>
                <a:ext cx="117000" cy="111600"/>
              </p14:xfrm>
            </p:contentPart>
          </mc:Choice>
          <mc:Fallback>
            <p:pic>
              <p:nvPicPr>
                <p:cNvPr id="83" name="Freihand 82">
                  <a:extLst>
                    <a:ext uri="{FF2B5EF4-FFF2-40B4-BE49-F238E27FC236}">
                      <a16:creationId xmlns:a16="http://schemas.microsoft.com/office/drawing/2014/main" id="{2506EA48-93D0-4213-85BB-77C9BB4B058C}"/>
                    </a:ext>
                  </a:extLst>
                </p:cNvPr>
                <p:cNvPicPr/>
                <p:nvPr/>
              </p:nvPicPr>
              <p:blipFill>
                <a:blip r:embed="rId143"/>
                <a:stretch>
                  <a:fillRect/>
                </a:stretch>
              </p:blipFill>
              <p:spPr>
                <a:xfrm>
                  <a:off x="1922853" y="5064907"/>
                  <a:ext cx="1256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4" name="Freihand 83">
                  <a:extLst>
                    <a:ext uri="{FF2B5EF4-FFF2-40B4-BE49-F238E27FC236}">
                      <a16:creationId xmlns:a16="http://schemas.microsoft.com/office/drawing/2014/main" id="{F2E5D085-A33D-4ED4-9A65-2EA6AA61B011}"/>
                    </a:ext>
                  </a:extLst>
                </p14:cNvPr>
                <p14:cNvContentPartPr/>
                <p14:nvPr/>
              </p14:nvContentPartPr>
              <p14:xfrm>
                <a:off x="2039133" y="4971667"/>
                <a:ext cx="128880" cy="298080"/>
              </p14:xfrm>
            </p:contentPart>
          </mc:Choice>
          <mc:Fallback>
            <p:pic>
              <p:nvPicPr>
                <p:cNvPr id="84" name="Freihand 83">
                  <a:extLst>
                    <a:ext uri="{FF2B5EF4-FFF2-40B4-BE49-F238E27FC236}">
                      <a16:creationId xmlns:a16="http://schemas.microsoft.com/office/drawing/2014/main" id="{F2E5D085-A33D-4ED4-9A65-2EA6AA61B011}"/>
                    </a:ext>
                  </a:extLst>
                </p:cNvPr>
                <p:cNvPicPr/>
                <p:nvPr/>
              </p:nvPicPr>
              <p:blipFill>
                <a:blip r:embed="rId145"/>
                <a:stretch>
                  <a:fillRect/>
                </a:stretch>
              </p:blipFill>
              <p:spPr>
                <a:xfrm>
                  <a:off x="2034813" y="4967347"/>
                  <a:ext cx="13752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49346B5A-B8E6-4F5D-83BD-00EDD0322484}"/>
                    </a:ext>
                  </a:extLst>
                </p14:cNvPr>
                <p14:cNvContentPartPr/>
                <p14:nvPr/>
              </p14:nvContentPartPr>
              <p14:xfrm>
                <a:off x="2255133" y="5072107"/>
                <a:ext cx="216360" cy="164160"/>
              </p14:xfrm>
            </p:contentPart>
          </mc:Choice>
          <mc:Fallback>
            <p:pic>
              <p:nvPicPr>
                <p:cNvPr id="86" name="Freihand 85">
                  <a:extLst>
                    <a:ext uri="{FF2B5EF4-FFF2-40B4-BE49-F238E27FC236}">
                      <a16:creationId xmlns:a16="http://schemas.microsoft.com/office/drawing/2014/main" id="{49346B5A-B8E6-4F5D-83BD-00EDD0322484}"/>
                    </a:ext>
                  </a:extLst>
                </p:cNvPr>
                <p:cNvPicPr/>
                <p:nvPr/>
              </p:nvPicPr>
              <p:blipFill>
                <a:blip r:embed="rId147"/>
                <a:stretch>
                  <a:fillRect/>
                </a:stretch>
              </p:blipFill>
              <p:spPr>
                <a:xfrm>
                  <a:off x="2250813" y="5067787"/>
                  <a:ext cx="22500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0228A5D2-906B-451B-9E93-AFDB516D8A28}"/>
                    </a:ext>
                  </a:extLst>
                </p14:cNvPr>
                <p14:cNvContentPartPr/>
                <p14:nvPr/>
              </p14:nvContentPartPr>
              <p14:xfrm>
                <a:off x="2629173" y="5092267"/>
                <a:ext cx="157320" cy="239760"/>
              </p14:xfrm>
            </p:contentPart>
          </mc:Choice>
          <mc:Fallback>
            <p:pic>
              <p:nvPicPr>
                <p:cNvPr id="88" name="Freihand 87">
                  <a:extLst>
                    <a:ext uri="{FF2B5EF4-FFF2-40B4-BE49-F238E27FC236}">
                      <a16:creationId xmlns:a16="http://schemas.microsoft.com/office/drawing/2014/main" id="{0228A5D2-906B-451B-9E93-AFDB516D8A28}"/>
                    </a:ext>
                  </a:extLst>
                </p:cNvPr>
                <p:cNvPicPr/>
                <p:nvPr/>
              </p:nvPicPr>
              <p:blipFill>
                <a:blip r:embed="rId149"/>
                <a:stretch>
                  <a:fillRect/>
                </a:stretch>
              </p:blipFill>
              <p:spPr>
                <a:xfrm>
                  <a:off x="2624853" y="5087947"/>
                  <a:ext cx="1659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1301C504-6506-40D3-BF93-12FD4E03C160}"/>
                    </a:ext>
                  </a:extLst>
                </p14:cNvPr>
                <p14:cNvContentPartPr/>
                <p14:nvPr/>
              </p14:nvContentPartPr>
              <p14:xfrm>
                <a:off x="2824293" y="5158867"/>
                <a:ext cx="204120" cy="70200"/>
              </p14:xfrm>
            </p:contentPart>
          </mc:Choice>
          <mc:Fallback>
            <p:pic>
              <p:nvPicPr>
                <p:cNvPr id="89" name="Freihand 88">
                  <a:extLst>
                    <a:ext uri="{FF2B5EF4-FFF2-40B4-BE49-F238E27FC236}">
                      <a16:creationId xmlns:a16="http://schemas.microsoft.com/office/drawing/2014/main" id="{1301C504-6506-40D3-BF93-12FD4E03C160}"/>
                    </a:ext>
                  </a:extLst>
                </p:cNvPr>
                <p:cNvPicPr/>
                <p:nvPr/>
              </p:nvPicPr>
              <p:blipFill>
                <a:blip r:embed="rId151"/>
                <a:stretch>
                  <a:fillRect/>
                </a:stretch>
              </p:blipFill>
              <p:spPr>
                <a:xfrm>
                  <a:off x="2819973" y="5154547"/>
                  <a:ext cx="2127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32" name="Freihand 131">
                  <a:extLst>
                    <a:ext uri="{FF2B5EF4-FFF2-40B4-BE49-F238E27FC236}">
                      <a16:creationId xmlns:a16="http://schemas.microsoft.com/office/drawing/2014/main" id="{34EB1117-7B40-471B-BE7F-DE338C1814D6}"/>
                    </a:ext>
                  </a:extLst>
                </p14:cNvPr>
                <p14:cNvContentPartPr/>
                <p14:nvPr/>
              </p14:nvContentPartPr>
              <p14:xfrm>
                <a:off x="168933" y="5412667"/>
                <a:ext cx="100800" cy="146160"/>
              </p14:xfrm>
            </p:contentPart>
          </mc:Choice>
          <mc:Fallback>
            <p:pic>
              <p:nvPicPr>
                <p:cNvPr id="132" name="Freihand 131">
                  <a:extLst>
                    <a:ext uri="{FF2B5EF4-FFF2-40B4-BE49-F238E27FC236}">
                      <a16:creationId xmlns:a16="http://schemas.microsoft.com/office/drawing/2014/main" id="{34EB1117-7B40-471B-BE7F-DE338C1814D6}"/>
                    </a:ext>
                  </a:extLst>
                </p:cNvPr>
                <p:cNvPicPr/>
                <p:nvPr/>
              </p:nvPicPr>
              <p:blipFill>
                <a:blip r:embed="rId153"/>
                <a:stretch>
                  <a:fillRect/>
                </a:stretch>
              </p:blipFill>
              <p:spPr>
                <a:xfrm>
                  <a:off x="164613" y="5408347"/>
                  <a:ext cx="109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33" name="Freihand 132">
                  <a:extLst>
                    <a:ext uri="{FF2B5EF4-FFF2-40B4-BE49-F238E27FC236}">
                      <a16:creationId xmlns:a16="http://schemas.microsoft.com/office/drawing/2014/main" id="{E7FAE5EC-ADA9-4BBB-873D-D75A545C6C23}"/>
                    </a:ext>
                  </a:extLst>
                </p14:cNvPr>
                <p14:cNvContentPartPr/>
                <p14:nvPr/>
              </p14:nvContentPartPr>
              <p14:xfrm>
                <a:off x="222573" y="5404747"/>
                <a:ext cx="102960" cy="161640"/>
              </p14:xfrm>
            </p:contentPart>
          </mc:Choice>
          <mc:Fallback>
            <p:pic>
              <p:nvPicPr>
                <p:cNvPr id="133" name="Freihand 132">
                  <a:extLst>
                    <a:ext uri="{FF2B5EF4-FFF2-40B4-BE49-F238E27FC236}">
                      <a16:creationId xmlns:a16="http://schemas.microsoft.com/office/drawing/2014/main" id="{E7FAE5EC-ADA9-4BBB-873D-D75A545C6C23}"/>
                    </a:ext>
                  </a:extLst>
                </p:cNvPr>
                <p:cNvPicPr/>
                <p:nvPr/>
              </p:nvPicPr>
              <p:blipFill>
                <a:blip r:embed="rId155"/>
                <a:stretch>
                  <a:fillRect/>
                </a:stretch>
              </p:blipFill>
              <p:spPr>
                <a:xfrm>
                  <a:off x="218253" y="5400427"/>
                  <a:ext cx="11160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34" name="Freihand 133">
                  <a:extLst>
                    <a:ext uri="{FF2B5EF4-FFF2-40B4-BE49-F238E27FC236}">
                      <a16:creationId xmlns:a16="http://schemas.microsoft.com/office/drawing/2014/main" id="{19534E5D-1BF6-42A3-B026-81F4C4ABA649}"/>
                    </a:ext>
                  </a:extLst>
                </p14:cNvPr>
                <p14:cNvContentPartPr/>
                <p14:nvPr/>
              </p14:nvContentPartPr>
              <p14:xfrm>
                <a:off x="335253" y="5380987"/>
                <a:ext cx="64800" cy="165600"/>
              </p14:xfrm>
            </p:contentPart>
          </mc:Choice>
          <mc:Fallback>
            <p:pic>
              <p:nvPicPr>
                <p:cNvPr id="134" name="Freihand 133">
                  <a:extLst>
                    <a:ext uri="{FF2B5EF4-FFF2-40B4-BE49-F238E27FC236}">
                      <a16:creationId xmlns:a16="http://schemas.microsoft.com/office/drawing/2014/main" id="{19534E5D-1BF6-42A3-B026-81F4C4ABA649}"/>
                    </a:ext>
                  </a:extLst>
                </p:cNvPr>
                <p:cNvPicPr/>
                <p:nvPr/>
              </p:nvPicPr>
              <p:blipFill>
                <a:blip r:embed="rId157"/>
                <a:stretch>
                  <a:fillRect/>
                </a:stretch>
              </p:blipFill>
              <p:spPr>
                <a:xfrm>
                  <a:off x="330933" y="5376667"/>
                  <a:ext cx="7344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35" name="Freihand 134">
                  <a:extLst>
                    <a:ext uri="{FF2B5EF4-FFF2-40B4-BE49-F238E27FC236}">
                      <a16:creationId xmlns:a16="http://schemas.microsoft.com/office/drawing/2014/main" id="{F9D0D144-5635-4DCB-B41E-EA40DDDC515E}"/>
                    </a:ext>
                  </a:extLst>
                </p14:cNvPr>
                <p14:cNvContentPartPr/>
                <p14:nvPr/>
              </p14:nvContentPartPr>
              <p14:xfrm>
                <a:off x="421653" y="5459107"/>
                <a:ext cx="82800" cy="92160"/>
              </p14:xfrm>
            </p:contentPart>
          </mc:Choice>
          <mc:Fallback>
            <p:pic>
              <p:nvPicPr>
                <p:cNvPr id="135" name="Freihand 134">
                  <a:extLst>
                    <a:ext uri="{FF2B5EF4-FFF2-40B4-BE49-F238E27FC236}">
                      <a16:creationId xmlns:a16="http://schemas.microsoft.com/office/drawing/2014/main" id="{F9D0D144-5635-4DCB-B41E-EA40DDDC515E}"/>
                    </a:ext>
                  </a:extLst>
                </p:cNvPr>
                <p:cNvPicPr/>
                <p:nvPr/>
              </p:nvPicPr>
              <p:blipFill>
                <a:blip r:embed="rId159"/>
                <a:stretch>
                  <a:fillRect/>
                </a:stretch>
              </p:blipFill>
              <p:spPr>
                <a:xfrm>
                  <a:off x="417333" y="5454787"/>
                  <a:ext cx="914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36" name="Freihand 135">
                  <a:extLst>
                    <a:ext uri="{FF2B5EF4-FFF2-40B4-BE49-F238E27FC236}">
                      <a16:creationId xmlns:a16="http://schemas.microsoft.com/office/drawing/2014/main" id="{ABBF1EEB-1956-41A8-BBA7-94DC3DAF1D61}"/>
                    </a:ext>
                  </a:extLst>
                </p14:cNvPr>
                <p14:cNvContentPartPr/>
                <p14:nvPr/>
              </p14:nvContentPartPr>
              <p14:xfrm>
                <a:off x="533253" y="5486827"/>
                <a:ext cx="58320" cy="66240"/>
              </p14:xfrm>
            </p:contentPart>
          </mc:Choice>
          <mc:Fallback>
            <p:pic>
              <p:nvPicPr>
                <p:cNvPr id="136" name="Freihand 135">
                  <a:extLst>
                    <a:ext uri="{FF2B5EF4-FFF2-40B4-BE49-F238E27FC236}">
                      <a16:creationId xmlns:a16="http://schemas.microsoft.com/office/drawing/2014/main" id="{ABBF1EEB-1956-41A8-BBA7-94DC3DAF1D61}"/>
                    </a:ext>
                  </a:extLst>
                </p:cNvPr>
                <p:cNvPicPr/>
                <p:nvPr/>
              </p:nvPicPr>
              <p:blipFill>
                <a:blip r:embed="rId161"/>
                <a:stretch>
                  <a:fillRect/>
                </a:stretch>
              </p:blipFill>
              <p:spPr>
                <a:xfrm>
                  <a:off x="528933" y="5482507"/>
                  <a:ext cx="6696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37" name="Freihand 136">
                  <a:extLst>
                    <a:ext uri="{FF2B5EF4-FFF2-40B4-BE49-F238E27FC236}">
                      <a16:creationId xmlns:a16="http://schemas.microsoft.com/office/drawing/2014/main" id="{FDD75966-1A57-43DE-9D47-E96460F297D9}"/>
                    </a:ext>
                  </a:extLst>
                </p14:cNvPr>
                <p14:cNvContentPartPr/>
                <p14:nvPr/>
              </p14:nvContentPartPr>
              <p14:xfrm>
                <a:off x="780213" y="5494387"/>
                <a:ext cx="149760" cy="78120"/>
              </p14:xfrm>
            </p:contentPart>
          </mc:Choice>
          <mc:Fallback>
            <p:pic>
              <p:nvPicPr>
                <p:cNvPr id="137" name="Freihand 136">
                  <a:extLst>
                    <a:ext uri="{FF2B5EF4-FFF2-40B4-BE49-F238E27FC236}">
                      <a16:creationId xmlns:a16="http://schemas.microsoft.com/office/drawing/2014/main" id="{FDD75966-1A57-43DE-9D47-E96460F297D9}"/>
                    </a:ext>
                  </a:extLst>
                </p:cNvPr>
                <p:cNvPicPr/>
                <p:nvPr/>
              </p:nvPicPr>
              <p:blipFill>
                <a:blip r:embed="rId163"/>
                <a:stretch>
                  <a:fillRect/>
                </a:stretch>
              </p:blipFill>
              <p:spPr>
                <a:xfrm>
                  <a:off x="775893" y="5490067"/>
                  <a:ext cx="158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38" name="Freihand 137">
                  <a:extLst>
                    <a:ext uri="{FF2B5EF4-FFF2-40B4-BE49-F238E27FC236}">
                      <a16:creationId xmlns:a16="http://schemas.microsoft.com/office/drawing/2014/main" id="{0B62470A-D5DE-4EBC-A218-06A987D73DD8}"/>
                    </a:ext>
                  </a:extLst>
                </p14:cNvPr>
                <p14:cNvContentPartPr/>
                <p14:nvPr/>
              </p14:nvContentPartPr>
              <p14:xfrm>
                <a:off x="926733" y="5467027"/>
                <a:ext cx="100440" cy="110160"/>
              </p14:xfrm>
            </p:contentPart>
          </mc:Choice>
          <mc:Fallback>
            <p:pic>
              <p:nvPicPr>
                <p:cNvPr id="138" name="Freihand 137">
                  <a:extLst>
                    <a:ext uri="{FF2B5EF4-FFF2-40B4-BE49-F238E27FC236}">
                      <a16:creationId xmlns:a16="http://schemas.microsoft.com/office/drawing/2014/main" id="{0B62470A-D5DE-4EBC-A218-06A987D73DD8}"/>
                    </a:ext>
                  </a:extLst>
                </p:cNvPr>
                <p:cNvPicPr/>
                <p:nvPr/>
              </p:nvPicPr>
              <p:blipFill>
                <a:blip r:embed="rId165"/>
                <a:stretch>
                  <a:fillRect/>
                </a:stretch>
              </p:blipFill>
              <p:spPr>
                <a:xfrm>
                  <a:off x="922413" y="5462707"/>
                  <a:ext cx="1090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39" name="Freihand 138">
                  <a:extLst>
                    <a:ext uri="{FF2B5EF4-FFF2-40B4-BE49-F238E27FC236}">
                      <a16:creationId xmlns:a16="http://schemas.microsoft.com/office/drawing/2014/main" id="{62A39F18-3722-47E9-BE78-27C5205D7CE2}"/>
                    </a:ext>
                  </a:extLst>
                </p14:cNvPr>
                <p14:cNvContentPartPr/>
                <p14:nvPr/>
              </p14:nvContentPartPr>
              <p14:xfrm>
                <a:off x="1036533" y="5449747"/>
                <a:ext cx="112320" cy="129960"/>
              </p14:xfrm>
            </p:contentPart>
          </mc:Choice>
          <mc:Fallback>
            <p:pic>
              <p:nvPicPr>
                <p:cNvPr id="139" name="Freihand 138">
                  <a:extLst>
                    <a:ext uri="{FF2B5EF4-FFF2-40B4-BE49-F238E27FC236}">
                      <a16:creationId xmlns:a16="http://schemas.microsoft.com/office/drawing/2014/main" id="{62A39F18-3722-47E9-BE78-27C5205D7CE2}"/>
                    </a:ext>
                  </a:extLst>
                </p:cNvPr>
                <p:cNvPicPr/>
                <p:nvPr/>
              </p:nvPicPr>
              <p:blipFill>
                <a:blip r:embed="rId167"/>
                <a:stretch>
                  <a:fillRect/>
                </a:stretch>
              </p:blipFill>
              <p:spPr>
                <a:xfrm>
                  <a:off x="1032213" y="5445427"/>
                  <a:ext cx="1209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41" name="Freihand 140">
                  <a:extLst>
                    <a:ext uri="{FF2B5EF4-FFF2-40B4-BE49-F238E27FC236}">
                      <a16:creationId xmlns:a16="http://schemas.microsoft.com/office/drawing/2014/main" id="{B9A3A731-21BE-40BB-9CEB-A87A9FB0C6EF}"/>
                    </a:ext>
                  </a:extLst>
                </p14:cNvPr>
                <p14:cNvContentPartPr/>
                <p14:nvPr/>
              </p14:nvContentPartPr>
              <p14:xfrm>
                <a:off x="1172253" y="5486467"/>
                <a:ext cx="347760" cy="86040"/>
              </p14:xfrm>
            </p:contentPart>
          </mc:Choice>
          <mc:Fallback>
            <p:pic>
              <p:nvPicPr>
                <p:cNvPr id="141" name="Freihand 140">
                  <a:extLst>
                    <a:ext uri="{FF2B5EF4-FFF2-40B4-BE49-F238E27FC236}">
                      <a16:creationId xmlns:a16="http://schemas.microsoft.com/office/drawing/2014/main" id="{B9A3A731-21BE-40BB-9CEB-A87A9FB0C6EF}"/>
                    </a:ext>
                  </a:extLst>
                </p:cNvPr>
                <p:cNvPicPr/>
                <p:nvPr/>
              </p:nvPicPr>
              <p:blipFill>
                <a:blip r:embed="rId169"/>
                <a:stretch>
                  <a:fillRect/>
                </a:stretch>
              </p:blipFill>
              <p:spPr>
                <a:xfrm>
                  <a:off x="1167933" y="5482147"/>
                  <a:ext cx="35640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42" name="Freihand 141">
                  <a:extLst>
                    <a:ext uri="{FF2B5EF4-FFF2-40B4-BE49-F238E27FC236}">
                      <a16:creationId xmlns:a16="http://schemas.microsoft.com/office/drawing/2014/main" id="{3700F587-5F43-4A46-9DC0-12908736FB17}"/>
                    </a:ext>
                  </a:extLst>
                </p14:cNvPr>
                <p14:cNvContentPartPr/>
                <p14:nvPr/>
              </p14:nvContentPartPr>
              <p14:xfrm>
                <a:off x="1563573" y="5493667"/>
                <a:ext cx="133920" cy="75960"/>
              </p14:xfrm>
            </p:contentPart>
          </mc:Choice>
          <mc:Fallback>
            <p:pic>
              <p:nvPicPr>
                <p:cNvPr id="142" name="Freihand 141">
                  <a:extLst>
                    <a:ext uri="{FF2B5EF4-FFF2-40B4-BE49-F238E27FC236}">
                      <a16:creationId xmlns:a16="http://schemas.microsoft.com/office/drawing/2014/main" id="{3700F587-5F43-4A46-9DC0-12908736FB17}"/>
                    </a:ext>
                  </a:extLst>
                </p:cNvPr>
                <p:cNvPicPr/>
                <p:nvPr/>
              </p:nvPicPr>
              <p:blipFill>
                <a:blip r:embed="rId171"/>
                <a:stretch>
                  <a:fillRect/>
                </a:stretch>
              </p:blipFill>
              <p:spPr>
                <a:xfrm>
                  <a:off x="1559253" y="5489347"/>
                  <a:ext cx="14256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43" name="Freihand 142">
                  <a:extLst>
                    <a:ext uri="{FF2B5EF4-FFF2-40B4-BE49-F238E27FC236}">
                      <a16:creationId xmlns:a16="http://schemas.microsoft.com/office/drawing/2014/main" id="{5DEDE80C-1D8F-42D3-9C7F-96D1B68D1EB3}"/>
                    </a:ext>
                  </a:extLst>
                </p14:cNvPr>
                <p14:cNvContentPartPr/>
                <p14:nvPr/>
              </p14:nvContentPartPr>
              <p14:xfrm>
                <a:off x="1877133" y="5401147"/>
                <a:ext cx="199440" cy="156240"/>
              </p14:xfrm>
            </p:contentPart>
          </mc:Choice>
          <mc:Fallback>
            <p:pic>
              <p:nvPicPr>
                <p:cNvPr id="143" name="Freihand 142">
                  <a:extLst>
                    <a:ext uri="{FF2B5EF4-FFF2-40B4-BE49-F238E27FC236}">
                      <a16:creationId xmlns:a16="http://schemas.microsoft.com/office/drawing/2014/main" id="{5DEDE80C-1D8F-42D3-9C7F-96D1B68D1EB3}"/>
                    </a:ext>
                  </a:extLst>
                </p:cNvPr>
                <p:cNvPicPr/>
                <p:nvPr/>
              </p:nvPicPr>
              <p:blipFill>
                <a:blip r:embed="rId173"/>
                <a:stretch>
                  <a:fillRect/>
                </a:stretch>
              </p:blipFill>
              <p:spPr>
                <a:xfrm>
                  <a:off x="1872813" y="5396827"/>
                  <a:ext cx="2080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44" name="Freihand 143">
                  <a:extLst>
                    <a:ext uri="{FF2B5EF4-FFF2-40B4-BE49-F238E27FC236}">
                      <a16:creationId xmlns:a16="http://schemas.microsoft.com/office/drawing/2014/main" id="{C61F5ADA-F39A-4F86-8C22-4D4EAD2E3FFE}"/>
                    </a:ext>
                  </a:extLst>
                </p14:cNvPr>
                <p14:cNvContentPartPr/>
                <p14:nvPr/>
              </p14:nvContentPartPr>
              <p14:xfrm>
                <a:off x="2081973" y="5412667"/>
                <a:ext cx="258480" cy="166680"/>
              </p14:xfrm>
            </p:contentPart>
          </mc:Choice>
          <mc:Fallback>
            <p:pic>
              <p:nvPicPr>
                <p:cNvPr id="144" name="Freihand 143">
                  <a:extLst>
                    <a:ext uri="{FF2B5EF4-FFF2-40B4-BE49-F238E27FC236}">
                      <a16:creationId xmlns:a16="http://schemas.microsoft.com/office/drawing/2014/main" id="{C61F5ADA-F39A-4F86-8C22-4D4EAD2E3FFE}"/>
                    </a:ext>
                  </a:extLst>
                </p:cNvPr>
                <p:cNvPicPr/>
                <p:nvPr/>
              </p:nvPicPr>
              <p:blipFill>
                <a:blip r:embed="rId175"/>
                <a:stretch>
                  <a:fillRect/>
                </a:stretch>
              </p:blipFill>
              <p:spPr>
                <a:xfrm>
                  <a:off x="2077653" y="5408347"/>
                  <a:ext cx="26712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46" name="Freihand 145">
                  <a:extLst>
                    <a:ext uri="{FF2B5EF4-FFF2-40B4-BE49-F238E27FC236}">
                      <a16:creationId xmlns:a16="http://schemas.microsoft.com/office/drawing/2014/main" id="{9820E243-DE20-4CB5-BA95-A9ED9345586A}"/>
                    </a:ext>
                  </a:extLst>
                </p14:cNvPr>
                <p14:cNvContentPartPr/>
                <p14:nvPr/>
              </p14:nvContentPartPr>
              <p14:xfrm>
                <a:off x="2499213" y="5481427"/>
                <a:ext cx="6120" cy="103320"/>
              </p14:xfrm>
            </p:contentPart>
          </mc:Choice>
          <mc:Fallback>
            <p:pic>
              <p:nvPicPr>
                <p:cNvPr id="146" name="Freihand 145">
                  <a:extLst>
                    <a:ext uri="{FF2B5EF4-FFF2-40B4-BE49-F238E27FC236}">
                      <a16:creationId xmlns:a16="http://schemas.microsoft.com/office/drawing/2014/main" id="{9820E243-DE20-4CB5-BA95-A9ED9345586A}"/>
                    </a:ext>
                  </a:extLst>
                </p:cNvPr>
                <p:cNvPicPr/>
                <p:nvPr/>
              </p:nvPicPr>
              <p:blipFill>
                <a:blip r:embed="rId177"/>
                <a:stretch>
                  <a:fillRect/>
                </a:stretch>
              </p:blipFill>
              <p:spPr>
                <a:xfrm>
                  <a:off x="2494893" y="5477107"/>
                  <a:ext cx="1476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47" name="Freihand 146">
                  <a:extLst>
                    <a:ext uri="{FF2B5EF4-FFF2-40B4-BE49-F238E27FC236}">
                      <a16:creationId xmlns:a16="http://schemas.microsoft.com/office/drawing/2014/main" id="{BC7F364F-9B08-445E-B590-92E00C4319B5}"/>
                    </a:ext>
                  </a:extLst>
                </p14:cNvPr>
                <p14:cNvContentPartPr/>
                <p14:nvPr/>
              </p14:nvContentPartPr>
              <p14:xfrm>
                <a:off x="2504253" y="5383867"/>
                <a:ext cx="39240" cy="18720"/>
              </p14:xfrm>
            </p:contentPart>
          </mc:Choice>
          <mc:Fallback>
            <p:pic>
              <p:nvPicPr>
                <p:cNvPr id="147" name="Freihand 146">
                  <a:extLst>
                    <a:ext uri="{FF2B5EF4-FFF2-40B4-BE49-F238E27FC236}">
                      <a16:creationId xmlns:a16="http://schemas.microsoft.com/office/drawing/2014/main" id="{BC7F364F-9B08-445E-B590-92E00C4319B5}"/>
                    </a:ext>
                  </a:extLst>
                </p:cNvPr>
                <p:cNvPicPr/>
                <p:nvPr/>
              </p:nvPicPr>
              <p:blipFill>
                <a:blip r:embed="rId179"/>
                <a:stretch>
                  <a:fillRect/>
                </a:stretch>
              </p:blipFill>
              <p:spPr>
                <a:xfrm>
                  <a:off x="2499933" y="5379547"/>
                  <a:ext cx="478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48" name="Freihand 147">
                  <a:extLst>
                    <a:ext uri="{FF2B5EF4-FFF2-40B4-BE49-F238E27FC236}">
                      <a16:creationId xmlns:a16="http://schemas.microsoft.com/office/drawing/2014/main" id="{3EE54F44-4B60-49C6-A2AA-6A0A67249AB2}"/>
                    </a:ext>
                  </a:extLst>
                </p14:cNvPr>
                <p14:cNvContentPartPr/>
                <p14:nvPr/>
              </p14:nvContentPartPr>
              <p14:xfrm>
                <a:off x="2586333" y="5390707"/>
                <a:ext cx="79200" cy="250920"/>
              </p14:xfrm>
            </p:contentPart>
          </mc:Choice>
          <mc:Fallback>
            <p:pic>
              <p:nvPicPr>
                <p:cNvPr id="148" name="Freihand 147">
                  <a:extLst>
                    <a:ext uri="{FF2B5EF4-FFF2-40B4-BE49-F238E27FC236}">
                      <a16:creationId xmlns:a16="http://schemas.microsoft.com/office/drawing/2014/main" id="{3EE54F44-4B60-49C6-A2AA-6A0A67249AB2}"/>
                    </a:ext>
                  </a:extLst>
                </p:cNvPr>
                <p:cNvPicPr/>
                <p:nvPr/>
              </p:nvPicPr>
              <p:blipFill>
                <a:blip r:embed="rId181"/>
                <a:stretch>
                  <a:fillRect/>
                </a:stretch>
              </p:blipFill>
              <p:spPr>
                <a:xfrm>
                  <a:off x="2582013" y="5386387"/>
                  <a:ext cx="8784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49" name="Freihand 148">
                  <a:extLst>
                    <a:ext uri="{FF2B5EF4-FFF2-40B4-BE49-F238E27FC236}">
                      <a16:creationId xmlns:a16="http://schemas.microsoft.com/office/drawing/2014/main" id="{9BA8A1F4-C432-4BEE-9EA6-B84B19420EFF}"/>
                    </a:ext>
                  </a:extLst>
                </p14:cNvPr>
                <p14:cNvContentPartPr/>
                <p14:nvPr/>
              </p14:nvContentPartPr>
              <p14:xfrm>
                <a:off x="2936613" y="5437867"/>
                <a:ext cx="4680" cy="114120"/>
              </p14:xfrm>
            </p:contentPart>
          </mc:Choice>
          <mc:Fallback>
            <p:pic>
              <p:nvPicPr>
                <p:cNvPr id="149" name="Freihand 148">
                  <a:extLst>
                    <a:ext uri="{FF2B5EF4-FFF2-40B4-BE49-F238E27FC236}">
                      <a16:creationId xmlns:a16="http://schemas.microsoft.com/office/drawing/2014/main" id="{9BA8A1F4-C432-4BEE-9EA6-B84B19420EFF}"/>
                    </a:ext>
                  </a:extLst>
                </p:cNvPr>
                <p:cNvPicPr/>
                <p:nvPr/>
              </p:nvPicPr>
              <p:blipFill>
                <a:blip r:embed="rId183"/>
                <a:stretch>
                  <a:fillRect/>
                </a:stretch>
              </p:blipFill>
              <p:spPr>
                <a:xfrm>
                  <a:off x="2932293" y="5433547"/>
                  <a:ext cx="133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50" name="Freihand 149">
                  <a:extLst>
                    <a:ext uri="{FF2B5EF4-FFF2-40B4-BE49-F238E27FC236}">
                      <a16:creationId xmlns:a16="http://schemas.microsoft.com/office/drawing/2014/main" id="{DC70AE03-3BDB-48D2-9A4C-F7A35F570308}"/>
                    </a:ext>
                  </a:extLst>
                </p14:cNvPr>
                <p14:cNvContentPartPr/>
                <p14:nvPr/>
              </p14:nvContentPartPr>
              <p14:xfrm>
                <a:off x="2831853" y="5392507"/>
                <a:ext cx="174960" cy="18360"/>
              </p14:xfrm>
            </p:contentPart>
          </mc:Choice>
          <mc:Fallback>
            <p:pic>
              <p:nvPicPr>
                <p:cNvPr id="150" name="Freihand 149">
                  <a:extLst>
                    <a:ext uri="{FF2B5EF4-FFF2-40B4-BE49-F238E27FC236}">
                      <a16:creationId xmlns:a16="http://schemas.microsoft.com/office/drawing/2014/main" id="{DC70AE03-3BDB-48D2-9A4C-F7A35F570308}"/>
                    </a:ext>
                  </a:extLst>
                </p:cNvPr>
                <p:cNvPicPr/>
                <p:nvPr/>
              </p:nvPicPr>
              <p:blipFill>
                <a:blip r:embed="rId185"/>
                <a:stretch>
                  <a:fillRect/>
                </a:stretch>
              </p:blipFill>
              <p:spPr>
                <a:xfrm>
                  <a:off x="2827533" y="5388187"/>
                  <a:ext cx="1836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51" name="Freihand 150">
                  <a:extLst>
                    <a:ext uri="{FF2B5EF4-FFF2-40B4-BE49-F238E27FC236}">
                      <a16:creationId xmlns:a16="http://schemas.microsoft.com/office/drawing/2014/main" id="{0FAC125F-AC98-4F30-803F-BADE0E81F610}"/>
                    </a:ext>
                  </a:extLst>
                </p14:cNvPr>
                <p14:cNvContentPartPr/>
                <p14:nvPr/>
              </p14:nvContentPartPr>
              <p14:xfrm>
                <a:off x="3017613" y="5337427"/>
                <a:ext cx="114120" cy="194760"/>
              </p14:xfrm>
            </p:contentPart>
          </mc:Choice>
          <mc:Fallback>
            <p:pic>
              <p:nvPicPr>
                <p:cNvPr id="151" name="Freihand 150">
                  <a:extLst>
                    <a:ext uri="{FF2B5EF4-FFF2-40B4-BE49-F238E27FC236}">
                      <a16:creationId xmlns:a16="http://schemas.microsoft.com/office/drawing/2014/main" id="{0FAC125F-AC98-4F30-803F-BADE0E81F610}"/>
                    </a:ext>
                  </a:extLst>
                </p:cNvPr>
                <p:cNvPicPr/>
                <p:nvPr/>
              </p:nvPicPr>
              <p:blipFill>
                <a:blip r:embed="rId187"/>
                <a:stretch>
                  <a:fillRect/>
                </a:stretch>
              </p:blipFill>
              <p:spPr>
                <a:xfrm>
                  <a:off x="3013293" y="5333107"/>
                  <a:ext cx="1227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52" name="Freihand 151">
                  <a:extLst>
                    <a:ext uri="{FF2B5EF4-FFF2-40B4-BE49-F238E27FC236}">
                      <a16:creationId xmlns:a16="http://schemas.microsoft.com/office/drawing/2014/main" id="{0CC00EC5-77DF-47E1-A656-6341A4AA2884}"/>
                    </a:ext>
                  </a:extLst>
                </p14:cNvPr>
                <p14:cNvContentPartPr/>
                <p14:nvPr/>
              </p14:nvContentPartPr>
              <p14:xfrm>
                <a:off x="3148653" y="5446147"/>
                <a:ext cx="181440" cy="94320"/>
              </p14:xfrm>
            </p:contentPart>
          </mc:Choice>
          <mc:Fallback>
            <p:pic>
              <p:nvPicPr>
                <p:cNvPr id="152" name="Freihand 151">
                  <a:extLst>
                    <a:ext uri="{FF2B5EF4-FFF2-40B4-BE49-F238E27FC236}">
                      <a16:creationId xmlns:a16="http://schemas.microsoft.com/office/drawing/2014/main" id="{0CC00EC5-77DF-47E1-A656-6341A4AA2884}"/>
                    </a:ext>
                  </a:extLst>
                </p:cNvPr>
                <p:cNvPicPr/>
                <p:nvPr/>
              </p:nvPicPr>
              <p:blipFill>
                <a:blip r:embed="rId189"/>
                <a:stretch>
                  <a:fillRect/>
                </a:stretch>
              </p:blipFill>
              <p:spPr>
                <a:xfrm>
                  <a:off x="3144333" y="5441827"/>
                  <a:ext cx="1900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53" name="Freihand 152">
                  <a:extLst>
                    <a:ext uri="{FF2B5EF4-FFF2-40B4-BE49-F238E27FC236}">
                      <a16:creationId xmlns:a16="http://schemas.microsoft.com/office/drawing/2014/main" id="{0D24B0C0-EA2A-40D3-96B3-590DB7DDD39D}"/>
                    </a:ext>
                  </a:extLst>
                </p14:cNvPr>
                <p14:cNvContentPartPr/>
                <p14:nvPr/>
              </p14:nvContentPartPr>
              <p14:xfrm>
                <a:off x="3358173" y="5308987"/>
                <a:ext cx="6840" cy="37800"/>
              </p14:xfrm>
            </p:contentPart>
          </mc:Choice>
          <mc:Fallback>
            <p:pic>
              <p:nvPicPr>
                <p:cNvPr id="153" name="Freihand 152">
                  <a:extLst>
                    <a:ext uri="{FF2B5EF4-FFF2-40B4-BE49-F238E27FC236}">
                      <a16:creationId xmlns:a16="http://schemas.microsoft.com/office/drawing/2014/main" id="{0D24B0C0-EA2A-40D3-96B3-590DB7DDD39D}"/>
                    </a:ext>
                  </a:extLst>
                </p:cNvPr>
                <p:cNvPicPr/>
                <p:nvPr/>
              </p:nvPicPr>
              <p:blipFill>
                <a:blip r:embed="rId191"/>
                <a:stretch>
                  <a:fillRect/>
                </a:stretch>
              </p:blipFill>
              <p:spPr>
                <a:xfrm>
                  <a:off x="3353853" y="5304667"/>
                  <a:ext cx="15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54" name="Freihand 153">
                  <a:extLst>
                    <a:ext uri="{FF2B5EF4-FFF2-40B4-BE49-F238E27FC236}">
                      <a16:creationId xmlns:a16="http://schemas.microsoft.com/office/drawing/2014/main" id="{E184E7A1-5FCA-4DBD-A6A5-80E1648A537D}"/>
                    </a:ext>
                  </a:extLst>
                </p14:cNvPr>
                <p14:cNvContentPartPr/>
                <p14:nvPr/>
              </p14:nvContentPartPr>
              <p14:xfrm>
                <a:off x="3384093" y="5303587"/>
                <a:ext cx="64800" cy="223560"/>
              </p14:xfrm>
            </p:contentPart>
          </mc:Choice>
          <mc:Fallback>
            <p:pic>
              <p:nvPicPr>
                <p:cNvPr id="154" name="Freihand 153">
                  <a:extLst>
                    <a:ext uri="{FF2B5EF4-FFF2-40B4-BE49-F238E27FC236}">
                      <a16:creationId xmlns:a16="http://schemas.microsoft.com/office/drawing/2014/main" id="{E184E7A1-5FCA-4DBD-A6A5-80E1648A537D}"/>
                    </a:ext>
                  </a:extLst>
                </p:cNvPr>
                <p:cNvPicPr/>
                <p:nvPr/>
              </p:nvPicPr>
              <p:blipFill>
                <a:blip r:embed="rId193"/>
                <a:stretch>
                  <a:fillRect/>
                </a:stretch>
              </p:blipFill>
              <p:spPr>
                <a:xfrm>
                  <a:off x="3379773" y="5299267"/>
                  <a:ext cx="73440" cy="2322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55" name="Freihand 154">
                  <a:extLst>
                    <a:ext uri="{FF2B5EF4-FFF2-40B4-BE49-F238E27FC236}">
                      <a16:creationId xmlns:a16="http://schemas.microsoft.com/office/drawing/2014/main" id="{57C6539B-D354-4BFC-B3E2-3C2C911357E4}"/>
                    </a:ext>
                  </a:extLst>
                </p14:cNvPr>
                <p14:cNvContentPartPr/>
                <p14:nvPr/>
              </p14:nvContentPartPr>
              <p14:xfrm>
                <a:off x="3454293" y="5400787"/>
                <a:ext cx="393480" cy="120240"/>
              </p14:xfrm>
            </p:contentPart>
          </mc:Choice>
          <mc:Fallback>
            <p:pic>
              <p:nvPicPr>
                <p:cNvPr id="155" name="Freihand 154">
                  <a:extLst>
                    <a:ext uri="{FF2B5EF4-FFF2-40B4-BE49-F238E27FC236}">
                      <a16:creationId xmlns:a16="http://schemas.microsoft.com/office/drawing/2014/main" id="{57C6539B-D354-4BFC-B3E2-3C2C911357E4}"/>
                    </a:ext>
                  </a:extLst>
                </p:cNvPr>
                <p:cNvPicPr/>
                <p:nvPr/>
              </p:nvPicPr>
              <p:blipFill>
                <a:blip r:embed="rId195"/>
                <a:stretch>
                  <a:fillRect/>
                </a:stretch>
              </p:blipFill>
              <p:spPr>
                <a:xfrm>
                  <a:off x="3449973" y="5396467"/>
                  <a:ext cx="40212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56" name="Freihand 155">
                  <a:extLst>
                    <a:ext uri="{FF2B5EF4-FFF2-40B4-BE49-F238E27FC236}">
                      <a16:creationId xmlns:a16="http://schemas.microsoft.com/office/drawing/2014/main" id="{6BD9D168-EDA7-43DE-9862-AB96F9C77F11}"/>
                    </a:ext>
                  </a:extLst>
                </p14:cNvPr>
                <p14:cNvContentPartPr/>
                <p14:nvPr/>
              </p14:nvContentPartPr>
              <p14:xfrm>
                <a:off x="4003653" y="5409787"/>
                <a:ext cx="345240" cy="103680"/>
              </p14:xfrm>
            </p:contentPart>
          </mc:Choice>
          <mc:Fallback>
            <p:pic>
              <p:nvPicPr>
                <p:cNvPr id="156" name="Freihand 155">
                  <a:extLst>
                    <a:ext uri="{FF2B5EF4-FFF2-40B4-BE49-F238E27FC236}">
                      <a16:creationId xmlns:a16="http://schemas.microsoft.com/office/drawing/2014/main" id="{6BD9D168-EDA7-43DE-9862-AB96F9C77F11}"/>
                    </a:ext>
                  </a:extLst>
                </p:cNvPr>
                <p:cNvPicPr/>
                <p:nvPr/>
              </p:nvPicPr>
              <p:blipFill>
                <a:blip r:embed="rId197"/>
                <a:stretch>
                  <a:fillRect/>
                </a:stretch>
              </p:blipFill>
              <p:spPr>
                <a:xfrm>
                  <a:off x="3999333" y="5405467"/>
                  <a:ext cx="35388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57" name="Freihand 156">
                  <a:extLst>
                    <a:ext uri="{FF2B5EF4-FFF2-40B4-BE49-F238E27FC236}">
                      <a16:creationId xmlns:a16="http://schemas.microsoft.com/office/drawing/2014/main" id="{EAAFEC95-6103-4FF4-88FE-3B86874E64DE}"/>
                    </a:ext>
                  </a:extLst>
                </p14:cNvPr>
                <p14:cNvContentPartPr/>
                <p14:nvPr/>
              </p14:nvContentPartPr>
              <p14:xfrm>
                <a:off x="4505853" y="5352187"/>
                <a:ext cx="137880" cy="167040"/>
              </p14:xfrm>
            </p:contentPart>
          </mc:Choice>
          <mc:Fallback>
            <p:pic>
              <p:nvPicPr>
                <p:cNvPr id="157" name="Freihand 156">
                  <a:extLst>
                    <a:ext uri="{FF2B5EF4-FFF2-40B4-BE49-F238E27FC236}">
                      <a16:creationId xmlns:a16="http://schemas.microsoft.com/office/drawing/2014/main" id="{EAAFEC95-6103-4FF4-88FE-3B86874E64DE}"/>
                    </a:ext>
                  </a:extLst>
                </p:cNvPr>
                <p:cNvPicPr/>
                <p:nvPr/>
              </p:nvPicPr>
              <p:blipFill>
                <a:blip r:embed="rId199"/>
                <a:stretch>
                  <a:fillRect/>
                </a:stretch>
              </p:blipFill>
              <p:spPr>
                <a:xfrm>
                  <a:off x="4501533" y="5347867"/>
                  <a:ext cx="146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58" name="Freihand 157">
                  <a:extLst>
                    <a:ext uri="{FF2B5EF4-FFF2-40B4-BE49-F238E27FC236}">
                      <a16:creationId xmlns:a16="http://schemas.microsoft.com/office/drawing/2014/main" id="{37AD4649-BA05-4029-9713-699104EC6341}"/>
                    </a:ext>
                  </a:extLst>
                </p14:cNvPr>
                <p14:cNvContentPartPr/>
                <p14:nvPr/>
              </p14:nvContentPartPr>
              <p14:xfrm>
                <a:off x="4650213" y="5415187"/>
                <a:ext cx="75240" cy="167040"/>
              </p14:xfrm>
            </p:contentPart>
          </mc:Choice>
          <mc:Fallback>
            <p:pic>
              <p:nvPicPr>
                <p:cNvPr id="158" name="Freihand 157">
                  <a:extLst>
                    <a:ext uri="{FF2B5EF4-FFF2-40B4-BE49-F238E27FC236}">
                      <a16:creationId xmlns:a16="http://schemas.microsoft.com/office/drawing/2014/main" id="{37AD4649-BA05-4029-9713-699104EC6341}"/>
                    </a:ext>
                  </a:extLst>
                </p:cNvPr>
                <p:cNvPicPr/>
                <p:nvPr/>
              </p:nvPicPr>
              <p:blipFill>
                <a:blip r:embed="rId201"/>
                <a:stretch>
                  <a:fillRect/>
                </a:stretch>
              </p:blipFill>
              <p:spPr>
                <a:xfrm>
                  <a:off x="4645893" y="5410867"/>
                  <a:ext cx="838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9" name="Freihand 158">
                  <a:extLst>
                    <a:ext uri="{FF2B5EF4-FFF2-40B4-BE49-F238E27FC236}">
                      <a16:creationId xmlns:a16="http://schemas.microsoft.com/office/drawing/2014/main" id="{85346BDF-FBFC-47DA-BAE9-FF39D861B780}"/>
                    </a:ext>
                  </a:extLst>
                </p14:cNvPr>
                <p14:cNvContentPartPr/>
                <p14:nvPr/>
              </p14:nvContentPartPr>
              <p14:xfrm>
                <a:off x="4752813" y="5371627"/>
                <a:ext cx="106560" cy="215640"/>
              </p14:xfrm>
            </p:contentPart>
          </mc:Choice>
          <mc:Fallback>
            <p:pic>
              <p:nvPicPr>
                <p:cNvPr id="159" name="Freihand 158">
                  <a:extLst>
                    <a:ext uri="{FF2B5EF4-FFF2-40B4-BE49-F238E27FC236}">
                      <a16:creationId xmlns:a16="http://schemas.microsoft.com/office/drawing/2014/main" id="{85346BDF-FBFC-47DA-BAE9-FF39D861B780}"/>
                    </a:ext>
                  </a:extLst>
                </p:cNvPr>
                <p:cNvPicPr/>
                <p:nvPr/>
              </p:nvPicPr>
              <p:blipFill>
                <a:blip r:embed="rId203"/>
                <a:stretch>
                  <a:fillRect/>
                </a:stretch>
              </p:blipFill>
              <p:spPr>
                <a:xfrm>
                  <a:off x="4748493" y="5367307"/>
                  <a:ext cx="11520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60" name="Freihand 159">
                  <a:extLst>
                    <a:ext uri="{FF2B5EF4-FFF2-40B4-BE49-F238E27FC236}">
                      <a16:creationId xmlns:a16="http://schemas.microsoft.com/office/drawing/2014/main" id="{335B253D-4724-4F3C-8BD6-18AD5DF90671}"/>
                    </a:ext>
                  </a:extLst>
                </p14:cNvPr>
                <p14:cNvContentPartPr/>
                <p14:nvPr/>
              </p14:nvContentPartPr>
              <p14:xfrm>
                <a:off x="4864053" y="5384947"/>
                <a:ext cx="84960" cy="75960"/>
              </p14:xfrm>
            </p:contentPart>
          </mc:Choice>
          <mc:Fallback>
            <p:pic>
              <p:nvPicPr>
                <p:cNvPr id="160" name="Freihand 159">
                  <a:extLst>
                    <a:ext uri="{FF2B5EF4-FFF2-40B4-BE49-F238E27FC236}">
                      <a16:creationId xmlns:a16="http://schemas.microsoft.com/office/drawing/2014/main" id="{335B253D-4724-4F3C-8BD6-18AD5DF90671}"/>
                    </a:ext>
                  </a:extLst>
                </p:cNvPr>
                <p:cNvPicPr/>
                <p:nvPr/>
              </p:nvPicPr>
              <p:blipFill>
                <a:blip r:embed="rId205"/>
                <a:stretch>
                  <a:fillRect/>
                </a:stretch>
              </p:blipFill>
              <p:spPr>
                <a:xfrm>
                  <a:off x="4859733" y="5380627"/>
                  <a:ext cx="936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61" name="Freihand 160">
                  <a:extLst>
                    <a:ext uri="{FF2B5EF4-FFF2-40B4-BE49-F238E27FC236}">
                      <a16:creationId xmlns:a16="http://schemas.microsoft.com/office/drawing/2014/main" id="{C66A1DD2-4441-441B-B425-D8C87AABB0DC}"/>
                    </a:ext>
                  </a:extLst>
                </p14:cNvPr>
                <p14:cNvContentPartPr/>
                <p14:nvPr/>
              </p14:nvContentPartPr>
              <p14:xfrm>
                <a:off x="5001933" y="5286667"/>
                <a:ext cx="189720" cy="173160"/>
              </p14:xfrm>
            </p:contentPart>
          </mc:Choice>
          <mc:Fallback>
            <p:pic>
              <p:nvPicPr>
                <p:cNvPr id="161" name="Freihand 160">
                  <a:extLst>
                    <a:ext uri="{FF2B5EF4-FFF2-40B4-BE49-F238E27FC236}">
                      <a16:creationId xmlns:a16="http://schemas.microsoft.com/office/drawing/2014/main" id="{C66A1DD2-4441-441B-B425-D8C87AABB0DC}"/>
                    </a:ext>
                  </a:extLst>
                </p:cNvPr>
                <p:cNvPicPr/>
                <p:nvPr/>
              </p:nvPicPr>
              <p:blipFill>
                <a:blip r:embed="rId207"/>
                <a:stretch>
                  <a:fillRect/>
                </a:stretch>
              </p:blipFill>
              <p:spPr>
                <a:xfrm>
                  <a:off x="4997613" y="5282347"/>
                  <a:ext cx="198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62" name="Freihand 161">
                  <a:extLst>
                    <a:ext uri="{FF2B5EF4-FFF2-40B4-BE49-F238E27FC236}">
                      <a16:creationId xmlns:a16="http://schemas.microsoft.com/office/drawing/2014/main" id="{95773F40-6B73-4297-9519-A31F78103C47}"/>
                    </a:ext>
                  </a:extLst>
                </p14:cNvPr>
                <p14:cNvContentPartPr/>
                <p14:nvPr/>
              </p14:nvContentPartPr>
              <p14:xfrm>
                <a:off x="5216493" y="5291707"/>
                <a:ext cx="289080" cy="158760"/>
              </p14:xfrm>
            </p:contentPart>
          </mc:Choice>
          <mc:Fallback>
            <p:pic>
              <p:nvPicPr>
                <p:cNvPr id="162" name="Freihand 161">
                  <a:extLst>
                    <a:ext uri="{FF2B5EF4-FFF2-40B4-BE49-F238E27FC236}">
                      <a16:creationId xmlns:a16="http://schemas.microsoft.com/office/drawing/2014/main" id="{95773F40-6B73-4297-9519-A31F78103C47}"/>
                    </a:ext>
                  </a:extLst>
                </p:cNvPr>
                <p:cNvPicPr/>
                <p:nvPr/>
              </p:nvPicPr>
              <p:blipFill>
                <a:blip r:embed="rId209"/>
                <a:stretch>
                  <a:fillRect/>
                </a:stretch>
              </p:blipFill>
              <p:spPr>
                <a:xfrm>
                  <a:off x="5212173" y="5287387"/>
                  <a:ext cx="2977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63" name="Freihand 162">
                  <a:extLst>
                    <a:ext uri="{FF2B5EF4-FFF2-40B4-BE49-F238E27FC236}">
                      <a16:creationId xmlns:a16="http://schemas.microsoft.com/office/drawing/2014/main" id="{190523D7-AA7E-41D9-9755-8B6E6ECCDECE}"/>
                    </a:ext>
                  </a:extLst>
                </p14:cNvPr>
                <p14:cNvContentPartPr/>
                <p14:nvPr/>
              </p14:nvContentPartPr>
              <p14:xfrm>
                <a:off x="5504853" y="5324467"/>
                <a:ext cx="161640" cy="110520"/>
              </p14:xfrm>
            </p:contentPart>
          </mc:Choice>
          <mc:Fallback>
            <p:pic>
              <p:nvPicPr>
                <p:cNvPr id="163" name="Freihand 162">
                  <a:extLst>
                    <a:ext uri="{FF2B5EF4-FFF2-40B4-BE49-F238E27FC236}">
                      <a16:creationId xmlns:a16="http://schemas.microsoft.com/office/drawing/2014/main" id="{190523D7-AA7E-41D9-9755-8B6E6ECCDECE}"/>
                    </a:ext>
                  </a:extLst>
                </p:cNvPr>
                <p:cNvPicPr/>
                <p:nvPr/>
              </p:nvPicPr>
              <p:blipFill>
                <a:blip r:embed="rId211"/>
                <a:stretch>
                  <a:fillRect/>
                </a:stretch>
              </p:blipFill>
              <p:spPr>
                <a:xfrm>
                  <a:off x="5500533" y="5320147"/>
                  <a:ext cx="1702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64" name="Freihand 163">
                  <a:extLst>
                    <a:ext uri="{FF2B5EF4-FFF2-40B4-BE49-F238E27FC236}">
                      <a16:creationId xmlns:a16="http://schemas.microsoft.com/office/drawing/2014/main" id="{4422F74B-ABA9-43C5-AD2A-0691DCA30968}"/>
                    </a:ext>
                  </a:extLst>
                </p14:cNvPr>
                <p14:cNvContentPartPr/>
                <p14:nvPr/>
              </p14:nvContentPartPr>
              <p14:xfrm>
                <a:off x="5636973" y="5316907"/>
                <a:ext cx="430560" cy="304200"/>
              </p14:xfrm>
            </p:contentPart>
          </mc:Choice>
          <mc:Fallback>
            <p:pic>
              <p:nvPicPr>
                <p:cNvPr id="164" name="Freihand 163">
                  <a:extLst>
                    <a:ext uri="{FF2B5EF4-FFF2-40B4-BE49-F238E27FC236}">
                      <a16:creationId xmlns:a16="http://schemas.microsoft.com/office/drawing/2014/main" id="{4422F74B-ABA9-43C5-AD2A-0691DCA30968}"/>
                    </a:ext>
                  </a:extLst>
                </p:cNvPr>
                <p:cNvPicPr/>
                <p:nvPr/>
              </p:nvPicPr>
              <p:blipFill>
                <a:blip r:embed="rId213"/>
                <a:stretch>
                  <a:fillRect/>
                </a:stretch>
              </p:blipFill>
              <p:spPr>
                <a:xfrm>
                  <a:off x="5632653" y="5312587"/>
                  <a:ext cx="4392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66" name="Freihand 165">
                  <a:extLst>
                    <a:ext uri="{FF2B5EF4-FFF2-40B4-BE49-F238E27FC236}">
                      <a16:creationId xmlns:a16="http://schemas.microsoft.com/office/drawing/2014/main" id="{3A878D43-ED68-4411-939D-586DE78DA272}"/>
                    </a:ext>
                  </a:extLst>
                </p14:cNvPr>
                <p14:cNvContentPartPr/>
                <p14:nvPr/>
              </p14:nvContentPartPr>
              <p14:xfrm>
                <a:off x="6236373" y="5345707"/>
                <a:ext cx="126720" cy="255600"/>
              </p14:xfrm>
            </p:contentPart>
          </mc:Choice>
          <mc:Fallback>
            <p:pic>
              <p:nvPicPr>
                <p:cNvPr id="166" name="Freihand 165">
                  <a:extLst>
                    <a:ext uri="{FF2B5EF4-FFF2-40B4-BE49-F238E27FC236}">
                      <a16:creationId xmlns:a16="http://schemas.microsoft.com/office/drawing/2014/main" id="{3A878D43-ED68-4411-939D-586DE78DA272}"/>
                    </a:ext>
                  </a:extLst>
                </p:cNvPr>
                <p:cNvPicPr/>
                <p:nvPr/>
              </p:nvPicPr>
              <p:blipFill>
                <a:blip r:embed="rId215"/>
                <a:stretch>
                  <a:fillRect/>
                </a:stretch>
              </p:blipFill>
              <p:spPr>
                <a:xfrm>
                  <a:off x="6232053" y="5341387"/>
                  <a:ext cx="1353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67" name="Freihand 166">
                  <a:extLst>
                    <a:ext uri="{FF2B5EF4-FFF2-40B4-BE49-F238E27FC236}">
                      <a16:creationId xmlns:a16="http://schemas.microsoft.com/office/drawing/2014/main" id="{4271B52B-20C2-419E-ABFE-E67D0838F280}"/>
                    </a:ext>
                  </a:extLst>
                </p14:cNvPr>
                <p14:cNvContentPartPr/>
                <p14:nvPr/>
              </p14:nvContentPartPr>
              <p14:xfrm>
                <a:off x="6384693" y="5360827"/>
                <a:ext cx="62640" cy="79560"/>
              </p14:xfrm>
            </p:contentPart>
          </mc:Choice>
          <mc:Fallback>
            <p:pic>
              <p:nvPicPr>
                <p:cNvPr id="167" name="Freihand 166">
                  <a:extLst>
                    <a:ext uri="{FF2B5EF4-FFF2-40B4-BE49-F238E27FC236}">
                      <a16:creationId xmlns:a16="http://schemas.microsoft.com/office/drawing/2014/main" id="{4271B52B-20C2-419E-ABFE-E67D0838F280}"/>
                    </a:ext>
                  </a:extLst>
                </p:cNvPr>
                <p:cNvPicPr/>
                <p:nvPr/>
              </p:nvPicPr>
              <p:blipFill>
                <a:blip r:embed="rId217"/>
                <a:stretch>
                  <a:fillRect/>
                </a:stretch>
              </p:blipFill>
              <p:spPr>
                <a:xfrm>
                  <a:off x="6380373" y="5356507"/>
                  <a:ext cx="712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8" name="Freihand 167">
                  <a:extLst>
                    <a:ext uri="{FF2B5EF4-FFF2-40B4-BE49-F238E27FC236}">
                      <a16:creationId xmlns:a16="http://schemas.microsoft.com/office/drawing/2014/main" id="{6E1C6E50-0D86-4F5B-A6A2-B04BFD086668}"/>
                    </a:ext>
                  </a:extLst>
                </p14:cNvPr>
                <p14:cNvContentPartPr/>
                <p14:nvPr/>
              </p14:nvContentPartPr>
              <p14:xfrm>
                <a:off x="6475773" y="5364067"/>
                <a:ext cx="66600" cy="66600"/>
              </p14:xfrm>
            </p:contentPart>
          </mc:Choice>
          <mc:Fallback>
            <p:pic>
              <p:nvPicPr>
                <p:cNvPr id="168" name="Freihand 167">
                  <a:extLst>
                    <a:ext uri="{FF2B5EF4-FFF2-40B4-BE49-F238E27FC236}">
                      <a16:creationId xmlns:a16="http://schemas.microsoft.com/office/drawing/2014/main" id="{6E1C6E50-0D86-4F5B-A6A2-B04BFD086668}"/>
                    </a:ext>
                  </a:extLst>
                </p:cNvPr>
                <p:cNvPicPr/>
                <p:nvPr/>
              </p:nvPicPr>
              <p:blipFill>
                <a:blip r:embed="rId219"/>
                <a:stretch>
                  <a:fillRect/>
                </a:stretch>
              </p:blipFill>
              <p:spPr>
                <a:xfrm>
                  <a:off x="6471453" y="5359747"/>
                  <a:ext cx="752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9" name="Freihand 168">
                  <a:extLst>
                    <a:ext uri="{FF2B5EF4-FFF2-40B4-BE49-F238E27FC236}">
                      <a16:creationId xmlns:a16="http://schemas.microsoft.com/office/drawing/2014/main" id="{BA890062-F0DC-408B-95A4-BD5B409417B9}"/>
                    </a:ext>
                  </a:extLst>
                </p14:cNvPr>
                <p14:cNvContentPartPr/>
                <p14:nvPr/>
              </p14:nvContentPartPr>
              <p14:xfrm>
                <a:off x="6597813" y="5313667"/>
                <a:ext cx="231480" cy="104040"/>
              </p14:xfrm>
            </p:contentPart>
          </mc:Choice>
          <mc:Fallback>
            <p:pic>
              <p:nvPicPr>
                <p:cNvPr id="169" name="Freihand 168">
                  <a:extLst>
                    <a:ext uri="{FF2B5EF4-FFF2-40B4-BE49-F238E27FC236}">
                      <a16:creationId xmlns:a16="http://schemas.microsoft.com/office/drawing/2014/main" id="{BA890062-F0DC-408B-95A4-BD5B409417B9}"/>
                    </a:ext>
                  </a:extLst>
                </p:cNvPr>
                <p:cNvPicPr/>
                <p:nvPr/>
              </p:nvPicPr>
              <p:blipFill>
                <a:blip r:embed="rId221"/>
                <a:stretch>
                  <a:fillRect/>
                </a:stretch>
              </p:blipFill>
              <p:spPr>
                <a:xfrm>
                  <a:off x="6593493" y="5309347"/>
                  <a:ext cx="240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70" name="Freihand 169">
                  <a:extLst>
                    <a:ext uri="{FF2B5EF4-FFF2-40B4-BE49-F238E27FC236}">
                      <a16:creationId xmlns:a16="http://schemas.microsoft.com/office/drawing/2014/main" id="{CAA8FB8E-550F-4909-B1F7-C0BA2C0AAE00}"/>
                    </a:ext>
                  </a:extLst>
                </p14:cNvPr>
                <p14:cNvContentPartPr/>
                <p14:nvPr/>
              </p14:nvContentPartPr>
              <p14:xfrm>
                <a:off x="6865293" y="5335987"/>
                <a:ext cx="71280" cy="77760"/>
              </p14:xfrm>
            </p:contentPart>
          </mc:Choice>
          <mc:Fallback>
            <p:pic>
              <p:nvPicPr>
                <p:cNvPr id="170" name="Freihand 169">
                  <a:extLst>
                    <a:ext uri="{FF2B5EF4-FFF2-40B4-BE49-F238E27FC236}">
                      <a16:creationId xmlns:a16="http://schemas.microsoft.com/office/drawing/2014/main" id="{CAA8FB8E-550F-4909-B1F7-C0BA2C0AAE00}"/>
                    </a:ext>
                  </a:extLst>
                </p:cNvPr>
                <p:cNvPicPr/>
                <p:nvPr/>
              </p:nvPicPr>
              <p:blipFill>
                <a:blip r:embed="rId223"/>
                <a:stretch>
                  <a:fillRect/>
                </a:stretch>
              </p:blipFill>
              <p:spPr>
                <a:xfrm>
                  <a:off x="6860973" y="5331667"/>
                  <a:ext cx="799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71" name="Freihand 170">
                  <a:extLst>
                    <a:ext uri="{FF2B5EF4-FFF2-40B4-BE49-F238E27FC236}">
                      <a16:creationId xmlns:a16="http://schemas.microsoft.com/office/drawing/2014/main" id="{4DB5CBB2-3B7F-433E-B223-9767976EBDCC}"/>
                    </a:ext>
                  </a:extLst>
                </p14:cNvPr>
                <p14:cNvContentPartPr/>
                <p14:nvPr/>
              </p14:nvContentPartPr>
              <p14:xfrm>
                <a:off x="6694653" y="5214667"/>
                <a:ext cx="12240" cy="57960"/>
              </p14:xfrm>
            </p:contentPart>
          </mc:Choice>
          <mc:Fallback>
            <p:pic>
              <p:nvPicPr>
                <p:cNvPr id="171" name="Freihand 170">
                  <a:extLst>
                    <a:ext uri="{FF2B5EF4-FFF2-40B4-BE49-F238E27FC236}">
                      <a16:creationId xmlns:a16="http://schemas.microsoft.com/office/drawing/2014/main" id="{4DB5CBB2-3B7F-433E-B223-9767976EBDCC}"/>
                    </a:ext>
                  </a:extLst>
                </p:cNvPr>
                <p:cNvPicPr/>
                <p:nvPr/>
              </p:nvPicPr>
              <p:blipFill>
                <a:blip r:embed="rId225"/>
                <a:stretch>
                  <a:fillRect/>
                </a:stretch>
              </p:blipFill>
              <p:spPr>
                <a:xfrm>
                  <a:off x="6690333" y="5210347"/>
                  <a:ext cx="208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73" name="Freihand 172">
                  <a:extLst>
                    <a:ext uri="{FF2B5EF4-FFF2-40B4-BE49-F238E27FC236}">
                      <a16:creationId xmlns:a16="http://schemas.microsoft.com/office/drawing/2014/main" id="{AB2477F6-39FE-42AA-B9D6-56C3D1E1B890}"/>
                    </a:ext>
                  </a:extLst>
                </p14:cNvPr>
                <p14:cNvContentPartPr/>
                <p14:nvPr/>
              </p14:nvContentPartPr>
              <p14:xfrm>
                <a:off x="6650013" y="5178307"/>
                <a:ext cx="42120" cy="231840"/>
              </p14:xfrm>
            </p:contentPart>
          </mc:Choice>
          <mc:Fallback>
            <p:pic>
              <p:nvPicPr>
                <p:cNvPr id="173" name="Freihand 172">
                  <a:extLst>
                    <a:ext uri="{FF2B5EF4-FFF2-40B4-BE49-F238E27FC236}">
                      <a16:creationId xmlns:a16="http://schemas.microsoft.com/office/drawing/2014/main" id="{AB2477F6-39FE-42AA-B9D6-56C3D1E1B890}"/>
                    </a:ext>
                  </a:extLst>
                </p:cNvPr>
                <p:cNvPicPr/>
                <p:nvPr/>
              </p:nvPicPr>
              <p:blipFill>
                <a:blip r:embed="rId227"/>
                <a:stretch>
                  <a:fillRect/>
                </a:stretch>
              </p:blipFill>
              <p:spPr>
                <a:xfrm>
                  <a:off x="6645693" y="5173987"/>
                  <a:ext cx="507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74" name="Freihand 173">
                  <a:extLst>
                    <a:ext uri="{FF2B5EF4-FFF2-40B4-BE49-F238E27FC236}">
                      <a16:creationId xmlns:a16="http://schemas.microsoft.com/office/drawing/2014/main" id="{F1F2A259-8E36-4D33-B04C-D4CF1AFFAC62}"/>
                    </a:ext>
                  </a:extLst>
                </p14:cNvPr>
                <p14:cNvContentPartPr/>
                <p14:nvPr/>
              </p14:nvContentPartPr>
              <p14:xfrm>
                <a:off x="6970413" y="5325187"/>
                <a:ext cx="126720" cy="101520"/>
              </p14:xfrm>
            </p:contentPart>
          </mc:Choice>
          <mc:Fallback>
            <p:pic>
              <p:nvPicPr>
                <p:cNvPr id="174" name="Freihand 173">
                  <a:extLst>
                    <a:ext uri="{FF2B5EF4-FFF2-40B4-BE49-F238E27FC236}">
                      <a16:creationId xmlns:a16="http://schemas.microsoft.com/office/drawing/2014/main" id="{F1F2A259-8E36-4D33-B04C-D4CF1AFFAC62}"/>
                    </a:ext>
                  </a:extLst>
                </p:cNvPr>
                <p:cNvPicPr/>
                <p:nvPr/>
              </p:nvPicPr>
              <p:blipFill>
                <a:blip r:embed="rId229"/>
                <a:stretch>
                  <a:fillRect/>
                </a:stretch>
              </p:blipFill>
              <p:spPr>
                <a:xfrm>
                  <a:off x="6966093" y="5320867"/>
                  <a:ext cx="13536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75" name="Freihand 174">
                  <a:extLst>
                    <a:ext uri="{FF2B5EF4-FFF2-40B4-BE49-F238E27FC236}">
                      <a16:creationId xmlns:a16="http://schemas.microsoft.com/office/drawing/2014/main" id="{F5495961-D7F7-4FBC-A9CB-3A86EA3BA45F}"/>
                    </a:ext>
                  </a:extLst>
                </p14:cNvPr>
                <p14:cNvContentPartPr/>
                <p14:nvPr/>
              </p14:nvContentPartPr>
              <p14:xfrm>
                <a:off x="7274253" y="5324467"/>
                <a:ext cx="194400" cy="120240"/>
              </p14:xfrm>
            </p:contentPart>
          </mc:Choice>
          <mc:Fallback>
            <p:pic>
              <p:nvPicPr>
                <p:cNvPr id="175" name="Freihand 174">
                  <a:extLst>
                    <a:ext uri="{FF2B5EF4-FFF2-40B4-BE49-F238E27FC236}">
                      <a16:creationId xmlns:a16="http://schemas.microsoft.com/office/drawing/2014/main" id="{F5495961-D7F7-4FBC-A9CB-3A86EA3BA45F}"/>
                    </a:ext>
                  </a:extLst>
                </p:cNvPr>
                <p:cNvPicPr/>
                <p:nvPr/>
              </p:nvPicPr>
              <p:blipFill>
                <a:blip r:embed="rId231"/>
                <a:stretch>
                  <a:fillRect/>
                </a:stretch>
              </p:blipFill>
              <p:spPr>
                <a:xfrm>
                  <a:off x="7269933" y="5320147"/>
                  <a:ext cx="20304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76" name="Freihand 175">
                  <a:extLst>
                    <a:ext uri="{FF2B5EF4-FFF2-40B4-BE49-F238E27FC236}">
                      <a16:creationId xmlns:a16="http://schemas.microsoft.com/office/drawing/2014/main" id="{98D23C48-4097-4FE8-8FA2-11ECF8D482F0}"/>
                    </a:ext>
                  </a:extLst>
                </p14:cNvPr>
                <p14:cNvContentPartPr/>
                <p14:nvPr/>
              </p14:nvContentPartPr>
              <p14:xfrm>
                <a:off x="7496013" y="5255707"/>
                <a:ext cx="322200" cy="176040"/>
              </p14:xfrm>
            </p:contentPart>
          </mc:Choice>
          <mc:Fallback>
            <p:pic>
              <p:nvPicPr>
                <p:cNvPr id="176" name="Freihand 175">
                  <a:extLst>
                    <a:ext uri="{FF2B5EF4-FFF2-40B4-BE49-F238E27FC236}">
                      <a16:creationId xmlns:a16="http://schemas.microsoft.com/office/drawing/2014/main" id="{98D23C48-4097-4FE8-8FA2-11ECF8D482F0}"/>
                    </a:ext>
                  </a:extLst>
                </p:cNvPr>
                <p:cNvPicPr/>
                <p:nvPr/>
              </p:nvPicPr>
              <p:blipFill>
                <a:blip r:embed="rId233"/>
                <a:stretch>
                  <a:fillRect/>
                </a:stretch>
              </p:blipFill>
              <p:spPr>
                <a:xfrm>
                  <a:off x="7491693" y="5251387"/>
                  <a:ext cx="3308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77" name="Freihand 176">
                  <a:extLst>
                    <a:ext uri="{FF2B5EF4-FFF2-40B4-BE49-F238E27FC236}">
                      <a16:creationId xmlns:a16="http://schemas.microsoft.com/office/drawing/2014/main" id="{E7002424-0532-4C5A-8FE6-A810EB61D9EB}"/>
                    </a:ext>
                  </a:extLst>
                </p14:cNvPr>
                <p14:cNvContentPartPr/>
                <p14:nvPr/>
              </p14:nvContentPartPr>
              <p14:xfrm>
                <a:off x="7836573" y="5320507"/>
                <a:ext cx="69840" cy="74160"/>
              </p14:xfrm>
            </p:contentPart>
          </mc:Choice>
          <mc:Fallback>
            <p:pic>
              <p:nvPicPr>
                <p:cNvPr id="177" name="Freihand 176">
                  <a:extLst>
                    <a:ext uri="{FF2B5EF4-FFF2-40B4-BE49-F238E27FC236}">
                      <a16:creationId xmlns:a16="http://schemas.microsoft.com/office/drawing/2014/main" id="{E7002424-0532-4C5A-8FE6-A810EB61D9EB}"/>
                    </a:ext>
                  </a:extLst>
                </p:cNvPr>
                <p:cNvPicPr/>
                <p:nvPr/>
              </p:nvPicPr>
              <p:blipFill>
                <a:blip r:embed="rId235"/>
                <a:stretch>
                  <a:fillRect/>
                </a:stretch>
              </p:blipFill>
              <p:spPr>
                <a:xfrm>
                  <a:off x="7832253" y="5316187"/>
                  <a:ext cx="784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78" name="Freihand 177">
                  <a:extLst>
                    <a:ext uri="{FF2B5EF4-FFF2-40B4-BE49-F238E27FC236}">
                      <a16:creationId xmlns:a16="http://schemas.microsoft.com/office/drawing/2014/main" id="{8529CBC3-63F0-454C-ACEC-DFD3BA9BCCD7}"/>
                    </a:ext>
                  </a:extLst>
                </p14:cNvPr>
                <p14:cNvContentPartPr/>
                <p14:nvPr/>
              </p14:nvContentPartPr>
              <p14:xfrm>
                <a:off x="7943853" y="5294947"/>
                <a:ext cx="95040" cy="134640"/>
              </p14:xfrm>
            </p:contentPart>
          </mc:Choice>
          <mc:Fallback>
            <p:pic>
              <p:nvPicPr>
                <p:cNvPr id="178" name="Freihand 177">
                  <a:extLst>
                    <a:ext uri="{FF2B5EF4-FFF2-40B4-BE49-F238E27FC236}">
                      <a16:creationId xmlns:a16="http://schemas.microsoft.com/office/drawing/2014/main" id="{8529CBC3-63F0-454C-ACEC-DFD3BA9BCCD7}"/>
                    </a:ext>
                  </a:extLst>
                </p:cNvPr>
                <p:cNvPicPr/>
                <p:nvPr/>
              </p:nvPicPr>
              <p:blipFill>
                <a:blip r:embed="rId237"/>
                <a:stretch>
                  <a:fillRect/>
                </a:stretch>
              </p:blipFill>
              <p:spPr>
                <a:xfrm>
                  <a:off x="7939533" y="5290627"/>
                  <a:ext cx="1036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80" name="Freihand 179">
                  <a:extLst>
                    <a:ext uri="{FF2B5EF4-FFF2-40B4-BE49-F238E27FC236}">
                      <a16:creationId xmlns:a16="http://schemas.microsoft.com/office/drawing/2014/main" id="{CE7F310F-D4B1-4ED5-B2B4-653EE48EB802}"/>
                    </a:ext>
                  </a:extLst>
                </p14:cNvPr>
                <p14:cNvContentPartPr/>
                <p14:nvPr/>
              </p14:nvContentPartPr>
              <p14:xfrm>
                <a:off x="7661613" y="5361907"/>
                <a:ext cx="54000" cy="66600"/>
              </p14:xfrm>
            </p:contentPart>
          </mc:Choice>
          <mc:Fallback>
            <p:pic>
              <p:nvPicPr>
                <p:cNvPr id="180" name="Freihand 179">
                  <a:extLst>
                    <a:ext uri="{FF2B5EF4-FFF2-40B4-BE49-F238E27FC236}">
                      <a16:creationId xmlns:a16="http://schemas.microsoft.com/office/drawing/2014/main" id="{CE7F310F-D4B1-4ED5-B2B4-653EE48EB802}"/>
                    </a:ext>
                  </a:extLst>
                </p:cNvPr>
                <p:cNvPicPr/>
                <p:nvPr/>
              </p:nvPicPr>
              <p:blipFill>
                <a:blip r:embed="rId239"/>
                <a:stretch>
                  <a:fillRect/>
                </a:stretch>
              </p:blipFill>
              <p:spPr>
                <a:xfrm>
                  <a:off x="7657293" y="5357587"/>
                  <a:ext cx="62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82" name="Freihand 181">
                  <a:extLst>
                    <a:ext uri="{FF2B5EF4-FFF2-40B4-BE49-F238E27FC236}">
                      <a16:creationId xmlns:a16="http://schemas.microsoft.com/office/drawing/2014/main" id="{E3CB5397-CEA4-4D81-A422-91689D679EED}"/>
                    </a:ext>
                  </a:extLst>
                </p14:cNvPr>
                <p14:cNvContentPartPr/>
                <p14:nvPr/>
              </p14:nvContentPartPr>
              <p14:xfrm>
                <a:off x="182253" y="5746387"/>
                <a:ext cx="237240" cy="100440"/>
              </p14:xfrm>
            </p:contentPart>
          </mc:Choice>
          <mc:Fallback>
            <p:pic>
              <p:nvPicPr>
                <p:cNvPr id="182" name="Freihand 181">
                  <a:extLst>
                    <a:ext uri="{FF2B5EF4-FFF2-40B4-BE49-F238E27FC236}">
                      <a16:creationId xmlns:a16="http://schemas.microsoft.com/office/drawing/2014/main" id="{E3CB5397-CEA4-4D81-A422-91689D679EED}"/>
                    </a:ext>
                  </a:extLst>
                </p:cNvPr>
                <p:cNvPicPr/>
                <p:nvPr/>
              </p:nvPicPr>
              <p:blipFill>
                <a:blip r:embed="rId241"/>
                <a:stretch>
                  <a:fillRect/>
                </a:stretch>
              </p:blipFill>
              <p:spPr>
                <a:xfrm>
                  <a:off x="177933" y="5742067"/>
                  <a:ext cx="2458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83" name="Freihand 182">
                  <a:extLst>
                    <a:ext uri="{FF2B5EF4-FFF2-40B4-BE49-F238E27FC236}">
                      <a16:creationId xmlns:a16="http://schemas.microsoft.com/office/drawing/2014/main" id="{B7B0A390-46E8-4C69-817F-0F913A56D1C4}"/>
                    </a:ext>
                  </a:extLst>
                </p14:cNvPr>
                <p14:cNvContentPartPr/>
                <p14:nvPr/>
              </p14:nvContentPartPr>
              <p14:xfrm>
                <a:off x="465933" y="5713267"/>
                <a:ext cx="163440" cy="118440"/>
              </p14:xfrm>
            </p:contentPart>
          </mc:Choice>
          <mc:Fallback>
            <p:pic>
              <p:nvPicPr>
                <p:cNvPr id="183" name="Freihand 182">
                  <a:extLst>
                    <a:ext uri="{FF2B5EF4-FFF2-40B4-BE49-F238E27FC236}">
                      <a16:creationId xmlns:a16="http://schemas.microsoft.com/office/drawing/2014/main" id="{B7B0A390-46E8-4C69-817F-0F913A56D1C4}"/>
                    </a:ext>
                  </a:extLst>
                </p:cNvPr>
                <p:cNvPicPr/>
                <p:nvPr/>
              </p:nvPicPr>
              <p:blipFill>
                <a:blip r:embed="rId243"/>
                <a:stretch>
                  <a:fillRect/>
                </a:stretch>
              </p:blipFill>
              <p:spPr>
                <a:xfrm>
                  <a:off x="461613" y="5708947"/>
                  <a:ext cx="1720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44">
              <p14:nvContentPartPr>
                <p14:cNvPr id="184" name="Freihand 183">
                  <a:extLst>
                    <a:ext uri="{FF2B5EF4-FFF2-40B4-BE49-F238E27FC236}">
                      <a16:creationId xmlns:a16="http://schemas.microsoft.com/office/drawing/2014/main" id="{C20A6ECB-7B77-4156-9616-96F51A6D0D65}"/>
                    </a:ext>
                  </a:extLst>
                </p14:cNvPr>
                <p14:cNvContentPartPr/>
                <p14:nvPr/>
              </p14:nvContentPartPr>
              <p14:xfrm>
                <a:off x="674373" y="5744587"/>
                <a:ext cx="237960" cy="128520"/>
              </p14:xfrm>
            </p:contentPart>
          </mc:Choice>
          <mc:Fallback>
            <p:pic>
              <p:nvPicPr>
                <p:cNvPr id="184" name="Freihand 183">
                  <a:extLst>
                    <a:ext uri="{FF2B5EF4-FFF2-40B4-BE49-F238E27FC236}">
                      <a16:creationId xmlns:a16="http://schemas.microsoft.com/office/drawing/2014/main" id="{C20A6ECB-7B77-4156-9616-96F51A6D0D65}"/>
                    </a:ext>
                  </a:extLst>
                </p:cNvPr>
                <p:cNvPicPr/>
                <p:nvPr/>
              </p:nvPicPr>
              <p:blipFill>
                <a:blip r:embed="rId245"/>
                <a:stretch>
                  <a:fillRect/>
                </a:stretch>
              </p:blipFill>
              <p:spPr>
                <a:xfrm>
                  <a:off x="670053" y="5740267"/>
                  <a:ext cx="2466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6">
              <p14:nvContentPartPr>
                <p14:cNvPr id="186" name="Freihand 185">
                  <a:extLst>
                    <a:ext uri="{FF2B5EF4-FFF2-40B4-BE49-F238E27FC236}">
                      <a16:creationId xmlns:a16="http://schemas.microsoft.com/office/drawing/2014/main" id="{D205200F-176D-4330-8170-F1F52215D953}"/>
                    </a:ext>
                  </a:extLst>
                </p14:cNvPr>
                <p14:cNvContentPartPr/>
                <p14:nvPr/>
              </p14:nvContentPartPr>
              <p14:xfrm>
                <a:off x="1110693" y="5749267"/>
                <a:ext cx="120600" cy="123480"/>
              </p14:xfrm>
            </p:contentPart>
          </mc:Choice>
          <mc:Fallback>
            <p:pic>
              <p:nvPicPr>
                <p:cNvPr id="186" name="Freihand 185">
                  <a:extLst>
                    <a:ext uri="{FF2B5EF4-FFF2-40B4-BE49-F238E27FC236}">
                      <a16:creationId xmlns:a16="http://schemas.microsoft.com/office/drawing/2014/main" id="{D205200F-176D-4330-8170-F1F52215D953}"/>
                    </a:ext>
                  </a:extLst>
                </p:cNvPr>
                <p:cNvPicPr/>
                <p:nvPr/>
              </p:nvPicPr>
              <p:blipFill>
                <a:blip r:embed="rId247"/>
                <a:stretch>
                  <a:fillRect/>
                </a:stretch>
              </p:blipFill>
              <p:spPr>
                <a:xfrm>
                  <a:off x="1106373" y="5744947"/>
                  <a:ext cx="1292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8">
              <p14:nvContentPartPr>
                <p14:cNvPr id="187" name="Freihand 186">
                  <a:extLst>
                    <a:ext uri="{FF2B5EF4-FFF2-40B4-BE49-F238E27FC236}">
                      <a16:creationId xmlns:a16="http://schemas.microsoft.com/office/drawing/2014/main" id="{918788CA-DD60-4637-B2B0-61493EDCFACC}"/>
                    </a:ext>
                  </a:extLst>
                </p14:cNvPr>
                <p14:cNvContentPartPr/>
                <p14:nvPr/>
              </p14:nvContentPartPr>
              <p14:xfrm>
                <a:off x="1253253" y="5769067"/>
                <a:ext cx="110160" cy="109800"/>
              </p14:xfrm>
            </p:contentPart>
          </mc:Choice>
          <mc:Fallback>
            <p:pic>
              <p:nvPicPr>
                <p:cNvPr id="187" name="Freihand 186">
                  <a:extLst>
                    <a:ext uri="{FF2B5EF4-FFF2-40B4-BE49-F238E27FC236}">
                      <a16:creationId xmlns:a16="http://schemas.microsoft.com/office/drawing/2014/main" id="{918788CA-DD60-4637-B2B0-61493EDCFACC}"/>
                    </a:ext>
                  </a:extLst>
                </p:cNvPr>
                <p:cNvPicPr/>
                <p:nvPr/>
              </p:nvPicPr>
              <p:blipFill>
                <a:blip r:embed="rId249"/>
                <a:stretch>
                  <a:fillRect/>
                </a:stretch>
              </p:blipFill>
              <p:spPr>
                <a:xfrm>
                  <a:off x="1248933" y="5764747"/>
                  <a:ext cx="1188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250">
              <p14:nvContentPartPr>
                <p14:cNvPr id="188" name="Freihand 187">
                  <a:extLst>
                    <a:ext uri="{FF2B5EF4-FFF2-40B4-BE49-F238E27FC236}">
                      <a16:creationId xmlns:a16="http://schemas.microsoft.com/office/drawing/2014/main" id="{A2AC614A-C8D1-420B-90C7-A21F96BA1905}"/>
                    </a:ext>
                  </a:extLst>
                </p14:cNvPr>
                <p14:cNvContentPartPr/>
                <p14:nvPr/>
              </p14:nvContentPartPr>
              <p14:xfrm>
                <a:off x="1390413" y="5722987"/>
                <a:ext cx="244800" cy="136080"/>
              </p14:xfrm>
            </p:contentPart>
          </mc:Choice>
          <mc:Fallback>
            <p:pic>
              <p:nvPicPr>
                <p:cNvPr id="188" name="Freihand 187">
                  <a:extLst>
                    <a:ext uri="{FF2B5EF4-FFF2-40B4-BE49-F238E27FC236}">
                      <a16:creationId xmlns:a16="http://schemas.microsoft.com/office/drawing/2014/main" id="{A2AC614A-C8D1-420B-90C7-A21F96BA1905}"/>
                    </a:ext>
                  </a:extLst>
                </p:cNvPr>
                <p:cNvPicPr/>
                <p:nvPr/>
              </p:nvPicPr>
              <p:blipFill>
                <a:blip r:embed="rId251"/>
                <a:stretch>
                  <a:fillRect/>
                </a:stretch>
              </p:blipFill>
              <p:spPr>
                <a:xfrm>
                  <a:off x="1386093" y="5718667"/>
                  <a:ext cx="2534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252">
              <p14:nvContentPartPr>
                <p14:cNvPr id="189" name="Freihand 188">
                  <a:extLst>
                    <a:ext uri="{FF2B5EF4-FFF2-40B4-BE49-F238E27FC236}">
                      <a16:creationId xmlns:a16="http://schemas.microsoft.com/office/drawing/2014/main" id="{D7AD9AE1-1D35-4CBE-A859-E4103493E8DE}"/>
                    </a:ext>
                  </a:extLst>
                </p14:cNvPr>
                <p14:cNvContentPartPr/>
                <p14:nvPr/>
              </p14:nvContentPartPr>
              <p14:xfrm>
                <a:off x="1656813" y="5719027"/>
                <a:ext cx="212040" cy="113760"/>
              </p14:xfrm>
            </p:contentPart>
          </mc:Choice>
          <mc:Fallback>
            <p:pic>
              <p:nvPicPr>
                <p:cNvPr id="189" name="Freihand 188">
                  <a:extLst>
                    <a:ext uri="{FF2B5EF4-FFF2-40B4-BE49-F238E27FC236}">
                      <a16:creationId xmlns:a16="http://schemas.microsoft.com/office/drawing/2014/main" id="{D7AD9AE1-1D35-4CBE-A859-E4103493E8DE}"/>
                    </a:ext>
                  </a:extLst>
                </p:cNvPr>
                <p:cNvPicPr/>
                <p:nvPr/>
              </p:nvPicPr>
              <p:blipFill>
                <a:blip r:embed="rId253"/>
                <a:stretch>
                  <a:fillRect/>
                </a:stretch>
              </p:blipFill>
              <p:spPr>
                <a:xfrm>
                  <a:off x="1652493" y="5714707"/>
                  <a:ext cx="2206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54">
              <p14:nvContentPartPr>
                <p14:cNvPr id="190" name="Freihand 189">
                  <a:extLst>
                    <a:ext uri="{FF2B5EF4-FFF2-40B4-BE49-F238E27FC236}">
                      <a16:creationId xmlns:a16="http://schemas.microsoft.com/office/drawing/2014/main" id="{2BF99383-E091-4249-A37E-544A4E109084}"/>
                    </a:ext>
                  </a:extLst>
                </p14:cNvPr>
                <p14:cNvContentPartPr/>
                <p14:nvPr/>
              </p14:nvContentPartPr>
              <p14:xfrm>
                <a:off x="2098533" y="5749267"/>
                <a:ext cx="110880" cy="109440"/>
              </p14:xfrm>
            </p:contentPart>
          </mc:Choice>
          <mc:Fallback>
            <p:pic>
              <p:nvPicPr>
                <p:cNvPr id="190" name="Freihand 189">
                  <a:extLst>
                    <a:ext uri="{FF2B5EF4-FFF2-40B4-BE49-F238E27FC236}">
                      <a16:creationId xmlns:a16="http://schemas.microsoft.com/office/drawing/2014/main" id="{2BF99383-E091-4249-A37E-544A4E109084}"/>
                    </a:ext>
                  </a:extLst>
                </p:cNvPr>
                <p:cNvPicPr/>
                <p:nvPr/>
              </p:nvPicPr>
              <p:blipFill>
                <a:blip r:embed="rId255"/>
                <a:stretch>
                  <a:fillRect/>
                </a:stretch>
              </p:blipFill>
              <p:spPr>
                <a:xfrm>
                  <a:off x="2094213" y="5744947"/>
                  <a:ext cx="119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56">
              <p14:nvContentPartPr>
                <p14:cNvPr id="191" name="Freihand 190">
                  <a:extLst>
                    <a:ext uri="{FF2B5EF4-FFF2-40B4-BE49-F238E27FC236}">
                      <a16:creationId xmlns:a16="http://schemas.microsoft.com/office/drawing/2014/main" id="{ABC9AF31-604E-4F3B-B9C2-C900686E2AC1}"/>
                    </a:ext>
                  </a:extLst>
                </p14:cNvPr>
                <p14:cNvContentPartPr/>
                <p14:nvPr/>
              </p14:nvContentPartPr>
              <p14:xfrm>
                <a:off x="2279613" y="5771227"/>
                <a:ext cx="80280" cy="65880"/>
              </p14:xfrm>
            </p:contentPart>
          </mc:Choice>
          <mc:Fallback>
            <p:pic>
              <p:nvPicPr>
                <p:cNvPr id="191" name="Freihand 190">
                  <a:extLst>
                    <a:ext uri="{FF2B5EF4-FFF2-40B4-BE49-F238E27FC236}">
                      <a16:creationId xmlns:a16="http://schemas.microsoft.com/office/drawing/2014/main" id="{ABC9AF31-604E-4F3B-B9C2-C900686E2AC1}"/>
                    </a:ext>
                  </a:extLst>
                </p:cNvPr>
                <p:cNvPicPr/>
                <p:nvPr/>
              </p:nvPicPr>
              <p:blipFill>
                <a:blip r:embed="rId257"/>
                <a:stretch>
                  <a:fillRect/>
                </a:stretch>
              </p:blipFill>
              <p:spPr>
                <a:xfrm>
                  <a:off x="2275293" y="5766907"/>
                  <a:ext cx="8892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58">
              <p14:nvContentPartPr>
                <p14:cNvPr id="192" name="Freihand 191">
                  <a:extLst>
                    <a:ext uri="{FF2B5EF4-FFF2-40B4-BE49-F238E27FC236}">
                      <a16:creationId xmlns:a16="http://schemas.microsoft.com/office/drawing/2014/main" id="{69B83EC0-5932-4FD2-9716-5BC42FEA3BAF}"/>
                    </a:ext>
                  </a:extLst>
                </p14:cNvPr>
                <p14:cNvContentPartPr/>
                <p14:nvPr/>
              </p14:nvContentPartPr>
              <p14:xfrm>
                <a:off x="2359893" y="5747467"/>
                <a:ext cx="677880" cy="93240"/>
              </p14:xfrm>
            </p:contentPart>
          </mc:Choice>
          <mc:Fallback>
            <p:pic>
              <p:nvPicPr>
                <p:cNvPr id="192" name="Freihand 191">
                  <a:extLst>
                    <a:ext uri="{FF2B5EF4-FFF2-40B4-BE49-F238E27FC236}">
                      <a16:creationId xmlns:a16="http://schemas.microsoft.com/office/drawing/2014/main" id="{69B83EC0-5932-4FD2-9716-5BC42FEA3BAF}"/>
                    </a:ext>
                  </a:extLst>
                </p:cNvPr>
                <p:cNvPicPr/>
                <p:nvPr/>
              </p:nvPicPr>
              <p:blipFill>
                <a:blip r:embed="rId259"/>
                <a:stretch>
                  <a:fillRect/>
                </a:stretch>
              </p:blipFill>
              <p:spPr>
                <a:xfrm>
                  <a:off x="2355573" y="5743147"/>
                  <a:ext cx="68652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260">
              <p14:nvContentPartPr>
                <p14:cNvPr id="193" name="Freihand 192">
                  <a:extLst>
                    <a:ext uri="{FF2B5EF4-FFF2-40B4-BE49-F238E27FC236}">
                      <a16:creationId xmlns:a16="http://schemas.microsoft.com/office/drawing/2014/main" id="{9738F193-CB67-456F-87E2-D46E7B367E03}"/>
                    </a:ext>
                  </a:extLst>
                </p14:cNvPr>
                <p14:cNvContentPartPr/>
                <p14:nvPr/>
              </p14:nvContentPartPr>
              <p14:xfrm>
                <a:off x="2949573" y="5672587"/>
                <a:ext cx="32040" cy="15120"/>
              </p14:xfrm>
            </p:contentPart>
          </mc:Choice>
          <mc:Fallback>
            <p:pic>
              <p:nvPicPr>
                <p:cNvPr id="193" name="Freihand 192">
                  <a:extLst>
                    <a:ext uri="{FF2B5EF4-FFF2-40B4-BE49-F238E27FC236}">
                      <a16:creationId xmlns:a16="http://schemas.microsoft.com/office/drawing/2014/main" id="{9738F193-CB67-456F-87E2-D46E7B367E03}"/>
                    </a:ext>
                  </a:extLst>
                </p:cNvPr>
                <p:cNvPicPr/>
                <p:nvPr/>
              </p:nvPicPr>
              <p:blipFill>
                <a:blip r:embed="rId261"/>
                <a:stretch>
                  <a:fillRect/>
                </a:stretch>
              </p:blipFill>
              <p:spPr>
                <a:xfrm>
                  <a:off x="2945253" y="5668267"/>
                  <a:ext cx="406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62">
              <p14:nvContentPartPr>
                <p14:cNvPr id="194" name="Freihand 193">
                  <a:extLst>
                    <a:ext uri="{FF2B5EF4-FFF2-40B4-BE49-F238E27FC236}">
                      <a16:creationId xmlns:a16="http://schemas.microsoft.com/office/drawing/2014/main" id="{82BEEA1B-1B1F-4519-9F1B-3840A43FE48B}"/>
                    </a:ext>
                  </a:extLst>
                </p14:cNvPr>
                <p14:cNvContentPartPr/>
                <p14:nvPr/>
              </p14:nvContentPartPr>
              <p14:xfrm>
                <a:off x="3073773" y="5755387"/>
                <a:ext cx="91080" cy="75960"/>
              </p14:xfrm>
            </p:contentPart>
          </mc:Choice>
          <mc:Fallback>
            <p:pic>
              <p:nvPicPr>
                <p:cNvPr id="194" name="Freihand 193">
                  <a:extLst>
                    <a:ext uri="{FF2B5EF4-FFF2-40B4-BE49-F238E27FC236}">
                      <a16:creationId xmlns:a16="http://schemas.microsoft.com/office/drawing/2014/main" id="{82BEEA1B-1B1F-4519-9F1B-3840A43FE48B}"/>
                    </a:ext>
                  </a:extLst>
                </p:cNvPr>
                <p:cNvPicPr/>
                <p:nvPr/>
              </p:nvPicPr>
              <p:blipFill>
                <a:blip r:embed="rId263"/>
                <a:stretch>
                  <a:fillRect/>
                </a:stretch>
              </p:blipFill>
              <p:spPr>
                <a:xfrm>
                  <a:off x="3069453" y="5751067"/>
                  <a:ext cx="997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64">
              <p14:nvContentPartPr>
                <p14:cNvPr id="197" name="Freihand 196">
                  <a:extLst>
                    <a:ext uri="{FF2B5EF4-FFF2-40B4-BE49-F238E27FC236}">
                      <a16:creationId xmlns:a16="http://schemas.microsoft.com/office/drawing/2014/main" id="{D940B2A2-75DE-48A8-B3BB-5F2566BC9235}"/>
                    </a:ext>
                  </a:extLst>
                </p14:cNvPr>
                <p14:cNvContentPartPr/>
                <p14:nvPr/>
              </p14:nvContentPartPr>
              <p14:xfrm>
                <a:off x="3244773" y="5697067"/>
                <a:ext cx="204120" cy="298440"/>
              </p14:xfrm>
            </p:contentPart>
          </mc:Choice>
          <mc:Fallback>
            <p:pic>
              <p:nvPicPr>
                <p:cNvPr id="197" name="Freihand 196">
                  <a:extLst>
                    <a:ext uri="{FF2B5EF4-FFF2-40B4-BE49-F238E27FC236}">
                      <a16:creationId xmlns:a16="http://schemas.microsoft.com/office/drawing/2014/main" id="{D940B2A2-75DE-48A8-B3BB-5F2566BC9235}"/>
                    </a:ext>
                  </a:extLst>
                </p:cNvPr>
                <p:cNvPicPr/>
                <p:nvPr/>
              </p:nvPicPr>
              <p:blipFill>
                <a:blip r:embed="rId265"/>
                <a:stretch>
                  <a:fillRect/>
                </a:stretch>
              </p:blipFill>
              <p:spPr>
                <a:xfrm>
                  <a:off x="3240453" y="5692747"/>
                  <a:ext cx="212760" cy="307080"/>
                </a:xfrm>
                <a:prstGeom prst="rect">
                  <a:avLst/>
                </a:prstGeom>
              </p:spPr>
            </p:pic>
          </mc:Fallback>
        </mc:AlternateContent>
        <mc:AlternateContent xmlns:mc="http://schemas.openxmlformats.org/markup-compatibility/2006">
          <mc:Choice xmlns:p14="http://schemas.microsoft.com/office/powerpoint/2010/main" Requires="p14">
            <p:contentPart p14:bwMode="auto" r:id="rId266">
              <p14:nvContentPartPr>
                <p14:cNvPr id="198" name="Freihand 197">
                  <a:extLst>
                    <a:ext uri="{FF2B5EF4-FFF2-40B4-BE49-F238E27FC236}">
                      <a16:creationId xmlns:a16="http://schemas.microsoft.com/office/drawing/2014/main" id="{49EDB509-8FC1-4FF6-B0AA-59A52FC9A126}"/>
                    </a:ext>
                  </a:extLst>
                </p14:cNvPr>
                <p14:cNvContentPartPr/>
                <p14:nvPr/>
              </p14:nvContentPartPr>
              <p14:xfrm>
                <a:off x="3552213" y="5717947"/>
                <a:ext cx="83160" cy="110520"/>
              </p14:xfrm>
            </p:contentPart>
          </mc:Choice>
          <mc:Fallback>
            <p:pic>
              <p:nvPicPr>
                <p:cNvPr id="198" name="Freihand 197">
                  <a:extLst>
                    <a:ext uri="{FF2B5EF4-FFF2-40B4-BE49-F238E27FC236}">
                      <a16:creationId xmlns:a16="http://schemas.microsoft.com/office/drawing/2014/main" id="{49EDB509-8FC1-4FF6-B0AA-59A52FC9A126}"/>
                    </a:ext>
                  </a:extLst>
                </p:cNvPr>
                <p:cNvPicPr/>
                <p:nvPr/>
              </p:nvPicPr>
              <p:blipFill>
                <a:blip r:embed="rId267"/>
                <a:stretch>
                  <a:fillRect/>
                </a:stretch>
              </p:blipFill>
              <p:spPr>
                <a:xfrm>
                  <a:off x="3547893" y="5713627"/>
                  <a:ext cx="91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268">
              <p14:nvContentPartPr>
                <p14:cNvPr id="199" name="Freihand 198">
                  <a:extLst>
                    <a:ext uri="{FF2B5EF4-FFF2-40B4-BE49-F238E27FC236}">
                      <a16:creationId xmlns:a16="http://schemas.microsoft.com/office/drawing/2014/main" id="{CE509BFC-EA66-4D25-9F35-8166769C168F}"/>
                    </a:ext>
                  </a:extLst>
                </p14:cNvPr>
                <p14:cNvContentPartPr/>
                <p14:nvPr/>
              </p14:nvContentPartPr>
              <p14:xfrm>
                <a:off x="3679653" y="5732347"/>
                <a:ext cx="105480" cy="73080"/>
              </p14:xfrm>
            </p:contentPart>
          </mc:Choice>
          <mc:Fallback>
            <p:pic>
              <p:nvPicPr>
                <p:cNvPr id="199" name="Freihand 198">
                  <a:extLst>
                    <a:ext uri="{FF2B5EF4-FFF2-40B4-BE49-F238E27FC236}">
                      <a16:creationId xmlns:a16="http://schemas.microsoft.com/office/drawing/2014/main" id="{CE509BFC-EA66-4D25-9F35-8166769C168F}"/>
                    </a:ext>
                  </a:extLst>
                </p:cNvPr>
                <p:cNvPicPr/>
                <p:nvPr/>
              </p:nvPicPr>
              <p:blipFill>
                <a:blip r:embed="rId269"/>
                <a:stretch>
                  <a:fillRect/>
                </a:stretch>
              </p:blipFill>
              <p:spPr>
                <a:xfrm>
                  <a:off x="3675333" y="5728027"/>
                  <a:ext cx="11412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70">
              <p14:nvContentPartPr>
                <p14:cNvPr id="201" name="Freihand 200">
                  <a:extLst>
                    <a:ext uri="{FF2B5EF4-FFF2-40B4-BE49-F238E27FC236}">
                      <a16:creationId xmlns:a16="http://schemas.microsoft.com/office/drawing/2014/main" id="{A314AACF-A10E-4C8A-A316-6392C16F7158}"/>
                    </a:ext>
                  </a:extLst>
                </p14:cNvPr>
                <p14:cNvContentPartPr/>
                <p14:nvPr/>
              </p14:nvContentPartPr>
              <p14:xfrm>
                <a:off x="3627813" y="5691667"/>
                <a:ext cx="69120" cy="128880"/>
              </p14:xfrm>
            </p:contentPart>
          </mc:Choice>
          <mc:Fallback>
            <p:pic>
              <p:nvPicPr>
                <p:cNvPr id="201" name="Freihand 200">
                  <a:extLst>
                    <a:ext uri="{FF2B5EF4-FFF2-40B4-BE49-F238E27FC236}">
                      <a16:creationId xmlns:a16="http://schemas.microsoft.com/office/drawing/2014/main" id="{A314AACF-A10E-4C8A-A316-6392C16F7158}"/>
                    </a:ext>
                  </a:extLst>
                </p:cNvPr>
                <p:cNvPicPr/>
                <p:nvPr/>
              </p:nvPicPr>
              <p:blipFill>
                <a:blip r:embed="rId271"/>
                <a:stretch>
                  <a:fillRect/>
                </a:stretch>
              </p:blipFill>
              <p:spPr>
                <a:xfrm>
                  <a:off x="3623493" y="5687347"/>
                  <a:ext cx="777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72">
              <p14:nvContentPartPr>
                <p14:cNvPr id="202" name="Freihand 201">
                  <a:extLst>
                    <a:ext uri="{FF2B5EF4-FFF2-40B4-BE49-F238E27FC236}">
                      <a16:creationId xmlns:a16="http://schemas.microsoft.com/office/drawing/2014/main" id="{2BC1FC4D-23E3-493C-A207-540AD92542BE}"/>
                    </a:ext>
                  </a:extLst>
                </p14:cNvPr>
                <p14:cNvContentPartPr/>
                <p14:nvPr/>
              </p14:nvContentPartPr>
              <p14:xfrm>
                <a:off x="3834453" y="5634067"/>
                <a:ext cx="35280" cy="166320"/>
              </p14:xfrm>
            </p:contentPart>
          </mc:Choice>
          <mc:Fallback>
            <p:pic>
              <p:nvPicPr>
                <p:cNvPr id="202" name="Freihand 201">
                  <a:extLst>
                    <a:ext uri="{FF2B5EF4-FFF2-40B4-BE49-F238E27FC236}">
                      <a16:creationId xmlns:a16="http://schemas.microsoft.com/office/drawing/2014/main" id="{2BC1FC4D-23E3-493C-A207-540AD92542BE}"/>
                    </a:ext>
                  </a:extLst>
                </p:cNvPr>
                <p:cNvPicPr/>
                <p:nvPr/>
              </p:nvPicPr>
              <p:blipFill>
                <a:blip r:embed="rId273"/>
                <a:stretch>
                  <a:fillRect/>
                </a:stretch>
              </p:blipFill>
              <p:spPr>
                <a:xfrm>
                  <a:off x="3830133" y="5629747"/>
                  <a:ext cx="439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274">
              <p14:nvContentPartPr>
                <p14:cNvPr id="203" name="Freihand 202">
                  <a:extLst>
                    <a:ext uri="{FF2B5EF4-FFF2-40B4-BE49-F238E27FC236}">
                      <a16:creationId xmlns:a16="http://schemas.microsoft.com/office/drawing/2014/main" id="{F78D4E5C-A6D7-4761-B31F-EA987C503DF0}"/>
                    </a:ext>
                  </a:extLst>
                </p14:cNvPr>
                <p14:cNvContentPartPr/>
                <p14:nvPr/>
              </p14:nvContentPartPr>
              <p14:xfrm>
                <a:off x="3879453" y="5710027"/>
                <a:ext cx="113040" cy="98280"/>
              </p14:xfrm>
            </p:contentPart>
          </mc:Choice>
          <mc:Fallback>
            <p:pic>
              <p:nvPicPr>
                <p:cNvPr id="203" name="Freihand 202">
                  <a:extLst>
                    <a:ext uri="{FF2B5EF4-FFF2-40B4-BE49-F238E27FC236}">
                      <a16:creationId xmlns:a16="http://schemas.microsoft.com/office/drawing/2014/main" id="{F78D4E5C-A6D7-4761-B31F-EA987C503DF0}"/>
                    </a:ext>
                  </a:extLst>
                </p:cNvPr>
                <p:cNvPicPr/>
                <p:nvPr/>
              </p:nvPicPr>
              <p:blipFill>
                <a:blip r:embed="rId275"/>
                <a:stretch>
                  <a:fillRect/>
                </a:stretch>
              </p:blipFill>
              <p:spPr>
                <a:xfrm>
                  <a:off x="3875133" y="5705707"/>
                  <a:ext cx="1216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276">
              <p14:nvContentPartPr>
                <p14:cNvPr id="205" name="Freihand 204">
                  <a:extLst>
                    <a:ext uri="{FF2B5EF4-FFF2-40B4-BE49-F238E27FC236}">
                      <a16:creationId xmlns:a16="http://schemas.microsoft.com/office/drawing/2014/main" id="{0264B876-CCAC-4EF3-A809-C546219C1C6F}"/>
                    </a:ext>
                  </a:extLst>
                </p14:cNvPr>
                <p14:cNvContentPartPr/>
                <p14:nvPr/>
              </p14:nvContentPartPr>
              <p14:xfrm>
                <a:off x="4236933" y="5692027"/>
                <a:ext cx="108360" cy="219240"/>
              </p14:xfrm>
            </p:contentPart>
          </mc:Choice>
          <mc:Fallback>
            <p:pic>
              <p:nvPicPr>
                <p:cNvPr id="205" name="Freihand 204">
                  <a:extLst>
                    <a:ext uri="{FF2B5EF4-FFF2-40B4-BE49-F238E27FC236}">
                      <a16:creationId xmlns:a16="http://schemas.microsoft.com/office/drawing/2014/main" id="{0264B876-CCAC-4EF3-A809-C546219C1C6F}"/>
                    </a:ext>
                  </a:extLst>
                </p:cNvPr>
                <p:cNvPicPr/>
                <p:nvPr/>
              </p:nvPicPr>
              <p:blipFill>
                <a:blip r:embed="rId277"/>
                <a:stretch>
                  <a:fillRect/>
                </a:stretch>
              </p:blipFill>
              <p:spPr>
                <a:xfrm>
                  <a:off x="4232613" y="5687707"/>
                  <a:ext cx="117000" cy="227880"/>
                </a:xfrm>
                <a:prstGeom prst="rect">
                  <a:avLst/>
                </a:prstGeom>
              </p:spPr>
            </p:pic>
          </mc:Fallback>
        </mc:AlternateContent>
        <mc:AlternateContent xmlns:mc="http://schemas.openxmlformats.org/markup-compatibility/2006">
          <mc:Choice xmlns:p14="http://schemas.microsoft.com/office/powerpoint/2010/main" Requires="p14">
            <p:contentPart p14:bwMode="auto" r:id="rId278">
              <p14:nvContentPartPr>
                <p14:cNvPr id="206" name="Freihand 205">
                  <a:extLst>
                    <a:ext uri="{FF2B5EF4-FFF2-40B4-BE49-F238E27FC236}">
                      <a16:creationId xmlns:a16="http://schemas.microsoft.com/office/drawing/2014/main" id="{325D54AB-5E80-4988-867D-0B88AD57F2A9}"/>
                    </a:ext>
                  </a:extLst>
                </p14:cNvPr>
                <p14:cNvContentPartPr/>
                <p14:nvPr/>
              </p14:nvContentPartPr>
              <p14:xfrm>
                <a:off x="4456893" y="5757547"/>
                <a:ext cx="15120" cy="107280"/>
              </p14:xfrm>
            </p:contentPart>
          </mc:Choice>
          <mc:Fallback>
            <p:pic>
              <p:nvPicPr>
                <p:cNvPr id="206" name="Freihand 205">
                  <a:extLst>
                    <a:ext uri="{FF2B5EF4-FFF2-40B4-BE49-F238E27FC236}">
                      <a16:creationId xmlns:a16="http://schemas.microsoft.com/office/drawing/2014/main" id="{325D54AB-5E80-4988-867D-0B88AD57F2A9}"/>
                    </a:ext>
                  </a:extLst>
                </p:cNvPr>
                <p:cNvPicPr/>
                <p:nvPr/>
              </p:nvPicPr>
              <p:blipFill>
                <a:blip r:embed="rId279"/>
                <a:stretch>
                  <a:fillRect/>
                </a:stretch>
              </p:blipFill>
              <p:spPr>
                <a:xfrm>
                  <a:off x="4452573" y="5753227"/>
                  <a:ext cx="23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207" name="Freihand 206">
                  <a:extLst>
                    <a:ext uri="{FF2B5EF4-FFF2-40B4-BE49-F238E27FC236}">
                      <a16:creationId xmlns:a16="http://schemas.microsoft.com/office/drawing/2014/main" id="{15003458-B5DC-4B60-B5CF-572F94300B9B}"/>
                    </a:ext>
                  </a:extLst>
                </p14:cNvPr>
                <p14:cNvContentPartPr/>
                <p14:nvPr/>
              </p14:nvContentPartPr>
              <p14:xfrm>
                <a:off x="4399293" y="5785267"/>
                <a:ext cx="128520" cy="5760"/>
              </p14:xfrm>
            </p:contentPart>
          </mc:Choice>
          <mc:Fallback>
            <p:pic>
              <p:nvPicPr>
                <p:cNvPr id="207" name="Freihand 206">
                  <a:extLst>
                    <a:ext uri="{FF2B5EF4-FFF2-40B4-BE49-F238E27FC236}">
                      <a16:creationId xmlns:a16="http://schemas.microsoft.com/office/drawing/2014/main" id="{15003458-B5DC-4B60-B5CF-572F94300B9B}"/>
                    </a:ext>
                  </a:extLst>
                </p:cNvPr>
                <p:cNvPicPr/>
                <p:nvPr/>
              </p:nvPicPr>
              <p:blipFill>
                <a:blip r:embed="rId281"/>
                <a:stretch>
                  <a:fillRect/>
                </a:stretch>
              </p:blipFill>
              <p:spPr>
                <a:xfrm>
                  <a:off x="4394973" y="5780947"/>
                  <a:ext cx="137160" cy="1440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208" name="Freihand 207">
                  <a:extLst>
                    <a:ext uri="{FF2B5EF4-FFF2-40B4-BE49-F238E27FC236}">
                      <a16:creationId xmlns:a16="http://schemas.microsoft.com/office/drawing/2014/main" id="{DCF2FC45-443D-463F-84D0-9C6F2BC89B90}"/>
                    </a:ext>
                  </a:extLst>
                </p14:cNvPr>
                <p14:cNvContentPartPr/>
                <p14:nvPr/>
              </p14:nvContentPartPr>
              <p14:xfrm>
                <a:off x="4523493" y="5737387"/>
                <a:ext cx="58320" cy="118440"/>
              </p14:xfrm>
            </p:contentPart>
          </mc:Choice>
          <mc:Fallback>
            <p:pic>
              <p:nvPicPr>
                <p:cNvPr id="208" name="Freihand 207">
                  <a:extLst>
                    <a:ext uri="{FF2B5EF4-FFF2-40B4-BE49-F238E27FC236}">
                      <a16:creationId xmlns:a16="http://schemas.microsoft.com/office/drawing/2014/main" id="{DCF2FC45-443D-463F-84D0-9C6F2BC89B90}"/>
                    </a:ext>
                  </a:extLst>
                </p:cNvPr>
                <p:cNvPicPr/>
                <p:nvPr/>
              </p:nvPicPr>
              <p:blipFill>
                <a:blip r:embed="rId283"/>
                <a:stretch>
                  <a:fillRect/>
                </a:stretch>
              </p:blipFill>
              <p:spPr>
                <a:xfrm>
                  <a:off x="4519173" y="5733067"/>
                  <a:ext cx="6696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209" name="Freihand 208">
                  <a:extLst>
                    <a:ext uri="{FF2B5EF4-FFF2-40B4-BE49-F238E27FC236}">
                      <a16:creationId xmlns:a16="http://schemas.microsoft.com/office/drawing/2014/main" id="{29E2A96E-3391-4E42-AADB-9E81EF3635E4}"/>
                    </a:ext>
                  </a:extLst>
                </p14:cNvPr>
                <p14:cNvContentPartPr/>
                <p14:nvPr/>
              </p14:nvContentPartPr>
              <p14:xfrm>
                <a:off x="4621053" y="5789227"/>
                <a:ext cx="138600" cy="71640"/>
              </p14:xfrm>
            </p:contentPart>
          </mc:Choice>
          <mc:Fallback>
            <p:pic>
              <p:nvPicPr>
                <p:cNvPr id="209" name="Freihand 208">
                  <a:extLst>
                    <a:ext uri="{FF2B5EF4-FFF2-40B4-BE49-F238E27FC236}">
                      <a16:creationId xmlns:a16="http://schemas.microsoft.com/office/drawing/2014/main" id="{29E2A96E-3391-4E42-AADB-9E81EF3635E4}"/>
                    </a:ext>
                  </a:extLst>
                </p:cNvPr>
                <p:cNvPicPr/>
                <p:nvPr/>
              </p:nvPicPr>
              <p:blipFill>
                <a:blip r:embed="rId285"/>
                <a:stretch>
                  <a:fillRect/>
                </a:stretch>
              </p:blipFill>
              <p:spPr>
                <a:xfrm>
                  <a:off x="4616733" y="5784907"/>
                  <a:ext cx="14724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210" name="Freihand 209">
                  <a:extLst>
                    <a:ext uri="{FF2B5EF4-FFF2-40B4-BE49-F238E27FC236}">
                      <a16:creationId xmlns:a16="http://schemas.microsoft.com/office/drawing/2014/main" id="{DFF5CA00-5FC9-4F66-A14D-C8F1C4FAB6D3}"/>
                    </a:ext>
                  </a:extLst>
                </p14:cNvPr>
                <p14:cNvContentPartPr/>
                <p14:nvPr/>
              </p14:nvContentPartPr>
              <p14:xfrm>
                <a:off x="4758573" y="5715427"/>
                <a:ext cx="360" cy="360"/>
              </p14:xfrm>
            </p:contentPart>
          </mc:Choice>
          <mc:Fallback>
            <p:pic>
              <p:nvPicPr>
                <p:cNvPr id="210" name="Freihand 209">
                  <a:extLst>
                    <a:ext uri="{FF2B5EF4-FFF2-40B4-BE49-F238E27FC236}">
                      <a16:creationId xmlns:a16="http://schemas.microsoft.com/office/drawing/2014/main" id="{DFF5CA00-5FC9-4F66-A14D-C8F1C4FAB6D3}"/>
                    </a:ext>
                  </a:extLst>
                </p:cNvPr>
                <p:cNvPicPr/>
                <p:nvPr/>
              </p:nvPicPr>
              <p:blipFill>
                <a:blip r:embed="rId45"/>
                <a:stretch>
                  <a:fillRect/>
                </a:stretch>
              </p:blipFill>
              <p:spPr>
                <a:xfrm>
                  <a:off x="4754253" y="5711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1" name="Freihand 210">
                  <a:extLst>
                    <a:ext uri="{FF2B5EF4-FFF2-40B4-BE49-F238E27FC236}">
                      <a16:creationId xmlns:a16="http://schemas.microsoft.com/office/drawing/2014/main" id="{986588D0-589E-4E42-9038-7496868B3329}"/>
                    </a:ext>
                  </a:extLst>
                </p14:cNvPr>
                <p14:cNvContentPartPr/>
                <p14:nvPr/>
              </p14:nvContentPartPr>
              <p14:xfrm>
                <a:off x="4934973" y="5700667"/>
                <a:ext cx="142200" cy="106200"/>
              </p14:xfrm>
            </p:contentPart>
          </mc:Choice>
          <mc:Fallback>
            <p:pic>
              <p:nvPicPr>
                <p:cNvPr id="211" name="Freihand 210">
                  <a:extLst>
                    <a:ext uri="{FF2B5EF4-FFF2-40B4-BE49-F238E27FC236}">
                      <a16:creationId xmlns:a16="http://schemas.microsoft.com/office/drawing/2014/main" id="{986588D0-589E-4E42-9038-7496868B3329}"/>
                    </a:ext>
                  </a:extLst>
                </p:cNvPr>
                <p:cNvPicPr/>
                <p:nvPr/>
              </p:nvPicPr>
              <p:blipFill>
                <a:blip r:embed="rId288"/>
                <a:stretch>
                  <a:fillRect/>
                </a:stretch>
              </p:blipFill>
              <p:spPr>
                <a:xfrm>
                  <a:off x="4930653" y="5696347"/>
                  <a:ext cx="1508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2" name="Freihand 211">
                  <a:extLst>
                    <a:ext uri="{FF2B5EF4-FFF2-40B4-BE49-F238E27FC236}">
                      <a16:creationId xmlns:a16="http://schemas.microsoft.com/office/drawing/2014/main" id="{26D870EF-EE42-43C0-AB03-45C0CB0C3DA7}"/>
                    </a:ext>
                  </a:extLst>
                </p14:cNvPr>
                <p14:cNvContentPartPr/>
                <p14:nvPr/>
              </p14:nvContentPartPr>
              <p14:xfrm>
                <a:off x="5243493" y="5724067"/>
                <a:ext cx="119880" cy="186480"/>
              </p14:xfrm>
            </p:contentPart>
          </mc:Choice>
          <mc:Fallback>
            <p:pic>
              <p:nvPicPr>
                <p:cNvPr id="212" name="Freihand 211">
                  <a:extLst>
                    <a:ext uri="{FF2B5EF4-FFF2-40B4-BE49-F238E27FC236}">
                      <a16:creationId xmlns:a16="http://schemas.microsoft.com/office/drawing/2014/main" id="{26D870EF-EE42-43C0-AB03-45C0CB0C3DA7}"/>
                    </a:ext>
                  </a:extLst>
                </p:cNvPr>
                <p:cNvPicPr/>
                <p:nvPr/>
              </p:nvPicPr>
              <p:blipFill>
                <a:blip r:embed="rId290"/>
                <a:stretch>
                  <a:fillRect/>
                </a:stretch>
              </p:blipFill>
              <p:spPr>
                <a:xfrm>
                  <a:off x="5239173" y="5719747"/>
                  <a:ext cx="12852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3" name="Freihand 212">
                  <a:extLst>
                    <a:ext uri="{FF2B5EF4-FFF2-40B4-BE49-F238E27FC236}">
                      <a16:creationId xmlns:a16="http://schemas.microsoft.com/office/drawing/2014/main" id="{F4ABE947-5461-480C-AA22-D0A57853DC4A}"/>
                    </a:ext>
                  </a:extLst>
                </p14:cNvPr>
                <p14:cNvContentPartPr/>
                <p14:nvPr/>
              </p14:nvContentPartPr>
              <p14:xfrm>
                <a:off x="5414133" y="5761507"/>
                <a:ext cx="151560" cy="65880"/>
              </p14:xfrm>
            </p:contentPart>
          </mc:Choice>
          <mc:Fallback>
            <p:pic>
              <p:nvPicPr>
                <p:cNvPr id="213" name="Freihand 212">
                  <a:extLst>
                    <a:ext uri="{FF2B5EF4-FFF2-40B4-BE49-F238E27FC236}">
                      <a16:creationId xmlns:a16="http://schemas.microsoft.com/office/drawing/2014/main" id="{F4ABE947-5461-480C-AA22-D0A57853DC4A}"/>
                    </a:ext>
                  </a:extLst>
                </p:cNvPr>
                <p:cNvPicPr/>
                <p:nvPr/>
              </p:nvPicPr>
              <p:blipFill>
                <a:blip r:embed="rId292"/>
                <a:stretch>
                  <a:fillRect/>
                </a:stretch>
              </p:blipFill>
              <p:spPr>
                <a:xfrm>
                  <a:off x="5409813" y="5757187"/>
                  <a:ext cx="160200" cy="745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7" name="Freihand 216">
                  <a:extLst>
                    <a:ext uri="{FF2B5EF4-FFF2-40B4-BE49-F238E27FC236}">
                      <a16:creationId xmlns:a16="http://schemas.microsoft.com/office/drawing/2014/main" id="{A4D23B82-5136-4D4E-B99C-19A6D7D0D5E0}"/>
                    </a:ext>
                  </a:extLst>
                </p14:cNvPr>
                <p14:cNvContentPartPr/>
                <p14:nvPr/>
              </p14:nvContentPartPr>
              <p14:xfrm>
                <a:off x="387093" y="6057067"/>
                <a:ext cx="120240" cy="171360"/>
              </p14:xfrm>
            </p:contentPart>
          </mc:Choice>
          <mc:Fallback>
            <p:pic>
              <p:nvPicPr>
                <p:cNvPr id="217" name="Freihand 216">
                  <a:extLst>
                    <a:ext uri="{FF2B5EF4-FFF2-40B4-BE49-F238E27FC236}">
                      <a16:creationId xmlns:a16="http://schemas.microsoft.com/office/drawing/2014/main" id="{A4D23B82-5136-4D4E-B99C-19A6D7D0D5E0}"/>
                    </a:ext>
                  </a:extLst>
                </p:cNvPr>
                <p:cNvPicPr/>
                <p:nvPr/>
              </p:nvPicPr>
              <p:blipFill>
                <a:blip r:embed="rId294"/>
                <a:stretch>
                  <a:fillRect/>
                </a:stretch>
              </p:blipFill>
              <p:spPr>
                <a:xfrm>
                  <a:off x="382773" y="6052747"/>
                  <a:ext cx="12888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18" name="Freihand 217">
                  <a:extLst>
                    <a:ext uri="{FF2B5EF4-FFF2-40B4-BE49-F238E27FC236}">
                      <a16:creationId xmlns:a16="http://schemas.microsoft.com/office/drawing/2014/main" id="{9316E56C-651C-4583-94CB-5C8EF275D323}"/>
                    </a:ext>
                  </a:extLst>
                </p14:cNvPr>
                <p14:cNvContentPartPr/>
                <p14:nvPr/>
              </p14:nvContentPartPr>
              <p14:xfrm>
                <a:off x="545853" y="6089467"/>
                <a:ext cx="271440" cy="136800"/>
              </p14:xfrm>
            </p:contentPart>
          </mc:Choice>
          <mc:Fallback>
            <p:pic>
              <p:nvPicPr>
                <p:cNvPr id="218" name="Freihand 217">
                  <a:extLst>
                    <a:ext uri="{FF2B5EF4-FFF2-40B4-BE49-F238E27FC236}">
                      <a16:creationId xmlns:a16="http://schemas.microsoft.com/office/drawing/2014/main" id="{9316E56C-651C-4583-94CB-5C8EF275D323}"/>
                    </a:ext>
                  </a:extLst>
                </p:cNvPr>
                <p:cNvPicPr/>
                <p:nvPr/>
              </p:nvPicPr>
              <p:blipFill>
                <a:blip r:embed="rId296"/>
                <a:stretch>
                  <a:fillRect/>
                </a:stretch>
              </p:blipFill>
              <p:spPr>
                <a:xfrm>
                  <a:off x="541533" y="6085147"/>
                  <a:ext cx="28008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219" name="Freihand 218">
                  <a:extLst>
                    <a:ext uri="{FF2B5EF4-FFF2-40B4-BE49-F238E27FC236}">
                      <a16:creationId xmlns:a16="http://schemas.microsoft.com/office/drawing/2014/main" id="{CBFF098E-9561-432C-8002-1A7CD588B600}"/>
                    </a:ext>
                  </a:extLst>
                </p14:cNvPr>
                <p14:cNvContentPartPr/>
                <p14:nvPr/>
              </p14:nvContentPartPr>
              <p14:xfrm>
                <a:off x="1006293" y="6050227"/>
                <a:ext cx="300600" cy="171000"/>
              </p14:xfrm>
            </p:contentPart>
          </mc:Choice>
          <mc:Fallback>
            <p:pic>
              <p:nvPicPr>
                <p:cNvPr id="219" name="Freihand 218">
                  <a:extLst>
                    <a:ext uri="{FF2B5EF4-FFF2-40B4-BE49-F238E27FC236}">
                      <a16:creationId xmlns:a16="http://schemas.microsoft.com/office/drawing/2014/main" id="{CBFF098E-9561-432C-8002-1A7CD588B600}"/>
                    </a:ext>
                  </a:extLst>
                </p:cNvPr>
                <p:cNvPicPr/>
                <p:nvPr/>
              </p:nvPicPr>
              <p:blipFill>
                <a:blip r:embed="rId298"/>
                <a:stretch>
                  <a:fillRect/>
                </a:stretch>
              </p:blipFill>
              <p:spPr>
                <a:xfrm>
                  <a:off x="1001973" y="6045907"/>
                  <a:ext cx="309240" cy="1796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220" name="Freihand 219">
                  <a:extLst>
                    <a:ext uri="{FF2B5EF4-FFF2-40B4-BE49-F238E27FC236}">
                      <a16:creationId xmlns:a16="http://schemas.microsoft.com/office/drawing/2014/main" id="{3670ED14-CAC8-432B-B9E4-2CE4011FE3F3}"/>
                    </a:ext>
                  </a:extLst>
                </p14:cNvPr>
                <p14:cNvContentPartPr/>
                <p14:nvPr/>
              </p14:nvContentPartPr>
              <p14:xfrm>
                <a:off x="100173" y="6167947"/>
                <a:ext cx="189000" cy="27360"/>
              </p14:xfrm>
            </p:contentPart>
          </mc:Choice>
          <mc:Fallback>
            <p:pic>
              <p:nvPicPr>
                <p:cNvPr id="220" name="Freihand 219">
                  <a:extLst>
                    <a:ext uri="{FF2B5EF4-FFF2-40B4-BE49-F238E27FC236}">
                      <a16:creationId xmlns:a16="http://schemas.microsoft.com/office/drawing/2014/main" id="{3670ED14-CAC8-432B-B9E4-2CE4011FE3F3}"/>
                    </a:ext>
                  </a:extLst>
                </p:cNvPr>
                <p:cNvPicPr/>
                <p:nvPr/>
              </p:nvPicPr>
              <p:blipFill>
                <a:blip r:embed="rId300"/>
                <a:stretch>
                  <a:fillRect/>
                </a:stretch>
              </p:blipFill>
              <p:spPr>
                <a:xfrm>
                  <a:off x="95853" y="6163627"/>
                  <a:ext cx="19764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221" name="Freihand 220">
                  <a:extLst>
                    <a:ext uri="{FF2B5EF4-FFF2-40B4-BE49-F238E27FC236}">
                      <a16:creationId xmlns:a16="http://schemas.microsoft.com/office/drawing/2014/main" id="{B3ACB0D0-6103-4E1C-B5F3-B5C88DE3B75E}"/>
                    </a:ext>
                  </a:extLst>
                </p14:cNvPr>
                <p14:cNvContentPartPr/>
                <p14:nvPr/>
              </p14:nvContentPartPr>
              <p14:xfrm>
                <a:off x="246693" y="6290347"/>
                <a:ext cx="556920" cy="56160"/>
              </p14:xfrm>
            </p:contentPart>
          </mc:Choice>
          <mc:Fallback>
            <p:pic>
              <p:nvPicPr>
                <p:cNvPr id="221" name="Freihand 220">
                  <a:extLst>
                    <a:ext uri="{FF2B5EF4-FFF2-40B4-BE49-F238E27FC236}">
                      <a16:creationId xmlns:a16="http://schemas.microsoft.com/office/drawing/2014/main" id="{B3ACB0D0-6103-4E1C-B5F3-B5C88DE3B75E}"/>
                    </a:ext>
                  </a:extLst>
                </p:cNvPr>
                <p:cNvPicPr/>
                <p:nvPr/>
              </p:nvPicPr>
              <p:blipFill>
                <a:blip r:embed="rId302"/>
                <a:stretch>
                  <a:fillRect/>
                </a:stretch>
              </p:blipFill>
              <p:spPr>
                <a:xfrm>
                  <a:off x="242373" y="6286027"/>
                  <a:ext cx="5655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222" name="Freihand 221">
                  <a:extLst>
                    <a:ext uri="{FF2B5EF4-FFF2-40B4-BE49-F238E27FC236}">
                      <a16:creationId xmlns:a16="http://schemas.microsoft.com/office/drawing/2014/main" id="{187821C3-97B7-428E-99D9-489942C8DB2B}"/>
                    </a:ext>
                  </a:extLst>
                </p14:cNvPr>
                <p14:cNvContentPartPr/>
                <p14:nvPr/>
              </p14:nvContentPartPr>
              <p14:xfrm>
                <a:off x="1224453" y="6101347"/>
                <a:ext cx="12240" cy="121680"/>
              </p14:xfrm>
            </p:contentPart>
          </mc:Choice>
          <mc:Fallback>
            <p:pic>
              <p:nvPicPr>
                <p:cNvPr id="222" name="Freihand 221">
                  <a:extLst>
                    <a:ext uri="{FF2B5EF4-FFF2-40B4-BE49-F238E27FC236}">
                      <a16:creationId xmlns:a16="http://schemas.microsoft.com/office/drawing/2014/main" id="{187821C3-97B7-428E-99D9-489942C8DB2B}"/>
                    </a:ext>
                  </a:extLst>
                </p:cNvPr>
                <p:cNvPicPr/>
                <p:nvPr/>
              </p:nvPicPr>
              <p:blipFill>
                <a:blip r:embed="rId304"/>
                <a:stretch>
                  <a:fillRect/>
                </a:stretch>
              </p:blipFill>
              <p:spPr>
                <a:xfrm>
                  <a:off x="1220133" y="6097027"/>
                  <a:ext cx="208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23" name="Freihand 222">
                  <a:extLst>
                    <a:ext uri="{FF2B5EF4-FFF2-40B4-BE49-F238E27FC236}">
                      <a16:creationId xmlns:a16="http://schemas.microsoft.com/office/drawing/2014/main" id="{7FA11088-EB35-454E-A846-5E82119A3F0C}"/>
                    </a:ext>
                  </a:extLst>
                </p14:cNvPr>
                <p14:cNvContentPartPr/>
                <p14:nvPr/>
              </p14:nvContentPartPr>
              <p14:xfrm>
                <a:off x="1216893" y="6065347"/>
                <a:ext cx="17640" cy="19800"/>
              </p14:xfrm>
            </p:contentPart>
          </mc:Choice>
          <mc:Fallback>
            <p:pic>
              <p:nvPicPr>
                <p:cNvPr id="223" name="Freihand 222">
                  <a:extLst>
                    <a:ext uri="{FF2B5EF4-FFF2-40B4-BE49-F238E27FC236}">
                      <a16:creationId xmlns:a16="http://schemas.microsoft.com/office/drawing/2014/main" id="{7FA11088-EB35-454E-A846-5E82119A3F0C}"/>
                    </a:ext>
                  </a:extLst>
                </p:cNvPr>
                <p:cNvPicPr/>
                <p:nvPr/>
              </p:nvPicPr>
              <p:blipFill>
                <a:blip r:embed="rId306"/>
                <a:stretch>
                  <a:fillRect/>
                </a:stretch>
              </p:blipFill>
              <p:spPr>
                <a:xfrm>
                  <a:off x="1212573" y="6061027"/>
                  <a:ext cx="2628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24" name="Freihand 223">
                  <a:extLst>
                    <a:ext uri="{FF2B5EF4-FFF2-40B4-BE49-F238E27FC236}">
                      <a16:creationId xmlns:a16="http://schemas.microsoft.com/office/drawing/2014/main" id="{B8AECE3E-97C2-4474-AB76-D55F8E6308B0}"/>
                    </a:ext>
                  </a:extLst>
                </p14:cNvPr>
                <p14:cNvContentPartPr/>
                <p14:nvPr/>
              </p14:nvContentPartPr>
              <p14:xfrm>
                <a:off x="1296453" y="6106387"/>
                <a:ext cx="87480" cy="100800"/>
              </p14:xfrm>
            </p:contentPart>
          </mc:Choice>
          <mc:Fallback>
            <p:pic>
              <p:nvPicPr>
                <p:cNvPr id="224" name="Freihand 223">
                  <a:extLst>
                    <a:ext uri="{FF2B5EF4-FFF2-40B4-BE49-F238E27FC236}">
                      <a16:creationId xmlns:a16="http://schemas.microsoft.com/office/drawing/2014/main" id="{B8AECE3E-97C2-4474-AB76-D55F8E6308B0}"/>
                    </a:ext>
                  </a:extLst>
                </p:cNvPr>
                <p:cNvPicPr/>
                <p:nvPr/>
              </p:nvPicPr>
              <p:blipFill>
                <a:blip r:embed="rId308"/>
                <a:stretch>
                  <a:fillRect/>
                </a:stretch>
              </p:blipFill>
              <p:spPr>
                <a:xfrm>
                  <a:off x="1292133" y="6102067"/>
                  <a:ext cx="9612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25" name="Freihand 224">
                  <a:extLst>
                    <a:ext uri="{FF2B5EF4-FFF2-40B4-BE49-F238E27FC236}">
                      <a16:creationId xmlns:a16="http://schemas.microsoft.com/office/drawing/2014/main" id="{457661F3-FFB8-4FFD-B9F2-A42624622002}"/>
                    </a:ext>
                  </a:extLst>
                </p14:cNvPr>
                <p14:cNvContentPartPr/>
                <p14:nvPr/>
              </p14:nvContentPartPr>
              <p14:xfrm>
                <a:off x="1557093" y="6112147"/>
                <a:ext cx="123840" cy="95040"/>
              </p14:xfrm>
            </p:contentPart>
          </mc:Choice>
          <mc:Fallback>
            <p:pic>
              <p:nvPicPr>
                <p:cNvPr id="225" name="Freihand 224">
                  <a:extLst>
                    <a:ext uri="{FF2B5EF4-FFF2-40B4-BE49-F238E27FC236}">
                      <a16:creationId xmlns:a16="http://schemas.microsoft.com/office/drawing/2014/main" id="{457661F3-FFB8-4FFD-B9F2-A42624622002}"/>
                    </a:ext>
                  </a:extLst>
                </p:cNvPr>
                <p:cNvPicPr/>
                <p:nvPr/>
              </p:nvPicPr>
              <p:blipFill>
                <a:blip r:embed="rId310"/>
                <a:stretch>
                  <a:fillRect/>
                </a:stretch>
              </p:blipFill>
              <p:spPr>
                <a:xfrm>
                  <a:off x="1552773" y="6107827"/>
                  <a:ext cx="132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26" name="Freihand 225">
                  <a:extLst>
                    <a:ext uri="{FF2B5EF4-FFF2-40B4-BE49-F238E27FC236}">
                      <a16:creationId xmlns:a16="http://schemas.microsoft.com/office/drawing/2014/main" id="{3F32CC3E-33BE-4187-A3E0-FCD5D87BC444}"/>
                    </a:ext>
                  </a:extLst>
                </p14:cNvPr>
                <p14:cNvContentPartPr/>
                <p14:nvPr/>
              </p14:nvContentPartPr>
              <p14:xfrm>
                <a:off x="1701813" y="6104587"/>
                <a:ext cx="260640" cy="88200"/>
              </p14:xfrm>
            </p:contentPart>
          </mc:Choice>
          <mc:Fallback>
            <p:pic>
              <p:nvPicPr>
                <p:cNvPr id="226" name="Freihand 225">
                  <a:extLst>
                    <a:ext uri="{FF2B5EF4-FFF2-40B4-BE49-F238E27FC236}">
                      <a16:creationId xmlns:a16="http://schemas.microsoft.com/office/drawing/2014/main" id="{3F32CC3E-33BE-4187-A3E0-FCD5D87BC444}"/>
                    </a:ext>
                  </a:extLst>
                </p:cNvPr>
                <p:cNvPicPr/>
                <p:nvPr/>
              </p:nvPicPr>
              <p:blipFill>
                <a:blip r:embed="rId312"/>
                <a:stretch>
                  <a:fillRect/>
                </a:stretch>
              </p:blipFill>
              <p:spPr>
                <a:xfrm>
                  <a:off x="1697493" y="6100267"/>
                  <a:ext cx="26928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27" name="Freihand 226">
                  <a:extLst>
                    <a:ext uri="{FF2B5EF4-FFF2-40B4-BE49-F238E27FC236}">
                      <a16:creationId xmlns:a16="http://schemas.microsoft.com/office/drawing/2014/main" id="{868D7DD2-FADF-4865-93EC-8F33B4908C51}"/>
                    </a:ext>
                  </a:extLst>
                </p14:cNvPr>
                <p14:cNvContentPartPr/>
                <p14:nvPr/>
              </p14:nvContentPartPr>
              <p14:xfrm>
                <a:off x="1981173" y="6134107"/>
                <a:ext cx="139680" cy="50040"/>
              </p14:xfrm>
            </p:contentPart>
          </mc:Choice>
          <mc:Fallback>
            <p:pic>
              <p:nvPicPr>
                <p:cNvPr id="227" name="Freihand 226">
                  <a:extLst>
                    <a:ext uri="{FF2B5EF4-FFF2-40B4-BE49-F238E27FC236}">
                      <a16:creationId xmlns:a16="http://schemas.microsoft.com/office/drawing/2014/main" id="{868D7DD2-FADF-4865-93EC-8F33B4908C51}"/>
                    </a:ext>
                  </a:extLst>
                </p:cNvPr>
                <p:cNvPicPr/>
                <p:nvPr/>
              </p:nvPicPr>
              <p:blipFill>
                <a:blip r:embed="rId314"/>
                <a:stretch>
                  <a:fillRect/>
                </a:stretch>
              </p:blipFill>
              <p:spPr>
                <a:xfrm>
                  <a:off x="1976853" y="6129787"/>
                  <a:ext cx="14832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28" name="Freihand 227">
                  <a:extLst>
                    <a:ext uri="{FF2B5EF4-FFF2-40B4-BE49-F238E27FC236}">
                      <a16:creationId xmlns:a16="http://schemas.microsoft.com/office/drawing/2014/main" id="{3A0F68E3-FC32-4C91-B776-8E3EC765DC47}"/>
                    </a:ext>
                  </a:extLst>
                </p14:cNvPr>
                <p14:cNvContentPartPr/>
                <p14:nvPr/>
              </p14:nvContentPartPr>
              <p14:xfrm>
                <a:off x="2141733" y="5998387"/>
                <a:ext cx="294840" cy="196200"/>
              </p14:xfrm>
            </p:contentPart>
          </mc:Choice>
          <mc:Fallback>
            <p:pic>
              <p:nvPicPr>
                <p:cNvPr id="228" name="Freihand 227">
                  <a:extLst>
                    <a:ext uri="{FF2B5EF4-FFF2-40B4-BE49-F238E27FC236}">
                      <a16:creationId xmlns:a16="http://schemas.microsoft.com/office/drawing/2014/main" id="{3A0F68E3-FC32-4C91-B776-8E3EC765DC47}"/>
                    </a:ext>
                  </a:extLst>
                </p:cNvPr>
                <p:cNvPicPr/>
                <p:nvPr/>
              </p:nvPicPr>
              <p:blipFill>
                <a:blip r:embed="rId316"/>
                <a:stretch>
                  <a:fillRect/>
                </a:stretch>
              </p:blipFill>
              <p:spPr>
                <a:xfrm>
                  <a:off x="2137413" y="5994067"/>
                  <a:ext cx="3034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29" name="Freihand 228">
                  <a:extLst>
                    <a:ext uri="{FF2B5EF4-FFF2-40B4-BE49-F238E27FC236}">
                      <a16:creationId xmlns:a16="http://schemas.microsoft.com/office/drawing/2014/main" id="{63E30785-EF1C-4D50-AF96-9817BB75BBAE}"/>
                    </a:ext>
                  </a:extLst>
                </p14:cNvPr>
                <p14:cNvContentPartPr/>
                <p14:nvPr/>
              </p14:nvContentPartPr>
              <p14:xfrm>
                <a:off x="2586693" y="5989387"/>
                <a:ext cx="196200" cy="158760"/>
              </p14:xfrm>
            </p:contentPart>
          </mc:Choice>
          <mc:Fallback>
            <p:pic>
              <p:nvPicPr>
                <p:cNvPr id="229" name="Freihand 228">
                  <a:extLst>
                    <a:ext uri="{FF2B5EF4-FFF2-40B4-BE49-F238E27FC236}">
                      <a16:creationId xmlns:a16="http://schemas.microsoft.com/office/drawing/2014/main" id="{63E30785-EF1C-4D50-AF96-9817BB75BBAE}"/>
                    </a:ext>
                  </a:extLst>
                </p:cNvPr>
                <p:cNvPicPr/>
                <p:nvPr/>
              </p:nvPicPr>
              <p:blipFill>
                <a:blip r:embed="rId318"/>
                <a:stretch>
                  <a:fillRect/>
                </a:stretch>
              </p:blipFill>
              <p:spPr>
                <a:xfrm>
                  <a:off x="2582373" y="5985067"/>
                  <a:ext cx="20484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30" name="Freihand 229">
                  <a:extLst>
                    <a:ext uri="{FF2B5EF4-FFF2-40B4-BE49-F238E27FC236}">
                      <a16:creationId xmlns:a16="http://schemas.microsoft.com/office/drawing/2014/main" id="{F7519946-4224-493A-A239-42C15C557303}"/>
                    </a:ext>
                  </a:extLst>
                </p14:cNvPr>
                <p14:cNvContentPartPr/>
                <p14:nvPr/>
              </p14:nvContentPartPr>
              <p14:xfrm>
                <a:off x="2803413" y="6067147"/>
                <a:ext cx="89640" cy="164160"/>
              </p14:xfrm>
            </p:contentPart>
          </mc:Choice>
          <mc:Fallback>
            <p:pic>
              <p:nvPicPr>
                <p:cNvPr id="230" name="Freihand 229">
                  <a:extLst>
                    <a:ext uri="{FF2B5EF4-FFF2-40B4-BE49-F238E27FC236}">
                      <a16:creationId xmlns:a16="http://schemas.microsoft.com/office/drawing/2014/main" id="{F7519946-4224-493A-A239-42C15C557303}"/>
                    </a:ext>
                  </a:extLst>
                </p:cNvPr>
                <p:cNvPicPr/>
                <p:nvPr/>
              </p:nvPicPr>
              <p:blipFill>
                <a:blip r:embed="rId320"/>
                <a:stretch>
                  <a:fillRect/>
                </a:stretch>
              </p:blipFill>
              <p:spPr>
                <a:xfrm>
                  <a:off x="2799093" y="6062827"/>
                  <a:ext cx="9828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31" name="Freihand 230">
                  <a:extLst>
                    <a:ext uri="{FF2B5EF4-FFF2-40B4-BE49-F238E27FC236}">
                      <a16:creationId xmlns:a16="http://schemas.microsoft.com/office/drawing/2014/main" id="{7AF69F3C-6C69-4ED5-8C4D-2EF2AFB71428}"/>
                    </a:ext>
                  </a:extLst>
                </p14:cNvPr>
                <p14:cNvContentPartPr/>
                <p14:nvPr/>
              </p14:nvContentPartPr>
              <p14:xfrm>
                <a:off x="2904933" y="6030067"/>
                <a:ext cx="123840" cy="190080"/>
              </p14:xfrm>
            </p:contentPart>
          </mc:Choice>
          <mc:Fallback>
            <p:pic>
              <p:nvPicPr>
                <p:cNvPr id="231" name="Freihand 230">
                  <a:extLst>
                    <a:ext uri="{FF2B5EF4-FFF2-40B4-BE49-F238E27FC236}">
                      <a16:creationId xmlns:a16="http://schemas.microsoft.com/office/drawing/2014/main" id="{7AF69F3C-6C69-4ED5-8C4D-2EF2AFB71428}"/>
                    </a:ext>
                  </a:extLst>
                </p:cNvPr>
                <p:cNvPicPr/>
                <p:nvPr/>
              </p:nvPicPr>
              <p:blipFill>
                <a:blip r:embed="rId322"/>
                <a:stretch>
                  <a:fillRect/>
                </a:stretch>
              </p:blipFill>
              <p:spPr>
                <a:xfrm>
                  <a:off x="2900613" y="6025747"/>
                  <a:ext cx="1324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32" name="Freihand 231">
                  <a:extLst>
                    <a:ext uri="{FF2B5EF4-FFF2-40B4-BE49-F238E27FC236}">
                      <a16:creationId xmlns:a16="http://schemas.microsoft.com/office/drawing/2014/main" id="{1DE80658-0B25-416E-81DA-949460F7103B}"/>
                    </a:ext>
                  </a:extLst>
                </p14:cNvPr>
                <p14:cNvContentPartPr/>
                <p14:nvPr/>
              </p14:nvContentPartPr>
              <p14:xfrm>
                <a:off x="3043173" y="6047347"/>
                <a:ext cx="180720" cy="61560"/>
              </p14:xfrm>
            </p:contentPart>
          </mc:Choice>
          <mc:Fallback>
            <p:pic>
              <p:nvPicPr>
                <p:cNvPr id="232" name="Freihand 231">
                  <a:extLst>
                    <a:ext uri="{FF2B5EF4-FFF2-40B4-BE49-F238E27FC236}">
                      <a16:creationId xmlns:a16="http://schemas.microsoft.com/office/drawing/2014/main" id="{1DE80658-0B25-416E-81DA-949460F7103B}"/>
                    </a:ext>
                  </a:extLst>
                </p:cNvPr>
                <p:cNvPicPr/>
                <p:nvPr/>
              </p:nvPicPr>
              <p:blipFill>
                <a:blip r:embed="rId324"/>
                <a:stretch>
                  <a:fillRect/>
                </a:stretch>
              </p:blipFill>
              <p:spPr>
                <a:xfrm>
                  <a:off x="3038853" y="6043027"/>
                  <a:ext cx="1893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34" name="Freihand 233">
                  <a:extLst>
                    <a:ext uri="{FF2B5EF4-FFF2-40B4-BE49-F238E27FC236}">
                      <a16:creationId xmlns:a16="http://schemas.microsoft.com/office/drawing/2014/main" id="{E4DA4F87-DA92-4E19-A51C-E739A7697388}"/>
                    </a:ext>
                  </a:extLst>
                </p14:cNvPr>
                <p14:cNvContentPartPr/>
                <p14:nvPr/>
              </p14:nvContentPartPr>
              <p14:xfrm>
                <a:off x="2695413" y="6053827"/>
                <a:ext cx="108360" cy="83520"/>
              </p14:xfrm>
            </p:contentPart>
          </mc:Choice>
          <mc:Fallback>
            <p:pic>
              <p:nvPicPr>
                <p:cNvPr id="234" name="Freihand 233">
                  <a:extLst>
                    <a:ext uri="{FF2B5EF4-FFF2-40B4-BE49-F238E27FC236}">
                      <a16:creationId xmlns:a16="http://schemas.microsoft.com/office/drawing/2014/main" id="{E4DA4F87-DA92-4E19-A51C-E739A7697388}"/>
                    </a:ext>
                  </a:extLst>
                </p:cNvPr>
                <p:cNvPicPr/>
                <p:nvPr/>
              </p:nvPicPr>
              <p:blipFill>
                <a:blip r:embed="rId326"/>
                <a:stretch>
                  <a:fillRect/>
                </a:stretch>
              </p:blipFill>
              <p:spPr>
                <a:xfrm>
                  <a:off x="2691093" y="6049507"/>
                  <a:ext cx="1170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236" name="Freihand 235">
                  <a:extLst>
                    <a:ext uri="{FF2B5EF4-FFF2-40B4-BE49-F238E27FC236}">
                      <a16:creationId xmlns:a16="http://schemas.microsoft.com/office/drawing/2014/main" id="{14BE1E14-E2DB-4EFE-A9E2-8CED83D987B8}"/>
                    </a:ext>
                  </a:extLst>
                </p14:cNvPr>
                <p14:cNvContentPartPr/>
                <p14:nvPr/>
              </p14:nvContentPartPr>
              <p14:xfrm>
                <a:off x="3428733" y="5986147"/>
                <a:ext cx="89280" cy="144720"/>
              </p14:xfrm>
            </p:contentPart>
          </mc:Choice>
          <mc:Fallback>
            <p:pic>
              <p:nvPicPr>
                <p:cNvPr id="236" name="Freihand 235">
                  <a:extLst>
                    <a:ext uri="{FF2B5EF4-FFF2-40B4-BE49-F238E27FC236}">
                      <a16:creationId xmlns:a16="http://schemas.microsoft.com/office/drawing/2014/main" id="{14BE1E14-E2DB-4EFE-A9E2-8CED83D987B8}"/>
                    </a:ext>
                  </a:extLst>
                </p:cNvPr>
                <p:cNvPicPr/>
                <p:nvPr/>
              </p:nvPicPr>
              <p:blipFill>
                <a:blip r:embed="rId328"/>
                <a:stretch>
                  <a:fillRect/>
                </a:stretch>
              </p:blipFill>
              <p:spPr>
                <a:xfrm>
                  <a:off x="3424413" y="5981827"/>
                  <a:ext cx="9792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37" name="Freihand 236">
                  <a:extLst>
                    <a:ext uri="{FF2B5EF4-FFF2-40B4-BE49-F238E27FC236}">
                      <a16:creationId xmlns:a16="http://schemas.microsoft.com/office/drawing/2014/main" id="{4935DC1A-4D95-45AF-B75B-8D74E9990591}"/>
                    </a:ext>
                  </a:extLst>
                </p14:cNvPr>
                <p14:cNvContentPartPr/>
                <p14:nvPr/>
              </p14:nvContentPartPr>
              <p14:xfrm>
                <a:off x="3583173" y="6036187"/>
                <a:ext cx="82080" cy="86400"/>
              </p14:xfrm>
            </p:contentPart>
          </mc:Choice>
          <mc:Fallback>
            <p:pic>
              <p:nvPicPr>
                <p:cNvPr id="237" name="Freihand 236">
                  <a:extLst>
                    <a:ext uri="{FF2B5EF4-FFF2-40B4-BE49-F238E27FC236}">
                      <a16:creationId xmlns:a16="http://schemas.microsoft.com/office/drawing/2014/main" id="{4935DC1A-4D95-45AF-B75B-8D74E9990591}"/>
                    </a:ext>
                  </a:extLst>
                </p:cNvPr>
                <p:cNvPicPr/>
                <p:nvPr/>
              </p:nvPicPr>
              <p:blipFill>
                <a:blip r:embed="rId330"/>
                <a:stretch>
                  <a:fillRect/>
                </a:stretch>
              </p:blipFill>
              <p:spPr>
                <a:xfrm>
                  <a:off x="3578853" y="6031867"/>
                  <a:ext cx="907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38" name="Freihand 237">
                  <a:extLst>
                    <a:ext uri="{FF2B5EF4-FFF2-40B4-BE49-F238E27FC236}">
                      <a16:creationId xmlns:a16="http://schemas.microsoft.com/office/drawing/2014/main" id="{F87DE9C8-2632-484C-8CFE-B0D79F7F12BB}"/>
                    </a:ext>
                  </a:extLst>
                </p14:cNvPr>
                <p14:cNvContentPartPr/>
                <p14:nvPr/>
              </p14:nvContentPartPr>
              <p14:xfrm>
                <a:off x="3685053" y="6039067"/>
                <a:ext cx="246600" cy="84960"/>
              </p14:xfrm>
            </p:contentPart>
          </mc:Choice>
          <mc:Fallback>
            <p:pic>
              <p:nvPicPr>
                <p:cNvPr id="238" name="Freihand 237">
                  <a:extLst>
                    <a:ext uri="{FF2B5EF4-FFF2-40B4-BE49-F238E27FC236}">
                      <a16:creationId xmlns:a16="http://schemas.microsoft.com/office/drawing/2014/main" id="{F87DE9C8-2632-484C-8CFE-B0D79F7F12BB}"/>
                    </a:ext>
                  </a:extLst>
                </p:cNvPr>
                <p:cNvPicPr/>
                <p:nvPr/>
              </p:nvPicPr>
              <p:blipFill>
                <a:blip r:embed="rId332"/>
                <a:stretch>
                  <a:fillRect/>
                </a:stretch>
              </p:blipFill>
              <p:spPr>
                <a:xfrm>
                  <a:off x="3680733" y="6034747"/>
                  <a:ext cx="255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39" name="Freihand 238">
                  <a:extLst>
                    <a:ext uri="{FF2B5EF4-FFF2-40B4-BE49-F238E27FC236}">
                      <a16:creationId xmlns:a16="http://schemas.microsoft.com/office/drawing/2014/main" id="{1B4246EF-7BFB-4E98-91C1-C9E5E8CCDFA7}"/>
                    </a:ext>
                  </a:extLst>
                </p14:cNvPr>
                <p14:cNvContentPartPr/>
                <p14:nvPr/>
              </p14:nvContentPartPr>
              <p14:xfrm>
                <a:off x="3961533" y="6018907"/>
                <a:ext cx="88560" cy="102240"/>
              </p14:xfrm>
            </p:contentPart>
          </mc:Choice>
          <mc:Fallback>
            <p:pic>
              <p:nvPicPr>
                <p:cNvPr id="239" name="Freihand 238">
                  <a:extLst>
                    <a:ext uri="{FF2B5EF4-FFF2-40B4-BE49-F238E27FC236}">
                      <a16:creationId xmlns:a16="http://schemas.microsoft.com/office/drawing/2014/main" id="{1B4246EF-7BFB-4E98-91C1-C9E5E8CCDFA7}"/>
                    </a:ext>
                  </a:extLst>
                </p:cNvPr>
                <p:cNvPicPr/>
                <p:nvPr/>
              </p:nvPicPr>
              <p:blipFill>
                <a:blip r:embed="rId334"/>
                <a:stretch>
                  <a:fillRect/>
                </a:stretch>
              </p:blipFill>
              <p:spPr>
                <a:xfrm>
                  <a:off x="3957213" y="6014587"/>
                  <a:ext cx="972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240" name="Freihand 239">
                  <a:extLst>
                    <a:ext uri="{FF2B5EF4-FFF2-40B4-BE49-F238E27FC236}">
                      <a16:creationId xmlns:a16="http://schemas.microsoft.com/office/drawing/2014/main" id="{B40243E3-9984-4F58-A75A-CBE35D51865E}"/>
                    </a:ext>
                  </a:extLst>
                </p14:cNvPr>
                <p14:cNvContentPartPr/>
                <p14:nvPr/>
              </p14:nvContentPartPr>
              <p14:xfrm>
                <a:off x="4087173" y="6026467"/>
                <a:ext cx="94680" cy="71640"/>
              </p14:xfrm>
            </p:contentPart>
          </mc:Choice>
          <mc:Fallback>
            <p:pic>
              <p:nvPicPr>
                <p:cNvPr id="240" name="Freihand 239">
                  <a:extLst>
                    <a:ext uri="{FF2B5EF4-FFF2-40B4-BE49-F238E27FC236}">
                      <a16:creationId xmlns:a16="http://schemas.microsoft.com/office/drawing/2014/main" id="{B40243E3-9984-4F58-A75A-CBE35D51865E}"/>
                    </a:ext>
                  </a:extLst>
                </p:cNvPr>
                <p:cNvPicPr/>
                <p:nvPr/>
              </p:nvPicPr>
              <p:blipFill>
                <a:blip r:embed="rId336"/>
                <a:stretch>
                  <a:fillRect/>
                </a:stretch>
              </p:blipFill>
              <p:spPr>
                <a:xfrm>
                  <a:off x="4082853" y="6022147"/>
                  <a:ext cx="103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41" name="Freihand 240">
                  <a:extLst>
                    <a:ext uri="{FF2B5EF4-FFF2-40B4-BE49-F238E27FC236}">
                      <a16:creationId xmlns:a16="http://schemas.microsoft.com/office/drawing/2014/main" id="{4535BC59-5C22-4757-9505-BD3B0B585C8C}"/>
                    </a:ext>
                  </a:extLst>
                </p14:cNvPr>
                <p14:cNvContentPartPr/>
                <p14:nvPr/>
              </p14:nvContentPartPr>
              <p14:xfrm>
                <a:off x="4342053" y="5971387"/>
                <a:ext cx="310320" cy="171720"/>
              </p14:xfrm>
            </p:contentPart>
          </mc:Choice>
          <mc:Fallback>
            <p:pic>
              <p:nvPicPr>
                <p:cNvPr id="241" name="Freihand 240">
                  <a:extLst>
                    <a:ext uri="{FF2B5EF4-FFF2-40B4-BE49-F238E27FC236}">
                      <a16:creationId xmlns:a16="http://schemas.microsoft.com/office/drawing/2014/main" id="{4535BC59-5C22-4757-9505-BD3B0B585C8C}"/>
                    </a:ext>
                  </a:extLst>
                </p:cNvPr>
                <p:cNvPicPr/>
                <p:nvPr/>
              </p:nvPicPr>
              <p:blipFill>
                <a:blip r:embed="rId338"/>
                <a:stretch>
                  <a:fillRect/>
                </a:stretch>
              </p:blipFill>
              <p:spPr>
                <a:xfrm>
                  <a:off x="4337733" y="5967067"/>
                  <a:ext cx="318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43" name="Freihand 242">
                  <a:extLst>
                    <a:ext uri="{FF2B5EF4-FFF2-40B4-BE49-F238E27FC236}">
                      <a16:creationId xmlns:a16="http://schemas.microsoft.com/office/drawing/2014/main" id="{C8D034FA-8542-43DB-A8F0-2EE54A6ECE45}"/>
                    </a:ext>
                  </a:extLst>
                </p14:cNvPr>
                <p14:cNvContentPartPr/>
                <p14:nvPr/>
              </p14:nvContentPartPr>
              <p14:xfrm>
                <a:off x="4815093" y="5974987"/>
                <a:ext cx="209880" cy="136080"/>
              </p14:xfrm>
            </p:contentPart>
          </mc:Choice>
          <mc:Fallback>
            <p:pic>
              <p:nvPicPr>
                <p:cNvPr id="243" name="Freihand 242">
                  <a:extLst>
                    <a:ext uri="{FF2B5EF4-FFF2-40B4-BE49-F238E27FC236}">
                      <a16:creationId xmlns:a16="http://schemas.microsoft.com/office/drawing/2014/main" id="{C8D034FA-8542-43DB-A8F0-2EE54A6ECE45}"/>
                    </a:ext>
                  </a:extLst>
                </p:cNvPr>
                <p:cNvPicPr/>
                <p:nvPr/>
              </p:nvPicPr>
              <p:blipFill>
                <a:blip r:embed="rId340"/>
                <a:stretch>
                  <a:fillRect/>
                </a:stretch>
              </p:blipFill>
              <p:spPr>
                <a:xfrm>
                  <a:off x="4810773" y="5970667"/>
                  <a:ext cx="21852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44" name="Freihand 243">
                  <a:extLst>
                    <a:ext uri="{FF2B5EF4-FFF2-40B4-BE49-F238E27FC236}">
                      <a16:creationId xmlns:a16="http://schemas.microsoft.com/office/drawing/2014/main" id="{C85D9639-0D0D-4651-9E11-4B002AE1FC6E}"/>
                    </a:ext>
                  </a:extLst>
                </p14:cNvPr>
                <p14:cNvContentPartPr/>
                <p14:nvPr/>
              </p14:nvContentPartPr>
              <p14:xfrm>
                <a:off x="5134413" y="6021427"/>
                <a:ext cx="97560" cy="132120"/>
              </p14:xfrm>
            </p:contentPart>
          </mc:Choice>
          <mc:Fallback>
            <p:pic>
              <p:nvPicPr>
                <p:cNvPr id="244" name="Freihand 243">
                  <a:extLst>
                    <a:ext uri="{FF2B5EF4-FFF2-40B4-BE49-F238E27FC236}">
                      <a16:creationId xmlns:a16="http://schemas.microsoft.com/office/drawing/2014/main" id="{C85D9639-0D0D-4651-9E11-4B002AE1FC6E}"/>
                    </a:ext>
                  </a:extLst>
                </p:cNvPr>
                <p:cNvPicPr/>
                <p:nvPr/>
              </p:nvPicPr>
              <p:blipFill>
                <a:blip r:embed="rId342"/>
                <a:stretch>
                  <a:fillRect/>
                </a:stretch>
              </p:blipFill>
              <p:spPr>
                <a:xfrm>
                  <a:off x="5130093" y="6017107"/>
                  <a:ext cx="10620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45" name="Freihand 244">
                  <a:extLst>
                    <a:ext uri="{FF2B5EF4-FFF2-40B4-BE49-F238E27FC236}">
                      <a16:creationId xmlns:a16="http://schemas.microsoft.com/office/drawing/2014/main" id="{A5C87721-1379-42CC-95D8-44E602290334}"/>
                    </a:ext>
                  </a:extLst>
                </p14:cNvPr>
                <p14:cNvContentPartPr/>
                <p14:nvPr/>
              </p14:nvContentPartPr>
              <p14:xfrm>
                <a:off x="5267973" y="5932867"/>
                <a:ext cx="479880" cy="200520"/>
              </p14:xfrm>
            </p:contentPart>
          </mc:Choice>
          <mc:Fallback>
            <p:pic>
              <p:nvPicPr>
                <p:cNvPr id="245" name="Freihand 244">
                  <a:extLst>
                    <a:ext uri="{FF2B5EF4-FFF2-40B4-BE49-F238E27FC236}">
                      <a16:creationId xmlns:a16="http://schemas.microsoft.com/office/drawing/2014/main" id="{A5C87721-1379-42CC-95D8-44E602290334}"/>
                    </a:ext>
                  </a:extLst>
                </p:cNvPr>
                <p:cNvPicPr/>
                <p:nvPr/>
              </p:nvPicPr>
              <p:blipFill>
                <a:blip r:embed="rId344"/>
                <a:stretch>
                  <a:fillRect/>
                </a:stretch>
              </p:blipFill>
              <p:spPr>
                <a:xfrm>
                  <a:off x="5263653" y="5928547"/>
                  <a:ext cx="488520" cy="20916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46" name="Freihand 245">
                  <a:extLst>
                    <a:ext uri="{FF2B5EF4-FFF2-40B4-BE49-F238E27FC236}">
                      <a16:creationId xmlns:a16="http://schemas.microsoft.com/office/drawing/2014/main" id="{8774C8DD-3AAE-45A1-B7EC-711087B8D558}"/>
                    </a:ext>
                  </a:extLst>
                </p14:cNvPr>
                <p14:cNvContentPartPr/>
                <p14:nvPr/>
              </p14:nvContentPartPr>
              <p14:xfrm>
                <a:off x="5726613" y="5979667"/>
                <a:ext cx="126720" cy="203400"/>
              </p14:xfrm>
            </p:contentPart>
          </mc:Choice>
          <mc:Fallback>
            <p:pic>
              <p:nvPicPr>
                <p:cNvPr id="246" name="Freihand 245">
                  <a:extLst>
                    <a:ext uri="{FF2B5EF4-FFF2-40B4-BE49-F238E27FC236}">
                      <a16:creationId xmlns:a16="http://schemas.microsoft.com/office/drawing/2014/main" id="{8774C8DD-3AAE-45A1-B7EC-711087B8D558}"/>
                    </a:ext>
                  </a:extLst>
                </p:cNvPr>
                <p:cNvPicPr/>
                <p:nvPr/>
              </p:nvPicPr>
              <p:blipFill>
                <a:blip r:embed="rId346"/>
                <a:stretch>
                  <a:fillRect/>
                </a:stretch>
              </p:blipFill>
              <p:spPr>
                <a:xfrm>
                  <a:off x="5722293" y="5975347"/>
                  <a:ext cx="135360" cy="2120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47" name="Freihand 246">
                  <a:extLst>
                    <a:ext uri="{FF2B5EF4-FFF2-40B4-BE49-F238E27FC236}">
                      <a16:creationId xmlns:a16="http://schemas.microsoft.com/office/drawing/2014/main" id="{FA65B020-1EDF-4D66-BF2C-F769EEE5FAD1}"/>
                    </a:ext>
                  </a:extLst>
                </p14:cNvPr>
                <p14:cNvContentPartPr/>
                <p14:nvPr/>
              </p14:nvContentPartPr>
              <p14:xfrm>
                <a:off x="5952693" y="5997667"/>
                <a:ext cx="108720" cy="167760"/>
              </p14:xfrm>
            </p:contentPart>
          </mc:Choice>
          <mc:Fallback>
            <p:pic>
              <p:nvPicPr>
                <p:cNvPr id="247" name="Freihand 246">
                  <a:extLst>
                    <a:ext uri="{FF2B5EF4-FFF2-40B4-BE49-F238E27FC236}">
                      <a16:creationId xmlns:a16="http://schemas.microsoft.com/office/drawing/2014/main" id="{FA65B020-1EDF-4D66-BF2C-F769EEE5FAD1}"/>
                    </a:ext>
                  </a:extLst>
                </p:cNvPr>
                <p:cNvPicPr/>
                <p:nvPr/>
              </p:nvPicPr>
              <p:blipFill>
                <a:blip r:embed="rId348"/>
                <a:stretch>
                  <a:fillRect/>
                </a:stretch>
              </p:blipFill>
              <p:spPr>
                <a:xfrm>
                  <a:off x="5948373" y="5993347"/>
                  <a:ext cx="11736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48" name="Freihand 247">
                  <a:extLst>
                    <a:ext uri="{FF2B5EF4-FFF2-40B4-BE49-F238E27FC236}">
                      <a16:creationId xmlns:a16="http://schemas.microsoft.com/office/drawing/2014/main" id="{0D1B2FCF-CFFA-4A18-B399-BCC8F041C0CE}"/>
                    </a:ext>
                  </a:extLst>
                </p14:cNvPr>
                <p14:cNvContentPartPr/>
                <p14:nvPr/>
              </p14:nvContentPartPr>
              <p14:xfrm>
                <a:off x="6092373" y="5875987"/>
                <a:ext cx="208080" cy="161280"/>
              </p14:xfrm>
            </p:contentPart>
          </mc:Choice>
          <mc:Fallback>
            <p:pic>
              <p:nvPicPr>
                <p:cNvPr id="248" name="Freihand 247">
                  <a:extLst>
                    <a:ext uri="{FF2B5EF4-FFF2-40B4-BE49-F238E27FC236}">
                      <a16:creationId xmlns:a16="http://schemas.microsoft.com/office/drawing/2014/main" id="{0D1B2FCF-CFFA-4A18-B399-BCC8F041C0CE}"/>
                    </a:ext>
                  </a:extLst>
                </p:cNvPr>
                <p:cNvPicPr/>
                <p:nvPr/>
              </p:nvPicPr>
              <p:blipFill>
                <a:blip r:embed="rId350"/>
                <a:stretch>
                  <a:fillRect/>
                </a:stretch>
              </p:blipFill>
              <p:spPr>
                <a:xfrm>
                  <a:off x="6088053" y="5871667"/>
                  <a:ext cx="21672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49" name="Freihand 248">
                  <a:extLst>
                    <a:ext uri="{FF2B5EF4-FFF2-40B4-BE49-F238E27FC236}">
                      <a16:creationId xmlns:a16="http://schemas.microsoft.com/office/drawing/2014/main" id="{FD7DE5E6-073C-48D6-9ACC-4685D35D3468}"/>
                    </a:ext>
                  </a:extLst>
                </p14:cNvPr>
                <p14:cNvContentPartPr/>
                <p14:nvPr/>
              </p14:nvContentPartPr>
              <p14:xfrm>
                <a:off x="6233493" y="5880307"/>
                <a:ext cx="223920" cy="155880"/>
              </p14:xfrm>
            </p:contentPart>
          </mc:Choice>
          <mc:Fallback>
            <p:pic>
              <p:nvPicPr>
                <p:cNvPr id="249" name="Freihand 248">
                  <a:extLst>
                    <a:ext uri="{FF2B5EF4-FFF2-40B4-BE49-F238E27FC236}">
                      <a16:creationId xmlns:a16="http://schemas.microsoft.com/office/drawing/2014/main" id="{FD7DE5E6-073C-48D6-9ACC-4685D35D3468}"/>
                    </a:ext>
                  </a:extLst>
                </p:cNvPr>
                <p:cNvPicPr/>
                <p:nvPr/>
              </p:nvPicPr>
              <p:blipFill>
                <a:blip r:embed="rId352"/>
                <a:stretch>
                  <a:fillRect/>
                </a:stretch>
              </p:blipFill>
              <p:spPr>
                <a:xfrm>
                  <a:off x="6229173" y="5875987"/>
                  <a:ext cx="23256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250" name="Freihand 249">
                  <a:extLst>
                    <a:ext uri="{FF2B5EF4-FFF2-40B4-BE49-F238E27FC236}">
                      <a16:creationId xmlns:a16="http://schemas.microsoft.com/office/drawing/2014/main" id="{CA259B4A-191E-4AE8-93F7-4D9C9F7B5A59}"/>
                    </a:ext>
                  </a:extLst>
                </p14:cNvPr>
                <p14:cNvContentPartPr/>
                <p14:nvPr/>
              </p14:nvContentPartPr>
              <p14:xfrm>
                <a:off x="6209733" y="5766547"/>
                <a:ext cx="360" cy="360"/>
              </p14:xfrm>
            </p:contentPart>
          </mc:Choice>
          <mc:Fallback>
            <p:pic>
              <p:nvPicPr>
                <p:cNvPr id="250" name="Freihand 249">
                  <a:extLst>
                    <a:ext uri="{FF2B5EF4-FFF2-40B4-BE49-F238E27FC236}">
                      <a16:creationId xmlns:a16="http://schemas.microsoft.com/office/drawing/2014/main" id="{CA259B4A-191E-4AE8-93F7-4D9C9F7B5A59}"/>
                    </a:ext>
                  </a:extLst>
                </p:cNvPr>
                <p:cNvPicPr/>
                <p:nvPr/>
              </p:nvPicPr>
              <p:blipFill>
                <a:blip r:embed="rId45"/>
                <a:stretch>
                  <a:fillRect/>
                </a:stretch>
              </p:blipFill>
              <p:spPr>
                <a:xfrm>
                  <a:off x="6205413" y="5762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51" name="Freihand 250">
                  <a:extLst>
                    <a:ext uri="{FF2B5EF4-FFF2-40B4-BE49-F238E27FC236}">
                      <a16:creationId xmlns:a16="http://schemas.microsoft.com/office/drawing/2014/main" id="{294BB56F-B00D-48C0-A748-20A1552B06FA}"/>
                    </a:ext>
                  </a:extLst>
                </p14:cNvPr>
                <p14:cNvContentPartPr/>
                <p14:nvPr/>
              </p14:nvContentPartPr>
              <p14:xfrm>
                <a:off x="6660093" y="5911267"/>
                <a:ext cx="18720" cy="132120"/>
              </p14:xfrm>
            </p:contentPart>
          </mc:Choice>
          <mc:Fallback>
            <p:pic>
              <p:nvPicPr>
                <p:cNvPr id="251" name="Freihand 250">
                  <a:extLst>
                    <a:ext uri="{FF2B5EF4-FFF2-40B4-BE49-F238E27FC236}">
                      <a16:creationId xmlns:a16="http://schemas.microsoft.com/office/drawing/2014/main" id="{294BB56F-B00D-48C0-A748-20A1552B06FA}"/>
                    </a:ext>
                  </a:extLst>
                </p:cNvPr>
                <p:cNvPicPr/>
                <p:nvPr/>
              </p:nvPicPr>
              <p:blipFill>
                <a:blip r:embed="rId355"/>
                <a:stretch>
                  <a:fillRect/>
                </a:stretch>
              </p:blipFill>
              <p:spPr>
                <a:xfrm>
                  <a:off x="6655773" y="5906947"/>
                  <a:ext cx="273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52" name="Freihand 251">
                  <a:extLst>
                    <a:ext uri="{FF2B5EF4-FFF2-40B4-BE49-F238E27FC236}">
                      <a16:creationId xmlns:a16="http://schemas.microsoft.com/office/drawing/2014/main" id="{EAD4D6C9-2905-412D-A3EE-C08652033F7A}"/>
                    </a:ext>
                  </a:extLst>
                </p14:cNvPr>
                <p14:cNvContentPartPr/>
                <p14:nvPr/>
              </p14:nvContentPartPr>
              <p14:xfrm>
                <a:off x="6574773" y="5881747"/>
                <a:ext cx="204840" cy="12240"/>
              </p14:xfrm>
            </p:contentPart>
          </mc:Choice>
          <mc:Fallback>
            <p:pic>
              <p:nvPicPr>
                <p:cNvPr id="252" name="Freihand 251">
                  <a:extLst>
                    <a:ext uri="{FF2B5EF4-FFF2-40B4-BE49-F238E27FC236}">
                      <a16:creationId xmlns:a16="http://schemas.microsoft.com/office/drawing/2014/main" id="{EAD4D6C9-2905-412D-A3EE-C08652033F7A}"/>
                    </a:ext>
                  </a:extLst>
                </p:cNvPr>
                <p:cNvPicPr/>
                <p:nvPr/>
              </p:nvPicPr>
              <p:blipFill>
                <a:blip r:embed="rId357"/>
                <a:stretch>
                  <a:fillRect/>
                </a:stretch>
              </p:blipFill>
              <p:spPr>
                <a:xfrm>
                  <a:off x="6570453" y="5877427"/>
                  <a:ext cx="2134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53" name="Freihand 252">
                  <a:extLst>
                    <a:ext uri="{FF2B5EF4-FFF2-40B4-BE49-F238E27FC236}">
                      <a16:creationId xmlns:a16="http://schemas.microsoft.com/office/drawing/2014/main" id="{4291F25C-2E96-4B8B-9349-BF5045036244}"/>
                    </a:ext>
                  </a:extLst>
                </p14:cNvPr>
                <p14:cNvContentPartPr/>
                <p14:nvPr/>
              </p14:nvContentPartPr>
              <p14:xfrm>
                <a:off x="6805173" y="5829547"/>
                <a:ext cx="87480" cy="209520"/>
              </p14:xfrm>
            </p:contentPart>
          </mc:Choice>
          <mc:Fallback>
            <p:pic>
              <p:nvPicPr>
                <p:cNvPr id="253" name="Freihand 252">
                  <a:extLst>
                    <a:ext uri="{FF2B5EF4-FFF2-40B4-BE49-F238E27FC236}">
                      <a16:creationId xmlns:a16="http://schemas.microsoft.com/office/drawing/2014/main" id="{4291F25C-2E96-4B8B-9349-BF5045036244}"/>
                    </a:ext>
                  </a:extLst>
                </p:cNvPr>
                <p:cNvPicPr/>
                <p:nvPr/>
              </p:nvPicPr>
              <p:blipFill>
                <a:blip r:embed="rId359"/>
                <a:stretch>
                  <a:fillRect/>
                </a:stretch>
              </p:blipFill>
              <p:spPr>
                <a:xfrm>
                  <a:off x="6800853" y="5825227"/>
                  <a:ext cx="9612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55" name="Freihand 254">
                  <a:extLst>
                    <a:ext uri="{FF2B5EF4-FFF2-40B4-BE49-F238E27FC236}">
                      <a16:creationId xmlns:a16="http://schemas.microsoft.com/office/drawing/2014/main" id="{C5C42D00-7B94-4F35-BC69-34E362DD4CDF}"/>
                    </a:ext>
                  </a:extLst>
                </p14:cNvPr>
                <p14:cNvContentPartPr/>
                <p14:nvPr/>
              </p14:nvContentPartPr>
              <p14:xfrm>
                <a:off x="6929733" y="5951947"/>
                <a:ext cx="106920" cy="86400"/>
              </p14:xfrm>
            </p:contentPart>
          </mc:Choice>
          <mc:Fallback>
            <p:pic>
              <p:nvPicPr>
                <p:cNvPr id="255" name="Freihand 254">
                  <a:extLst>
                    <a:ext uri="{FF2B5EF4-FFF2-40B4-BE49-F238E27FC236}">
                      <a16:creationId xmlns:a16="http://schemas.microsoft.com/office/drawing/2014/main" id="{C5C42D00-7B94-4F35-BC69-34E362DD4CDF}"/>
                    </a:ext>
                  </a:extLst>
                </p:cNvPr>
                <p:cNvPicPr/>
                <p:nvPr/>
              </p:nvPicPr>
              <p:blipFill>
                <a:blip r:embed="rId361"/>
                <a:stretch>
                  <a:fillRect/>
                </a:stretch>
              </p:blipFill>
              <p:spPr>
                <a:xfrm>
                  <a:off x="6925413" y="5947627"/>
                  <a:ext cx="11556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56" name="Freihand 255">
                  <a:extLst>
                    <a:ext uri="{FF2B5EF4-FFF2-40B4-BE49-F238E27FC236}">
                      <a16:creationId xmlns:a16="http://schemas.microsoft.com/office/drawing/2014/main" id="{EC3E2803-E92E-4D75-AC2F-C31D1A3E09B2}"/>
                    </a:ext>
                  </a:extLst>
                </p14:cNvPr>
                <p14:cNvContentPartPr/>
                <p14:nvPr/>
              </p14:nvContentPartPr>
              <p14:xfrm>
                <a:off x="7058973" y="5951947"/>
                <a:ext cx="29880" cy="94320"/>
              </p14:xfrm>
            </p:contentPart>
          </mc:Choice>
          <mc:Fallback>
            <p:pic>
              <p:nvPicPr>
                <p:cNvPr id="256" name="Freihand 255">
                  <a:extLst>
                    <a:ext uri="{FF2B5EF4-FFF2-40B4-BE49-F238E27FC236}">
                      <a16:creationId xmlns:a16="http://schemas.microsoft.com/office/drawing/2014/main" id="{EC3E2803-E92E-4D75-AC2F-C31D1A3E09B2}"/>
                    </a:ext>
                  </a:extLst>
                </p:cNvPr>
                <p:cNvPicPr/>
                <p:nvPr/>
              </p:nvPicPr>
              <p:blipFill>
                <a:blip r:embed="rId363"/>
                <a:stretch>
                  <a:fillRect/>
                </a:stretch>
              </p:blipFill>
              <p:spPr>
                <a:xfrm>
                  <a:off x="7054653" y="5947627"/>
                  <a:ext cx="385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57" name="Freihand 256">
                  <a:extLst>
                    <a:ext uri="{FF2B5EF4-FFF2-40B4-BE49-F238E27FC236}">
                      <a16:creationId xmlns:a16="http://schemas.microsoft.com/office/drawing/2014/main" id="{F35F9CF6-9176-4740-A9D1-482FEBEE7C19}"/>
                    </a:ext>
                  </a:extLst>
                </p14:cNvPr>
                <p14:cNvContentPartPr/>
                <p14:nvPr/>
              </p14:nvContentPartPr>
              <p14:xfrm>
                <a:off x="7131693" y="5813347"/>
                <a:ext cx="12240" cy="114480"/>
              </p14:xfrm>
            </p:contentPart>
          </mc:Choice>
          <mc:Fallback>
            <p:pic>
              <p:nvPicPr>
                <p:cNvPr id="257" name="Freihand 256">
                  <a:extLst>
                    <a:ext uri="{FF2B5EF4-FFF2-40B4-BE49-F238E27FC236}">
                      <a16:creationId xmlns:a16="http://schemas.microsoft.com/office/drawing/2014/main" id="{F35F9CF6-9176-4740-A9D1-482FEBEE7C19}"/>
                    </a:ext>
                  </a:extLst>
                </p:cNvPr>
                <p:cNvPicPr/>
                <p:nvPr/>
              </p:nvPicPr>
              <p:blipFill>
                <a:blip r:embed="rId365"/>
                <a:stretch>
                  <a:fillRect/>
                </a:stretch>
              </p:blipFill>
              <p:spPr>
                <a:xfrm>
                  <a:off x="7127373" y="5809027"/>
                  <a:ext cx="208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58" name="Freihand 257">
                  <a:extLst>
                    <a:ext uri="{FF2B5EF4-FFF2-40B4-BE49-F238E27FC236}">
                      <a16:creationId xmlns:a16="http://schemas.microsoft.com/office/drawing/2014/main" id="{1295D8F5-A2C1-4B78-B255-F161D33F1659}"/>
                    </a:ext>
                  </a:extLst>
                </p14:cNvPr>
                <p14:cNvContentPartPr/>
                <p14:nvPr/>
              </p14:nvContentPartPr>
              <p14:xfrm>
                <a:off x="7177413" y="5782387"/>
                <a:ext cx="36720" cy="249480"/>
              </p14:xfrm>
            </p:contentPart>
          </mc:Choice>
          <mc:Fallback>
            <p:pic>
              <p:nvPicPr>
                <p:cNvPr id="258" name="Freihand 257">
                  <a:extLst>
                    <a:ext uri="{FF2B5EF4-FFF2-40B4-BE49-F238E27FC236}">
                      <a16:creationId xmlns:a16="http://schemas.microsoft.com/office/drawing/2014/main" id="{1295D8F5-A2C1-4B78-B255-F161D33F1659}"/>
                    </a:ext>
                  </a:extLst>
                </p:cNvPr>
                <p:cNvPicPr/>
                <p:nvPr/>
              </p:nvPicPr>
              <p:blipFill>
                <a:blip r:embed="rId367"/>
                <a:stretch>
                  <a:fillRect/>
                </a:stretch>
              </p:blipFill>
              <p:spPr>
                <a:xfrm>
                  <a:off x="7173093" y="5778067"/>
                  <a:ext cx="4536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9" name="Freihand 258">
                  <a:extLst>
                    <a:ext uri="{FF2B5EF4-FFF2-40B4-BE49-F238E27FC236}">
                      <a16:creationId xmlns:a16="http://schemas.microsoft.com/office/drawing/2014/main" id="{9C0520E4-EBEB-4DA0-B228-8A7B4E1B9147}"/>
                    </a:ext>
                  </a:extLst>
                </p14:cNvPr>
                <p14:cNvContentPartPr/>
                <p14:nvPr/>
              </p14:nvContentPartPr>
              <p14:xfrm>
                <a:off x="7213053" y="5917747"/>
                <a:ext cx="120960" cy="81360"/>
              </p14:xfrm>
            </p:contentPart>
          </mc:Choice>
          <mc:Fallback>
            <p:pic>
              <p:nvPicPr>
                <p:cNvPr id="259" name="Freihand 258">
                  <a:extLst>
                    <a:ext uri="{FF2B5EF4-FFF2-40B4-BE49-F238E27FC236}">
                      <a16:creationId xmlns:a16="http://schemas.microsoft.com/office/drawing/2014/main" id="{9C0520E4-EBEB-4DA0-B228-8A7B4E1B9147}"/>
                    </a:ext>
                  </a:extLst>
                </p:cNvPr>
                <p:cNvPicPr/>
                <p:nvPr/>
              </p:nvPicPr>
              <p:blipFill>
                <a:blip r:embed="rId369"/>
                <a:stretch>
                  <a:fillRect/>
                </a:stretch>
              </p:blipFill>
              <p:spPr>
                <a:xfrm>
                  <a:off x="7208733" y="5913427"/>
                  <a:ext cx="1296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60" name="Freihand 259">
                  <a:extLst>
                    <a:ext uri="{FF2B5EF4-FFF2-40B4-BE49-F238E27FC236}">
                      <a16:creationId xmlns:a16="http://schemas.microsoft.com/office/drawing/2014/main" id="{F2DF9E32-4843-4ADD-A7A4-94407708B112}"/>
                    </a:ext>
                  </a:extLst>
                </p14:cNvPr>
                <p14:cNvContentPartPr/>
                <p14:nvPr/>
              </p14:nvContentPartPr>
              <p14:xfrm>
                <a:off x="7373973" y="5932507"/>
                <a:ext cx="82080" cy="55800"/>
              </p14:xfrm>
            </p:contentPart>
          </mc:Choice>
          <mc:Fallback>
            <p:pic>
              <p:nvPicPr>
                <p:cNvPr id="260" name="Freihand 259">
                  <a:extLst>
                    <a:ext uri="{FF2B5EF4-FFF2-40B4-BE49-F238E27FC236}">
                      <a16:creationId xmlns:a16="http://schemas.microsoft.com/office/drawing/2014/main" id="{F2DF9E32-4843-4ADD-A7A4-94407708B112}"/>
                    </a:ext>
                  </a:extLst>
                </p:cNvPr>
                <p:cNvPicPr/>
                <p:nvPr/>
              </p:nvPicPr>
              <p:blipFill>
                <a:blip r:embed="rId371"/>
                <a:stretch>
                  <a:fillRect/>
                </a:stretch>
              </p:blipFill>
              <p:spPr>
                <a:xfrm>
                  <a:off x="7369653" y="5928187"/>
                  <a:ext cx="9072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61" name="Freihand 260">
                  <a:extLst>
                    <a:ext uri="{FF2B5EF4-FFF2-40B4-BE49-F238E27FC236}">
                      <a16:creationId xmlns:a16="http://schemas.microsoft.com/office/drawing/2014/main" id="{DBF9846F-9C11-4D04-BE47-9C874FF05F4D}"/>
                    </a:ext>
                  </a:extLst>
                </p14:cNvPr>
                <p14:cNvContentPartPr/>
                <p14:nvPr/>
              </p14:nvContentPartPr>
              <p14:xfrm>
                <a:off x="7460013" y="5859427"/>
                <a:ext cx="104760" cy="117360"/>
              </p14:xfrm>
            </p:contentPart>
          </mc:Choice>
          <mc:Fallback>
            <p:pic>
              <p:nvPicPr>
                <p:cNvPr id="261" name="Freihand 260">
                  <a:extLst>
                    <a:ext uri="{FF2B5EF4-FFF2-40B4-BE49-F238E27FC236}">
                      <a16:creationId xmlns:a16="http://schemas.microsoft.com/office/drawing/2014/main" id="{DBF9846F-9C11-4D04-BE47-9C874FF05F4D}"/>
                    </a:ext>
                  </a:extLst>
                </p:cNvPr>
                <p:cNvPicPr/>
                <p:nvPr/>
              </p:nvPicPr>
              <p:blipFill>
                <a:blip r:embed="rId373"/>
                <a:stretch>
                  <a:fillRect/>
                </a:stretch>
              </p:blipFill>
              <p:spPr>
                <a:xfrm>
                  <a:off x="7455693" y="5855107"/>
                  <a:ext cx="113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62" name="Freihand 261">
                  <a:extLst>
                    <a:ext uri="{FF2B5EF4-FFF2-40B4-BE49-F238E27FC236}">
                      <a16:creationId xmlns:a16="http://schemas.microsoft.com/office/drawing/2014/main" id="{9EC41269-9ED0-4BAB-B1FA-92839569ADC2}"/>
                    </a:ext>
                  </a:extLst>
                </p14:cNvPr>
                <p14:cNvContentPartPr/>
                <p14:nvPr/>
              </p14:nvContentPartPr>
              <p14:xfrm>
                <a:off x="7574853" y="5848267"/>
                <a:ext cx="57960" cy="137520"/>
              </p14:xfrm>
            </p:contentPart>
          </mc:Choice>
          <mc:Fallback>
            <p:pic>
              <p:nvPicPr>
                <p:cNvPr id="262" name="Freihand 261">
                  <a:extLst>
                    <a:ext uri="{FF2B5EF4-FFF2-40B4-BE49-F238E27FC236}">
                      <a16:creationId xmlns:a16="http://schemas.microsoft.com/office/drawing/2014/main" id="{9EC41269-9ED0-4BAB-B1FA-92839569ADC2}"/>
                    </a:ext>
                  </a:extLst>
                </p:cNvPr>
                <p:cNvPicPr/>
                <p:nvPr/>
              </p:nvPicPr>
              <p:blipFill>
                <a:blip r:embed="rId375"/>
                <a:stretch>
                  <a:fillRect/>
                </a:stretch>
              </p:blipFill>
              <p:spPr>
                <a:xfrm>
                  <a:off x="7570533" y="5843947"/>
                  <a:ext cx="6660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63" name="Freihand 262">
                  <a:extLst>
                    <a:ext uri="{FF2B5EF4-FFF2-40B4-BE49-F238E27FC236}">
                      <a16:creationId xmlns:a16="http://schemas.microsoft.com/office/drawing/2014/main" id="{28159F28-B7B2-42FD-A16A-3A2DA17FBA21}"/>
                    </a:ext>
                  </a:extLst>
                </p14:cNvPr>
                <p14:cNvContentPartPr/>
                <p14:nvPr/>
              </p14:nvContentPartPr>
              <p14:xfrm>
                <a:off x="7631733" y="5882467"/>
                <a:ext cx="102600" cy="94320"/>
              </p14:xfrm>
            </p:contentPart>
          </mc:Choice>
          <mc:Fallback>
            <p:pic>
              <p:nvPicPr>
                <p:cNvPr id="263" name="Freihand 262">
                  <a:extLst>
                    <a:ext uri="{FF2B5EF4-FFF2-40B4-BE49-F238E27FC236}">
                      <a16:creationId xmlns:a16="http://schemas.microsoft.com/office/drawing/2014/main" id="{28159F28-B7B2-42FD-A16A-3A2DA17FBA21}"/>
                    </a:ext>
                  </a:extLst>
                </p:cNvPr>
                <p:cNvPicPr/>
                <p:nvPr/>
              </p:nvPicPr>
              <p:blipFill>
                <a:blip r:embed="rId377"/>
                <a:stretch>
                  <a:fillRect/>
                </a:stretch>
              </p:blipFill>
              <p:spPr>
                <a:xfrm>
                  <a:off x="7627413" y="5878147"/>
                  <a:ext cx="11124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65" name="Freihand 264">
                  <a:extLst>
                    <a:ext uri="{FF2B5EF4-FFF2-40B4-BE49-F238E27FC236}">
                      <a16:creationId xmlns:a16="http://schemas.microsoft.com/office/drawing/2014/main" id="{97B7F718-6602-4FEA-B83C-C6C9B2F9FDB9}"/>
                    </a:ext>
                  </a:extLst>
                </p14:cNvPr>
                <p14:cNvContentPartPr/>
                <p14:nvPr/>
              </p14:nvContentPartPr>
              <p14:xfrm>
                <a:off x="7868973" y="5862667"/>
                <a:ext cx="309960" cy="118440"/>
              </p14:xfrm>
            </p:contentPart>
          </mc:Choice>
          <mc:Fallback>
            <p:pic>
              <p:nvPicPr>
                <p:cNvPr id="265" name="Freihand 264">
                  <a:extLst>
                    <a:ext uri="{FF2B5EF4-FFF2-40B4-BE49-F238E27FC236}">
                      <a16:creationId xmlns:a16="http://schemas.microsoft.com/office/drawing/2014/main" id="{97B7F718-6602-4FEA-B83C-C6C9B2F9FDB9}"/>
                    </a:ext>
                  </a:extLst>
                </p:cNvPr>
                <p:cNvPicPr/>
                <p:nvPr/>
              </p:nvPicPr>
              <p:blipFill>
                <a:blip r:embed="rId379"/>
                <a:stretch>
                  <a:fillRect/>
                </a:stretch>
              </p:blipFill>
              <p:spPr>
                <a:xfrm>
                  <a:off x="7864653" y="5858347"/>
                  <a:ext cx="3186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66" name="Freihand 265">
                  <a:extLst>
                    <a:ext uri="{FF2B5EF4-FFF2-40B4-BE49-F238E27FC236}">
                      <a16:creationId xmlns:a16="http://schemas.microsoft.com/office/drawing/2014/main" id="{FA0E2604-5784-43F1-AF77-C869F888B9C1}"/>
                    </a:ext>
                  </a:extLst>
                </p14:cNvPr>
                <p14:cNvContentPartPr/>
                <p14:nvPr/>
              </p14:nvContentPartPr>
              <p14:xfrm>
                <a:off x="8151213" y="5782027"/>
                <a:ext cx="175320" cy="171720"/>
              </p14:xfrm>
            </p:contentPart>
          </mc:Choice>
          <mc:Fallback>
            <p:pic>
              <p:nvPicPr>
                <p:cNvPr id="266" name="Freihand 265">
                  <a:extLst>
                    <a:ext uri="{FF2B5EF4-FFF2-40B4-BE49-F238E27FC236}">
                      <a16:creationId xmlns:a16="http://schemas.microsoft.com/office/drawing/2014/main" id="{FA0E2604-5784-43F1-AF77-C869F888B9C1}"/>
                    </a:ext>
                  </a:extLst>
                </p:cNvPr>
                <p:cNvPicPr/>
                <p:nvPr/>
              </p:nvPicPr>
              <p:blipFill>
                <a:blip r:embed="rId381"/>
                <a:stretch>
                  <a:fillRect/>
                </a:stretch>
              </p:blipFill>
              <p:spPr>
                <a:xfrm>
                  <a:off x="8146893" y="5777707"/>
                  <a:ext cx="1839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67" name="Freihand 266">
                  <a:extLst>
                    <a:ext uri="{FF2B5EF4-FFF2-40B4-BE49-F238E27FC236}">
                      <a16:creationId xmlns:a16="http://schemas.microsoft.com/office/drawing/2014/main" id="{EFAB7D39-C49B-4CCC-8602-ACFAAF9A851C}"/>
                    </a:ext>
                  </a:extLst>
                </p14:cNvPr>
                <p14:cNvContentPartPr/>
                <p14:nvPr/>
              </p14:nvContentPartPr>
              <p14:xfrm>
                <a:off x="8175693" y="5842867"/>
                <a:ext cx="71280" cy="8280"/>
              </p14:xfrm>
            </p:contentPart>
          </mc:Choice>
          <mc:Fallback>
            <p:pic>
              <p:nvPicPr>
                <p:cNvPr id="267" name="Freihand 266">
                  <a:extLst>
                    <a:ext uri="{FF2B5EF4-FFF2-40B4-BE49-F238E27FC236}">
                      <a16:creationId xmlns:a16="http://schemas.microsoft.com/office/drawing/2014/main" id="{EFAB7D39-C49B-4CCC-8602-ACFAAF9A851C}"/>
                    </a:ext>
                  </a:extLst>
                </p:cNvPr>
                <p:cNvPicPr/>
                <p:nvPr/>
              </p:nvPicPr>
              <p:blipFill>
                <a:blip r:embed="rId383"/>
                <a:stretch>
                  <a:fillRect/>
                </a:stretch>
              </p:blipFill>
              <p:spPr>
                <a:xfrm>
                  <a:off x="8171373" y="5838547"/>
                  <a:ext cx="79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68" name="Freihand 267">
                  <a:extLst>
                    <a:ext uri="{FF2B5EF4-FFF2-40B4-BE49-F238E27FC236}">
                      <a16:creationId xmlns:a16="http://schemas.microsoft.com/office/drawing/2014/main" id="{FD765964-8D96-4F0A-8AC2-4E8177D409F1}"/>
                    </a:ext>
                  </a:extLst>
                </p14:cNvPr>
                <p14:cNvContentPartPr/>
                <p14:nvPr/>
              </p14:nvContentPartPr>
              <p14:xfrm>
                <a:off x="6689253" y="6151747"/>
                <a:ext cx="97200" cy="151920"/>
              </p14:xfrm>
            </p:contentPart>
          </mc:Choice>
          <mc:Fallback>
            <p:pic>
              <p:nvPicPr>
                <p:cNvPr id="268" name="Freihand 267">
                  <a:extLst>
                    <a:ext uri="{FF2B5EF4-FFF2-40B4-BE49-F238E27FC236}">
                      <a16:creationId xmlns:a16="http://schemas.microsoft.com/office/drawing/2014/main" id="{FD765964-8D96-4F0A-8AC2-4E8177D409F1}"/>
                    </a:ext>
                  </a:extLst>
                </p:cNvPr>
                <p:cNvPicPr/>
                <p:nvPr/>
              </p:nvPicPr>
              <p:blipFill>
                <a:blip r:embed="rId385"/>
                <a:stretch>
                  <a:fillRect/>
                </a:stretch>
              </p:blipFill>
              <p:spPr>
                <a:xfrm>
                  <a:off x="6684933" y="6147427"/>
                  <a:ext cx="10584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69" name="Freihand 268">
                  <a:extLst>
                    <a:ext uri="{FF2B5EF4-FFF2-40B4-BE49-F238E27FC236}">
                      <a16:creationId xmlns:a16="http://schemas.microsoft.com/office/drawing/2014/main" id="{817E155F-BC98-4A87-B773-21C816E595E6}"/>
                    </a:ext>
                  </a:extLst>
                </p14:cNvPr>
                <p14:cNvContentPartPr/>
                <p14:nvPr/>
              </p14:nvContentPartPr>
              <p14:xfrm>
                <a:off x="6723093" y="6154627"/>
                <a:ext cx="113760" cy="168840"/>
              </p14:xfrm>
            </p:contentPart>
          </mc:Choice>
          <mc:Fallback>
            <p:pic>
              <p:nvPicPr>
                <p:cNvPr id="269" name="Freihand 268">
                  <a:extLst>
                    <a:ext uri="{FF2B5EF4-FFF2-40B4-BE49-F238E27FC236}">
                      <a16:creationId xmlns:a16="http://schemas.microsoft.com/office/drawing/2014/main" id="{817E155F-BC98-4A87-B773-21C816E595E6}"/>
                    </a:ext>
                  </a:extLst>
                </p:cNvPr>
                <p:cNvPicPr/>
                <p:nvPr/>
              </p:nvPicPr>
              <p:blipFill>
                <a:blip r:embed="rId387"/>
                <a:stretch>
                  <a:fillRect/>
                </a:stretch>
              </p:blipFill>
              <p:spPr>
                <a:xfrm>
                  <a:off x="6718773" y="6150307"/>
                  <a:ext cx="12240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70" name="Freihand 269">
                  <a:extLst>
                    <a:ext uri="{FF2B5EF4-FFF2-40B4-BE49-F238E27FC236}">
                      <a16:creationId xmlns:a16="http://schemas.microsoft.com/office/drawing/2014/main" id="{2ECC0A5A-775A-4E1E-BF47-B3A551834B30}"/>
                    </a:ext>
                  </a:extLst>
                </p14:cNvPr>
                <p14:cNvContentPartPr/>
                <p14:nvPr/>
              </p14:nvContentPartPr>
              <p14:xfrm>
                <a:off x="6834693" y="6165787"/>
                <a:ext cx="125640" cy="137160"/>
              </p14:xfrm>
            </p:contentPart>
          </mc:Choice>
          <mc:Fallback>
            <p:pic>
              <p:nvPicPr>
                <p:cNvPr id="270" name="Freihand 269">
                  <a:extLst>
                    <a:ext uri="{FF2B5EF4-FFF2-40B4-BE49-F238E27FC236}">
                      <a16:creationId xmlns:a16="http://schemas.microsoft.com/office/drawing/2014/main" id="{2ECC0A5A-775A-4E1E-BF47-B3A551834B30}"/>
                    </a:ext>
                  </a:extLst>
                </p:cNvPr>
                <p:cNvPicPr/>
                <p:nvPr/>
              </p:nvPicPr>
              <p:blipFill>
                <a:blip r:embed="rId389"/>
                <a:stretch>
                  <a:fillRect/>
                </a:stretch>
              </p:blipFill>
              <p:spPr>
                <a:xfrm>
                  <a:off x="6830373" y="6161467"/>
                  <a:ext cx="134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71" name="Freihand 270">
                  <a:extLst>
                    <a:ext uri="{FF2B5EF4-FFF2-40B4-BE49-F238E27FC236}">
                      <a16:creationId xmlns:a16="http://schemas.microsoft.com/office/drawing/2014/main" id="{9E202191-60A6-492B-8CF2-5D1F71EC4839}"/>
                    </a:ext>
                  </a:extLst>
                </p14:cNvPr>
                <p14:cNvContentPartPr/>
                <p14:nvPr/>
              </p14:nvContentPartPr>
              <p14:xfrm>
                <a:off x="6985173" y="6121507"/>
                <a:ext cx="116640" cy="168840"/>
              </p14:xfrm>
            </p:contentPart>
          </mc:Choice>
          <mc:Fallback>
            <p:pic>
              <p:nvPicPr>
                <p:cNvPr id="271" name="Freihand 270">
                  <a:extLst>
                    <a:ext uri="{FF2B5EF4-FFF2-40B4-BE49-F238E27FC236}">
                      <a16:creationId xmlns:a16="http://schemas.microsoft.com/office/drawing/2014/main" id="{9E202191-60A6-492B-8CF2-5D1F71EC4839}"/>
                    </a:ext>
                  </a:extLst>
                </p:cNvPr>
                <p:cNvPicPr/>
                <p:nvPr/>
              </p:nvPicPr>
              <p:blipFill>
                <a:blip r:embed="rId391"/>
                <a:stretch>
                  <a:fillRect/>
                </a:stretch>
              </p:blipFill>
              <p:spPr>
                <a:xfrm>
                  <a:off x="6980853" y="6117187"/>
                  <a:ext cx="1252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72" name="Freihand 271">
                  <a:extLst>
                    <a:ext uri="{FF2B5EF4-FFF2-40B4-BE49-F238E27FC236}">
                      <a16:creationId xmlns:a16="http://schemas.microsoft.com/office/drawing/2014/main" id="{AAAF6E1B-6910-44FD-93FE-5FD179D3EB76}"/>
                    </a:ext>
                  </a:extLst>
                </p14:cNvPr>
                <p14:cNvContentPartPr/>
                <p14:nvPr/>
              </p14:nvContentPartPr>
              <p14:xfrm>
                <a:off x="7104693" y="6184147"/>
                <a:ext cx="69840" cy="94680"/>
              </p14:xfrm>
            </p:contentPart>
          </mc:Choice>
          <mc:Fallback>
            <p:pic>
              <p:nvPicPr>
                <p:cNvPr id="272" name="Freihand 271">
                  <a:extLst>
                    <a:ext uri="{FF2B5EF4-FFF2-40B4-BE49-F238E27FC236}">
                      <a16:creationId xmlns:a16="http://schemas.microsoft.com/office/drawing/2014/main" id="{AAAF6E1B-6910-44FD-93FE-5FD179D3EB76}"/>
                    </a:ext>
                  </a:extLst>
                </p:cNvPr>
                <p:cNvPicPr/>
                <p:nvPr/>
              </p:nvPicPr>
              <p:blipFill>
                <a:blip r:embed="rId393"/>
                <a:stretch>
                  <a:fillRect/>
                </a:stretch>
              </p:blipFill>
              <p:spPr>
                <a:xfrm>
                  <a:off x="7100373" y="6179827"/>
                  <a:ext cx="784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73" name="Freihand 272">
                  <a:extLst>
                    <a:ext uri="{FF2B5EF4-FFF2-40B4-BE49-F238E27FC236}">
                      <a16:creationId xmlns:a16="http://schemas.microsoft.com/office/drawing/2014/main" id="{A8EDF65A-EC3B-48AE-B97A-3E2FE1673A44}"/>
                    </a:ext>
                  </a:extLst>
                </p14:cNvPr>
                <p14:cNvContentPartPr/>
                <p14:nvPr/>
              </p14:nvContentPartPr>
              <p14:xfrm>
                <a:off x="7136733" y="6113587"/>
                <a:ext cx="118800" cy="235800"/>
              </p14:xfrm>
            </p:contentPart>
          </mc:Choice>
          <mc:Fallback>
            <p:pic>
              <p:nvPicPr>
                <p:cNvPr id="273" name="Freihand 272">
                  <a:extLst>
                    <a:ext uri="{FF2B5EF4-FFF2-40B4-BE49-F238E27FC236}">
                      <a16:creationId xmlns:a16="http://schemas.microsoft.com/office/drawing/2014/main" id="{A8EDF65A-EC3B-48AE-B97A-3E2FE1673A44}"/>
                    </a:ext>
                  </a:extLst>
                </p:cNvPr>
                <p:cNvPicPr/>
                <p:nvPr/>
              </p:nvPicPr>
              <p:blipFill>
                <a:blip r:embed="rId395"/>
                <a:stretch>
                  <a:fillRect/>
                </a:stretch>
              </p:blipFill>
              <p:spPr>
                <a:xfrm>
                  <a:off x="7132413" y="6109267"/>
                  <a:ext cx="12744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75" name="Freihand 274">
                  <a:extLst>
                    <a:ext uri="{FF2B5EF4-FFF2-40B4-BE49-F238E27FC236}">
                      <a16:creationId xmlns:a16="http://schemas.microsoft.com/office/drawing/2014/main" id="{B2792AF4-132D-47F3-927C-A46CD9603097}"/>
                    </a:ext>
                  </a:extLst>
                </p14:cNvPr>
                <p14:cNvContentPartPr/>
                <p14:nvPr/>
              </p14:nvContentPartPr>
              <p14:xfrm>
                <a:off x="7331493" y="6173347"/>
                <a:ext cx="127440" cy="119520"/>
              </p14:xfrm>
            </p:contentPart>
          </mc:Choice>
          <mc:Fallback>
            <p:pic>
              <p:nvPicPr>
                <p:cNvPr id="275" name="Freihand 274">
                  <a:extLst>
                    <a:ext uri="{FF2B5EF4-FFF2-40B4-BE49-F238E27FC236}">
                      <a16:creationId xmlns:a16="http://schemas.microsoft.com/office/drawing/2014/main" id="{B2792AF4-132D-47F3-927C-A46CD9603097}"/>
                    </a:ext>
                  </a:extLst>
                </p:cNvPr>
                <p:cNvPicPr/>
                <p:nvPr/>
              </p:nvPicPr>
              <p:blipFill>
                <a:blip r:embed="rId397"/>
                <a:stretch>
                  <a:fillRect/>
                </a:stretch>
              </p:blipFill>
              <p:spPr>
                <a:xfrm>
                  <a:off x="7327173" y="6169027"/>
                  <a:ext cx="1360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76" name="Freihand 275">
                  <a:extLst>
                    <a:ext uri="{FF2B5EF4-FFF2-40B4-BE49-F238E27FC236}">
                      <a16:creationId xmlns:a16="http://schemas.microsoft.com/office/drawing/2014/main" id="{0677BE9B-F4C9-47A1-A136-01A93DFDCABC}"/>
                    </a:ext>
                  </a:extLst>
                </p14:cNvPr>
                <p14:cNvContentPartPr/>
                <p14:nvPr/>
              </p14:nvContentPartPr>
              <p14:xfrm>
                <a:off x="7511853" y="6165787"/>
                <a:ext cx="105120" cy="192960"/>
              </p14:xfrm>
            </p:contentPart>
          </mc:Choice>
          <mc:Fallback>
            <p:pic>
              <p:nvPicPr>
                <p:cNvPr id="276" name="Freihand 275">
                  <a:extLst>
                    <a:ext uri="{FF2B5EF4-FFF2-40B4-BE49-F238E27FC236}">
                      <a16:creationId xmlns:a16="http://schemas.microsoft.com/office/drawing/2014/main" id="{0677BE9B-F4C9-47A1-A136-01A93DFDCABC}"/>
                    </a:ext>
                  </a:extLst>
                </p:cNvPr>
                <p:cNvPicPr/>
                <p:nvPr/>
              </p:nvPicPr>
              <p:blipFill>
                <a:blip r:embed="rId399"/>
                <a:stretch>
                  <a:fillRect/>
                </a:stretch>
              </p:blipFill>
              <p:spPr>
                <a:xfrm>
                  <a:off x="7507533" y="6161467"/>
                  <a:ext cx="11376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77" name="Freihand 276">
                  <a:extLst>
                    <a:ext uri="{FF2B5EF4-FFF2-40B4-BE49-F238E27FC236}">
                      <a16:creationId xmlns:a16="http://schemas.microsoft.com/office/drawing/2014/main" id="{FE3A69FE-D97D-4491-BE89-0755CB4813C8}"/>
                    </a:ext>
                  </a:extLst>
                </p14:cNvPr>
                <p14:cNvContentPartPr/>
                <p14:nvPr/>
              </p14:nvContentPartPr>
              <p14:xfrm>
                <a:off x="7646133" y="6206827"/>
                <a:ext cx="151200" cy="92520"/>
              </p14:xfrm>
            </p:contentPart>
          </mc:Choice>
          <mc:Fallback>
            <p:pic>
              <p:nvPicPr>
                <p:cNvPr id="277" name="Freihand 276">
                  <a:extLst>
                    <a:ext uri="{FF2B5EF4-FFF2-40B4-BE49-F238E27FC236}">
                      <a16:creationId xmlns:a16="http://schemas.microsoft.com/office/drawing/2014/main" id="{FE3A69FE-D97D-4491-BE89-0755CB4813C8}"/>
                    </a:ext>
                  </a:extLst>
                </p:cNvPr>
                <p:cNvPicPr/>
                <p:nvPr/>
              </p:nvPicPr>
              <p:blipFill>
                <a:blip r:embed="rId401"/>
                <a:stretch>
                  <a:fillRect/>
                </a:stretch>
              </p:blipFill>
              <p:spPr>
                <a:xfrm>
                  <a:off x="7641813" y="6202507"/>
                  <a:ext cx="15984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402">
              <p14:nvContentPartPr>
                <p14:cNvPr id="278" name="Freihand 277">
                  <a:extLst>
                    <a:ext uri="{FF2B5EF4-FFF2-40B4-BE49-F238E27FC236}">
                      <a16:creationId xmlns:a16="http://schemas.microsoft.com/office/drawing/2014/main" id="{A5FF8F3D-4163-4134-89C9-123D94A252EF}"/>
                    </a:ext>
                  </a:extLst>
                </p14:cNvPr>
                <p14:cNvContentPartPr/>
                <p14:nvPr/>
              </p14:nvContentPartPr>
              <p14:xfrm>
                <a:off x="7953933" y="6152827"/>
                <a:ext cx="36720" cy="152280"/>
              </p14:xfrm>
            </p:contentPart>
          </mc:Choice>
          <mc:Fallback>
            <p:pic>
              <p:nvPicPr>
                <p:cNvPr id="278" name="Freihand 277">
                  <a:extLst>
                    <a:ext uri="{FF2B5EF4-FFF2-40B4-BE49-F238E27FC236}">
                      <a16:creationId xmlns:a16="http://schemas.microsoft.com/office/drawing/2014/main" id="{A5FF8F3D-4163-4134-89C9-123D94A252EF}"/>
                    </a:ext>
                  </a:extLst>
                </p:cNvPr>
                <p:cNvPicPr/>
                <p:nvPr/>
              </p:nvPicPr>
              <p:blipFill>
                <a:blip r:embed="rId403"/>
                <a:stretch>
                  <a:fillRect/>
                </a:stretch>
              </p:blipFill>
              <p:spPr>
                <a:xfrm>
                  <a:off x="7949613" y="6148507"/>
                  <a:ext cx="453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04">
              <p14:nvContentPartPr>
                <p14:cNvPr id="279" name="Freihand 278">
                  <a:extLst>
                    <a:ext uri="{FF2B5EF4-FFF2-40B4-BE49-F238E27FC236}">
                      <a16:creationId xmlns:a16="http://schemas.microsoft.com/office/drawing/2014/main" id="{DC0CFD05-4512-4FB3-A92D-064F188933BE}"/>
                    </a:ext>
                  </a:extLst>
                </p14:cNvPr>
                <p14:cNvContentPartPr/>
                <p14:nvPr/>
              </p14:nvContentPartPr>
              <p14:xfrm>
                <a:off x="7912533" y="6191347"/>
                <a:ext cx="163440" cy="28440"/>
              </p14:xfrm>
            </p:contentPart>
          </mc:Choice>
          <mc:Fallback>
            <p:pic>
              <p:nvPicPr>
                <p:cNvPr id="279" name="Freihand 278">
                  <a:extLst>
                    <a:ext uri="{FF2B5EF4-FFF2-40B4-BE49-F238E27FC236}">
                      <a16:creationId xmlns:a16="http://schemas.microsoft.com/office/drawing/2014/main" id="{DC0CFD05-4512-4FB3-A92D-064F188933BE}"/>
                    </a:ext>
                  </a:extLst>
                </p:cNvPr>
                <p:cNvPicPr/>
                <p:nvPr/>
              </p:nvPicPr>
              <p:blipFill>
                <a:blip r:embed="rId405"/>
                <a:stretch>
                  <a:fillRect/>
                </a:stretch>
              </p:blipFill>
              <p:spPr>
                <a:xfrm>
                  <a:off x="7908213" y="6187027"/>
                  <a:ext cx="17208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406">
              <p14:nvContentPartPr>
                <p14:cNvPr id="280" name="Freihand 279">
                  <a:extLst>
                    <a:ext uri="{FF2B5EF4-FFF2-40B4-BE49-F238E27FC236}">
                      <a16:creationId xmlns:a16="http://schemas.microsoft.com/office/drawing/2014/main" id="{3BB28ABC-81A6-4E2B-963C-5D4143127AB5}"/>
                    </a:ext>
                  </a:extLst>
                </p14:cNvPr>
                <p14:cNvContentPartPr/>
                <p14:nvPr/>
              </p14:nvContentPartPr>
              <p14:xfrm>
                <a:off x="8075973" y="6175147"/>
                <a:ext cx="79920" cy="112320"/>
              </p14:xfrm>
            </p:contentPart>
          </mc:Choice>
          <mc:Fallback>
            <p:pic>
              <p:nvPicPr>
                <p:cNvPr id="280" name="Freihand 279">
                  <a:extLst>
                    <a:ext uri="{FF2B5EF4-FFF2-40B4-BE49-F238E27FC236}">
                      <a16:creationId xmlns:a16="http://schemas.microsoft.com/office/drawing/2014/main" id="{3BB28ABC-81A6-4E2B-963C-5D4143127AB5}"/>
                    </a:ext>
                  </a:extLst>
                </p:cNvPr>
                <p:cNvPicPr/>
                <p:nvPr/>
              </p:nvPicPr>
              <p:blipFill>
                <a:blip r:embed="rId407"/>
                <a:stretch>
                  <a:fillRect/>
                </a:stretch>
              </p:blipFill>
              <p:spPr>
                <a:xfrm>
                  <a:off x="8071653" y="6170827"/>
                  <a:ext cx="885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408">
              <p14:nvContentPartPr>
                <p14:cNvPr id="281" name="Freihand 280">
                  <a:extLst>
                    <a:ext uri="{FF2B5EF4-FFF2-40B4-BE49-F238E27FC236}">
                      <a16:creationId xmlns:a16="http://schemas.microsoft.com/office/drawing/2014/main" id="{540118F3-4AE1-4DC0-875A-15EA69247663}"/>
                    </a:ext>
                  </a:extLst>
                </p14:cNvPr>
                <p14:cNvContentPartPr/>
                <p14:nvPr/>
              </p14:nvContentPartPr>
              <p14:xfrm>
                <a:off x="8185413" y="6201787"/>
                <a:ext cx="75960" cy="19440"/>
              </p14:xfrm>
            </p:contentPart>
          </mc:Choice>
          <mc:Fallback>
            <p:pic>
              <p:nvPicPr>
                <p:cNvPr id="281" name="Freihand 280">
                  <a:extLst>
                    <a:ext uri="{FF2B5EF4-FFF2-40B4-BE49-F238E27FC236}">
                      <a16:creationId xmlns:a16="http://schemas.microsoft.com/office/drawing/2014/main" id="{540118F3-4AE1-4DC0-875A-15EA69247663}"/>
                    </a:ext>
                  </a:extLst>
                </p:cNvPr>
                <p:cNvPicPr/>
                <p:nvPr/>
              </p:nvPicPr>
              <p:blipFill>
                <a:blip r:embed="rId409"/>
                <a:stretch>
                  <a:fillRect/>
                </a:stretch>
              </p:blipFill>
              <p:spPr>
                <a:xfrm>
                  <a:off x="8181093" y="6197467"/>
                  <a:ext cx="8460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10">
              <p14:nvContentPartPr>
                <p14:cNvPr id="283" name="Freihand 282">
                  <a:extLst>
                    <a:ext uri="{FF2B5EF4-FFF2-40B4-BE49-F238E27FC236}">
                      <a16:creationId xmlns:a16="http://schemas.microsoft.com/office/drawing/2014/main" id="{46646B7F-1763-4B1C-A18C-69012F422DCF}"/>
                    </a:ext>
                  </a:extLst>
                </p14:cNvPr>
                <p14:cNvContentPartPr/>
                <p14:nvPr/>
              </p14:nvContentPartPr>
              <p14:xfrm>
                <a:off x="8177493" y="6180547"/>
                <a:ext cx="146520" cy="92880"/>
              </p14:xfrm>
            </p:contentPart>
          </mc:Choice>
          <mc:Fallback>
            <p:pic>
              <p:nvPicPr>
                <p:cNvPr id="283" name="Freihand 282">
                  <a:extLst>
                    <a:ext uri="{FF2B5EF4-FFF2-40B4-BE49-F238E27FC236}">
                      <a16:creationId xmlns:a16="http://schemas.microsoft.com/office/drawing/2014/main" id="{46646B7F-1763-4B1C-A18C-69012F422DCF}"/>
                    </a:ext>
                  </a:extLst>
                </p:cNvPr>
                <p:cNvPicPr/>
                <p:nvPr/>
              </p:nvPicPr>
              <p:blipFill>
                <a:blip r:embed="rId411"/>
                <a:stretch>
                  <a:fillRect/>
                </a:stretch>
              </p:blipFill>
              <p:spPr>
                <a:xfrm>
                  <a:off x="8173173" y="6176227"/>
                  <a:ext cx="1551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412">
              <p14:nvContentPartPr>
                <p14:cNvPr id="284" name="Freihand 283">
                  <a:extLst>
                    <a:ext uri="{FF2B5EF4-FFF2-40B4-BE49-F238E27FC236}">
                      <a16:creationId xmlns:a16="http://schemas.microsoft.com/office/drawing/2014/main" id="{18F059F2-20CF-4B37-838F-827F2FC4ACAB}"/>
                    </a:ext>
                  </a:extLst>
                </p14:cNvPr>
                <p14:cNvContentPartPr/>
                <p14:nvPr/>
              </p14:nvContentPartPr>
              <p14:xfrm>
                <a:off x="6664413" y="6432187"/>
                <a:ext cx="163800" cy="128520"/>
              </p14:xfrm>
            </p:contentPart>
          </mc:Choice>
          <mc:Fallback>
            <p:pic>
              <p:nvPicPr>
                <p:cNvPr id="284" name="Freihand 283">
                  <a:extLst>
                    <a:ext uri="{FF2B5EF4-FFF2-40B4-BE49-F238E27FC236}">
                      <a16:creationId xmlns:a16="http://schemas.microsoft.com/office/drawing/2014/main" id="{18F059F2-20CF-4B37-838F-827F2FC4ACAB}"/>
                    </a:ext>
                  </a:extLst>
                </p:cNvPr>
                <p:cNvPicPr/>
                <p:nvPr/>
              </p:nvPicPr>
              <p:blipFill>
                <a:blip r:embed="rId413"/>
                <a:stretch>
                  <a:fillRect/>
                </a:stretch>
              </p:blipFill>
              <p:spPr>
                <a:xfrm>
                  <a:off x="6660093" y="6427867"/>
                  <a:ext cx="17244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414">
              <p14:nvContentPartPr>
                <p14:cNvPr id="285" name="Freihand 284">
                  <a:extLst>
                    <a:ext uri="{FF2B5EF4-FFF2-40B4-BE49-F238E27FC236}">
                      <a16:creationId xmlns:a16="http://schemas.microsoft.com/office/drawing/2014/main" id="{882D06B4-F481-4918-B2A6-139C6EECE75E}"/>
                    </a:ext>
                  </a:extLst>
                </p14:cNvPr>
                <p14:cNvContentPartPr/>
                <p14:nvPr/>
              </p14:nvContentPartPr>
              <p14:xfrm>
                <a:off x="6804093" y="6446227"/>
                <a:ext cx="137160" cy="122040"/>
              </p14:xfrm>
            </p:contentPart>
          </mc:Choice>
          <mc:Fallback>
            <p:pic>
              <p:nvPicPr>
                <p:cNvPr id="285" name="Freihand 284">
                  <a:extLst>
                    <a:ext uri="{FF2B5EF4-FFF2-40B4-BE49-F238E27FC236}">
                      <a16:creationId xmlns:a16="http://schemas.microsoft.com/office/drawing/2014/main" id="{882D06B4-F481-4918-B2A6-139C6EECE75E}"/>
                    </a:ext>
                  </a:extLst>
                </p:cNvPr>
                <p:cNvPicPr/>
                <p:nvPr/>
              </p:nvPicPr>
              <p:blipFill>
                <a:blip r:embed="rId415"/>
                <a:stretch>
                  <a:fillRect/>
                </a:stretch>
              </p:blipFill>
              <p:spPr>
                <a:xfrm>
                  <a:off x="6799773" y="6441907"/>
                  <a:ext cx="1458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16">
              <p14:nvContentPartPr>
                <p14:cNvPr id="286" name="Freihand 285">
                  <a:extLst>
                    <a:ext uri="{FF2B5EF4-FFF2-40B4-BE49-F238E27FC236}">
                      <a16:creationId xmlns:a16="http://schemas.microsoft.com/office/drawing/2014/main" id="{49541CB9-39BA-4025-BD02-EAD8FAD8F06E}"/>
                    </a:ext>
                  </a:extLst>
                </p14:cNvPr>
                <p14:cNvContentPartPr/>
                <p14:nvPr/>
              </p14:nvContentPartPr>
              <p14:xfrm>
                <a:off x="6926853" y="6449107"/>
                <a:ext cx="82080" cy="207360"/>
              </p14:xfrm>
            </p:contentPart>
          </mc:Choice>
          <mc:Fallback>
            <p:pic>
              <p:nvPicPr>
                <p:cNvPr id="286" name="Freihand 285">
                  <a:extLst>
                    <a:ext uri="{FF2B5EF4-FFF2-40B4-BE49-F238E27FC236}">
                      <a16:creationId xmlns:a16="http://schemas.microsoft.com/office/drawing/2014/main" id="{49541CB9-39BA-4025-BD02-EAD8FAD8F06E}"/>
                    </a:ext>
                  </a:extLst>
                </p:cNvPr>
                <p:cNvPicPr/>
                <p:nvPr/>
              </p:nvPicPr>
              <p:blipFill>
                <a:blip r:embed="rId417"/>
                <a:stretch>
                  <a:fillRect/>
                </a:stretch>
              </p:blipFill>
              <p:spPr>
                <a:xfrm>
                  <a:off x="6922533" y="6444787"/>
                  <a:ext cx="90720" cy="216000"/>
                </a:xfrm>
                <a:prstGeom prst="rect">
                  <a:avLst/>
                </a:prstGeom>
              </p:spPr>
            </p:pic>
          </mc:Fallback>
        </mc:AlternateContent>
        <mc:AlternateContent xmlns:mc="http://schemas.openxmlformats.org/markup-compatibility/2006">
          <mc:Choice xmlns:p14="http://schemas.microsoft.com/office/powerpoint/2010/main" Requires="p14">
            <p:contentPart p14:bwMode="auto" r:id="rId418">
              <p14:nvContentPartPr>
                <p14:cNvPr id="287" name="Freihand 286">
                  <a:extLst>
                    <a:ext uri="{FF2B5EF4-FFF2-40B4-BE49-F238E27FC236}">
                      <a16:creationId xmlns:a16="http://schemas.microsoft.com/office/drawing/2014/main" id="{81BB5EE8-C83B-4DF5-BD7D-7A8D1844A06F}"/>
                    </a:ext>
                  </a:extLst>
                </p14:cNvPr>
                <p14:cNvContentPartPr/>
                <p14:nvPr/>
              </p14:nvContentPartPr>
              <p14:xfrm>
                <a:off x="7048533" y="6434707"/>
                <a:ext cx="95760" cy="101520"/>
              </p14:xfrm>
            </p:contentPart>
          </mc:Choice>
          <mc:Fallback>
            <p:pic>
              <p:nvPicPr>
                <p:cNvPr id="287" name="Freihand 286">
                  <a:extLst>
                    <a:ext uri="{FF2B5EF4-FFF2-40B4-BE49-F238E27FC236}">
                      <a16:creationId xmlns:a16="http://schemas.microsoft.com/office/drawing/2014/main" id="{81BB5EE8-C83B-4DF5-BD7D-7A8D1844A06F}"/>
                    </a:ext>
                  </a:extLst>
                </p:cNvPr>
                <p:cNvPicPr/>
                <p:nvPr/>
              </p:nvPicPr>
              <p:blipFill>
                <a:blip r:embed="rId419"/>
                <a:stretch>
                  <a:fillRect/>
                </a:stretch>
              </p:blipFill>
              <p:spPr>
                <a:xfrm>
                  <a:off x="7044213" y="6430387"/>
                  <a:ext cx="1044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420">
              <p14:nvContentPartPr>
                <p14:cNvPr id="290" name="Freihand 289">
                  <a:extLst>
                    <a:ext uri="{FF2B5EF4-FFF2-40B4-BE49-F238E27FC236}">
                      <a16:creationId xmlns:a16="http://schemas.microsoft.com/office/drawing/2014/main" id="{7ABBC8E2-AD47-45D6-9515-2F2717E10D94}"/>
                    </a:ext>
                  </a:extLst>
                </p14:cNvPr>
                <p14:cNvContentPartPr/>
                <p14:nvPr/>
              </p14:nvContentPartPr>
              <p14:xfrm>
                <a:off x="7053213" y="6442987"/>
                <a:ext cx="238320" cy="81000"/>
              </p14:xfrm>
            </p:contentPart>
          </mc:Choice>
          <mc:Fallback>
            <p:pic>
              <p:nvPicPr>
                <p:cNvPr id="290" name="Freihand 289">
                  <a:extLst>
                    <a:ext uri="{FF2B5EF4-FFF2-40B4-BE49-F238E27FC236}">
                      <a16:creationId xmlns:a16="http://schemas.microsoft.com/office/drawing/2014/main" id="{7ABBC8E2-AD47-45D6-9515-2F2717E10D94}"/>
                    </a:ext>
                  </a:extLst>
                </p:cNvPr>
                <p:cNvPicPr/>
                <p:nvPr/>
              </p:nvPicPr>
              <p:blipFill>
                <a:blip r:embed="rId421"/>
                <a:stretch>
                  <a:fillRect/>
                </a:stretch>
              </p:blipFill>
              <p:spPr>
                <a:xfrm>
                  <a:off x="7048893" y="6438667"/>
                  <a:ext cx="2469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422">
              <p14:nvContentPartPr>
                <p14:cNvPr id="291" name="Freihand 290">
                  <a:extLst>
                    <a:ext uri="{FF2B5EF4-FFF2-40B4-BE49-F238E27FC236}">
                      <a16:creationId xmlns:a16="http://schemas.microsoft.com/office/drawing/2014/main" id="{69195142-5266-4EAE-B055-443DF1AA6434}"/>
                    </a:ext>
                  </a:extLst>
                </p14:cNvPr>
                <p14:cNvContentPartPr/>
                <p14:nvPr/>
              </p14:nvContentPartPr>
              <p14:xfrm>
                <a:off x="7066533" y="6422467"/>
                <a:ext cx="131760" cy="101880"/>
              </p14:xfrm>
            </p:contentPart>
          </mc:Choice>
          <mc:Fallback>
            <p:pic>
              <p:nvPicPr>
                <p:cNvPr id="291" name="Freihand 290">
                  <a:extLst>
                    <a:ext uri="{FF2B5EF4-FFF2-40B4-BE49-F238E27FC236}">
                      <a16:creationId xmlns:a16="http://schemas.microsoft.com/office/drawing/2014/main" id="{69195142-5266-4EAE-B055-443DF1AA6434}"/>
                    </a:ext>
                  </a:extLst>
                </p:cNvPr>
                <p:cNvPicPr/>
                <p:nvPr/>
              </p:nvPicPr>
              <p:blipFill>
                <a:blip r:embed="rId423"/>
                <a:stretch>
                  <a:fillRect/>
                </a:stretch>
              </p:blipFill>
              <p:spPr>
                <a:xfrm>
                  <a:off x="7062213" y="6418147"/>
                  <a:ext cx="14040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424">
              <p14:nvContentPartPr>
                <p14:cNvPr id="292" name="Freihand 291">
                  <a:extLst>
                    <a:ext uri="{FF2B5EF4-FFF2-40B4-BE49-F238E27FC236}">
                      <a16:creationId xmlns:a16="http://schemas.microsoft.com/office/drawing/2014/main" id="{6EC0F3F3-6479-4EF2-BF1B-47634B7E194A}"/>
                    </a:ext>
                  </a:extLst>
                </p14:cNvPr>
                <p14:cNvContentPartPr/>
                <p14:nvPr/>
              </p14:nvContentPartPr>
              <p14:xfrm>
                <a:off x="7323933" y="6435067"/>
                <a:ext cx="96120" cy="110880"/>
              </p14:xfrm>
            </p:contentPart>
          </mc:Choice>
          <mc:Fallback>
            <p:pic>
              <p:nvPicPr>
                <p:cNvPr id="292" name="Freihand 291">
                  <a:extLst>
                    <a:ext uri="{FF2B5EF4-FFF2-40B4-BE49-F238E27FC236}">
                      <a16:creationId xmlns:a16="http://schemas.microsoft.com/office/drawing/2014/main" id="{6EC0F3F3-6479-4EF2-BF1B-47634B7E194A}"/>
                    </a:ext>
                  </a:extLst>
                </p:cNvPr>
                <p:cNvPicPr/>
                <p:nvPr/>
              </p:nvPicPr>
              <p:blipFill>
                <a:blip r:embed="rId425"/>
                <a:stretch>
                  <a:fillRect/>
                </a:stretch>
              </p:blipFill>
              <p:spPr>
                <a:xfrm>
                  <a:off x="7319613" y="6430747"/>
                  <a:ext cx="1047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426">
              <p14:nvContentPartPr>
                <p14:cNvPr id="293" name="Freihand 292">
                  <a:extLst>
                    <a:ext uri="{FF2B5EF4-FFF2-40B4-BE49-F238E27FC236}">
                      <a16:creationId xmlns:a16="http://schemas.microsoft.com/office/drawing/2014/main" id="{F2D88B78-8C07-4B6E-935F-B523F1C7A3CF}"/>
                    </a:ext>
                  </a:extLst>
                </p14:cNvPr>
                <p14:cNvContentPartPr/>
                <p14:nvPr/>
              </p14:nvContentPartPr>
              <p14:xfrm>
                <a:off x="7458213" y="6443707"/>
                <a:ext cx="40320" cy="115920"/>
              </p14:xfrm>
            </p:contentPart>
          </mc:Choice>
          <mc:Fallback>
            <p:pic>
              <p:nvPicPr>
                <p:cNvPr id="293" name="Freihand 292">
                  <a:extLst>
                    <a:ext uri="{FF2B5EF4-FFF2-40B4-BE49-F238E27FC236}">
                      <a16:creationId xmlns:a16="http://schemas.microsoft.com/office/drawing/2014/main" id="{F2D88B78-8C07-4B6E-935F-B523F1C7A3CF}"/>
                    </a:ext>
                  </a:extLst>
                </p:cNvPr>
                <p:cNvPicPr/>
                <p:nvPr/>
              </p:nvPicPr>
              <p:blipFill>
                <a:blip r:embed="rId427"/>
                <a:stretch>
                  <a:fillRect/>
                </a:stretch>
              </p:blipFill>
              <p:spPr>
                <a:xfrm>
                  <a:off x="7453893" y="6439387"/>
                  <a:ext cx="4896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28">
              <p14:nvContentPartPr>
                <p14:cNvPr id="294" name="Freihand 293">
                  <a:extLst>
                    <a:ext uri="{FF2B5EF4-FFF2-40B4-BE49-F238E27FC236}">
                      <a16:creationId xmlns:a16="http://schemas.microsoft.com/office/drawing/2014/main" id="{F076CC05-C2D6-4DC4-95FF-59A4FA39FAEA}"/>
                    </a:ext>
                  </a:extLst>
                </p14:cNvPr>
                <p14:cNvContentPartPr/>
                <p14:nvPr/>
              </p14:nvContentPartPr>
              <p14:xfrm>
                <a:off x="7499973" y="6392947"/>
                <a:ext cx="23400" cy="39240"/>
              </p14:xfrm>
            </p:contentPart>
          </mc:Choice>
          <mc:Fallback>
            <p:pic>
              <p:nvPicPr>
                <p:cNvPr id="294" name="Freihand 293">
                  <a:extLst>
                    <a:ext uri="{FF2B5EF4-FFF2-40B4-BE49-F238E27FC236}">
                      <a16:creationId xmlns:a16="http://schemas.microsoft.com/office/drawing/2014/main" id="{F076CC05-C2D6-4DC4-95FF-59A4FA39FAEA}"/>
                    </a:ext>
                  </a:extLst>
                </p:cNvPr>
                <p:cNvPicPr/>
                <p:nvPr/>
              </p:nvPicPr>
              <p:blipFill>
                <a:blip r:embed="rId429"/>
                <a:stretch>
                  <a:fillRect/>
                </a:stretch>
              </p:blipFill>
              <p:spPr>
                <a:xfrm>
                  <a:off x="7495653" y="6388627"/>
                  <a:ext cx="3204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430">
              <p14:nvContentPartPr>
                <p14:cNvPr id="295" name="Freihand 294">
                  <a:extLst>
                    <a:ext uri="{FF2B5EF4-FFF2-40B4-BE49-F238E27FC236}">
                      <a16:creationId xmlns:a16="http://schemas.microsoft.com/office/drawing/2014/main" id="{D846D76A-CC3E-4AB6-82D7-51B1992B5B93}"/>
                    </a:ext>
                  </a:extLst>
                </p14:cNvPr>
                <p14:cNvContentPartPr/>
                <p14:nvPr/>
              </p14:nvContentPartPr>
              <p14:xfrm>
                <a:off x="7546053" y="6443347"/>
                <a:ext cx="187920" cy="74520"/>
              </p14:xfrm>
            </p:contentPart>
          </mc:Choice>
          <mc:Fallback>
            <p:pic>
              <p:nvPicPr>
                <p:cNvPr id="295" name="Freihand 294">
                  <a:extLst>
                    <a:ext uri="{FF2B5EF4-FFF2-40B4-BE49-F238E27FC236}">
                      <a16:creationId xmlns:a16="http://schemas.microsoft.com/office/drawing/2014/main" id="{D846D76A-CC3E-4AB6-82D7-51B1992B5B93}"/>
                    </a:ext>
                  </a:extLst>
                </p:cNvPr>
                <p:cNvPicPr/>
                <p:nvPr/>
              </p:nvPicPr>
              <p:blipFill>
                <a:blip r:embed="rId431"/>
                <a:stretch>
                  <a:fillRect/>
                </a:stretch>
              </p:blipFill>
              <p:spPr>
                <a:xfrm>
                  <a:off x="7541733" y="6439027"/>
                  <a:ext cx="19656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432">
              <p14:nvContentPartPr>
                <p14:cNvPr id="296" name="Freihand 295">
                  <a:extLst>
                    <a:ext uri="{FF2B5EF4-FFF2-40B4-BE49-F238E27FC236}">
                      <a16:creationId xmlns:a16="http://schemas.microsoft.com/office/drawing/2014/main" id="{F06ACC4C-4D77-4050-9F48-862377062F1F}"/>
                    </a:ext>
                  </a:extLst>
                </p14:cNvPr>
                <p14:cNvContentPartPr/>
                <p14:nvPr/>
              </p14:nvContentPartPr>
              <p14:xfrm>
                <a:off x="7862853" y="6399067"/>
                <a:ext cx="244440" cy="152280"/>
              </p14:xfrm>
            </p:contentPart>
          </mc:Choice>
          <mc:Fallback>
            <p:pic>
              <p:nvPicPr>
                <p:cNvPr id="296" name="Freihand 295">
                  <a:extLst>
                    <a:ext uri="{FF2B5EF4-FFF2-40B4-BE49-F238E27FC236}">
                      <a16:creationId xmlns:a16="http://schemas.microsoft.com/office/drawing/2014/main" id="{F06ACC4C-4D77-4050-9F48-862377062F1F}"/>
                    </a:ext>
                  </a:extLst>
                </p:cNvPr>
                <p:cNvPicPr/>
                <p:nvPr/>
              </p:nvPicPr>
              <p:blipFill>
                <a:blip r:embed="rId433"/>
                <a:stretch>
                  <a:fillRect/>
                </a:stretch>
              </p:blipFill>
              <p:spPr>
                <a:xfrm>
                  <a:off x="7858533" y="6394747"/>
                  <a:ext cx="25308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34">
              <p14:nvContentPartPr>
                <p14:cNvPr id="297" name="Freihand 296">
                  <a:extLst>
                    <a:ext uri="{FF2B5EF4-FFF2-40B4-BE49-F238E27FC236}">
                      <a16:creationId xmlns:a16="http://schemas.microsoft.com/office/drawing/2014/main" id="{AFDB553F-532B-4E3E-A8CF-4E3DE63BD1B4}"/>
                    </a:ext>
                  </a:extLst>
                </p14:cNvPr>
                <p14:cNvContentPartPr/>
                <p14:nvPr/>
              </p14:nvContentPartPr>
              <p14:xfrm>
                <a:off x="8173173" y="6345427"/>
                <a:ext cx="198000" cy="135720"/>
              </p14:xfrm>
            </p:contentPart>
          </mc:Choice>
          <mc:Fallback>
            <p:pic>
              <p:nvPicPr>
                <p:cNvPr id="297" name="Freihand 296">
                  <a:extLst>
                    <a:ext uri="{FF2B5EF4-FFF2-40B4-BE49-F238E27FC236}">
                      <a16:creationId xmlns:a16="http://schemas.microsoft.com/office/drawing/2014/main" id="{AFDB553F-532B-4E3E-A8CF-4E3DE63BD1B4}"/>
                    </a:ext>
                  </a:extLst>
                </p:cNvPr>
                <p:cNvPicPr/>
                <p:nvPr/>
              </p:nvPicPr>
              <p:blipFill>
                <a:blip r:embed="rId435"/>
                <a:stretch>
                  <a:fillRect/>
                </a:stretch>
              </p:blipFill>
              <p:spPr>
                <a:xfrm>
                  <a:off x="8168853" y="6341107"/>
                  <a:ext cx="2066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436">
              <p14:nvContentPartPr>
                <p14:cNvPr id="298" name="Freihand 297">
                  <a:extLst>
                    <a:ext uri="{FF2B5EF4-FFF2-40B4-BE49-F238E27FC236}">
                      <a16:creationId xmlns:a16="http://schemas.microsoft.com/office/drawing/2014/main" id="{C3418CC4-E630-4A4D-AAF1-6188BCB84CB1}"/>
                    </a:ext>
                  </a:extLst>
                </p14:cNvPr>
                <p14:cNvContentPartPr/>
                <p14:nvPr/>
              </p14:nvContentPartPr>
              <p14:xfrm>
                <a:off x="6731733" y="6639907"/>
                <a:ext cx="286560" cy="108000"/>
              </p14:xfrm>
            </p:contentPart>
          </mc:Choice>
          <mc:Fallback>
            <p:pic>
              <p:nvPicPr>
                <p:cNvPr id="298" name="Freihand 297">
                  <a:extLst>
                    <a:ext uri="{FF2B5EF4-FFF2-40B4-BE49-F238E27FC236}">
                      <a16:creationId xmlns:a16="http://schemas.microsoft.com/office/drawing/2014/main" id="{C3418CC4-E630-4A4D-AAF1-6188BCB84CB1}"/>
                    </a:ext>
                  </a:extLst>
                </p:cNvPr>
                <p:cNvPicPr/>
                <p:nvPr/>
              </p:nvPicPr>
              <p:blipFill>
                <a:blip r:embed="rId437"/>
                <a:stretch>
                  <a:fillRect/>
                </a:stretch>
              </p:blipFill>
              <p:spPr>
                <a:xfrm>
                  <a:off x="6727413" y="6635587"/>
                  <a:ext cx="29520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438">
              <p14:nvContentPartPr>
                <p14:cNvPr id="299" name="Freihand 298">
                  <a:extLst>
                    <a:ext uri="{FF2B5EF4-FFF2-40B4-BE49-F238E27FC236}">
                      <a16:creationId xmlns:a16="http://schemas.microsoft.com/office/drawing/2014/main" id="{EDFBBF53-BF80-4242-8239-F43540DF1E2B}"/>
                    </a:ext>
                  </a:extLst>
                </p14:cNvPr>
                <p14:cNvContentPartPr/>
                <p14:nvPr/>
              </p14:nvContentPartPr>
              <p14:xfrm>
                <a:off x="7036653" y="6590947"/>
                <a:ext cx="31680" cy="155160"/>
              </p14:xfrm>
            </p:contentPart>
          </mc:Choice>
          <mc:Fallback>
            <p:pic>
              <p:nvPicPr>
                <p:cNvPr id="299" name="Freihand 298">
                  <a:extLst>
                    <a:ext uri="{FF2B5EF4-FFF2-40B4-BE49-F238E27FC236}">
                      <a16:creationId xmlns:a16="http://schemas.microsoft.com/office/drawing/2014/main" id="{EDFBBF53-BF80-4242-8239-F43540DF1E2B}"/>
                    </a:ext>
                  </a:extLst>
                </p:cNvPr>
                <p:cNvPicPr/>
                <p:nvPr/>
              </p:nvPicPr>
              <p:blipFill>
                <a:blip r:embed="rId439"/>
                <a:stretch>
                  <a:fillRect/>
                </a:stretch>
              </p:blipFill>
              <p:spPr>
                <a:xfrm>
                  <a:off x="7032333" y="6586627"/>
                  <a:ext cx="4032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440">
              <p14:nvContentPartPr>
                <p14:cNvPr id="300" name="Freihand 299">
                  <a:extLst>
                    <a:ext uri="{FF2B5EF4-FFF2-40B4-BE49-F238E27FC236}">
                      <a16:creationId xmlns:a16="http://schemas.microsoft.com/office/drawing/2014/main" id="{7E3A33AB-9405-4FFD-BCCC-B4FC1564E5AC}"/>
                    </a:ext>
                  </a:extLst>
                </p14:cNvPr>
                <p14:cNvContentPartPr/>
                <p14:nvPr/>
              </p14:nvContentPartPr>
              <p14:xfrm>
                <a:off x="7072653" y="6624427"/>
                <a:ext cx="136440" cy="122040"/>
              </p14:xfrm>
            </p:contentPart>
          </mc:Choice>
          <mc:Fallback>
            <p:pic>
              <p:nvPicPr>
                <p:cNvPr id="300" name="Freihand 299">
                  <a:extLst>
                    <a:ext uri="{FF2B5EF4-FFF2-40B4-BE49-F238E27FC236}">
                      <a16:creationId xmlns:a16="http://schemas.microsoft.com/office/drawing/2014/main" id="{7E3A33AB-9405-4FFD-BCCC-B4FC1564E5AC}"/>
                    </a:ext>
                  </a:extLst>
                </p:cNvPr>
                <p:cNvPicPr/>
                <p:nvPr/>
              </p:nvPicPr>
              <p:blipFill>
                <a:blip r:embed="rId441"/>
                <a:stretch>
                  <a:fillRect/>
                </a:stretch>
              </p:blipFill>
              <p:spPr>
                <a:xfrm>
                  <a:off x="7068333" y="6620107"/>
                  <a:ext cx="14508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442">
              <p14:nvContentPartPr>
                <p14:cNvPr id="301" name="Freihand 300">
                  <a:extLst>
                    <a:ext uri="{FF2B5EF4-FFF2-40B4-BE49-F238E27FC236}">
                      <a16:creationId xmlns:a16="http://schemas.microsoft.com/office/drawing/2014/main" id="{99D2D5B2-D352-4A1F-B605-322E3BFC5666}"/>
                    </a:ext>
                  </a:extLst>
                </p14:cNvPr>
                <p14:cNvContentPartPr/>
                <p14:nvPr/>
              </p14:nvContentPartPr>
              <p14:xfrm>
                <a:off x="7328253" y="6594187"/>
                <a:ext cx="380880" cy="152280"/>
              </p14:xfrm>
            </p:contentPart>
          </mc:Choice>
          <mc:Fallback>
            <p:pic>
              <p:nvPicPr>
                <p:cNvPr id="301" name="Freihand 300">
                  <a:extLst>
                    <a:ext uri="{FF2B5EF4-FFF2-40B4-BE49-F238E27FC236}">
                      <a16:creationId xmlns:a16="http://schemas.microsoft.com/office/drawing/2014/main" id="{99D2D5B2-D352-4A1F-B605-322E3BFC5666}"/>
                    </a:ext>
                  </a:extLst>
                </p:cNvPr>
                <p:cNvPicPr/>
                <p:nvPr/>
              </p:nvPicPr>
              <p:blipFill>
                <a:blip r:embed="rId443"/>
                <a:stretch>
                  <a:fillRect/>
                </a:stretch>
              </p:blipFill>
              <p:spPr>
                <a:xfrm>
                  <a:off x="7323933" y="6589867"/>
                  <a:ext cx="3895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444">
              <p14:nvContentPartPr>
                <p14:cNvPr id="302" name="Freihand 301">
                  <a:extLst>
                    <a:ext uri="{FF2B5EF4-FFF2-40B4-BE49-F238E27FC236}">
                      <a16:creationId xmlns:a16="http://schemas.microsoft.com/office/drawing/2014/main" id="{F29564A3-17D2-45FB-8572-820D5A0398B8}"/>
                    </a:ext>
                  </a:extLst>
                </p14:cNvPr>
                <p14:cNvContentPartPr/>
                <p14:nvPr/>
              </p14:nvContentPartPr>
              <p14:xfrm>
                <a:off x="7722453" y="6573667"/>
                <a:ext cx="202680" cy="136440"/>
              </p14:xfrm>
            </p:contentPart>
          </mc:Choice>
          <mc:Fallback>
            <p:pic>
              <p:nvPicPr>
                <p:cNvPr id="302" name="Freihand 301">
                  <a:extLst>
                    <a:ext uri="{FF2B5EF4-FFF2-40B4-BE49-F238E27FC236}">
                      <a16:creationId xmlns:a16="http://schemas.microsoft.com/office/drawing/2014/main" id="{F29564A3-17D2-45FB-8572-820D5A0398B8}"/>
                    </a:ext>
                  </a:extLst>
                </p:cNvPr>
                <p:cNvPicPr/>
                <p:nvPr/>
              </p:nvPicPr>
              <p:blipFill>
                <a:blip r:embed="rId445"/>
                <a:stretch>
                  <a:fillRect/>
                </a:stretch>
              </p:blipFill>
              <p:spPr>
                <a:xfrm>
                  <a:off x="7718133" y="6569347"/>
                  <a:ext cx="2113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46">
              <p14:nvContentPartPr>
                <p14:cNvPr id="304" name="Freihand 303">
                  <a:extLst>
                    <a:ext uri="{FF2B5EF4-FFF2-40B4-BE49-F238E27FC236}">
                      <a16:creationId xmlns:a16="http://schemas.microsoft.com/office/drawing/2014/main" id="{62AC589E-D3A3-44E1-B875-041C1F7ECA21}"/>
                    </a:ext>
                  </a:extLst>
                </p14:cNvPr>
                <p14:cNvContentPartPr/>
                <p14:nvPr/>
              </p14:nvContentPartPr>
              <p14:xfrm>
                <a:off x="6570813" y="6702547"/>
                <a:ext cx="132120" cy="121680"/>
              </p14:xfrm>
            </p:contentPart>
          </mc:Choice>
          <mc:Fallback>
            <p:pic>
              <p:nvPicPr>
                <p:cNvPr id="304" name="Freihand 303">
                  <a:extLst>
                    <a:ext uri="{FF2B5EF4-FFF2-40B4-BE49-F238E27FC236}">
                      <a16:creationId xmlns:a16="http://schemas.microsoft.com/office/drawing/2014/main" id="{62AC589E-D3A3-44E1-B875-041C1F7ECA21}"/>
                    </a:ext>
                  </a:extLst>
                </p:cNvPr>
                <p:cNvPicPr/>
                <p:nvPr/>
              </p:nvPicPr>
              <p:blipFill>
                <a:blip r:embed="rId447"/>
                <a:stretch>
                  <a:fillRect/>
                </a:stretch>
              </p:blipFill>
              <p:spPr>
                <a:xfrm>
                  <a:off x="6566493" y="6698227"/>
                  <a:ext cx="14076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448">
              <p14:nvContentPartPr>
                <p14:cNvPr id="305" name="Freihand 304">
                  <a:extLst>
                    <a:ext uri="{FF2B5EF4-FFF2-40B4-BE49-F238E27FC236}">
                      <a16:creationId xmlns:a16="http://schemas.microsoft.com/office/drawing/2014/main" id="{AFD987DE-3967-4D07-AC37-9DA510C1E800}"/>
                    </a:ext>
                  </a:extLst>
                </p14:cNvPr>
                <p14:cNvContentPartPr/>
                <p14:nvPr/>
              </p14:nvContentPartPr>
              <p14:xfrm>
                <a:off x="7263453" y="6522907"/>
                <a:ext cx="74880" cy="120600"/>
              </p14:xfrm>
            </p:contentPart>
          </mc:Choice>
          <mc:Fallback>
            <p:pic>
              <p:nvPicPr>
                <p:cNvPr id="305" name="Freihand 304">
                  <a:extLst>
                    <a:ext uri="{FF2B5EF4-FFF2-40B4-BE49-F238E27FC236}">
                      <a16:creationId xmlns:a16="http://schemas.microsoft.com/office/drawing/2014/main" id="{AFD987DE-3967-4D07-AC37-9DA510C1E800}"/>
                    </a:ext>
                  </a:extLst>
                </p:cNvPr>
                <p:cNvPicPr/>
                <p:nvPr/>
              </p:nvPicPr>
              <p:blipFill>
                <a:blip r:embed="rId449"/>
                <a:stretch>
                  <a:fillRect/>
                </a:stretch>
              </p:blipFill>
              <p:spPr>
                <a:xfrm>
                  <a:off x="7259133" y="6518587"/>
                  <a:ext cx="8352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450">
              <p14:nvContentPartPr>
                <p14:cNvPr id="307" name="Freihand 306">
                  <a:extLst>
                    <a:ext uri="{FF2B5EF4-FFF2-40B4-BE49-F238E27FC236}">
                      <a16:creationId xmlns:a16="http://schemas.microsoft.com/office/drawing/2014/main" id="{0F08DDBD-CFAE-4411-B374-B742A5E73E7D}"/>
                    </a:ext>
                  </a:extLst>
                </p14:cNvPr>
                <p14:cNvContentPartPr/>
                <p14:nvPr/>
              </p14:nvContentPartPr>
              <p14:xfrm>
                <a:off x="7971573" y="1390747"/>
                <a:ext cx="1039680" cy="4897440"/>
              </p14:xfrm>
            </p:contentPart>
          </mc:Choice>
          <mc:Fallback>
            <p:pic>
              <p:nvPicPr>
                <p:cNvPr id="307" name="Freihand 306">
                  <a:extLst>
                    <a:ext uri="{FF2B5EF4-FFF2-40B4-BE49-F238E27FC236}">
                      <a16:creationId xmlns:a16="http://schemas.microsoft.com/office/drawing/2014/main" id="{0F08DDBD-CFAE-4411-B374-B742A5E73E7D}"/>
                    </a:ext>
                  </a:extLst>
                </p:cNvPr>
                <p:cNvPicPr/>
                <p:nvPr/>
              </p:nvPicPr>
              <p:blipFill>
                <a:blip r:embed="rId451"/>
                <a:stretch>
                  <a:fillRect/>
                </a:stretch>
              </p:blipFill>
              <p:spPr>
                <a:xfrm>
                  <a:off x="7967253" y="1386427"/>
                  <a:ext cx="1048320" cy="4906080"/>
                </a:xfrm>
                <a:prstGeom prst="rect">
                  <a:avLst/>
                </a:prstGeom>
              </p:spPr>
            </p:pic>
          </mc:Fallback>
        </mc:AlternateContent>
        <mc:AlternateContent xmlns:mc="http://schemas.openxmlformats.org/markup-compatibility/2006">
          <mc:Choice xmlns:p14="http://schemas.microsoft.com/office/powerpoint/2010/main" Requires="p14">
            <p:contentPart p14:bwMode="auto" r:id="rId452">
              <p14:nvContentPartPr>
                <p14:cNvPr id="308" name="Freihand 307">
                  <a:extLst>
                    <a:ext uri="{FF2B5EF4-FFF2-40B4-BE49-F238E27FC236}">
                      <a16:creationId xmlns:a16="http://schemas.microsoft.com/office/drawing/2014/main" id="{962F841D-9809-423D-9F2E-DDFE61032DC3}"/>
                    </a:ext>
                  </a:extLst>
                </p14:cNvPr>
                <p14:cNvContentPartPr/>
                <p14:nvPr/>
              </p14:nvContentPartPr>
              <p14:xfrm>
                <a:off x="8981373" y="1228027"/>
                <a:ext cx="187920" cy="318960"/>
              </p14:xfrm>
            </p:contentPart>
          </mc:Choice>
          <mc:Fallback>
            <p:pic>
              <p:nvPicPr>
                <p:cNvPr id="308" name="Freihand 307">
                  <a:extLst>
                    <a:ext uri="{FF2B5EF4-FFF2-40B4-BE49-F238E27FC236}">
                      <a16:creationId xmlns:a16="http://schemas.microsoft.com/office/drawing/2014/main" id="{962F841D-9809-423D-9F2E-DDFE61032DC3}"/>
                    </a:ext>
                  </a:extLst>
                </p:cNvPr>
                <p:cNvPicPr/>
                <p:nvPr/>
              </p:nvPicPr>
              <p:blipFill>
                <a:blip r:embed="rId453"/>
                <a:stretch>
                  <a:fillRect/>
                </a:stretch>
              </p:blipFill>
              <p:spPr>
                <a:xfrm>
                  <a:off x="8977053" y="1223707"/>
                  <a:ext cx="19656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454">
              <p14:nvContentPartPr>
                <p14:cNvPr id="310" name="Freihand 309">
                  <a:extLst>
                    <a:ext uri="{FF2B5EF4-FFF2-40B4-BE49-F238E27FC236}">
                      <a16:creationId xmlns:a16="http://schemas.microsoft.com/office/drawing/2014/main" id="{E3A396EB-2044-4AFB-AF17-69749FA5703B}"/>
                    </a:ext>
                  </a:extLst>
                </p14:cNvPr>
                <p14:cNvContentPartPr/>
                <p14:nvPr/>
              </p14:nvContentPartPr>
              <p14:xfrm>
                <a:off x="1785333" y="3557587"/>
                <a:ext cx="587160" cy="659880"/>
              </p14:xfrm>
            </p:contentPart>
          </mc:Choice>
          <mc:Fallback>
            <p:pic>
              <p:nvPicPr>
                <p:cNvPr id="310" name="Freihand 309">
                  <a:extLst>
                    <a:ext uri="{FF2B5EF4-FFF2-40B4-BE49-F238E27FC236}">
                      <a16:creationId xmlns:a16="http://schemas.microsoft.com/office/drawing/2014/main" id="{E3A396EB-2044-4AFB-AF17-69749FA5703B}"/>
                    </a:ext>
                  </a:extLst>
                </p:cNvPr>
                <p:cNvPicPr/>
                <p:nvPr/>
              </p:nvPicPr>
              <p:blipFill>
                <a:blip r:embed="rId455"/>
                <a:stretch>
                  <a:fillRect/>
                </a:stretch>
              </p:blipFill>
              <p:spPr>
                <a:xfrm>
                  <a:off x="1781013" y="3553267"/>
                  <a:ext cx="595800" cy="668520"/>
                </a:xfrm>
                <a:prstGeom prst="rect">
                  <a:avLst/>
                </a:prstGeom>
              </p:spPr>
            </p:pic>
          </mc:Fallback>
        </mc:AlternateContent>
        <mc:AlternateContent xmlns:mc="http://schemas.openxmlformats.org/markup-compatibility/2006">
          <mc:Choice xmlns:p14="http://schemas.microsoft.com/office/powerpoint/2010/main" Requires="p14">
            <p:contentPart p14:bwMode="auto" r:id="rId456">
              <p14:nvContentPartPr>
                <p14:cNvPr id="317" name="Freihand 316">
                  <a:extLst>
                    <a:ext uri="{FF2B5EF4-FFF2-40B4-BE49-F238E27FC236}">
                      <a16:creationId xmlns:a16="http://schemas.microsoft.com/office/drawing/2014/main" id="{5DCEE573-3EDE-4336-A903-F498FBF0FF06}"/>
                    </a:ext>
                  </a:extLst>
                </p14:cNvPr>
                <p14:cNvContentPartPr/>
                <p14:nvPr/>
              </p14:nvContentPartPr>
              <p14:xfrm>
                <a:off x="1799013" y="3526627"/>
                <a:ext cx="635040" cy="685080"/>
              </p14:xfrm>
            </p:contentPart>
          </mc:Choice>
          <mc:Fallback>
            <p:pic>
              <p:nvPicPr>
                <p:cNvPr id="317" name="Freihand 316">
                  <a:extLst>
                    <a:ext uri="{FF2B5EF4-FFF2-40B4-BE49-F238E27FC236}">
                      <a16:creationId xmlns:a16="http://schemas.microsoft.com/office/drawing/2014/main" id="{5DCEE573-3EDE-4336-A903-F498FBF0FF06}"/>
                    </a:ext>
                  </a:extLst>
                </p:cNvPr>
                <p:cNvPicPr/>
                <p:nvPr/>
              </p:nvPicPr>
              <p:blipFill>
                <a:blip r:embed="rId457"/>
                <a:stretch>
                  <a:fillRect/>
                </a:stretch>
              </p:blipFill>
              <p:spPr>
                <a:xfrm>
                  <a:off x="1794693" y="3522307"/>
                  <a:ext cx="643680" cy="693720"/>
                </a:xfrm>
                <a:prstGeom prst="rect">
                  <a:avLst/>
                </a:prstGeom>
              </p:spPr>
            </p:pic>
          </mc:Fallback>
        </mc:AlternateContent>
        <mc:AlternateContent xmlns:mc="http://schemas.openxmlformats.org/markup-compatibility/2006">
          <mc:Choice xmlns:p14="http://schemas.microsoft.com/office/powerpoint/2010/main" Requires="p14">
            <p:contentPart p14:bwMode="auto" r:id="rId458">
              <p14:nvContentPartPr>
                <p14:cNvPr id="312" name="Freihand 311">
                  <a:extLst>
                    <a:ext uri="{FF2B5EF4-FFF2-40B4-BE49-F238E27FC236}">
                      <a16:creationId xmlns:a16="http://schemas.microsoft.com/office/drawing/2014/main" id="{90BE4AFE-5214-46E5-8948-C1C1060E99A9}"/>
                    </a:ext>
                  </a:extLst>
                </p14:cNvPr>
                <p14:cNvContentPartPr/>
                <p14:nvPr/>
              </p14:nvContentPartPr>
              <p14:xfrm>
                <a:off x="9413373" y="1183027"/>
                <a:ext cx="158760" cy="196200"/>
              </p14:xfrm>
            </p:contentPart>
          </mc:Choice>
          <mc:Fallback>
            <p:pic>
              <p:nvPicPr>
                <p:cNvPr id="312" name="Freihand 311">
                  <a:extLst>
                    <a:ext uri="{FF2B5EF4-FFF2-40B4-BE49-F238E27FC236}">
                      <a16:creationId xmlns:a16="http://schemas.microsoft.com/office/drawing/2014/main" id="{90BE4AFE-5214-46E5-8948-C1C1060E99A9}"/>
                    </a:ext>
                  </a:extLst>
                </p:cNvPr>
                <p:cNvPicPr/>
                <p:nvPr/>
              </p:nvPicPr>
              <p:blipFill>
                <a:blip r:embed="rId459"/>
                <a:stretch>
                  <a:fillRect/>
                </a:stretch>
              </p:blipFill>
              <p:spPr>
                <a:xfrm>
                  <a:off x="9409053" y="1178707"/>
                  <a:ext cx="16740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460">
              <p14:nvContentPartPr>
                <p14:cNvPr id="313" name="Freihand 312">
                  <a:extLst>
                    <a:ext uri="{FF2B5EF4-FFF2-40B4-BE49-F238E27FC236}">
                      <a16:creationId xmlns:a16="http://schemas.microsoft.com/office/drawing/2014/main" id="{C8D80F13-25FC-4DD8-B257-9B1F50EB8D6D}"/>
                    </a:ext>
                  </a:extLst>
                </p14:cNvPr>
                <p14:cNvContentPartPr/>
                <p14:nvPr/>
              </p14:nvContentPartPr>
              <p14:xfrm>
                <a:off x="9636573" y="1073227"/>
                <a:ext cx="488160" cy="259560"/>
              </p14:xfrm>
            </p:contentPart>
          </mc:Choice>
          <mc:Fallback>
            <p:pic>
              <p:nvPicPr>
                <p:cNvPr id="313" name="Freihand 312">
                  <a:extLst>
                    <a:ext uri="{FF2B5EF4-FFF2-40B4-BE49-F238E27FC236}">
                      <a16:creationId xmlns:a16="http://schemas.microsoft.com/office/drawing/2014/main" id="{C8D80F13-25FC-4DD8-B257-9B1F50EB8D6D}"/>
                    </a:ext>
                  </a:extLst>
                </p:cNvPr>
                <p:cNvPicPr/>
                <p:nvPr/>
              </p:nvPicPr>
              <p:blipFill>
                <a:blip r:embed="rId461"/>
                <a:stretch>
                  <a:fillRect/>
                </a:stretch>
              </p:blipFill>
              <p:spPr>
                <a:xfrm>
                  <a:off x="9632253" y="1068907"/>
                  <a:ext cx="49680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462">
              <p14:nvContentPartPr>
                <p14:cNvPr id="314" name="Freihand 313">
                  <a:extLst>
                    <a:ext uri="{FF2B5EF4-FFF2-40B4-BE49-F238E27FC236}">
                      <a16:creationId xmlns:a16="http://schemas.microsoft.com/office/drawing/2014/main" id="{305046BC-32DE-412D-8CBC-BF70F347EAA2}"/>
                    </a:ext>
                  </a:extLst>
                </p14:cNvPr>
                <p14:cNvContentPartPr/>
                <p14:nvPr/>
              </p14:nvContentPartPr>
              <p14:xfrm>
                <a:off x="10130133" y="1007347"/>
                <a:ext cx="203760" cy="241200"/>
              </p14:xfrm>
            </p:contentPart>
          </mc:Choice>
          <mc:Fallback>
            <p:pic>
              <p:nvPicPr>
                <p:cNvPr id="314" name="Freihand 313">
                  <a:extLst>
                    <a:ext uri="{FF2B5EF4-FFF2-40B4-BE49-F238E27FC236}">
                      <a16:creationId xmlns:a16="http://schemas.microsoft.com/office/drawing/2014/main" id="{305046BC-32DE-412D-8CBC-BF70F347EAA2}"/>
                    </a:ext>
                  </a:extLst>
                </p:cNvPr>
                <p:cNvPicPr/>
                <p:nvPr/>
              </p:nvPicPr>
              <p:blipFill>
                <a:blip r:embed="rId463"/>
                <a:stretch>
                  <a:fillRect/>
                </a:stretch>
              </p:blipFill>
              <p:spPr>
                <a:xfrm>
                  <a:off x="10125813" y="1003027"/>
                  <a:ext cx="21240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464">
              <p14:nvContentPartPr>
                <p14:cNvPr id="315" name="Freihand 314">
                  <a:extLst>
                    <a:ext uri="{FF2B5EF4-FFF2-40B4-BE49-F238E27FC236}">
                      <a16:creationId xmlns:a16="http://schemas.microsoft.com/office/drawing/2014/main" id="{5BA203C5-7123-442C-991A-72097F36EB4F}"/>
                    </a:ext>
                  </a:extLst>
                </p14:cNvPr>
                <p14:cNvContentPartPr/>
                <p14:nvPr/>
              </p14:nvContentPartPr>
              <p14:xfrm>
                <a:off x="10291773" y="1012387"/>
                <a:ext cx="42840" cy="48600"/>
              </p14:xfrm>
            </p:contentPart>
          </mc:Choice>
          <mc:Fallback>
            <p:pic>
              <p:nvPicPr>
                <p:cNvPr id="315" name="Freihand 314">
                  <a:extLst>
                    <a:ext uri="{FF2B5EF4-FFF2-40B4-BE49-F238E27FC236}">
                      <a16:creationId xmlns:a16="http://schemas.microsoft.com/office/drawing/2014/main" id="{5BA203C5-7123-442C-991A-72097F36EB4F}"/>
                    </a:ext>
                  </a:extLst>
                </p:cNvPr>
                <p:cNvPicPr/>
                <p:nvPr/>
              </p:nvPicPr>
              <p:blipFill>
                <a:blip r:embed="rId465"/>
                <a:stretch>
                  <a:fillRect/>
                </a:stretch>
              </p:blipFill>
              <p:spPr>
                <a:xfrm>
                  <a:off x="10287453" y="1008067"/>
                  <a:ext cx="5148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466">
              <p14:nvContentPartPr>
                <p14:cNvPr id="316" name="Freihand 315">
                  <a:extLst>
                    <a:ext uri="{FF2B5EF4-FFF2-40B4-BE49-F238E27FC236}">
                      <a16:creationId xmlns:a16="http://schemas.microsoft.com/office/drawing/2014/main" id="{01DF36A1-036B-4840-B7F6-372CDE6A43EA}"/>
                    </a:ext>
                  </a:extLst>
                </p14:cNvPr>
                <p14:cNvContentPartPr/>
                <p14:nvPr/>
              </p14:nvContentPartPr>
              <p14:xfrm>
                <a:off x="10371693" y="1095187"/>
                <a:ext cx="330840" cy="79560"/>
              </p14:xfrm>
            </p:contentPart>
          </mc:Choice>
          <mc:Fallback>
            <p:pic>
              <p:nvPicPr>
                <p:cNvPr id="316" name="Freihand 315">
                  <a:extLst>
                    <a:ext uri="{FF2B5EF4-FFF2-40B4-BE49-F238E27FC236}">
                      <a16:creationId xmlns:a16="http://schemas.microsoft.com/office/drawing/2014/main" id="{01DF36A1-036B-4840-B7F6-372CDE6A43EA}"/>
                    </a:ext>
                  </a:extLst>
                </p:cNvPr>
                <p:cNvPicPr/>
                <p:nvPr/>
              </p:nvPicPr>
              <p:blipFill>
                <a:blip r:embed="rId467"/>
                <a:stretch>
                  <a:fillRect/>
                </a:stretch>
              </p:blipFill>
              <p:spPr>
                <a:xfrm>
                  <a:off x="10367373" y="1090867"/>
                  <a:ext cx="3394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468">
              <p14:nvContentPartPr>
                <p14:cNvPr id="320" name="Freihand 319">
                  <a:extLst>
                    <a:ext uri="{FF2B5EF4-FFF2-40B4-BE49-F238E27FC236}">
                      <a16:creationId xmlns:a16="http://schemas.microsoft.com/office/drawing/2014/main" id="{E3A3272B-7610-4DB3-85DB-5C248C71D0B1}"/>
                    </a:ext>
                  </a:extLst>
                </p14:cNvPr>
                <p14:cNvContentPartPr/>
                <p14:nvPr/>
              </p14:nvContentPartPr>
              <p14:xfrm>
                <a:off x="10716573" y="773707"/>
                <a:ext cx="126000" cy="255600"/>
              </p14:xfrm>
            </p:contentPart>
          </mc:Choice>
          <mc:Fallback>
            <p:pic>
              <p:nvPicPr>
                <p:cNvPr id="320" name="Freihand 319">
                  <a:extLst>
                    <a:ext uri="{FF2B5EF4-FFF2-40B4-BE49-F238E27FC236}">
                      <a16:creationId xmlns:a16="http://schemas.microsoft.com/office/drawing/2014/main" id="{E3A3272B-7610-4DB3-85DB-5C248C71D0B1}"/>
                    </a:ext>
                  </a:extLst>
                </p:cNvPr>
                <p:cNvPicPr/>
                <p:nvPr/>
              </p:nvPicPr>
              <p:blipFill>
                <a:blip r:embed="rId469"/>
                <a:stretch>
                  <a:fillRect/>
                </a:stretch>
              </p:blipFill>
              <p:spPr>
                <a:xfrm>
                  <a:off x="10712253" y="769387"/>
                  <a:ext cx="13464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470">
              <p14:nvContentPartPr>
                <p14:cNvPr id="321" name="Freihand 320">
                  <a:extLst>
                    <a:ext uri="{FF2B5EF4-FFF2-40B4-BE49-F238E27FC236}">
                      <a16:creationId xmlns:a16="http://schemas.microsoft.com/office/drawing/2014/main" id="{849CA845-B4AC-4803-B361-95A27926833D}"/>
                    </a:ext>
                  </a:extLst>
                </p14:cNvPr>
                <p14:cNvContentPartPr/>
                <p14:nvPr/>
              </p14:nvContentPartPr>
              <p14:xfrm>
                <a:off x="10771293" y="1127947"/>
                <a:ext cx="36000" cy="29520"/>
              </p14:xfrm>
            </p:contentPart>
          </mc:Choice>
          <mc:Fallback>
            <p:pic>
              <p:nvPicPr>
                <p:cNvPr id="321" name="Freihand 320">
                  <a:extLst>
                    <a:ext uri="{FF2B5EF4-FFF2-40B4-BE49-F238E27FC236}">
                      <a16:creationId xmlns:a16="http://schemas.microsoft.com/office/drawing/2014/main" id="{849CA845-B4AC-4803-B361-95A27926833D}"/>
                    </a:ext>
                  </a:extLst>
                </p:cNvPr>
                <p:cNvPicPr/>
                <p:nvPr/>
              </p:nvPicPr>
              <p:blipFill>
                <a:blip r:embed="rId471"/>
                <a:stretch>
                  <a:fillRect/>
                </a:stretch>
              </p:blipFill>
              <p:spPr>
                <a:xfrm>
                  <a:off x="10766973" y="1123627"/>
                  <a:ext cx="446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472">
              <p14:nvContentPartPr>
                <p14:cNvPr id="322" name="Freihand 321">
                  <a:extLst>
                    <a:ext uri="{FF2B5EF4-FFF2-40B4-BE49-F238E27FC236}">
                      <a16:creationId xmlns:a16="http://schemas.microsoft.com/office/drawing/2014/main" id="{9FA263AD-7AA8-40E0-A408-EAB4262B1024}"/>
                    </a:ext>
                  </a:extLst>
                </p14:cNvPr>
                <p14:cNvContentPartPr/>
                <p14:nvPr/>
              </p14:nvContentPartPr>
              <p14:xfrm>
                <a:off x="11070453" y="1009147"/>
                <a:ext cx="220320" cy="81720"/>
              </p14:xfrm>
            </p:contentPart>
          </mc:Choice>
          <mc:Fallback>
            <p:pic>
              <p:nvPicPr>
                <p:cNvPr id="322" name="Freihand 321">
                  <a:extLst>
                    <a:ext uri="{FF2B5EF4-FFF2-40B4-BE49-F238E27FC236}">
                      <a16:creationId xmlns:a16="http://schemas.microsoft.com/office/drawing/2014/main" id="{9FA263AD-7AA8-40E0-A408-EAB4262B1024}"/>
                    </a:ext>
                  </a:extLst>
                </p:cNvPr>
                <p:cNvPicPr/>
                <p:nvPr/>
              </p:nvPicPr>
              <p:blipFill>
                <a:blip r:embed="rId473"/>
                <a:stretch>
                  <a:fillRect/>
                </a:stretch>
              </p:blipFill>
              <p:spPr>
                <a:xfrm>
                  <a:off x="11066133" y="1004827"/>
                  <a:ext cx="22896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74">
              <p14:nvContentPartPr>
                <p14:cNvPr id="323" name="Freihand 322">
                  <a:extLst>
                    <a:ext uri="{FF2B5EF4-FFF2-40B4-BE49-F238E27FC236}">
                      <a16:creationId xmlns:a16="http://schemas.microsoft.com/office/drawing/2014/main" id="{C64E7F86-CCD1-429A-A060-46138AC883FA}"/>
                    </a:ext>
                  </a:extLst>
                </p14:cNvPr>
                <p14:cNvContentPartPr/>
                <p14:nvPr/>
              </p14:nvContentPartPr>
              <p14:xfrm>
                <a:off x="11273493" y="909787"/>
                <a:ext cx="7200" cy="36000"/>
              </p14:xfrm>
            </p:contentPart>
          </mc:Choice>
          <mc:Fallback>
            <p:pic>
              <p:nvPicPr>
                <p:cNvPr id="323" name="Freihand 322">
                  <a:extLst>
                    <a:ext uri="{FF2B5EF4-FFF2-40B4-BE49-F238E27FC236}">
                      <a16:creationId xmlns:a16="http://schemas.microsoft.com/office/drawing/2014/main" id="{C64E7F86-CCD1-429A-A060-46138AC883FA}"/>
                    </a:ext>
                  </a:extLst>
                </p:cNvPr>
                <p:cNvPicPr/>
                <p:nvPr/>
              </p:nvPicPr>
              <p:blipFill>
                <a:blip r:embed="rId475"/>
                <a:stretch>
                  <a:fillRect/>
                </a:stretch>
              </p:blipFill>
              <p:spPr>
                <a:xfrm>
                  <a:off x="11269173" y="905467"/>
                  <a:ext cx="1584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476">
              <p14:nvContentPartPr>
                <p14:cNvPr id="324" name="Freihand 323">
                  <a:extLst>
                    <a:ext uri="{FF2B5EF4-FFF2-40B4-BE49-F238E27FC236}">
                      <a16:creationId xmlns:a16="http://schemas.microsoft.com/office/drawing/2014/main" id="{5D8D09BB-40F1-4090-9C38-5805CCF7FD33}"/>
                    </a:ext>
                  </a:extLst>
                </p14:cNvPr>
                <p14:cNvContentPartPr/>
                <p14:nvPr/>
              </p14:nvContentPartPr>
              <p14:xfrm>
                <a:off x="9389973" y="1554187"/>
                <a:ext cx="211320" cy="105840"/>
              </p14:xfrm>
            </p:contentPart>
          </mc:Choice>
          <mc:Fallback>
            <p:pic>
              <p:nvPicPr>
                <p:cNvPr id="324" name="Freihand 323">
                  <a:extLst>
                    <a:ext uri="{FF2B5EF4-FFF2-40B4-BE49-F238E27FC236}">
                      <a16:creationId xmlns:a16="http://schemas.microsoft.com/office/drawing/2014/main" id="{5D8D09BB-40F1-4090-9C38-5805CCF7FD33}"/>
                    </a:ext>
                  </a:extLst>
                </p:cNvPr>
                <p:cNvPicPr/>
                <p:nvPr/>
              </p:nvPicPr>
              <p:blipFill>
                <a:blip r:embed="rId477"/>
                <a:stretch>
                  <a:fillRect/>
                </a:stretch>
              </p:blipFill>
              <p:spPr>
                <a:xfrm>
                  <a:off x="9385653" y="1549867"/>
                  <a:ext cx="2199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478">
              <p14:nvContentPartPr>
                <p14:cNvPr id="325" name="Freihand 324">
                  <a:extLst>
                    <a:ext uri="{FF2B5EF4-FFF2-40B4-BE49-F238E27FC236}">
                      <a16:creationId xmlns:a16="http://schemas.microsoft.com/office/drawing/2014/main" id="{554A4E03-C952-466C-9990-E0837CD3FA97}"/>
                    </a:ext>
                  </a:extLst>
                </p14:cNvPr>
                <p14:cNvContentPartPr/>
                <p14:nvPr/>
              </p14:nvContentPartPr>
              <p14:xfrm>
                <a:off x="9601653" y="1487947"/>
                <a:ext cx="258480" cy="132840"/>
              </p14:xfrm>
            </p:contentPart>
          </mc:Choice>
          <mc:Fallback>
            <p:pic>
              <p:nvPicPr>
                <p:cNvPr id="325" name="Freihand 324">
                  <a:extLst>
                    <a:ext uri="{FF2B5EF4-FFF2-40B4-BE49-F238E27FC236}">
                      <a16:creationId xmlns:a16="http://schemas.microsoft.com/office/drawing/2014/main" id="{554A4E03-C952-466C-9990-E0837CD3FA97}"/>
                    </a:ext>
                  </a:extLst>
                </p:cNvPr>
                <p:cNvPicPr/>
                <p:nvPr/>
              </p:nvPicPr>
              <p:blipFill>
                <a:blip r:embed="rId479"/>
                <a:stretch>
                  <a:fillRect/>
                </a:stretch>
              </p:blipFill>
              <p:spPr>
                <a:xfrm>
                  <a:off x="9597333" y="1483627"/>
                  <a:ext cx="2671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480">
              <p14:nvContentPartPr>
                <p14:cNvPr id="328" name="Freihand 327">
                  <a:extLst>
                    <a:ext uri="{FF2B5EF4-FFF2-40B4-BE49-F238E27FC236}">
                      <a16:creationId xmlns:a16="http://schemas.microsoft.com/office/drawing/2014/main" id="{B9E66EDE-57A4-4951-BD03-C931D3F45D45}"/>
                    </a:ext>
                  </a:extLst>
                </p14:cNvPr>
                <p14:cNvContentPartPr/>
                <p14:nvPr/>
              </p14:nvContentPartPr>
              <p14:xfrm>
                <a:off x="9951573" y="1422787"/>
                <a:ext cx="202320" cy="166320"/>
              </p14:xfrm>
            </p:contentPart>
          </mc:Choice>
          <mc:Fallback>
            <p:pic>
              <p:nvPicPr>
                <p:cNvPr id="328" name="Freihand 327">
                  <a:extLst>
                    <a:ext uri="{FF2B5EF4-FFF2-40B4-BE49-F238E27FC236}">
                      <a16:creationId xmlns:a16="http://schemas.microsoft.com/office/drawing/2014/main" id="{B9E66EDE-57A4-4951-BD03-C931D3F45D45}"/>
                    </a:ext>
                  </a:extLst>
                </p:cNvPr>
                <p:cNvPicPr/>
                <p:nvPr/>
              </p:nvPicPr>
              <p:blipFill>
                <a:blip r:embed="rId481"/>
                <a:stretch>
                  <a:fillRect/>
                </a:stretch>
              </p:blipFill>
              <p:spPr>
                <a:xfrm>
                  <a:off x="9947253" y="1418467"/>
                  <a:ext cx="2109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82">
              <p14:nvContentPartPr>
                <p14:cNvPr id="329" name="Freihand 328">
                  <a:extLst>
                    <a:ext uri="{FF2B5EF4-FFF2-40B4-BE49-F238E27FC236}">
                      <a16:creationId xmlns:a16="http://schemas.microsoft.com/office/drawing/2014/main" id="{672FA53B-32BF-4DD9-A8C6-B412D198330E}"/>
                    </a:ext>
                  </a:extLst>
                </p14:cNvPr>
                <p14:cNvContentPartPr/>
                <p14:nvPr/>
              </p14:nvContentPartPr>
              <p14:xfrm>
                <a:off x="10292133" y="1450867"/>
                <a:ext cx="122040" cy="99720"/>
              </p14:xfrm>
            </p:contentPart>
          </mc:Choice>
          <mc:Fallback>
            <p:pic>
              <p:nvPicPr>
                <p:cNvPr id="329" name="Freihand 328">
                  <a:extLst>
                    <a:ext uri="{FF2B5EF4-FFF2-40B4-BE49-F238E27FC236}">
                      <a16:creationId xmlns:a16="http://schemas.microsoft.com/office/drawing/2014/main" id="{672FA53B-32BF-4DD9-A8C6-B412D198330E}"/>
                    </a:ext>
                  </a:extLst>
                </p:cNvPr>
                <p:cNvPicPr/>
                <p:nvPr/>
              </p:nvPicPr>
              <p:blipFill>
                <a:blip r:embed="rId483"/>
                <a:stretch>
                  <a:fillRect/>
                </a:stretch>
              </p:blipFill>
              <p:spPr>
                <a:xfrm>
                  <a:off x="10287813" y="1446547"/>
                  <a:ext cx="1306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84">
              <p14:nvContentPartPr>
                <p14:cNvPr id="330" name="Freihand 329">
                  <a:extLst>
                    <a:ext uri="{FF2B5EF4-FFF2-40B4-BE49-F238E27FC236}">
                      <a16:creationId xmlns:a16="http://schemas.microsoft.com/office/drawing/2014/main" id="{516C0C25-B12F-4ECE-BF3F-572320FA36E2}"/>
                    </a:ext>
                  </a:extLst>
                </p14:cNvPr>
                <p14:cNvContentPartPr/>
                <p14:nvPr/>
              </p14:nvContentPartPr>
              <p14:xfrm>
                <a:off x="10431093" y="1424947"/>
                <a:ext cx="318600" cy="83520"/>
              </p14:xfrm>
            </p:contentPart>
          </mc:Choice>
          <mc:Fallback>
            <p:pic>
              <p:nvPicPr>
                <p:cNvPr id="330" name="Freihand 329">
                  <a:extLst>
                    <a:ext uri="{FF2B5EF4-FFF2-40B4-BE49-F238E27FC236}">
                      <a16:creationId xmlns:a16="http://schemas.microsoft.com/office/drawing/2014/main" id="{516C0C25-B12F-4ECE-BF3F-572320FA36E2}"/>
                    </a:ext>
                  </a:extLst>
                </p:cNvPr>
                <p:cNvPicPr/>
                <p:nvPr/>
              </p:nvPicPr>
              <p:blipFill>
                <a:blip r:embed="rId485"/>
                <a:stretch>
                  <a:fillRect/>
                </a:stretch>
              </p:blipFill>
              <p:spPr>
                <a:xfrm>
                  <a:off x="10426773" y="1420627"/>
                  <a:ext cx="32724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486">
              <p14:nvContentPartPr>
                <p14:cNvPr id="331" name="Freihand 330">
                  <a:extLst>
                    <a:ext uri="{FF2B5EF4-FFF2-40B4-BE49-F238E27FC236}">
                      <a16:creationId xmlns:a16="http://schemas.microsoft.com/office/drawing/2014/main" id="{1BD78980-CB5C-45E7-A78D-DB604FD2804E}"/>
                    </a:ext>
                  </a:extLst>
                </p14:cNvPr>
                <p14:cNvContentPartPr/>
                <p14:nvPr/>
              </p14:nvContentPartPr>
              <p14:xfrm>
                <a:off x="10800093" y="1378507"/>
                <a:ext cx="71640" cy="81360"/>
              </p14:xfrm>
            </p:contentPart>
          </mc:Choice>
          <mc:Fallback>
            <p:pic>
              <p:nvPicPr>
                <p:cNvPr id="331" name="Freihand 330">
                  <a:extLst>
                    <a:ext uri="{FF2B5EF4-FFF2-40B4-BE49-F238E27FC236}">
                      <a16:creationId xmlns:a16="http://schemas.microsoft.com/office/drawing/2014/main" id="{1BD78980-CB5C-45E7-A78D-DB604FD2804E}"/>
                    </a:ext>
                  </a:extLst>
                </p:cNvPr>
                <p:cNvPicPr/>
                <p:nvPr/>
              </p:nvPicPr>
              <p:blipFill>
                <a:blip r:embed="rId487"/>
                <a:stretch>
                  <a:fillRect/>
                </a:stretch>
              </p:blipFill>
              <p:spPr>
                <a:xfrm>
                  <a:off x="10795773" y="1374187"/>
                  <a:ext cx="8028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488">
              <p14:nvContentPartPr>
                <p14:cNvPr id="332" name="Freihand 331">
                  <a:extLst>
                    <a:ext uri="{FF2B5EF4-FFF2-40B4-BE49-F238E27FC236}">
                      <a16:creationId xmlns:a16="http://schemas.microsoft.com/office/drawing/2014/main" id="{10910AE8-B7E4-484B-B61D-59167357B20D}"/>
                    </a:ext>
                  </a:extLst>
                </p14:cNvPr>
                <p14:cNvContentPartPr/>
                <p14:nvPr/>
              </p14:nvContentPartPr>
              <p14:xfrm>
                <a:off x="11029053" y="1289947"/>
                <a:ext cx="282600" cy="146880"/>
              </p14:xfrm>
            </p:contentPart>
          </mc:Choice>
          <mc:Fallback>
            <p:pic>
              <p:nvPicPr>
                <p:cNvPr id="332" name="Freihand 331">
                  <a:extLst>
                    <a:ext uri="{FF2B5EF4-FFF2-40B4-BE49-F238E27FC236}">
                      <a16:creationId xmlns:a16="http://schemas.microsoft.com/office/drawing/2014/main" id="{10910AE8-B7E4-484B-B61D-59167357B20D}"/>
                    </a:ext>
                  </a:extLst>
                </p:cNvPr>
                <p:cNvPicPr/>
                <p:nvPr/>
              </p:nvPicPr>
              <p:blipFill>
                <a:blip r:embed="rId489"/>
                <a:stretch>
                  <a:fillRect/>
                </a:stretch>
              </p:blipFill>
              <p:spPr>
                <a:xfrm>
                  <a:off x="11024733" y="1285627"/>
                  <a:ext cx="29124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490">
              <p14:nvContentPartPr>
                <p14:cNvPr id="333" name="Freihand 332">
                  <a:extLst>
                    <a:ext uri="{FF2B5EF4-FFF2-40B4-BE49-F238E27FC236}">
                      <a16:creationId xmlns:a16="http://schemas.microsoft.com/office/drawing/2014/main" id="{0BA2B66D-0492-42A6-9DB4-641CE2109A95}"/>
                    </a:ext>
                  </a:extLst>
                </p14:cNvPr>
                <p14:cNvContentPartPr/>
                <p14:nvPr/>
              </p14:nvContentPartPr>
              <p14:xfrm>
                <a:off x="11119053" y="1321987"/>
                <a:ext cx="155520" cy="118080"/>
              </p14:xfrm>
            </p:contentPart>
          </mc:Choice>
          <mc:Fallback>
            <p:pic>
              <p:nvPicPr>
                <p:cNvPr id="333" name="Freihand 332">
                  <a:extLst>
                    <a:ext uri="{FF2B5EF4-FFF2-40B4-BE49-F238E27FC236}">
                      <a16:creationId xmlns:a16="http://schemas.microsoft.com/office/drawing/2014/main" id="{0BA2B66D-0492-42A6-9DB4-641CE2109A95}"/>
                    </a:ext>
                  </a:extLst>
                </p:cNvPr>
                <p:cNvPicPr/>
                <p:nvPr/>
              </p:nvPicPr>
              <p:blipFill>
                <a:blip r:embed="rId491"/>
                <a:stretch>
                  <a:fillRect/>
                </a:stretch>
              </p:blipFill>
              <p:spPr>
                <a:xfrm>
                  <a:off x="11114733" y="1317667"/>
                  <a:ext cx="164160" cy="126720"/>
                </a:xfrm>
                <a:prstGeom prst="rect">
                  <a:avLst/>
                </a:prstGeom>
              </p:spPr>
            </p:pic>
          </mc:Fallback>
        </mc:AlternateContent>
        <mc:AlternateContent xmlns:mc="http://schemas.openxmlformats.org/markup-compatibility/2006">
          <mc:Choice xmlns:p14="http://schemas.microsoft.com/office/powerpoint/2010/main" Requires="p14">
            <p:contentPart p14:bwMode="auto" r:id="rId492">
              <p14:nvContentPartPr>
                <p14:cNvPr id="334" name="Freihand 333">
                  <a:extLst>
                    <a:ext uri="{FF2B5EF4-FFF2-40B4-BE49-F238E27FC236}">
                      <a16:creationId xmlns:a16="http://schemas.microsoft.com/office/drawing/2014/main" id="{2D11C096-8791-4477-B0C4-645CF4931426}"/>
                    </a:ext>
                  </a:extLst>
                </p14:cNvPr>
                <p14:cNvContentPartPr/>
                <p14:nvPr/>
              </p14:nvContentPartPr>
              <p14:xfrm>
                <a:off x="11481933" y="1197427"/>
                <a:ext cx="292320" cy="199800"/>
              </p14:xfrm>
            </p:contentPart>
          </mc:Choice>
          <mc:Fallback>
            <p:pic>
              <p:nvPicPr>
                <p:cNvPr id="334" name="Freihand 333">
                  <a:extLst>
                    <a:ext uri="{FF2B5EF4-FFF2-40B4-BE49-F238E27FC236}">
                      <a16:creationId xmlns:a16="http://schemas.microsoft.com/office/drawing/2014/main" id="{2D11C096-8791-4477-B0C4-645CF4931426}"/>
                    </a:ext>
                  </a:extLst>
                </p:cNvPr>
                <p:cNvPicPr/>
                <p:nvPr/>
              </p:nvPicPr>
              <p:blipFill>
                <a:blip r:embed="rId493"/>
                <a:stretch>
                  <a:fillRect/>
                </a:stretch>
              </p:blipFill>
              <p:spPr>
                <a:xfrm>
                  <a:off x="11477613" y="1193107"/>
                  <a:ext cx="30096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494">
              <p14:nvContentPartPr>
                <p14:cNvPr id="336" name="Freihand 335">
                  <a:extLst>
                    <a:ext uri="{FF2B5EF4-FFF2-40B4-BE49-F238E27FC236}">
                      <a16:creationId xmlns:a16="http://schemas.microsoft.com/office/drawing/2014/main" id="{6D2E409F-46A7-41EA-A8A8-2F9A7AC79803}"/>
                    </a:ext>
                  </a:extLst>
                </p14:cNvPr>
                <p14:cNvContentPartPr/>
                <p14:nvPr/>
              </p14:nvContentPartPr>
              <p14:xfrm>
                <a:off x="8262093" y="1877107"/>
                <a:ext cx="148320" cy="230400"/>
              </p14:xfrm>
            </p:contentPart>
          </mc:Choice>
          <mc:Fallback>
            <p:pic>
              <p:nvPicPr>
                <p:cNvPr id="336" name="Freihand 335">
                  <a:extLst>
                    <a:ext uri="{FF2B5EF4-FFF2-40B4-BE49-F238E27FC236}">
                      <a16:creationId xmlns:a16="http://schemas.microsoft.com/office/drawing/2014/main" id="{6D2E409F-46A7-41EA-A8A8-2F9A7AC79803}"/>
                    </a:ext>
                  </a:extLst>
                </p:cNvPr>
                <p:cNvPicPr/>
                <p:nvPr/>
              </p:nvPicPr>
              <p:blipFill>
                <a:blip r:embed="rId495"/>
                <a:stretch>
                  <a:fillRect/>
                </a:stretch>
              </p:blipFill>
              <p:spPr>
                <a:xfrm>
                  <a:off x="8257773" y="1872787"/>
                  <a:ext cx="1569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96">
              <p14:nvContentPartPr>
                <p14:cNvPr id="337" name="Freihand 336">
                  <a:extLst>
                    <a:ext uri="{FF2B5EF4-FFF2-40B4-BE49-F238E27FC236}">
                      <a16:creationId xmlns:a16="http://schemas.microsoft.com/office/drawing/2014/main" id="{7266BFBF-6798-406B-9CDA-B2AFE08C9662}"/>
                    </a:ext>
                  </a:extLst>
                </p14:cNvPr>
                <p14:cNvContentPartPr/>
                <p14:nvPr/>
              </p14:nvContentPartPr>
              <p14:xfrm>
                <a:off x="8379813" y="1908067"/>
                <a:ext cx="443520" cy="162000"/>
              </p14:xfrm>
            </p:contentPart>
          </mc:Choice>
          <mc:Fallback>
            <p:pic>
              <p:nvPicPr>
                <p:cNvPr id="337" name="Freihand 336">
                  <a:extLst>
                    <a:ext uri="{FF2B5EF4-FFF2-40B4-BE49-F238E27FC236}">
                      <a16:creationId xmlns:a16="http://schemas.microsoft.com/office/drawing/2014/main" id="{7266BFBF-6798-406B-9CDA-B2AFE08C9662}"/>
                    </a:ext>
                  </a:extLst>
                </p:cNvPr>
                <p:cNvPicPr/>
                <p:nvPr/>
              </p:nvPicPr>
              <p:blipFill>
                <a:blip r:embed="rId497"/>
                <a:stretch>
                  <a:fillRect/>
                </a:stretch>
              </p:blipFill>
              <p:spPr>
                <a:xfrm>
                  <a:off x="8375493" y="1903747"/>
                  <a:ext cx="4521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498">
              <p14:nvContentPartPr>
                <p14:cNvPr id="338" name="Freihand 337">
                  <a:extLst>
                    <a:ext uri="{FF2B5EF4-FFF2-40B4-BE49-F238E27FC236}">
                      <a16:creationId xmlns:a16="http://schemas.microsoft.com/office/drawing/2014/main" id="{DCF7F67C-F46F-43A3-B7EE-AC59D9FA70C9}"/>
                    </a:ext>
                  </a:extLst>
                </p14:cNvPr>
                <p14:cNvContentPartPr/>
                <p14:nvPr/>
              </p14:nvContentPartPr>
              <p14:xfrm>
                <a:off x="8930613" y="1919587"/>
                <a:ext cx="110160" cy="188640"/>
              </p14:xfrm>
            </p:contentPart>
          </mc:Choice>
          <mc:Fallback>
            <p:pic>
              <p:nvPicPr>
                <p:cNvPr id="338" name="Freihand 337">
                  <a:extLst>
                    <a:ext uri="{FF2B5EF4-FFF2-40B4-BE49-F238E27FC236}">
                      <a16:creationId xmlns:a16="http://schemas.microsoft.com/office/drawing/2014/main" id="{DCF7F67C-F46F-43A3-B7EE-AC59D9FA70C9}"/>
                    </a:ext>
                  </a:extLst>
                </p:cNvPr>
                <p:cNvPicPr/>
                <p:nvPr/>
              </p:nvPicPr>
              <p:blipFill>
                <a:blip r:embed="rId499"/>
                <a:stretch>
                  <a:fillRect/>
                </a:stretch>
              </p:blipFill>
              <p:spPr>
                <a:xfrm>
                  <a:off x="8926293" y="1915267"/>
                  <a:ext cx="118800" cy="197280"/>
                </a:xfrm>
                <a:prstGeom prst="rect">
                  <a:avLst/>
                </a:prstGeom>
              </p:spPr>
            </p:pic>
          </mc:Fallback>
        </mc:AlternateContent>
        <mc:AlternateContent xmlns:mc="http://schemas.openxmlformats.org/markup-compatibility/2006">
          <mc:Choice xmlns:p14="http://schemas.microsoft.com/office/powerpoint/2010/main" Requires="p14">
            <p:contentPart p14:bwMode="auto" r:id="rId500">
              <p14:nvContentPartPr>
                <p14:cNvPr id="339" name="Freihand 338">
                  <a:extLst>
                    <a:ext uri="{FF2B5EF4-FFF2-40B4-BE49-F238E27FC236}">
                      <a16:creationId xmlns:a16="http://schemas.microsoft.com/office/drawing/2014/main" id="{FCD7BA17-F669-4495-8CC0-2E96AE3652D4}"/>
                    </a:ext>
                  </a:extLst>
                </p14:cNvPr>
                <p14:cNvContentPartPr/>
                <p14:nvPr/>
              </p14:nvContentPartPr>
              <p14:xfrm>
                <a:off x="9099093" y="1866667"/>
                <a:ext cx="102600" cy="84960"/>
              </p14:xfrm>
            </p:contentPart>
          </mc:Choice>
          <mc:Fallback>
            <p:pic>
              <p:nvPicPr>
                <p:cNvPr id="339" name="Freihand 338">
                  <a:extLst>
                    <a:ext uri="{FF2B5EF4-FFF2-40B4-BE49-F238E27FC236}">
                      <a16:creationId xmlns:a16="http://schemas.microsoft.com/office/drawing/2014/main" id="{FCD7BA17-F669-4495-8CC0-2E96AE3652D4}"/>
                    </a:ext>
                  </a:extLst>
                </p:cNvPr>
                <p:cNvPicPr/>
                <p:nvPr/>
              </p:nvPicPr>
              <p:blipFill>
                <a:blip r:embed="rId501"/>
                <a:stretch>
                  <a:fillRect/>
                </a:stretch>
              </p:blipFill>
              <p:spPr>
                <a:xfrm>
                  <a:off x="9094773" y="1862347"/>
                  <a:ext cx="111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502">
              <p14:nvContentPartPr>
                <p14:cNvPr id="340" name="Freihand 339">
                  <a:extLst>
                    <a:ext uri="{FF2B5EF4-FFF2-40B4-BE49-F238E27FC236}">
                      <a16:creationId xmlns:a16="http://schemas.microsoft.com/office/drawing/2014/main" id="{B5018EF1-5D54-48CB-95A1-66B1EB2904AC}"/>
                    </a:ext>
                  </a:extLst>
                </p14:cNvPr>
                <p14:cNvContentPartPr/>
                <p14:nvPr/>
              </p14:nvContentPartPr>
              <p14:xfrm>
                <a:off x="9169293" y="1791427"/>
                <a:ext cx="18000" cy="32400"/>
              </p14:xfrm>
            </p:contentPart>
          </mc:Choice>
          <mc:Fallback>
            <p:pic>
              <p:nvPicPr>
                <p:cNvPr id="340" name="Freihand 339">
                  <a:extLst>
                    <a:ext uri="{FF2B5EF4-FFF2-40B4-BE49-F238E27FC236}">
                      <a16:creationId xmlns:a16="http://schemas.microsoft.com/office/drawing/2014/main" id="{B5018EF1-5D54-48CB-95A1-66B1EB2904AC}"/>
                    </a:ext>
                  </a:extLst>
                </p:cNvPr>
                <p:cNvPicPr/>
                <p:nvPr/>
              </p:nvPicPr>
              <p:blipFill>
                <a:blip r:embed="rId503"/>
                <a:stretch>
                  <a:fillRect/>
                </a:stretch>
              </p:blipFill>
              <p:spPr>
                <a:xfrm>
                  <a:off x="9164973" y="1787107"/>
                  <a:ext cx="266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04">
              <p14:nvContentPartPr>
                <p14:cNvPr id="341" name="Freihand 340">
                  <a:extLst>
                    <a:ext uri="{FF2B5EF4-FFF2-40B4-BE49-F238E27FC236}">
                      <a16:creationId xmlns:a16="http://schemas.microsoft.com/office/drawing/2014/main" id="{85E69087-7AB4-45B3-8E3C-E315C03F2866}"/>
                    </a:ext>
                  </a:extLst>
                </p14:cNvPr>
                <p14:cNvContentPartPr/>
                <p14:nvPr/>
              </p14:nvContentPartPr>
              <p14:xfrm>
                <a:off x="9224013" y="1849387"/>
                <a:ext cx="126360" cy="90000"/>
              </p14:xfrm>
            </p:contentPart>
          </mc:Choice>
          <mc:Fallback>
            <p:pic>
              <p:nvPicPr>
                <p:cNvPr id="341" name="Freihand 340">
                  <a:extLst>
                    <a:ext uri="{FF2B5EF4-FFF2-40B4-BE49-F238E27FC236}">
                      <a16:creationId xmlns:a16="http://schemas.microsoft.com/office/drawing/2014/main" id="{85E69087-7AB4-45B3-8E3C-E315C03F2866}"/>
                    </a:ext>
                  </a:extLst>
                </p:cNvPr>
                <p:cNvPicPr/>
                <p:nvPr/>
              </p:nvPicPr>
              <p:blipFill>
                <a:blip r:embed="rId505"/>
                <a:stretch>
                  <a:fillRect/>
                </a:stretch>
              </p:blipFill>
              <p:spPr>
                <a:xfrm>
                  <a:off x="9219693" y="1845067"/>
                  <a:ext cx="135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06">
              <p14:nvContentPartPr>
                <p14:cNvPr id="342" name="Freihand 341">
                  <a:extLst>
                    <a:ext uri="{FF2B5EF4-FFF2-40B4-BE49-F238E27FC236}">
                      <a16:creationId xmlns:a16="http://schemas.microsoft.com/office/drawing/2014/main" id="{AF09D75D-AD33-47F5-83A8-B3C7B864A092}"/>
                    </a:ext>
                  </a:extLst>
                </p14:cNvPr>
                <p14:cNvContentPartPr/>
                <p14:nvPr/>
              </p14:nvContentPartPr>
              <p14:xfrm>
                <a:off x="9329133" y="1841107"/>
                <a:ext cx="122400" cy="71280"/>
              </p14:xfrm>
            </p:contentPart>
          </mc:Choice>
          <mc:Fallback>
            <p:pic>
              <p:nvPicPr>
                <p:cNvPr id="342" name="Freihand 341">
                  <a:extLst>
                    <a:ext uri="{FF2B5EF4-FFF2-40B4-BE49-F238E27FC236}">
                      <a16:creationId xmlns:a16="http://schemas.microsoft.com/office/drawing/2014/main" id="{AF09D75D-AD33-47F5-83A8-B3C7B864A092}"/>
                    </a:ext>
                  </a:extLst>
                </p:cNvPr>
                <p:cNvPicPr/>
                <p:nvPr/>
              </p:nvPicPr>
              <p:blipFill>
                <a:blip r:embed="rId507"/>
                <a:stretch>
                  <a:fillRect/>
                </a:stretch>
              </p:blipFill>
              <p:spPr>
                <a:xfrm>
                  <a:off x="9324813" y="1836787"/>
                  <a:ext cx="13104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508">
              <p14:nvContentPartPr>
                <p14:cNvPr id="343" name="Freihand 342">
                  <a:extLst>
                    <a:ext uri="{FF2B5EF4-FFF2-40B4-BE49-F238E27FC236}">
                      <a16:creationId xmlns:a16="http://schemas.microsoft.com/office/drawing/2014/main" id="{A134609E-94FE-41B3-B1DE-26FB41BCCA39}"/>
                    </a:ext>
                  </a:extLst>
                </p14:cNvPr>
                <p14:cNvContentPartPr/>
                <p14:nvPr/>
              </p14:nvContentPartPr>
              <p14:xfrm>
                <a:off x="9612453" y="1780267"/>
                <a:ext cx="93600" cy="113760"/>
              </p14:xfrm>
            </p:contentPart>
          </mc:Choice>
          <mc:Fallback>
            <p:pic>
              <p:nvPicPr>
                <p:cNvPr id="343" name="Freihand 342">
                  <a:extLst>
                    <a:ext uri="{FF2B5EF4-FFF2-40B4-BE49-F238E27FC236}">
                      <a16:creationId xmlns:a16="http://schemas.microsoft.com/office/drawing/2014/main" id="{A134609E-94FE-41B3-B1DE-26FB41BCCA39}"/>
                    </a:ext>
                  </a:extLst>
                </p:cNvPr>
                <p:cNvPicPr/>
                <p:nvPr/>
              </p:nvPicPr>
              <p:blipFill>
                <a:blip r:embed="rId509"/>
                <a:stretch>
                  <a:fillRect/>
                </a:stretch>
              </p:blipFill>
              <p:spPr>
                <a:xfrm>
                  <a:off x="9608133" y="1775947"/>
                  <a:ext cx="10224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510">
              <p14:nvContentPartPr>
                <p14:cNvPr id="344" name="Freihand 343">
                  <a:extLst>
                    <a:ext uri="{FF2B5EF4-FFF2-40B4-BE49-F238E27FC236}">
                      <a16:creationId xmlns:a16="http://schemas.microsoft.com/office/drawing/2014/main" id="{2C20DC43-E7F8-43B7-9122-45605155CBAF}"/>
                    </a:ext>
                  </a:extLst>
                </p14:cNvPr>
                <p14:cNvContentPartPr/>
                <p14:nvPr/>
              </p14:nvContentPartPr>
              <p14:xfrm>
                <a:off x="9739893" y="1768747"/>
                <a:ext cx="263880" cy="215280"/>
              </p14:xfrm>
            </p:contentPart>
          </mc:Choice>
          <mc:Fallback>
            <p:pic>
              <p:nvPicPr>
                <p:cNvPr id="344" name="Freihand 343">
                  <a:extLst>
                    <a:ext uri="{FF2B5EF4-FFF2-40B4-BE49-F238E27FC236}">
                      <a16:creationId xmlns:a16="http://schemas.microsoft.com/office/drawing/2014/main" id="{2C20DC43-E7F8-43B7-9122-45605155CBAF}"/>
                    </a:ext>
                  </a:extLst>
                </p:cNvPr>
                <p:cNvPicPr/>
                <p:nvPr/>
              </p:nvPicPr>
              <p:blipFill>
                <a:blip r:embed="rId511"/>
                <a:stretch>
                  <a:fillRect/>
                </a:stretch>
              </p:blipFill>
              <p:spPr>
                <a:xfrm>
                  <a:off x="9735573" y="1764427"/>
                  <a:ext cx="2725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12">
              <p14:nvContentPartPr>
                <p14:cNvPr id="345" name="Freihand 344">
                  <a:extLst>
                    <a:ext uri="{FF2B5EF4-FFF2-40B4-BE49-F238E27FC236}">
                      <a16:creationId xmlns:a16="http://schemas.microsoft.com/office/drawing/2014/main" id="{93BF1AAF-011D-40AC-B564-A68ABBF2849E}"/>
                    </a:ext>
                  </a:extLst>
                </p14:cNvPr>
                <p14:cNvContentPartPr/>
                <p14:nvPr/>
              </p14:nvContentPartPr>
              <p14:xfrm>
                <a:off x="10064253" y="1710427"/>
                <a:ext cx="138960" cy="138240"/>
              </p14:xfrm>
            </p:contentPart>
          </mc:Choice>
          <mc:Fallback>
            <p:pic>
              <p:nvPicPr>
                <p:cNvPr id="345" name="Freihand 344">
                  <a:extLst>
                    <a:ext uri="{FF2B5EF4-FFF2-40B4-BE49-F238E27FC236}">
                      <a16:creationId xmlns:a16="http://schemas.microsoft.com/office/drawing/2014/main" id="{93BF1AAF-011D-40AC-B564-A68ABBF2849E}"/>
                    </a:ext>
                  </a:extLst>
                </p:cNvPr>
                <p:cNvPicPr/>
                <p:nvPr/>
              </p:nvPicPr>
              <p:blipFill>
                <a:blip r:embed="rId513"/>
                <a:stretch>
                  <a:fillRect/>
                </a:stretch>
              </p:blipFill>
              <p:spPr>
                <a:xfrm>
                  <a:off x="10059933" y="1706107"/>
                  <a:ext cx="14760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514">
              <p14:nvContentPartPr>
                <p14:cNvPr id="346" name="Freihand 345">
                  <a:extLst>
                    <a:ext uri="{FF2B5EF4-FFF2-40B4-BE49-F238E27FC236}">
                      <a16:creationId xmlns:a16="http://schemas.microsoft.com/office/drawing/2014/main" id="{0CD90FA6-0231-47BA-8848-06597CD0091C}"/>
                    </a:ext>
                  </a:extLst>
                </p14:cNvPr>
                <p14:cNvContentPartPr/>
                <p14:nvPr/>
              </p14:nvContentPartPr>
              <p14:xfrm>
                <a:off x="10172973" y="1677667"/>
                <a:ext cx="12960" cy="28440"/>
              </p14:xfrm>
            </p:contentPart>
          </mc:Choice>
          <mc:Fallback>
            <p:pic>
              <p:nvPicPr>
                <p:cNvPr id="346" name="Freihand 345">
                  <a:extLst>
                    <a:ext uri="{FF2B5EF4-FFF2-40B4-BE49-F238E27FC236}">
                      <a16:creationId xmlns:a16="http://schemas.microsoft.com/office/drawing/2014/main" id="{0CD90FA6-0231-47BA-8848-06597CD0091C}"/>
                    </a:ext>
                  </a:extLst>
                </p:cNvPr>
                <p:cNvPicPr/>
                <p:nvPr/>
              </p:nvPicPr>
              <p:blipFill>
                <a:blip r:embed="rId515"/>
                <a:stretch>
                  <a:fillRect/>
                </a:stretch>
              </p:blipFill>
              <p:spPr>
                <a:xfrm>
                  <a:off x="10168653" y="1673347"/>
                  <a:ext cx="216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516">
              <p14:nvContentPartPr>
                <p14:cNvPr id="347" name="Freihand 346">
                  <a:extLst>
                    <a:ext uri="{FF2B5EF4-FFF2-40B4-BE49-F238E27FC236}">
                      <a16:creationId xmlns:a16="http://schemas.microsoft.com/office/drawing/2014/main" id="{A366F854-4D06-4872-917E-9379B9BDABA6}"/>
                    </a:ext>
                  </a:extLst>
                </p14:cNvPr>
                <p14:cNvContentPartPr/>
                <p14:nvPr/>
              </p14:nvContentPartPr>
              <p14:xfrm>
                <a:off x="10205373" y="1690267"/>
                <a:ext cx="79920" cy="165600"/>
              </p14:xfrm>
            </p:contentPart>
          </mc:Choice>
          <mc:Fallback>
            <p:pic>
              <p:nvPicPr>
                <p:cNvPr id="347" name="Freihand 346">
                  <a:extLst>
                    <a:ext uri="{FF2B5EF4-FFF2-40B4-BE49-F238E27FC236}">
                      <a16:creationId xmlns:a16="http://schemas.microsoft.com/office/drawing/2014/main" id="{A366F854-4D06-4872-917E-9379B9BDABA6}"/>
                    </a:ext>
                  </a:extLst>
                </p:cNvPr>
                <p:cNvPicPr/>
                <p:nvPr/>
              </p:nvPicPr>
              <p:blipFill>
                <a:blip r:embed="rId517"/>
                <a:stretch>
                  <a:fillRect/>
                </a:stretch>
              </p:blipFill>
              <p:spPr>
                <a:xfrm>
                  <a:off x="10201053" y="1685947"/>
                  <a:ext cx="885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518">
              <p14:nvContentPartPr>
                <p14:cNvPr id="348" name="Freihand 347">
                  <a:extLst>
                    <a:ext uri="{FF2B5EF4-FFF2-40B4-BE49-F238E27FC236}">
                      <a16:creationId xmlns:a16="http://schemas.microsoft.com/office/drawing/2014/main" id="{2829F3A3-F7D8-4C13-9141-F7F1D148C29A}"/>
                    </a:ext>
                  </a:extLst>
                </p14:cNvPr>
                <p14:cNvContentPartPr/>
                <p14:nvPr/>
              </p14:nvContentPartPr>
              <p14:xfrm>
                <a:off x="10298253" y="1762987"/>
                <a:ext cx="273960" cy="48240"/>
              </p14:xfrm>
            </p:contentPart>
          </mc:Choice>
          <mc:Fallback>
            <p:pic>
              <p:nvPicPr>
                <p:cNvPr id="348" name="Freihand 347">
                  <a:extLst>
                    <a:ext uri="{FF2B5EF4-FFF2-40B4-BE49-F238E27FC236}">
                      <a16:creationId xmlns:a16="http://schemas.microsoft.com/office/drawing/2014/main" id="{2829F3A3-F7D8-4C13-9141-F7F1D148C29A}"/>
                    </a:ext>
                  </a:extLst>
                </p:cNvPr>
                <p:cNvPicPr/>
                <p:nvPr/>
              </p:nvPicPr>
              <p:blipFill>
                <a:blip r:embed="rId519"/>
                <a:stretch>
                  <a:fillRect/>
                </a:stretch>
              </p:blipFill>
              <p:spPr>
                <a:xfrm>
                  <a:off x="10293933" y="1758667"/>
                  <a:ext cx="28260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520">
              <p14:nvContentPartPr>
                <p14:cNvPr id="349" name="Freihand 348">
                  <a:extLst>
                    <a:ext uri="{FF2B5EF4-FFF2-40B4-BE49-F238E27FC236}">
                      <a16:creationId xmlns:a16="http://schemas.microsoft.com/office/drawing/2014/main" id="{50861074-3975-4A30-948B-CE6A58B36D01}"/>
                    </a:ext>
                  </a:extLst>
                </p14:cNvPr>
                <p14:cNvContentPartPr/>
                <p14:nvPr/>
              </p14:nvContentPartPr>
              <p14:xfrm>
                <a:off x="10519653" y="1650307"/>
                <a:ext cx="360" cy="360"/>
              </p14:xfrm>
            </p:contentPart>
          </mc:Choice>
          <mc:Fallback>
            <p:pic>
              <p:nvPicPr>
                <p:cNvPr id="349" name="Freihand 348">
                  <a:extLst>
                    <a:ext uri="{FF2B5EF4-FFF2-40B4-BE49-F238E27FC236}">
                      <a16:creationId xmlns:a16="http://schemas.microsoft.com/office/drawing/2014/main" id="{50861074-3975-4A30-948B-CE6A58B36D01}"/>
                    </a:ext>
                  </a:extLst>
                </p:cNvPr>
                <p:cNvPicPr/>
                <p:nvPr/>
              </p:nvPicPr>
              <p:blipFill>
                <a:blip r:embed="rId45"/>
                <a:stretch>
                  <a:fillRect/>
                </a:stretch>
              </p:blipFill>
              <p:spPr>
                <a:xfrm>
                  <a:off x="10515333" y="16459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21">
              <p14:nvContentPartPr>
                <p14:cNvPr id="351" name="Freihand 350">
                  <a:extLst>
                    <a:ext uri="{FF2B5EF4-FFF2-40B4-BE49-F238E27FC236}">
                      <a16:creationId xmlns:a16="http://schemas.microsoft.com/office/drawing/2014/main" id="{EA69C324-6D7F-4471-84C0-BCB241B04652}"/>
                    </a:ext>
                  </a:extLst>
                </p14:cNvPr>
                <p14:cNvContentPartPr/>
                <p14:nvPr/>
              </p14:nvContentPartPr>
              <p14:xfrm>
                <a:off x="10748253" y="1638067"/>
                <a:ext cx="198360" cy="326880"/>
              </p14:xfrm>
            </p:contentPart>
          </mc:Choice>
          <mc:Fallback>
            <p:pic>
              <p:nvPicPr>
                <p:cNvPr id="351" name="Freihand 350">
                  <a:extLst>
                    <a:ext uri="{FF2B5EF4-FFF2-40B4-BE49-F238E27FC236}">
                      <a16:creationId xmlns:a16="http://schemas.microsoft.com/office/drawing/2014/main" id="{EA69C324-6D7F-4471-84C0-BCB241B04652}"/>
                    </a:ext>
                  </a:extLst>
                </p:cNvPr>
                <p:cNvPicPr/>
                <p:nvPr/>
              </p:nvPicPr>
              <p:blipFill>
                <a:blip r:embed="rId522"/>
                <a:stretch>
                  <a:fillRect/>
                </a:stretch>
              </p:blipFill>
              <p:spPr>
                <a:xfrm>
                  <a:off x="10743933" y="1633747"/>
                  <a:ext cx="207000" cy="335520"/>
                </a:xfrm>
                <a:prstGeom prst="rect">
                  <a:avLst/>
                </a:prstGeom>
              </p:spPr>
            </p:pic>
          </mc:Fallback>
        </mc:AlternateContent>
        <mc:AlternateContent xmlns:mc="http://schemas.openxmlformats.org/markup-compatibility/2006">
          <mc:Choice xmlns:p14="http://schemas.microsoft.com/office/powerpoint/2010/main" Requires="p14">
            <p:contentPart p14:bwMode="auto" r:id="rId523">
              <p14:nvContentPartPr>
                <p14:cNvPr id="352" name="Freihand 351">
                  <a:extLst>
                    <a:ext uri="{FF2B5EF4-FFF2-40B4-BE49-F238E27FC236}">
                      <a16:creationId xmlns:a16="http://schemas.microsoft.com/office/drawing/2014/main" id="{E9558356-CE82-42AC-B65A-399468AAA24A}"/>
                    </a:ext>
                  </a:extLst>
                </p14:cNvPr>
                <p14:cNvContentPartPr/>
                <p14:nvPr/>
              </p14:nvContentPartPr>
              <p14:xfrm>
                <a:off x="11120493" y="1599187"/>
                <a:ext cx="7560" cy="164880"/>
              </p14:xfrm>
            </p:contentPart>
          </mc:Choice>
          <mc:Fallback>
            <p:pic>
              <p:nvPicPr>
                <p:cNvPr id="352" name="Freihand 351">
                  <a:extLst>
                    <a:ext uri="{FF2B5EF4-FFF2-40B4-BE49-F238E27FC236}">
                      <a16:creationId xmlns:a16="http://schemas.microsoft.com/office/drawing/2014/main" id="{E9558356-CE82-42AC-B65A-399468AAA24A}"/>
                    </a:ext>
                  </a:extLst>
                </p:cNvPr>
                <p:cNvPicPr/>
                <p:nvPr/>
              </p:nvPicPr>
              <p:blipFill>
                <a:blip r:embed="rId524"/>
                <a:stretch>
                  <a:fillRect/>
                </a:stretch>
              </p:blipFill>
              <p:spPr>
                <a:xfrm>
                  <a:off x="11116173" y="1594867"/>
                  <a:ext cx="1620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525">
              <p14:nvContentPartPr>
                <p14:cNvPr id="353" name="Freihand 352">
                  <a:extLst>
                    <a:ext uri="{FF2B5EF4-FFF2-40B4-BE49-F238E27FC236}">
                      <a16:creationId xmlns:a16="http://schemas.microsoft.com/office/drawing/2014/main" id="{83AED19F-E6EF-45B9-8B63-E672121796B9}"/>
                    </a:ext>
                  </a:extLst>
                </p14:cNvPr>
                <p14:cNvContentPartPr/>
                <p14:nvPr/>
              </p14:nvContentPartPr>
              <p14:xfrm>
                <a:off x="11003853" y="1548427"/>
                <a:ext cx="234360" cy="52920"/>
              </p14:xfrm>
            </p:contentPart>
          </mc:Choice>
          <mc:Fallback>
            <p:pic>
              <p:nvPicPr>
                <p:cNvPr id="353" name="Freihand 352">
                  <a:extLst>
                    <a:ext uri="{FF2B5EF4-FFF2-40B4-BE49-F238E27FC236}">
                      <a16:creationId xmlns:a16="http://schemas.microsoft.com/office/drawing/2014/main" id="{83AED19F-E6EF-45B9-8B63-E672121796B9}"/>
                    </a:ext>
                  </a:extLst>
                </p:cNvPr>
                <p:cNvPicPr/>
                <p:nvPr/>
              </p:nvPicPr>
              <p:blipFill>
                <a:blip r:embed="rId526"/>
                <a:stretch>
                  <a:fillRect/>
                </a:stretch>
              </p:blipFill>
              <p:spPr>
                <a:xfrm>
                  <a:off x="10999533" y="1544107"/>
                  <a:ext cx="24300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527">
              <p14:nvContentPartPr>
                <p14:cNvPr id="354" name="Freihand 353">
                  <a:extLst>
                    <a:ext uri="{FF2B5EF4-FFF2-40B4-BE49-F238E27FC236}">
                      <a16:creationId xmlns:a16="http://schemas.microsoft.com/office/drawing/2014/main" id="{83AAFBE9-1E8D-474C-AF3D-0CA45E31AA63}"/>
                    </a:ext>
                  </a:extLst>
                </p14:cNvPr>
                <p14:cNvContentPartPr/>
                <p14:nvPr/>
              </p14:nvContentPartPr>
              <p14:xfrm>
                <a:off x="11206173" y="1515667"/>
                <a:ext cx="113040" cy="212760"/>
              </p14:xfrm>
            </p:contentPart>
          </mc:Choice>
          <mc:Fallback>
            <p:pic>
              <p:nvPicPr>
                <p:cNvPr id="354" name="Freihand 353">
                  <a:extLst>
                    <a:ext uri="{FF2B5EF4-FFF2-40B4-BE49-F238E27FC236}">
                      <a16:creationId xmlns:a16="http://schemas.microsoft.com/office/drawing/2014/main" id="{83AAFBE9-1E8D-474C-AF3D-0CA45E31AA63}"/>
                    </a:ext>
                  </a:extLst>
                </p:cNvPr>
                <p:cNvPicPr/>
                <p:nvPr/>
              </p:nvPicPr>
              <p:blipFill>
                <a:blip r:embed="rId528"/>
                <a:stretch>
                  <a:fillRect/>
                </a:stretch>
              </p:blipFill>
              <p:spPr>
                <a:xfrm>
                  <a:off x="11201853" y="1511347"/>
                  <a:ext cx="1216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529">
              <p14:nvContentPartPr>
                <p14:cNvPr id="355" name="Freihand 354">
                  <a:extLst>
                    <a:ext uri="{FF2B5EF4-FFF2-40B4-BE49-F238E27FC236}">
                      <a16:creationId xmlns:a16="http://schemas.microsoft.com/office/drawing/2014/main" id="{DEC6AF03-0BE1-4285-A653-D2A9C2BD4633}"/>
                    </a:ext>
                  </a:extLst>
                </p14:cNvPr>
                <p14:cNvContentPartPr/>
                <p14:nvPr/>
              </p14:nvContentPartPr>
              <p14:xfrm>
                <a:off x="11322453" y="1637707"/>
                <a:ext cx="113040" cy="76680"/>
              </p14:xfrm>
            </p:contentPart>
          </mc:Choice>
          <mc:Fallback>
            <p:pic>
              <p:nvPicPr>
                <p:cNvPr id="355" name="Freihand 354">
                  <a:extLst>
                    <a:ext uri="{FF2B5EF4-FFF2-40B4-BE49-F238E27FC236}">
                      <a16:creationId xmlns:a16="http://schemas.microsoft.com/office/drawing/2014/main" id="{DEC6AF03-0BE1-4285-A653-D2A9C2BD4633}"/>
                    </a:ext>
                  </a:extLst>
                </p:cNvPr>
                <p:cNvPicPr/>
                <p:nvPr/>
              </p:nvPicPr>
              <p:blipFill>
                <a:blip r:embed="rId530"/>
                <a:stretch>
                  <a:fillRect/>
                </a:stretch>
              </p:blipFill>
              <p:spPr>
                <a:xfrm>
                  <a:off x="11318133" y="1633387"/>
                  <a:ext cx="121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531">
              <p14:nvContentPartPr>
                <p14:cNvPr id="356" name="Freihand 355">
                  <a:extLst>
                    <a:ext uri="{FF2B5EF4-FFF2-40B4-BE49-F238E27FC236}">
                      <a16:creationId xmlns:a16="http://schemas.microsoft.com/office/drawing/2014/main" id="{2EF31FA4-7550-4DF8-AC40-EFE60D5BAC60}"/>
                    </a:ext>
                  </a:extLst>
                </p14:cNvPr>
                <p14:cNvContentPartPr/>
                <p14:nvPr/>
              </p14:nvContentPartPr>
              <p14:xfrm>
                <a:off x="11442333" y="1628707"/>
                <a:ext cx="18360" cy="64080"/>
              </p14:xfrm>
            </p:contentPart>
          </mc:Choice>
          <mc:Fallback>
            <p:pic>
              <p:nvPicPr>
                <p:cNvPr id="356" name="Freihand 355">
                  <a:extLst>
                    <a:ext uri="{FF2B5EF4-FFF2-40B4-BE49-F238E27FC236}">
                      <a16:creationId xmlns:a16="http://schemas.microsoft.com/office/drawing/2014/main" id="{2EF31FA4-7550-4DF8-AC40-EFE60D5BAC60}"/>
                    </a:ext>
                  </a:extLst>
                </p:cNvPr>
                <p:cNvPicPr/>
                <p:nvPr/>
              </p:nvPicPr>
              <p:blipFill>
                <a:blip r:embed="rId532"/>
                <a:stretch>
                  <a:fillRect/>
                </a:stretch>
              </p:blipFill>
              <p:spPr>
                <a:xfrm>
                  <a:off x="11438013" y="1624387"/>
                  <a:ext cx="27000" cy="72720"/>
                </a:xfrm>
                <a:prstGeom prst="rect">
                  <a:avLst/>
                </a:prstGeom>
              </p:spPr>
            </p:pic>
          </mc:Fallback>
        </mc:AlternateContent>
        <mc:AlternateContent xmlns:mc="http://schemas.openxmlformats.org/markup-compatibility/2006">
          <mc:Choice xmlns:p14="http://schemas.microsoft.com/office/powerpoint/2010/main" Requires="p14">
            <p:contentPart p14:bwMode="auto" r:id="rId533">
              <p14:nvContentPartPr>
                <p14:cNvPr id="357" name="Freihand 356">
                  <a:extLst>
                    <a:ext uri="{FF2B5EF4-FFF2-40B4-BE49-F238E27FC236}">
                      <a16:creationId xmlns:a16="http://schemas.microsoft.com/office/drawing/2014/main" id="{0122DF0F-AF37-4866-923C-65A5D5003863}"/>
                    </a:ext>
                  </a:extLst>
                </p14:cNvPr>
                <p14:cNvContentPartPr/>
                <p14:nvPr/>
              </p14:nvContentPartPr>
              <p14:xfrm>
                <a:off x="11519373" y="1498027"/>
                <a:ext cx="21600" cy="207720"/>
              </p14:xfrm>
            </p:contentPart>
          </mc:Choice>
          <mc:Fallback>
            <p:pic>
              <p:nvPicPr>
                <p:cNvPr id="357" name="Freihand 356">
                  <a:extLst>
                    <a:ext uri="{FF2B5EF4-FFF2-40B4-BE49-F238E27FC236}">
                      <a16:creationId xmlns:a16="http://schemas.microsoft.com/office/drawing/2014/main" id="{0122DF0F-AF37-4866-923C-65A5D5003863}"/>
                    </a:ext>
                  </a:extLst>
                </p:cNvPr>
                <p:cNvPicPr/>
                <p:nvPr/>
              </p:nvPicPr>
              <p:blipFill>
                <a:blip r:embed="rId534"/>
                <a:stretch>
                  <a:fillRect/>
                </a:stretch>
              </p:blipFill>
              <p:spPr>
                <a:xfrm>
                  <a:off x="11515053" y="1493707"/>
                  <a:ext cx="3024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535">
              <p14:nvContentPartPr>
                <p14:cNvPr id="358" name="Freihand 357">
                  <a:extLst>
                    <a:ext uri="{FF2B5EF4-FFF2-40B4-BE49-F238E27FC236}">
                      <a16:creationId xmlns:a16="http://schemas.microsoft.com/office/drawing/2014/main" id="{0453A32C-2468-4092-9C58-886851DA3089}"/>
                    </a:ext>
                  </a:extLst>
                </p14:cNvPr>
                <p14:cNvContentPartPr/>
                <p14:nvPr/>
              </p14:nvContentPartPr>
              <p14:xfrm>
                <a:off x="11574453" y="1595947"/>
                <a:ext cx="194760" cy="66240"/>
              </p14:xfrm>
            </p:contentPart>
          </mc:Choice>
          <mc:Fallback>
            <p:pic>
              <p:nvPicPr>
                <p:cNvPr id="358" name="Freihand 357">
                  <a:extLst>
                    <a:ext uri="{FF2B5EF4-FFF2-40B4-BE49-F238E27FC236}">
                      <a16:creationId xmlns:a16="http://schemas.microsoft.com/office/drawing/2014/main" id="{0453A32C-2468-4092-9C58-886851DA3089}"/>
                    </a:ext>
                  </a:extLst>
                </p:cNvPr>
                <p:cNvPicPr/>
                <p:nvPr/>
              </p:nvPicPr>
              <p:blipFill>
                <a:blip r:embed="rId536"/>
                <a:stretch>
                  <a:fillRect/>
                </a:stretch>
              </p:blipFill>
              <p:spPr>
                <a:xfrm>
                  <a:off x="11570133" y="1591627"/>
                  <a:ext cx="203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537">
              <p14:nvContentPartPr>
                <p14:cNvPr id="359" name="Freihand 358">
                  <a:extLst>
                    <a:ext uri="{FF2B5EF4-FFF2-40B4-BE49-F238E27FC236}">
                      <a16:creationId xmlns:a16="http://schemas.microsoft.com/office/drawing/2014/main" id="{CE2E1EFE-BA8F-4BB7-8212-77E04DA661CC}"/>
                    </a:ext>
                  </a:extLst>
                </p14:cNvPr>
                <p14:cNvContentPartPr/>
                <p14:nvPr/>
              </p14:nvContentPartPr>
              <p14:xfrm>
                <a:off x="11753733" y="1527907"/>
                <a:ext cx="137160" cy="124200"/>
              </p14:xfrm>
            </p:contentPart>
          </mc:Choice>
          <mc:Fallback>
            <p:pic>
              <p:nvPicPr>
                <p:cNvPr id="359" name="Freihand 358">
                  <a:extLst>
                    <a:ext uri="{FF2B5EF4-FFF2-40B4-BE49-F238E27FC236}">
                      <a16:creationId xmlns:a16="http://schemas.microsoft.com/office/drawing/2014/main" id="{CE2E1EFE-BA8F-4BB7-8212-77E04DA661CC}"/>
                    </a:ext>
                  </a:extLst>
                </p:cNvPr>
                <p:cNvPicPr/>
                <p:nvPr/>
              </p:nvPicPr>
              <p:blipFill>
                <a:blip r:embed="rId538"/>
                <a:stretch>
                  <a:fillRect/>
                </a:stretch>
              </p:blipFill>
              <p:spPr>
                <a:xfrm>
                  <a:off x="11749413" y="1523587"/>
                  <a:ext cx="14580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9">
              <p14:nvContentPartPr>
                <p14:cNvPr id="360" name="Freihand 359">
                  <a:extLst>
                    <a:ext uri="{FF2B5EF4-FFF2-40B4-BE49-F238E27FC236}">
                      <a16:creationId xmlns:a16="http://schemas.microsoft.com/office/drawing/2014/main" id="{28BC468F-88FB-4C5F-8404-B18DC407E720}"/>
                    </a:ext>
                  </a:extLst>
                </p14:cNvPr>
                <p14:cNvContentPartPr/>
                <p14:nvPr/>
              </p14:nvContentPartPr>
              <p14:xfrm>
                <a:off x="11893413" y="1372387"/>
                <a:ext cx="154080" cy="185760"/>
              </p14:xfrm>
            </p:contentPart>
          </mc:Choice>
          <mc:Fallback>
            <p:pic>
              <p:nvPicPr>
                <p:cNvPr id="360" name="Freihand 359">
                  <a:extLst>
                    <a:ext uri="{FF2B5EF4-FFF2-40B4-BE49-F238E27FC236}">
                      <a16:creationId xmlns:a16="http://schemas.microsoft.com/office/drawing/2014/main" id="{28BC468F-88FB-4C5F-8404-B18DC407E720}"/>
                    </a:ext>
                  </a:extLst>
                </p:cNvPr>
                <p:cNvPicPr/>
                <p:nvPr/>
              </p:nvPicPr>
              <p:blipFill>
                <a:blip r:embed="rId540"/>
                <a:stretch>
                  <a:fillRect/>
                </a:stretch>
              </p:blipFill>
              <p:spPr>
                <a:xfrm>
                  <a:off x="11889093" y="1368067"/>
                  <a:ext cx="16272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541">
              <p14:nvContentPartPr>
                <p14:cNvPr id="361" name="Freihand 360">
                  <a:extLst>
                    <a:ext uri="{FF2B5EF4-FFF2-40B4-BE49-F238E27FC236}">
                      <a16:creationId xmlns:a16="http://schemas.microsoft.com/office/drawing/2014/main" id="{FBC3902F-C0AC-43F3-85F6-5D75B6B2AB87}"/>
                    </a:ext>
                  </a:extLst>
                </p14:cNvPr>
                <p14:cNvContentPartPr/>
                <p14:nvPr/>
              </p14:nvContentPartPr>
              <p14:xfrm>
                <a:off x="11980533" y="1643107"/>
                <a:ext cx="38160" cy="16920"/>
              </p14:xfrm>
            </p:contentPart>
          </mc:Choice>
          <mc:Fallback>
            <p:pic>
              <p:nvPicPr>
                <p:cNvPr id="361" name="Freihand 360">
                  <a:extLst>
                    <a:ext uri="{FF2B5EF4-FFF2-40B4-BE49-F238E27FC236}">
                      <a16:creationId xmlns:a16="http://schemas.microsoft.com/office/drawing/2014/main" id="{FBC3902F-C0AC-43F3-85F6-5D75B6B2AB87}"/>
                    </a:ext>
                  </a:extLst>
                </p:cNvPr>
                <p:cNvPicPr/>
                <p:nvPr/>
              </p:nvPicPr>
              <p:blipFill>
                <a:blip r:embed="rId542"/>
                <a:stretch>
                  <a:fillRect/>
                </a:stretch>
              </p:blipFill>
              <p:spPr>
                <a:xfrm>
                  <a:off x="11976213" y="1638787"/>
                  <a:ext cx="468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543">
              <p14:nvContentPartPr>
                <p14:cNvPr id="366" name="Freihand 365">
                  <a:extLst>
                    <a:ext uri="{FF2B5EF4-FFF2-40B4-BE49-F238E27FC236}">
                      <a16:creationId xmlns:a16="http://schemas.microsoft.com/office/drawing/2014/main" id="{1F241D3D-D85A-4123-BDA6-34D19B66B1B2}"/>
                    </a:ext>
                  </a:extLst>
                </p14:cNvPr>
                <p14:cNvContentPartPr/>
                <p14:nvPr/>
              </p14:nvContentPartPr>
              <p14:xfrm>
                <a:off x="8398533" y="2404507"/>
                <a:ext cx="196560" cy="55800"/>
              </p14:xfrm>
            </p:contentPart>
          </mc:Choice>
          <mc:Fallback>
            <p:pic>
              <p:nvPicPr>
                <p:cNvPr id="366" name="Freihand 365">
                  <a:extLst>
                    <a:ext uri="{FF2B5EF4-FFF2-40B4-BE49-F238E27FC236}">
                      <a16:creationId xmlns:a16="http://schemas.microsoft.com/office/drawing/2014/main" id="{1F241D3D-D85A-4123-BDA6-34D19B66B1B2}"/>
                    </a:ext>
                  </a:extLst>
                </p:cNvPr>
                <p:cNvPicPr/>
                <p:nvPr/>
              </p:nvPicPr>
              <p:blipFill>
                <a:blip r:embed="rId544"/>
                <a:stretch>
                  <a:fillRect/>
                </a:stretch>
              </p:blipFill>
              <p:spPr>
                <a:xfrm>
                  <a:off x="8394213" y="2400187"/>
                  <a:ext cx="20520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45">
              <p14:nvContentPartPr>
                <p14:cNvPr id="367" name="Freihand 366">
                  <a:extLst>
                    <a:ext uri="{FF2B5EF4-FFF2-40B4-BE49-F238E27FC236}">
                      <a16:creationId xmlns:a16="http://schemas.microsoft.com/office/drawing/2014/main" id="{1783F8F7-0BF0-47C1-AF6F-D8ACA765331D}"/>
                    </a:ext>
                  </a:extLst>
                </p14:cNvPr>
                <p14:cNvContentPartPr/>
                <p14:nvPr/>
              </p14:nvContentPartPr>
              <p14:xfrm>
                <a:off x="8426613" y="2461387"/>
                <a:ext cx="158040" cy="41040"/>
              </p14:xfrm>
            </p:contentPart>
          </mc:Choice>
          <mc:Fallback>
            <p:pic>
              <p:nvPicPr>
                <p:cNvPr id="367" name="Freihand 366">
                  <a:extLst>
                    <a:ext uri="{FF2B5EF4-FFF2-40B4-BE49-F238E27FC236}">
                      <a16:creationId xmlns:a16="http://schemas.microsoft.com/office/drawing/2014/main" id="{1783F8F7-0BF0-47C1-AF6F-D8ACA765331D}"/>
                    </a:ext>
                  </a:extLst>
                </p:cNvPr>
                <p:cNvPicPr/>
                <p:nvPr/>
              </p:nvPicPr>
              <p:blipFill>
                <a:blip r:embed="rId546"/>
                <a:stretch>
                  <a:fillRect/>
                </a:stretch>
              </p:blipFill>
              <p:spPr>
                <a:xfrm>
                  <a:off x="8422293" y="2457067"/>
                  <a:ext cx="16668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547">
              <p14:nvContentPartPr>
                <p14:cNvPr id="368" name="Freihand 367">
                  <a:extLst>
                    <a:ext uri="{FF2B5EF4-FFF2-40B4-BE49-F238E27FC236}">
                      <a16:creationId xmlns:a16="http://schemas.microsoft.com/office/drawing/2014/main" id="{7BDE16E2-1CFE-422D-BB92-BB2D2CD38422}"/>
                    </a:ext>
                  </a:extLst>
                </p14:cNvPr>
                <p14:cNvContentPartPr/>
                <p14:nvPr/>
              </p14:nvContentPartPr>
              <p14:xfrm>
                <a:off x="8554053" y="2350867"/>
                <a:ext cx="163800" cy="195480"/>
              </p14:xfrm>
            </p:contentPart>
          </mc:Choice>
          <mc:Fallback>
            <p:pic>
              <p:nvPicPr>
                <p:cNvPr id="368" name="Freihand 367">
                  <a:extLst>
                    <a:ext uri="{FF2B5EF4-FFF2-40B4-BE49-F238E27FC236}">
                      <a16:creationId xmlns:a16="http://schemas.microsoft.com/office/drawing/2014/main" id="{7BDE16E2-1CFE-422D-BB92-BB2D2CD38422}"/>
                    </a:ext>
                  </a:extLst>
                </p:cNvPr>
                <p:cNvPicPr/>
                <p:nvPr/>
              </p:nvPicPr>
              <p:blipFill>
                <a:blip r:embed="rId548"/>
                <a:stretch>
                  <a:fillRect/>
                </a:stretch>
              </p:blipFill>
              <p:spPr>
                <a:xfrm>
                  <a:off x="8549733" y="2346547"/>
                  <a:ext cx="172440" cy="204120"/>
                </a:xfrm>
                <a:prstGeom prst="rect">
                  <a:avLst/>
                </a:prstGeom>
              </p:spPr>
            </p:pic>
          </mc:Fallback>
        </mc:AlternateContent>
        <mc:AlternateContent xmlns:mc="http://schemas.openxmlformats.org/markup-compatibility/2006">
          <mc:Choice xmlns:p14="http://schemas.microsoft.com/office/powerpoint/2010/main" Requires="p14">
            <p:contentPart p14:bwMode="auto" r:id="rId549">
              <p14:nvContentPartPr>
                <p14:cNvPr id="369" name="Freihand 368">
                  <a:extLst>
                    <a:ext uri="{FF2B5EF4-FFF2-40B4-BE49-F238E27FC236}">
                      <a16:creationId xmlns:a16="http://schemas.microsoft.com/office/drawing/2014/main" id="{8CE0F594-7446-48B6-A999-3C2B47966F72}"/>
                    </a:ext>
                  </a:extLst>
                </p14:cNvPr>
                <p14:cNvContentPartPr/>
                <p14:nvPr/>
              </p14:nvContentPartPr>
              <p14:xfrm>
                <a:off x="8876973" y="2326387"/>
                <a:ext cx="214920" cy="72720"/>
              </p14:xfrm>
            </p:contentPart>
          </mc:Choice>
          <mc:Fallback>
            <p:pic>
              <p:nvPicPr>
                <p:cNvPr id="369" name="Freihand 368">
                  <a:extLst>
                    <a:ext uri="{FF2B5EF4-FFF2-40B4-BE49-F238E27FC236}">
                      <a16:creationId xmlns:a16="http://schemas.microsoft.com/office/drawing/2014/main" id="{8CE0F594-7446-48B6-A999-3C2B47966F72}"/>
                    </a:ext>
                  </a:extLst>
                </p:cNvPr>
                <p:cNvPicPr/>
                <p:nvPr/>
              </p:nvPicPr>
              <p:blipFill>
                <a:blip r:embed="rId550"/>
                <a:stretch>
                  <a:fillRect/>
                </a:stretch>
              </p:blipFill>
              <p:spPr>
                <a:xfrm>
                  <a:off x="8872653" y="2322067"/>
                  <a:ext cx="2235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551">
              <p14:nvContentPartPr>
                <p14:cNvPr id="370" name="Freihand 369">
                  <a:extLst>
                    <a:ext uri="{FF2B5EF4-FFF2-40B4-BE49-F238E27FC236}">
                      <a16:creationId xmlns:a16="http://schemas.microsoft.com/office/drawing/2014/main" id="{66F1F61D-E356-4595-92DE-9080098752EB}"/>
                    </a:ext>
                  </a:extLst>
                </p14:cNvPr>
                <p14:cNvContentPartPr/>
                <p14:nvPr/>
              </p14:nvContentPartPr>
              <p14:xfrm>
                <a:off x="9040053" y="2192467"/>
                <a:ext cx="360" cy="360"/>
              </p14:xfrm>
            </p:contentPart>
          </mc:Choice>
          <mc:Fallback>
            <p:pic>
              <p:nvPicPr>
                <p:cNvPr id="370" name="Freihand 369">
                  <a:extLst>
                    <a:ext uri="{FF2B5EF4-FFF2-40B4-BE49-F238E27FC236}">
                      <a16:creationId xmlns:a16="http://schemas.microsoft.com/office/drawing/2014/main" id="{66F1F61D-E356-4595-92DE-9080098752EB}"/>
                    </a:ext>
                  </a:extLst>
                </p:cNvPr>
                <p:cNvPicPr/>
                <p:nvPr/>
              </p:nvPicPr>
              <p:blipFill>
                <a:blip r:embed="rId45"/>
                <a:stretch>
                  <a:fillRect/>
                </a:stretch>
              </p:blipFill>
              <p:spPr>
                <a:xfrm>
                  <a:off x="9035733" y="21881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52">
              <p14:nvContentPartPr>
                <p14:cNvPr id="371" name="Freihand 370">
                  <a:extLst>
                    <a:ext uri="{FF2B5EF4-FFF2-40B4-BE49-F238E27FC236}">
                      <a16:creationId xmlns:a16="http://schemas.microsoft.com/office/drawing/2014/main" id="{720DD8AC-75DA-40BB-AAE6-42359BFC014A}"/>
                    </a:ext>
                  </a:extLst>
                </p14:cNvPr>
                <p14:cNvContentPartPr/>
                <p14:nvPr/>
              </p14:nvContentPartPr>
              <p14:xfrm>
                <a:off x="9153813" y="2134507"/>
                <a:ext cx="240480" cy="259560"/>
              </p14:xfrm>
            </p:contentPart>
          </mc:Choice>
          <mc:Fallback>
            <p:pic>
              <p:nvPicPr>
                <p:cNvPr id="371" name="Freihand 370">
                  <a:extLst>
                    <a:ext uri="{FF2B5EF4-FFF2-40B4-BE49-F238E27FC236}">
                      <a16:creationId xmlns:a16="http://schemas.microsoft.com/office/drawing/2014/main" id="{720DD8AC-75DA-40BB-AAE6-42359BFC014A}"/>
                    </a:ext>
                  </a:extLst>
                </p:cNvPr>
                <p:cNvPicPr/>
                <p:nvPr/>
              </p:nvPicPr>
              <p:blipFill>
                <a:blip r:embed="rId553"/>
                <a:stretch>
                  <a:fillRect/>
                </a:stretch>
              </p:blipFill>
              <p:spPr>
                <a:xfrm>
                  <a:off x="9149493" y="2130187"/>
                  <a:ext cx="24912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554">
              <p14:nvContentPartPr>
                <p14:cNvPr id="372" name="Freihand 371">
                  <a:extLst>
                    <a:ext uri="{FF2B5EF4-FFF2-40B4-BE49-F238E27FC236}">
                      <a16:creationId xmlns:a16="http://schemas.microsoft.com/office/drawing/2014/main" id="{043AC448-94CD-4414-ABA7-8C8EB31780F4}"/>
                    </a:ext>
                  </a:extLst>
                </p14:cNvPr>
                <p14:cNvContentPartPr/>
                <p14:nvPr/>
              </p14:nvContentPartPr>
              <p14:xfrm>
                <a:off x="9398613" y="2160067"/>
                <a:ext cx="142200" cy="156600"/>
              </p14:xfrm>
            </p:contentPart>
          </mc:Choice>
          <mc:Fallback>
            <p:pic>
              <p:nvPicPr>
                <p:cNvPr id="372" name="Freihand 371">
                  <a:extLst>
                    <a:ext uri="{FF2B5EF4-FFF2-40B4-BE49-F238E27FC236}">
                      <a16:creationId xmlns:a16="http://schemas.microsoft.com/office/drawing/2014/main" id="{043AC448-94CD-4414-ABA7-8C8EB31780F4}"/>
                    </a:ext>
                  </a:extLst>
                </p:cNvPr>
                <p:cNvPicPr/>
                <p:nvPr/>
              </p:nvPicPr>
              <p:blipFill>
                <a:blip r:embed="rId555"/>
                <a:stretch>
                  <a:fillRect/>
                </a:stretch>
              </p:blipFill>
              <p:spPr>
                <a:xfrm>
                  <a:off x="9394293" y="2155747"/>
                  <a:ext cx="15084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556">
              <p14:nvContentPartPr>
                <p14:cNvPr id="373" name="Freihand 372">
                  <a:extLst>
                    <a:ext uri="{FF2B5EF4-FFF2-40B4-BE49-F238E27FC236}">
                      <a16:creationId xmlns:a16="http://schemas.microsoft.com/office/drawing/2014/main" id="{72AF7185-84F7-4D8C-89C3-CA7B4B9897EE}"/>
                    </a:ext>
                  </a:extLst>
                </p14:cNvPr>
                <p14:cNvContentPartPr/>
                <p14:nvPr/>
              </p14:nvContentPartPr>
              <p14:xfrm>
                <a:off x="9569253" y="2163667"/>
                <a:ext cx="455040" cy="131400"/>
              </p14:xfrm>
            </p:contentPart>
          </mc:Choice>
          <mc:Fallback>
            <p:pic>
              <p:nvPicPr>
                <p:cNvPr id="373" name="Freihand 372">
                  <a:extLst>
                    <a:ext uri="{FF2B5EF4-FFF2-40B4-BE49-F238E27FC236}">
                      <a16:creationId xmlns:a16="http://schemas.microsoft.com/office/drawing/2014/main" id="{72AF7185-84F7-4D8C-89C3-CA7B4B9897EE}"/>
                    </a:ext>
                  </a:extLst>
                </p:cNvPr>
                <p:cNvPicPr/>
                <p:nvPr/>
              </p:nvPicPr>
              <p:blipFill>
                <a:blip r:embed="rId557"/>
                <a:stretch>
                  <a:fillRect/>
                </a:stretch>
              </p:blipFill>
              <p:spPr>
                <a:xfrm>
                  <a:off x="9564933" y="2159347"/>
                  <a:ext cx="46368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558">
              <p14:nvContentPartPr>
                <p14:cNvPr id="374" name="Freihand 373">
                  <a:extLst>
                    <a:ext uri="{FF2B5EF4-FFF2-40B4-BE49-F238E27FC236}">
                      <a16:creationId xmlns:a16="http://schemas.microsoft.com/office/drawing/2014/main" id="{4735DD48-EB70-4828-93C5-8924C2E414EB}"/>
                    </a:ext>
                  </a:extLst>
                </p14:cNvPr>
                <p14:cNvContentPartPr/>
                <p14:nvPr/>
              </p14:nvContentPartPr>
              <p14:xfrm>
                <a:off x="10020333" y="2145667"/>
                <a:ext cx="74880" cy="231840"/>
              </p14:xfrm>
            </p:contentPart>
          </mc:Choice>
          <mc:Fallback>
            <p:pic>
              <p:nvPicPr>
                <p:cNvPr id="374" name="Freihand 373">
                  <a:extLst>
                    <a:ext uri="{FF2B5EF4-FFF2-40B4-BE49-F238E27FC236}">
                      <a16:creationId xmlns:a16="http://schemas.microsoft.com/office/drawing/2014/main" id="{4735DD48-EB70-4828-93C5-8924C2E414EB}"/>
                    </a:ext>
                  </a:extLst>
                </p:cNvPr>
                <p:cNvPicPr/>
                <p:nvPr/>
              </p:nvPicPr>
              <p:blipFill>
                <a:blip r:embed="rId559"/>
                <a:stretch>
                  <a:fillRect/>
                </a:stretch>
              </p:blipFill>
              <p:spPr>
                <a:xfrm>
                  <a:off x="10016013" y="2141347"/>
                  <a:ext cx="835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560">
              <p14:nvContentPartPr>
                <p14:cNvPr id="375" name="Freihand 374">
                  <a:extLst>
                    <a:ext uri="{FF2B5EF4-FFF2-40B4-BE49-F238E27FC236}">
                      <a16:creationId xmlns:a16="http://schemas.microsoft.com/office/drawing/2014/main" id="{6B49AE1D-FE97-4602-8574-B3FF49BF28D8}"/>
                    </a:ext>
                  </a:extLst>
                </p14:cNvPr>
                <p14:cNvContentPartPr/>
                <p14:nvPr/>
              </p14:nvContentPartPr>
              <p14:xfrm>
                <a:off x="9996213" y="2040907"/>
                <a:ext cx="357120" cy="143280"/>
              </p14:xfrm>
            </p:contentPart>
          </mc:Choice>
          <mc:Fallback>
            <p:pic>
              <p:nvPicPr>
                <p:cNvPr id="375" name="Freihand 374">
                  <a:extLst>
                    <a:ext uri="{FF2B5EF4-FFF2-40B4-BE49-F238E27FC236}">
                      <a16:creationId xmlns:a16="http://schemas.microsoft.com/office/drawing/2014/main" id="{6B49AE1D-FE97-4602-8574-B3FF49BF28D8}"/>
                    </a:ext>
                  </a:extLst>
                </p:cNvPr>
                <p:cNvPicPr/>
                <p:nvPr/>
              </p:nvPicPr>
              <p:blipFill>
                <a:blip r:embed="rId561"/>
                <a:stretch>
                  <a:fillRect/>
                </a:stretch>
              </p:blipFill>
              <p:spPr>
                <a:xfrm>
                  <a:off x="9991893" y="2036587"/>
                  <a:ext cx="365760" cy="151920"/>
                </a:xfrm>
                <a:prstGeom prst="rect">
                  <a:avLst/>
                </a:prstGeom>
              </p:spPr>
            </p:pic>
          </mc:Fallback>
        </mc:AlternateContent>
        <mc:AlternateContent xmlns:mc="http://schemas.openxmlformats.org/markup-compatibility/2006">
          <mc:Choice xmlns:p14="http://schemas.microsoft.com/office/powerpoint/2010/main" Requires="p14">
            <p:contentPart p14:bwMode="auto" r:id="rId562">
              <p14:nvContentPartPr>
                <p14:cNvPr id="376" name="Freihand 375">
                  <a:extLst>
                    <a:ext uri="{FF2B5EF4-FFF2-40B4-BE49-F238E27FC236}">
                      <a16:creationId xmlns:a16="http://schemas.microsoft.com/office/drawing/2014/main" id="{ECA68B5E-8901-4399-B353-2E54FD8A8353}"/>
                    </a:ext>
                  </a:extLst>
                </p14:cNvPr>
                <p14:cNvContentPartPr/>
                <p14:nvPr/>
              </p14:nvContentPartPr>
              <p14:xfrm>
                <a:off x="10273413" y="2106427"/>
                <a:ext cx="148680" cy="91080"/>
              </p14:xfrm>
            </p:contentPart>
          </mc:Choice>
          <mc:Fallback>
            <p:pic>
              <p:nvPicPr>
                <p:cNvPr id="376" name="Freihand 375">
                  <a:extLst>
                    <a:ext uri="{FF2B5EF4-FFF2-40B4-BE49-F238E27FC236}">
                      <a16:creationId xmlns:a16="http://schemas.microsoft.com/office/drawing/2014/main" id="{ECA68B5E-8901-4399-B353-2E54FD8A8353}"/>
                    </a:ext>
                  </a:extLst>
                </p:cNvPr>
                <p:cNvPicPr/>
                <p:nvPr/>
              </p:nvPicPr>
              <p:blipFill>
                <a:blip r:embed="rId563"/>
                <a:stretch>
                  <a:fillRect/>
                </a:stretch>
              </p:blipFill>
              <p:spPr>
                <a:xfrm>
                  <a:off x="10269093" y="2102107"/>
                  <a:ext cx="15732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64">
              <p14:nvContentPartPr>
                <p14:cNvPr id="377" name="Freihand 376">
                  <a:extLst>
                    <a:ext uri="{FF2B5EF4-FFF2-40B4-BE49-F238E27FC236}">
                      <a16:creationId xmlns:a16="http://schemas.microsoft.com/office/drawing/2014/main" id="{1977D527-EDE7-4F41-B071-4F3A4372664D}"/>
                    </a:ext>
                  </a:extLst>
                </p14:cNvPr>
                <p14:cNvContentPartPr/>
                <p14:nvPr/>
              </p14:nvContentPartPr>
              <p14:xfrm>
                <a:off x="10537653" y="1988347"/>
                <a:ext cx="89280" cy="193320"/>
              </p14:xfrm>
            </p:contentPart>
          </mc:Choice>
          <mc:Fallback>
            <p:pic>
              <p:nvPicPr>
                <p:cNvPr id="377" name="Freihand 376">
                  <a:extLst>
                    <a:ext uri="{FF2B5EF4-FFF2-40B4-BE49-F238E27FC236}">
                      <a16:creationId xmlns:a16="http://schemas.microsoft.com/office/drawing/2014/main" id="{1977D527-EDE7-4F41-B071-4F3A4372664D}"/>
                    </a:ext>
                  </a:extLst>
                </p:cNvPr>
                <p:cNvPicPr/>
                <p:nvPr/>
              </p:nvPicPr>
              <p:blipFill>
                <a:blip r:embed="rId565"/>
                <a:stretch>
                  <a:fillRect/>
                </a:stretch>
              </p:blipFill>
              <p:spPr>
                <a:xfrm>
                  <a:off x="10533333" y="1984027"/>
                  <a:ext cx="979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566">
              <p14:nvContentPartPr>
                <p14:cNvPr id="378" name="Freihand 377">
                  <a:extLst>
                    <a:ext uri="{FF2B5EF4-FFF2-40B4-BE49-F238E27FC236}">
                      <a16:creationId xmlns:a16="http://schemas.microsoft.com/office/drawing/2014/main" id="{72F57437-D62B-4FAD-9458-84DEEEF61C6E}"/>
                    </a:ext>
                  </a:extLst>
                </p14:cNvPr>
                <p14:cNvContentPartPr/>
                <p14:nvPr/>
              </p14:nvContentPartPr>
              <p14:xfrm>
                <a:off x="10641333" y="2043427"/>
                <a:ext cx="248760" cy="114840"/>
              </p14:xfrm>
            </p:contentPart>
          </mc:Choice>
          <mc:Fallback>
            <p:pic>
              <p:nvPicPr>
                <p:cNvPr id="378" name="Freihand 377">
                  <a:extLst>
                    <a:ext uri="{FF2B5EF4-FFF2-40B4-BE49-F238E27FC236}">
                      <a16:creationId xmlns:a16="http://schemas.microsoft.com/office/drawing/2014/main" id="{72F57437-D62B-4FAD-9458-84DEEEF61C6E}"/>
                    </a:ext>
                  </a:extLst>
                </p:cNvPr>
                <p:cNvPicPr/>
                <p:nvPr/>
              </p:nvPicPr>
              <p:blipFill>
                <a:blip r:embed="rId567"/>
                <a:stretch>
                  <a:fillRect/>
                </a:stretch>
              </p:blipFill>
              <p:spPr>
                <a:xfrm>
                  <a:off x="10637013" y="2039107"/>
                  <a:ext cx="2574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568">
              <p14:nvContentPartPr>
                <p14:cNvPr id="379" name="Freihand 378">
                  <a:extLst>
                    <a:ext uri="{FF2B5EF4-FFF2-40B4-BE49-F238E27FC236}">
                      <a16:creationId xmlns:a16="http://schemas.microsoft.com/office/drawing/2014/main" id="{2C5E6194-9D21-4069-81BA-75EA9E98CD9E}"/>
                    </a:ext>
                  </a:extLst>
                </p14:cNvPr>
                <p14:cNvContentPartPr/>
                <p14:nvPr/>
              </p14:nvContentPartPr>
              <p14:xfrm>
                <a:off x="10914933" y="1948747"/>
                <a:ext cx="106920" cy="226080"/>
              </p14:xfrm>
            </p:contentPart>
          </mc:Choice>
          <mc:Fallback>
            <p:pic>
              <p:nvPicPr>
                <p:cNvPr id="379" name="Freihand 378">
                  <a:extLst>
                    <a:ext uri="{FF2B5EF4-FFF2-40B4-BE49-F238E27FC236}">
                      <a16:creationId xmlns:a16="http://schemas.microsoft.com/office/drawing/2014/main" id="{2C5E6194-9D21-4069-81BA-75EA9E98CD9E}"/>
                    </a:ext>
                  </a:extLst>
                </p:cNvPr>
                <p:cNvPicPr/>
                <p:nvPr/>
              </p:nvPicPr>
              <p:blipFill>
                <a:blip r:embed="rId569"/>
                <a:stretch>
                  <a:fillRect/>
                </a:stretch>
              </p:blipFill>
              <p:spPr>
                <a:xfrm>
                  <a:off x="10910613" y="1944427"/>
                  <a:ext cx="115560" cy="234720"/>
                </a:xfrm>
                <a:prstGeom prst="rect">
                  <a:avLst/>
                </a:prstGeom>
              </p:spPr>
            </p:pic>
          </mc:Fallback>
        </mc:AlternateContent>
        <mc:AlternateContent xmlns:mc="http://schemas.openxmlformats.org/markup-compatibility/2006">
          <mc:Choice xmlns:p14="http://schemas.microsoft.com/office/powerpoint/2010/main" Requires="p14">
            <p:contentPart p14:bwMode="auto" r:id="rId570">
              <p14:nvContentPartPr>
                <p14:cNvPr id="380" name="Freihand 379">
                  <a:extLst>
                    <a:ext uri="{FF2B5EF4-FFF2-40B4-BE49-F238E27FC236}">
                      <a16:creationId xmlns:a16="http://schemas.microsoft.com/office/drawing/2014/main" id="{F9A55C1D-20D7-4E17-BF5C-169368816222}"/>
                    </a:ext>
                  </a:extLst>
                </p14:cNvPr>
                <p14:cNvContentPartPr/>
                <p14:nvPr/>
              </p14:nvContentPartPr>
              <p14:xfrm>
                <a:off x="10796493" y="1912387"/>
                <a:ext cx="31320" cy="1080"/>
              </p14:xfrm>
            </p:contentPart>
          </mc:Choice>
          <mc:Fallback>
            <p:pic>
              <p:nvPicPr>
                <p:cNvPr id="380" name="Freihand 379">
                  <a:extLst>
                    <a:ext uri="{FF2B5EF4-FFF2-40B4-BE49-F238E27FC236}">
                      <a16:creationId xmlns:a16="http://schemas.microsoft.com/office/drawing/2014/main" id="{F9A55C1D-20D7-4E17-BF5C-169368816222}"/>
                    </a:ext>
                  </a:extLst>
                </p:cNvPr>
                <p:cNvPicPr/>
                <p:nvPr/>
              </p:nvPicPr>
              <p:blipFill>
                <a:blip r:embed="rId571"/>
                <a:stretch>
                  <a:fillRect/>
                </a:stretch>
              </p:blipFill>
              <p:spPr>
                <a:xfrm>
                  <a:off x="10792173" y="1908067"/>
                  <a:ext cx="39960" cy="9720"/>
                </a:xfrm>
                <a:prstGeom prst="rect">
                  <a:avLst/>
                </a:prstGeom>
              </p:spPr>
            </p:pic>
          </mc:Fallback>
        </mc:AlternateContent>
        <mc:AlternateContent xmlns:mc="http://schemas.openxmlformats.org/markup-compatibility/2006">
          <mc:Choice xmlns:p14="http://schemas.microsoft.com/office/powerpoint/2010/main" Requires="p14">
            <p:contentPart p14:bwMode="auto" r:id="rId572">
              <p14:nvContentPartPr>
                <p14:cNvPr id="382" name="Freihand 381">
                  <a:extLst>
                    <a:ext uri="{FF2B5EF4-FFF2-40B4-BE49-F238E27FC236}">
                      <a16:creationId xmlns:a16="http://schemas.microsoft.com/office/drawing/2014/main" id="{B0D39B8E-95BF-40FB-BFB7-68A228BFCADE}"/>
                    </a:ext>
                  </a:extLst>
                </p14:cNvPr>
                <p14:cNvContentPartPr/>
                <p14:nvPr/>
              </p14:nvContentPartPr>
              <p14:xfrm>
                <a:off x="11219853" y="1991227"/>
                <a:ext cx="224280" cy="111240"/>
              </p14:xfrm>
            </p:contentPart>
          </mc:Choice>
          <mc:Fallback>
            <p:pic>
              <p:nvPicPr>
                <p:cNvPr id="382" name="Freihand 381">
                  <a:extLst>
                    <a:ext uri="{FF2B5EF4-FFF2-40B4-BE49-F238E27FC236}">
                      <a16:creationId xmlns:a16="http://schemas.microsoft.com/office/drawing/2014/main" id="{B0D39B8E-95BF-40FB-BFB7-68A228BFCADE}"/>
                    </a:ext>
                  </a:extLst>
                </p:cNvPr>
                <p:cNvPicPr/>
                <p:nvPr/>
              </p:nvPicPr>
              <p:blipFill>
                <a:blip r:embed="rId573"/>
                <a:stretch>
                  <a:fillRect/>
                </a:stretch>
              </p:blipFill>
              <p:spPr>
                <a:xfrm>
                  <a:off x="11215533" y="1986907"/>
                  <a:ext cx="23292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574">
              <p14:nvContentPartPr>
                <p14:cNvPr id="383" name="Freihand 382">
                  <a:extLst>
                    <a:ext uri="{FF2B5EF4-FFF2-40B4-BE49-F238E27FC236}">
                      <a16:creationId xmlns:a16="http://schemas.microsoft.com/office/drawing/2014/main" id="{00F676D6-7A19-4306-8615-B48308E2D4FB}"/>
                    </a:ext>
                  </a:extLst>
                </p14:cNvPr>
                <p14:cNvContentPartPr/>
                <p14:nvPr/>
              </p14:nvContentPartPr>
              <p14:xfrm>
                <a:off x="11398053" y="1881427"/>
                <a:ext cx="360" cy="360"/>
              </p14:xfrm>
            </p:contentPart>
          </mc:Choice>
          <mc:Fallback>
            <p:pic>
              <p:nvPicPr>
                <p:cNvPr id="383" name="Freihand 382">
                  <a:extLst>
                    <a:ext uri="{FF2B5EF4-FFF2-40B4-BE49-F238E27FC236}">
                      <a16:creationId xmlns:a16="http://schemas.microsoft.com/office/drawing/2014/main" id="{00F676D6-7A19-4306-8615-B48308E2D4FB}"/>
                    </a:ext>
                  </a:extLst>
                </p:cNvPr>
                <p:cNvPicPr/>
                <p:nvPr/>
              </p:nvPicPr>
              <p:blipFill>
                <a:blip r:embed="rId45"/>
                <a:stretch>
                  <a:fillRect/>
                </a:stretch>
              </p:blipFill>
              <p:spPr>
                <a:xfrm>
                  <a:off x="11393733" y="18771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75">
              <p14:nvContentPartPr>
                <p14:cNvPr id="384" name="Freihand 383">
                  <a:extLst>
                    <a:ext uri="{FF2B5EF4-FFF2-40B4-BE49-F238E27FC236}">
                      <a16:creationId xmlns:a16="http://schemas.microsoft.com/office/drawing/2014/main" id="{6017C746-4E64-4E34-A6BB-3F9D16D1A21B}"/>
                    </a:ext>
                  </a:extLst>
                </p14:cNvPr>
                <p14:cNvContentPartPr/>
                <p14:nvPr/>
              </p14:nvContentPartPr>
              <p14:xfrm>
                <a:off x="8660973" y="2683507"/>
                <a:ext cx="44640" cy="174960"/>
              </p14:xfrm>
            </p:contentPart>
          </mc:Choice>
          <mc:Fallback>
            <p:pic>
              <p:nvPicPr>
                <p:cNvPr id="384" name="Freihand 383">
                  <a:extLst>
                    <a:ext uri="{FF2B5EF4-FFF2-40B4-BE49-F238E27FC236}">
                      <a16:creationId xmlns:a16="http://schemas.microsoft.com/office/drawing/2014/main" id="{6017C746-4E64-4E34-A6BB-3F9D16D1A21B}"/>
                    </a:ext>
                  </a:extLst>
                </p:cNvPr>
                <p:cNvPicPr/>
                <p:nvPr/>
              </p:nvPicPr>
              <p:blipFill>
                <a:blip r:embed="rId576"/>
                <a:stretch>
                  <a:fillRect/>
                </a:stretch>
              </p:blipFill>
              <p:spPr>
                <a:xfrm>
                  <a:off x="8656653" y="2679187"/>
                  <a:ext cx="5328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577">
              <p14:nvContentPartPr>
                <p14:cNvPr id="385" name="Freihand 384">
                  <a:extLst>
                    <a:ext uri="{FF2B5EF4-FFF2-40B4-BE49-F238E27FC236}">
                      <a16:creationId xmlns:a16="http://schemas.microsoft.com/office/drawing/2014/main" id="{17ED6F75-74E1-41C9-B161-F14F6E77FE64}"/>
                    </a:ext>
                  </a:extLst>
                </p14:cNvPr>
                <p14:cNvContentPartPr/>
                <p14:nvPr/>
              </p14:nvContentPartPr>
              <p14:xfrm>
                <a:off x="8552253" y="2655427"/>
                <a:ext cx="164520" cy="95040"/>
              </p14:xfrm>
            </p:contentPart>
          </mc:Choice>
          <mc:Fallback>
            <p:pic>
              <p:nvPicPr>
                <p:cNvPr id="385" name="Freihand 384">
                  <a:extLst>
                    <a:ext uri="{FF2B5EF4-FFF2-40B4-BE49-F238E27FC236}">
                      <a16:creationId xmlns:a16="http://schemas.microsoft.com/office/drawing/2014/main" id="{17ED6F75-74E1-41C9-B161-F14F6E77FE64}"/>
                    </a:ext>
                  </a:extLst>
                </p:cNvPr>
                <p:cNvPicPr/>
                <p:nvPr/>
              </p:nvPicPr>
              <p:blipFill>
                <a:blip r:embed="rId578"/>
                <a:stretch>
                  <a:fillRect/>
                </a:stretch>
              </p:blipFill>
              <p:spPr>
                <a:xfrm>
                  <a:off x="8547933" y="2651107"/>
                  <a:ext cx="1731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579">
              <p14:nvContentPartPr>
                <p14:cNvPr id="386" name="Freihand 385">
                  <a:extLst>
                    <a:ext uri="{FF2B5EF4-FFF2-40B4-BE49-F238E27FC236}">
                      <a16:creationId xmlns:a16="http://schemas.microsoft.com/office/drawing/2014/main" id="{D9341597-82E0-4E3A-9A1F-39020FF99177}"/>
                    </a:ext>
                  </a:extLst>
                </p14:cNvPr>
                <p14:cNvContentPartPr/>
                <p14:nvPr/>
              </p14:nvContentPartPr>
              <p14:xfrm>
                <a:off x="8725413" y="2591347"/>
                <a:ext cx="187200" cy="199440"/>
              </p14:xfrm>
            </p:contentPart>
          </mc:Choice>
          <mc:Fallback>
            <p:pic>
              <p:nvPicPr>
                <p:cNvPr id="386" name="Freihand 385">
                  <a:extLst>
                    <a:ext uri="{FF2B5EF4-FFF2-40B4-BE49-F238E27FC236}">
                      <a16:creationId xmlns:a16="http://schemas.microsoft.com/office/drawing/2014/main" id="{D9341597-82E0-4E3A-9A1F-39020FF99177}"/>
                    </a:ext>
                  </a:extLst>
                </p:cNvPr>
                <p:cNvPicPr/>
                <p:nvPr/>
              </p:nvPicPr>
              <p:blipFill>
                <a:blip r:embed="rId580"/>
                <a:stretch>
                  <a:fillRect/>
                </a:stretch>
              </p:blipFill>
              <p:spPr>
                <a:xfrm>
                  <a:off x="8721093" y="2587027"/>
                  <a:ext cx="19584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581">
              <p14:nvContentPartPr>
                <p14:cNvPr id="387" name="Freihand 386">
                  <a:extLst>
                    <a:ext uri="{FF2B5EF4-FFF2-40B4-BE49-F238E27FC236}">
                      <a16:creationId xmlns:a16="http://schemas.microsoft.com/office/drawing/2014/main" id="{2750852C-6CDE-48D1-B718-B0CDA7B99D5A}"/>
                    </a:ext>
                  </a:extLst>
                </p14:cNvPr>
                <p14:cNvContentPartPr/>
                <p14:nvPr/>
              </p14:nvContentPartPr>
              <p14:xfrm>
                <a:off x="8919093" y="2657947"/>
                <a:ext cx="133200" cy="96840"/>
              </p14:xfrm>
            </p:contentPart>
          </mc:Choice>
          <mc:Fallback>
            <p:pic>
              <p:nvPicPr>
                <p:cNvPr id="387" name="Freihand 386">
                  <a:extLst>
                    <a:ext uri="{FF2B5EF4-FFF2-40B4-BE49-F238E27FC236}">
                      <a16:creationId xmlns:a16="http://schemas.microsoft.com/office/drawing/2014/main" id="{2750852C-6CDE-48D1-B718-B0CDA7B99D5A}"/>
                    </a:ext>
                  </a:extLst>
                </p:cNvPr>
                <p:cNvPicPr/>
                <p:nvPr/>
              </p:nvPicPr>
              <p:blipFill>
                <a:blip r:embed="rId582"/>
                <a:stretch>
                  <a:fillRect/>
                </a:stretch>
              </p:blipFill>
              <p:spPr>
                <a:xfrm>
                  <a:off x="8914773" y="2653627"/>
                  <a:ext cx="141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583">
              <p14:nvContentPartPr>
                <p14:cNvPr id="388" name="Freihand 387">
                  <a:extLst>
                    <a:ext uri="{FF2B5EF4-FFF2-40B4-BE49-F238E27FC236}">
                      <a16:creationId xmlns:a16="http://schemas.microsoft.com/office/drawing/2014/main" id="{3D0B7231-218A-4D58-9627-703CC020C789}"/>
                    </a:ext>
                  </a:extLst>
                </p14:cNvPr>
                <p14:cNvContentPartPr/>
                <p14:nvPr/>
              </p14:nvContentPartPr>
              <p14:xfrm>
                <a:off x="9057693" y="2516467"/>
                <a:ext cx="46800" cy="214920"/>
              </p14:xfrm>
            </p:contentPart>
          </mc:Choice>
          <mc:Fallback>
            <p:pic>
              <p:nvPicPr>
                <p:cNvPr id="388" name="Freihand 387">
                  <a:extLst>
                    <a:ext uri="{FF2B5EF4-FFF2-40B4-BE49-F238E27FC236}">
                      <a16:creationId xmlns:a16="http://schemas.microsoft.com/office/drawing/2014/main" id="{3D0B7231-218A-4D58-9627-703CC020C789}"/>
                    </a:ext>
                  </a:extLst>
                </p:cNvPr>
                <p:cNvPicPr/>
                <p:nvPr/>
              </p:nvPicPr>
              <p:blipFill>
                <a:blip r:embed="rId584"/>
                <a:stretch>
                  <a:fillRect/>
                </a:stretch>
              </p:blipFill>
              <p:spPr>
                <a:xfrm>
                  <a:off x="9053373" y="2512147"/>
                  <a:ext cx="554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585">
              <p14:nvContentPartPr>
                <p14:cNvPr id="389" name="Freihand 388">
                  <a:extLst>
                    <a:ext uri="{FF2B5EF4-FFF2-40B4-BE49-F238E27FC236}">
                      <a16:creationId xmlns:a16="http://schemas.microsoft.com/office/drawing/2014/main" id="{2ED0F676-7553-4237-B92D-B4BF9E4A8CA7}"/>
                    </a:ext>
                  </a:extLst>
                </p14:cNvPr>
                <p14:cNvContentPartPr/>
                <p14:nvPr/>
              </p14:nvContentPartPr>
              <p14:xfrm>
                <a:off x="9126093" y="2633107"/>
                <a:ext cx="195120" cy="92160"/>
              </p14:xfrm>
            </p:contentPart>
          </mc:Choice>
          <mc:Fallback>
            <p:pic>
              <p:nvPicPr>
                <p:cNvPr id="389" name="Freihand 388">
                  <a:extLst>
                    <a:ext uri="{FF2B5EF4-FFF2-40B4-BE49-F238E27FC236}">
                      <a16:creationId xmlns:a16="http://schemas.microsoft.com/office/drawing/2014/main" id="{2ED0F676-7553-4237-B92D-B4BF9E4A8CA7}"/>
                    </a:ext>
                  </a:extLst>
                </p:cNvPr>
                <p:cNvPicPr/>
                <p:nvPr/>
              </p:nvPicPr>
              <p:blipFill>
                <a:blip r:embed="rId586"/>
                <a:stretch>
                  <a:fillRect/>
                </a:stretch>
              </p:blipFill>
              <p:spPr>
                <a:xfrm>
                  <a:off x="9121773" y="2628787"/>
                  <a:ext cx="203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587">
              <p14:nvContentPartPr>
                <p14:cNvPr id="390" name="Freihand 389">
                  <a:extLst>
                    <a:ext uri="{FF2B5EF4-FFF2-40B4-BE49-F238E27FC236}">
                      <a16:creationId xmlns:a16="http://schemas.microsoft.com/office/drawing/2014/main" id="{3A2E0054-5CE2-4515-AFBC-099634A4F697}"/>
                    </a:ext>
                  </a:extLst>
                </p14:cNvPr>
                <p14:cNvContentPartPr/>
                <p14:nvPr/>
              </p14:nvContentPartPr>
              <p14:xfrm>
                <a:off x="9333813" y="2514667"/>
                <a:ext cx="204840" cy="168120"/>
              </p14:xfrm>
            </p:contentPart>
          </mc:Choice>
          <mc:Fallback>
            <p:pic>
              <p:nvPicPr>
                <p:cNvPr id="390" name="Freihand 389">
                  <a:extLst>
                    <a:ext uri="{FF2B5EF4-FFF2-40B4-BE49-F238E27FC236}">
                      <a16:creationId xmlns:a16="http://schemas.microsoft.com/office/drawing/2014/main" id="{3A2E0054-5CE2-4515-AFBC-099634A4F697}"/>
                    </a:ext>
                  </a:extLst>
                </p:cNvPr>
                <p:cNvPicPr/>
                <p:nvPr/>
              </p:nvPicPr>
              <p:blipFill>
                <a:blip r:embed="rId588"/>
                <a:stretch>
                  <a:fillRect/>
                </a:stretch>
              </p:blipFill>
              <p:spPr>
                <a:xfrm>
                  <a:off x="9329493" y="2510347"/>
                  <a:ext cx="21348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589">
              <p14:nvContentPartPr>
                <p14:cNvPr id="124" name="Freihand 123">
                  <a:extLst>
                    <a:ext uri="{FF2B5EF4-FFF2-40B4-BE49-F238E27FC236}">
                      <a16:creationId xmlns:a16="http://schemas.microsoft.com/office/drawing/2014/main" id="{40175E8A-5E7F-4998-8B1A-B93D7AAA18BB}"/>
                    </a:ext>
                  </a:extLst>
                </p14:cNvPr>
                <p14:cNvContentPartPr/>
                <p14:nvPr/>
              </p14:nvContentPartPr>
              <p14:xfrm>
                <a:off x="981813" y="3859627"/>
                <a:ext cx="120960" cy="24120"/>
              </p14:xfrm>
            </p:contentPart>
          </mc:Choice>
          <mc:Fallback>
            <p:pic>
              <p:nvPicPr>
                <p:cNvPr id="124" name="Freihand 123">
                  <a:extLst>
                    <a:ext uri="{FF2B5EF4-FFF2-40B4-BE49-F238E27FC236}">
                      <a16:creationId xmlns:a16="http://schemas.microsoft.com/office/drawing/2014/main" id="{40175E8A-5E7F-4998-8B1A-B93D7AAA18BB}"/>
                    </a:ext>
                  </a:extLst>
                </p:cNvPr>
                <p:cNvPicPr/>
                <p:nvPr/>
              </p:nvPicPr>
              <p:blipFill>
                <a:blip r:embed="rId590"/>
                <a:stretch>
                  <a:fillRect/>
                </a:stretch>
              </p:blipFill>
              <p:spPr>
                <a:xfrm>
                  <a:off x="977493" y="3855307"/>
                  <a:ext cx="12960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591">
              <p14:nvContentPartPr>
                <p14:cNvPr id="125" name="Freihand 124">
                  <a:extLst>
                    <a:ext uri="{FF2B5EF4-FFF2-40B4-BE49-F238E27FC236}">
                      <a16:creationId xmlns:a16="http://schemas.microsoft.com/office/drawing/2014/main" id="{97CD2BAD-2332-4FE0-82B2-E36C7A91904D}"/>
                    </a:ext>
                  </a:extLst>
                </p14:cNvPr>
                <p14:cNvContentPartPr/>
                <p14:nvPr/>
              </p14:nvContentPartPr>
              <p14:xfrm>
                <a:off x="1246413" y="3863227"/>
                <a:ext cx="568440" cy="32400"/>
              </p14:xfrm>
            </p:contentPart>
          </mc:Choice>
          <mc:Fallback>
            <p:pic>
              <p:nvPicPr>
                <p:cNvPr id="125" name="Freihand 124">
                  <a:extLst>
                    <a:ext uri="{FF2B5EF4-FFF2-40B4-BE49-F238E27FC236}">
                      <a16:creationId xmlns:a16="http://schemas.microsoft.com/office/drawing/2014/main" id="{97CD2BAD-2332-4FE0-82B2-E36C7A91904D}"/>
                    </a:ext>
                  </a:extLst>
                </p:cNvPr>
                <p:cNvPicPr/>
                <p:nvPr/>
              </p:nvPicPr>
              <p:blipFill>
                <a:blip r:embed="rId592"/>
                <a:stretch>
                  <a:fillRect/>
                </a:stretch>
              </p:blipFill>
              <p:spPr>
                <a:xfrm>
                  <a:off x="1242093" y="3858907"/>
                  <a:ext cx="5770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593">
              <p14:nvContentPartPr>
                <p14:cNvPr id="126" name="Freihand 125">
                  <a:extLst>
                    <a:ext uri="{FF2B5EF4-FFF2-40B4-BE49-F238E27FC236}">
                      <a16:creationId xmlns:a16="http://schemas.microsoft.com/office/drawing/2014/main" id="{84E794CD-BBA3-4D1B-B291-DA8650701FB1}"/>
                    </a:ext>
                  </a:extLst>
                </p14:cNvPr>
                <p14:cNvContentPartPr/>
                <p14:nvPr/>
              </p14:nvContentPartPr>
              <p14:xfrm>
                <a:off x="1986573" y="3880507"/>
                <a:ext cx="140760" cy="11520"/>
              </p14:xfrm>
            </p:contentPart>
          </mc:Choice>
          <mc:Fallback>
            <p:pic>
              <p:nvPicPr>
                <p:cNvPr id="126" name="Freihand 125">
                  <a:extLst>
                    <a:ext uri="{FF2B5EF4-FFF2-40B4-BE49-F238E27FC236}">
                      <a16:creationId xmlns:a16="http://schemas.microsoft.com/office/drawing/2014/main" id="{84E794CD-BBA3-4D1B-B291-DA8650701FB1}"/>
                    </a:ext>
                  </a:extLst>
                </p:cNvPr>
                <p:cNvPicPr/>
                <p:nvPr/>
              </p:nvPicPr>
              <p:blipFill>
                <a:blip r:embed="rId594"/>
                <a:stretch>
                  <a:fillRect/>
                </a:stretch>
              </p:blipFill>
              <p:spPr>
                <a:xfrm>
                  <a:off x="1982253" y="3876187"/>
                  <a:ext cx="14940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595">
              <p14:nvContentPartPr>
                <p14:cNvPr id="127" name="Freihand 126">
                  <a:extLst>
                    <a:ext uri="{FF2B5EF4-FFF2-40B4-BE49-F238E27FC236}">
                      <a16:creationId xmlns:a16="http://schemas.microsoft.com/office/drawing/2014/main" id="{D87E1063-552D-472D-8A3D-22852D3D60CD}"/>
                    </a:ext>
                  </a:extLst>
                </p14:cNvPr>
                <p14:cNvContentPartPr/>
                <p14:nvPr/>
              </p14:nvContentPartPr>
              <p14:xfrm>
                <a:off x="2038773" y="3925867"/>
                <a:ext cx="37440" cy="332280"/>
              </p14:xfrm>
            </p:contentPart>
          </mc:Choice>
          <mc:Fallback>
            <p:pic>
              <p:nvPicPr>
                <p:cNvPr id="127" name="Freihand 126">
                  <a:extLst>
                    <a:ext uri="{FF2B5EF4-FFF2-40B4-BE49-F238E27FC236}">
                      <a16:creationId xmlns:a16="http://schemas.microsoft.com/office/drawing/2014/main" id="{D87E1063-552D-472D-8A3D-22852D3D60CD}"/>
                    </a:ext>
                  </a:extLst>
                </p:cNvPr>
                <p:cNvPicPr/>
                <p:nvPr/>
              </p:nvPicPr>
              <p:blipFill>
                <a:blip r:embed="rId596"/>
                <a:stretch>
                  <a:fillRect/>
                </a:stretch>
              </p:blipFill>
              <p:spPr>
                <a:xfrm>
                  <a:off x="2034453" y="3921547"/>
                  <a:ext cx="4608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597">
              <p14:nvContentPartPr>
                <p14:cNvPr id="129" name="Freihand 128">
                  <a:extLst>
                    <a:ext uri="{FF2B5EF4-FFF2-40B4-BE49-F238E27FC236}">
                      <a16:creationId xmlns:a16="http://schemas.microsoft.com/office/drawing/2014/main" id="{4EA2098F-A9D5-4BA4-AFF3-9A85D3FD4A25}"/>
                    </a:ext>
                  </a:extLst>
                </p14:cNvPr>
                <p14:cNvContentPartPr/>
                <p14:nvPr/>
              </p14:nvContentPartPr>
              <p14:xfrm>
                <a:off x="463053" y="4086067"/>
                <a:ext cx="421200" cy="63360"/>
              </p14:xfrm>
            </p:contentPart>
          </mc:Choice>
          <mc:Fallback>
            <p:pic>
              <p:nvPicPr>
                <p:cNvPr id="129" name="Freihand 128">
                  <a:extLst>
                    <a:ext uri="{FF2B5EF4-FFF2-40B4-BE49-F238E27FC236}">
                      <a16:creationId xmlns:a16="http://schemas.microsoft.com/office/drawing/2014/main" id="{4EA2098F-A9D5-4BA4-AFF3-9A85D3FD4A25}"/>
                    </a:ext>
                  </a:extLst>
                </p:cNvPr>
                <p:cNvPicPr/>
                <p:nvPr/>
              </p:nvPicPr>
              <p:blipFill>
                <a:blip r:embed="rId598"/>
                <a:stretch>
                  <a:fillRect/>
                </a:stretch>
              </p:blipFill>
              <p:spPr>
                <a:xfrm>
                  <a:off x="458733" y="4081747"/>
                  <a:ext cx="42984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99">
              <p14:nvContentPartPr>
                <p14:cNvPr id="54" name="Freihand 53">
                  <a:extLst>
                    <a:ext uri="{FF2B5EF4-FFF2-40B4-BE49-F238E27FC236}">
                      <a16:creationId xmlns:a16="http://schemas.microsoft.com/office/drawing/2014/main" id="{0E60D0B2-347A-49FB-B374-06B862539B26}"/>
                    </a:ext>
                  </a:extLst>
                </p14:cNvPr>
                <p14:cNvContentPartPr/>
                <p14:nvPr/>
              </p14:nvContentPartPr>
              <p14:xfrm>
                <a:off x="4656693" y="3474427"/>
                <a:ext cx="92880" cy="235800"/>
              </p14:xfrm>
            </p:contentPart>
          </mc:Choice>
          <mc:Fallback>
            <p:pic>
              <p:nvPicPr>
                <p:cNvPr id="54" name="Freihand 53">
                  <a:extLst>
                    <a:ext uri="{FF2B5EF4-FFF2-40B4-BE49-F238E27FC236}">
                      <a16:creationId xmlns:a16="http://schemas.microsoft.com/office/drawing/2014/main" id="{0E60D0B2-347A-49FB-B374-06B862539B26}"/>
                    </a:ext>
                  </a:extLst>
                </p:cNvPr>
                <p:cNvPicPr/>
                <p:nvPr/>
              </p:nvPicPr>
              <p:blipFill>
                <a:blip r:embed="rId600"/>
                <a:stretch>
                  <a:fillRect/>
                </a:stretch>
              </p:blipFill>
              <p:spPr>
                <a:xfrm>
                  <a:off x="4652373" y="3470107"/>
                  <a:ext cx="101520" cy="244440"/>
                </a:xfrm>
                <a:prstGeom prst="rect">
                  <a:avLst/>
                </a:prstGeom>
              </p:spPr>
            </p:pic>
          </mc:Fallback>
        </mc:AlternateContent>
        <mc:AlternateContent xmlns:mc="http://schemas.openxmlformats.org/markup-compatibility/2006">
          <mc:Choice xmlns:p14="http://schemas.microsoft.com/office/powerpoint/2010/main" Requires="p14">
            <p:contentPart p14:bwMode="auto" r:id="rId601">
              <p14:nvContentPartPr>
                <p14:cNvPr id="55" name="Freihand 54">
                  <a:extLst>
                    <a:ext uri="{FF2B5EF4-FFF2-40B4-BE49-F238E27FC236}">
                      <a16:creationId xmlns:a16="http://schemas.microsoft.com/office/drawing/2014/main" id="{2AFB69E6-F394-448C-ADD3-439BD858E194}"/>
                    </a:ext>
                  </a:extLst>
                </p14:cNvPr>
                <p14:cNvContentPartPr/>
                <p14:nvPr/>
              </p14:nvContentPartPr>
              <p14:xfrm>
                <a:off x="4784133" y="3509347"/>
                <a:ext cx="114120" cy="68400"/>
              </p14:xfrm>
            </p:contentPart>
          </mc:Choice>
          <mc:Fallback>
            <p:pic>
              <p:nvPicPr>
                <p:cNvPr id="55" name="Freihand 54">
                  <a:extLst>
                    <a:ext uri="{FF2B5EF4-FFF2-40B4-BE49-F238E27FC236}">
                      <a16:creationId xmlns:a16="http://schemas.microsoft.com/office/drawing/2014/main" id="{2AFB69E6-F394-448C-ADD3-439BD858E194}"/>
                    </a:ext>
                  </a:extLst>
                </p:cNvPr>
                <p:cNvPicPr/>
                <p:nvPr/>
              </p:nvPicPr>
              <p:blipFill>
                <a:blip r:embed="rId602"/>
                <a:stretch>
                  <a:fillRect/>
                </a:stretch>
              </p:blipFill>
              <p:spPr>
                <a:xfrm>
                  <a:off x="4779813" y="3505027"/>
                  <a:ext cx="1227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603">
              <p14:nvContentPartPr>
                <p14:cNvPr id="57" name="Freihand 56">
                  <a:extLst>
                    <a:ext uri="{FF2B5EF4-FFF2-40B4-BE49-F238E27FC236}">
                      <a16:creationId xmlns:a16="http://schemas.microsoft.com/office/drawing/2014/main" id="{EAFA3884-3F87-442F-809C-EBA31CA41B26}"/>
                    </a:ext>
                  </a:extLst>
                </p14:cNvPr>
                <p14:cNvContentPartPr/>
                <p14:nvPr/>
              </p14:nvContentPartPr>
              <p14:xfrm>
                <a:off x="4739493" y="3487387"/>
                <a:ext cx="151920" cy="9000"/>
              </p14:xfrm>
            </p:contentPart>
          </mc:Choice>
          <mc:Fallback>
            <p:pic>
              <p:nvPicPr>
                <p:cNvPr id="57" name="Freihand 56">
                  <a:extLst>
                    <a:ext uri="{FF2B5EF4-FFF2-40B4-BE49-F238E27FC236}">
                      <a16:creationId xmlns:a16="http://schemas.microsoft.com/office/drawing/2014/main" id="{EAFA3884-3F87-442F-809C-EBA31CA41B26}"/>
                    </a:ext>
                  </a:extLst>
                </p:cNvPr>
                <p:cNvPicPr/>
                <p:nvPr/>
              </p:nvPicPr>
              <p:blipFill>
                <a:blip r:embed="rId604"/>
                <a:stretch>
                  <a:fillRect/>
                </a:stretch>
              </p:blipFill>
              <p:spPr>
                <a:xfrm>
                  <a:off x="4735173" y="3483067"/>
                  <a:ext cx="160560" cy="17640"/>
                </a:xfrm>
                <a:prstGeom prst="rect">
                  <a:avLst/>
                </a:prstGeom>
              </p:spPr>
            </p:pic>
          </mc:Fallback>
        </mc:AlternateContent>
        <mc:AlternateContent xmlns:mc="http://schemas.openxmlformats.org/markup-compatibility/2006">
          <mc:Choice xmlns:p14="http://schemas.microsoft.com/office/powerpoint/2010/main" Requires="p14">
            <p:contentPart p14:bwMode="auto" r:id="rId605">
              <p14:nvContentPartPr>
                <p14:cNvPr id="58" name="Freihand 57">
                  <a:extLst>
                    <a:ext uri="{FF2B5EF4-FFF2-40B4-BE49-F238E27FC236}">
                      <a16:creationId xmlns:a16="http://schemas.microsoft.com/office/drawing/2014/main" id="{8E98F10E-FA3A-425A-BA9D-7968126C2E85}"/>
                    </a:ext>
                  </a:extLst>
                </p14:cNvPr>
                <p14:cNvContentPartPr/>
                <p14:nvPr/>
              </p14:nvContentPartPr>
              <p14:xfrm>
                <a:off x="4033533" y="3490267"/>
                <a:ext cx="466560" cy="22320"/>
              </p14:xfrm>
            </p:contentPart>
          </mc:Choice>
          <mc:Fallback>
            <p:pic>
              <p:nvPicPr>
                <p:cNvPr id="58" name="Freihand 57">
                  <a:extLst>
                    <a:ext uri="{FF2B5EF4-FFF2-40B4-BE49-F238E27FC236}">
                      <a16:creationId xmlns:a16="http://schemas.microsoft.com/office/drawing/2014/main" id="{8E98F10E-FA3A-425A-BA9D-7968126C2E85}"/>
                    </a:ext>
                  </a:extLst>
                </p:cNvPr>
                <p:cNvPicPr/>
                <p:nvPr/>
              </p:nvPicPr>
              <p:blipFill>
                <a:blip r:embed="rId606"/>
                <a:stretch>
                  <a:fillRect/>
                </a:stretch>
              </p:blipFill>
              <p:spPr>
                <a:xfrm>
                  <a:off x="4029213" y="3485947"/>
                  <a:ext cx="47520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607">
              <p14:nvContentPartPr>
                <p14:cNvPr id="59" name="Freihand 58">
                  <a:extLst>
                    <a:ext uri="{FF2B5EF4-FFF2-40B4-BE49-F238E27FC236}">
                      <a16:creationId xmlns:a16="http://schemas.microsoft.com/office/drawing/2014/main" id="{B2AAA4E5-8E78-46F1-868D-4B20D8AF3F47}"/>
                    </a:ext>
                  </a:extLst>
                </p14:cNvPr>
                <p14:cNvContentPartPr/>
                <p14:nvPr/>
              </p14:nvContentPartPr>
              <p14:xfrm>
                <a:off x="3720693" y="3466507"/>
                <a:ext cx="212760" cy="21960"/>
              </p14:xfrm>
            </p:contentPart>
          </mc:Choice>
          <mc:Fallback>
            <p:pic>
              <p:nvPicPr>
                <p:cNvPr id="59" name="Freihand 58">
                  <a:extLst>
                    <a:ext uri="{FF2B5EF4-FFF2-40B4-BE49-F238E27FC236}">
                      <a16:creationId xmlns:a16="http://schemas.microsoft.com/office/drawing/2014/main" id="{B2AAA4E5-8E78-46F1-868D-4B20D8AF3F47}"/>
                    </a:ext>
                  </a:extLst>
                </p:cNvPr>
                <p:cNvPicPr/>
                <p:nvPr/>
              </p:nvPicPr>
              <p:blipFill>
                <a:blip r:embed="rId608"/>
                <a:stretch>
                  <a:fillRect/>
                </a:stretch>
              </p:blipFill>
              <p:spPr>
                <a:xfrm>
                  <a:off x="3716373" y="3462187"/>
                  <a:ext cx="221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609">
              <p14:nvContentPartPr>
                <p14:cNvPr id="363" name="Freihand 362">
                  <a:extLst>
                    <a:ext uri="{FF2B5EF4-FFF2-40B4-BE49-F238E27FC236}">
                      <a16:creationId xmlns:a16="http://schemas.microsoft.com/office/drawing/2014/main" id="{E40D2105-FFB1-400B-910A-8EA4788C5392}"/>
                    </a:ext>
                  </a:extLst>
                </p14:cNvPr>
                <p14:cNvContentPartPr/>
                <p14:nvPr/>
              </p14:nvContentPartPr>
              <p14:xfrm>
                <a:off x="4478133" y="3274267"/>
                <a:ext cx="492480" cy="564480"/>
              </p14:xfrm>
            </p:contentPart>
          </mc:Choice>
          <mc:Fallback>
            <p:pic>
              <p:nvPicPr>
                <p:cNvPr id="363" name="Freihand 362">
                  <a:extLst>
                    <a:ext uri="{FF2B5EF4-FFF2-40B4-BE49-F238E27FC236}">
                      <a16:creationId xmlns:a16="http://schemas.microsoft.com/office/drawing/2014/main" id="{E40D2105-FFB1-400B-910A-8EA4788C5392}"/>
                    </a:ext>
                  </a:extLst>
                </p:cNvPr>
                <p:cNvPicPr/>
                <p:nvPr/>
              </p:nvPicPr>
              <p:blipFill>
                <a:blip r:embed="rId610"/>
                <a:stretch>
                  <a:fillRect/>
                </a:stretch>
              </p:blipFill>
              <p:spPr>
                <a:xfrm>
                  <a:off x="4473813" y="3269947"/>
                  <a:ext cx="501120" cy="573120"/>
                </a:xfrm>
                <a:prstGeom prst="rect">
                  <a:avLst/>
                </a:prstGeom>
              </p:spPr>
            </p:pic>
          </mc:Fallback>
        </mc:AlternateContent>
        <mc:AlternateContent xmlns:mc="http://schemas.openxmlformats.org/markup-compatibility/2006">
          <mc:Choice xmlns:p14="http://schemas.microsoft.com/office/powerpoint/2010/main" Requires="p14">
            <p:contentPart p14:bwMode="auto" r:id="rId611">
              <p14:nvContentPartPr>
                <p14:cNvPr id="365" name="Freihand 364">
                  <a:extLst>
                    <a:ext uri="{FF2B5EF4-FFF2-40B4-BE49-F238E27FC236}">
                      <a16:creationId xmlns:a16="http://schemas.microsoft.com/office/drawing/2014/main" id="{C5265B87-2067-47BE-8497-D89D50F5306D}"/>
                    </a:ext>
                  </a:extLst>
                </p14:cNvPr>
                <p14:cNvContentPartPr/>
                <p14:nvPr/>
              </p14:nvContentPartPr>
              <p14:xfrm>
                <a:off x="172173" y="2611147"/>
                <a:ext cx="691560" cy="730800"/>
              </p14:xfrm>
            </p:contentPart>
          </mc:Choice>
          <mc:Fallback>
            <p:pic>
              <p:nvPicPr>
                <p:cNvPr id="365" name="Freihand 364">
                  <a:extLst>
                    <a:ext uri="{FF2B5EF4-FFF2-40B4-BE49-F238E27FC236}">
                      <a16:creationId xmlns:a16="http://schemas.microsoft.com/office/drawing/2014/main" id="{C5265B87-2067-47BE-8497-D89D50F5306D}"/>
                    </a:ext>
                  </a:extLst>
                </p:cNvPr>
                <p:cNvPicPr/>
                <p:nvPr/>
              </p:nvPicPr>
              <p:blipFill>
                <a:blip r:embed="rId612"/>
                <a:stretch>
                  <a:fillRect/>
                </a:stretch>
              </p:blipFill>
              <p:spPr>
                <a:xfrm>
                  <a:off x="167853" y="2606827"/>
                  <a:ext cx="700200" cy="739440"/>
                </a:xfrm>
                <a:prstGeom prst="rect">
                  <a:avLst/>
                </a:prstGeom>
              </p:spPr>
            </p:pic>
          </mc:Fallback>
        </mc:AlternateContent>
        <mc:AlternateContent xmlns:mc="http://schemas.openxmlformats.org/markup-compatibility/2006">
          <mc:Choice xmlns:p14="http://schemas.microsoft.com/office/powerpoint/2010/main" Requires="p14">
            <p:contentPart p14:bwMode="auto" r:id="rId613">
              <p14:nvContentPartPr>
                <p14:cNvPr id="60" name="Freihand 59">
                  <a:extLst>
                    <a:ext uri="{FF2B5EF4-FFF2-40B4-BE49-F238E27FC236}">
                      <a16:creationId xmlns:a16="http://schemas.microsoft.com/office/drawing/2014/main" id="{26E72261-F84C-40E3-8525-4DBB679836F7}"/>
                    </a:ext>
                  </a:extLst>
                </p14:cNvPr>
                <p14:cNvContentPartPr/>
                <p14:nvPr/>
              </p14:nvContentPartPr>
              <p14:xfrm>
                <a:off x="2973333" y="3472627"/>
                <a:ext cx="499680" cy="11880"/>
              </p14:xfrm>
            </p:contentPart>
          </mc:Choice>
          <mc:Fallback>
            <p:pic>
              <p:nvPicPr>
                <p:cNvPr id="60" name="Freihand 59">
                  <a:extLst>
                    <a:ext uri="{FF2B5EF4-FFF2-40B4-BE49-F238E27FC236}">
                      <a16:creationId xmlns:a16="http://schemas.microsoft.com/office/drawing/2014/main" id="{26E72261-F84C-40E3-8525-4DBB679836F7}"/>
                    </a:ext>
                  </a:extLst>
                </p:cNvPr>
                <p:cNvPicPr/>
                <p:nvPr/>
              </p:nvPicPr>
              <p:blipFill>
                <a:blip r:embed="rId614"/>
                <a:stretch>
                  <a:fillRect/>
                </a:stretch>
              </p:blipFill>
              <p:spPr>
                <a:xfrm>
                  <a:off x="2969013" y="3468307"/>
                  <a:ext cx="50832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615">
              <p14:nvContentPartPr>
                <p14:cNvPr id="61" name="Freihand 60">
                  <a:extLst>
                    <a:ext uri="{FF2B5EF4-FFF2-40B4-BE49-F238E27FC236}">
                      <a16:creationId xmlns:a16="http://schemas.microsoft.com/office/drawing/2014/main" id="{0CCEDF8C-681F-4814-BAC8-F18AE053C36B}"/>
                    </a:ext>
                  </a:extLst>
                </p14:cNvPr>
                <p14:cNvContentPartPr/>
                <p14:nvPr/>
              </p14:nvContentPartPr>
              <p14:xfrm>
                <a:off x="2596773" y="3480187"/>
                <a:ext cx="326520" cy="11520"/>
              </p14:xfrm>
            </p:contentPart>
          </mc:Choice>
          <mc:Fallback>
            <p:pic>
              <p:nvPicPr>
                <p:cNvPr id="61" name="Freihand 60">
                  <a:extLst>
                    <a:ext uri="{FF2B5EF4-FFF2-40B4-BE49-F238E27FC236}">
                      <a16:creationId xmlns:a16="http://schemas.microsoft.com/office/drawing/2014/main" id="{0CCEDF8C-681F-4814-BAC8-F18AE053C36B}"/>
                    </a:ext>
                  </a:extLst>
                </p:cNvPr>
                <p:cNvPicPr/>
                <p:nvPr/>
              </p:nvPicPr>
              <p:blipFill>
                <a:blip r:embed="rId616"/>
                <a:stretch>
                  <a:fillRect/>
                </a:stretch>
              </p:blipFill>
              <p:spPr>
                <a:xfrm>
                  <a:off x="2592453" y="3475867"/>
                  <a:ext cx="335160" cy="20160"/>
                </a:xfrm>
                <a:prstGeom prst="rect">
                  <a:avLst/>
                </a:prstGeom>
              </p:spPr>
            </p:pic>
          </mc:Fallback>
        </mc:AlternateContent>
        <mc:AlternateContent xmlns:mc="http://schemas.openxmlformats.org/markup-compatibility/2006">
          <mc:Choice xmlns:p14="http://schemas.microsoft.com/office/powerpoint/2010/main" Requires="p14">
            <p:contentPart p14:bwMode="auto" r:id="rId617">
              <p14:nvContentPartPr>
                <p14:cNvPr id="62" name="Freihand 61">
                  <a:extLst>
                    <a:ext uri="{FF2B5EF4-FFF2-40B4-BE49-F238E27FC236}">
                      <a16:creationId xmlns:a16="http://schemas.microsoft.com/office/drawing/2014/main" id="{54CEFD4D-734F-4840-B867-366088CBB712}"/>
                    </a:ext>
                  </a:extLst>
                </p14:cNvPr>
                <p14:cNvContentPartPr/>
                <p14:nvPr/>
              </p14:nvContentPartPr>
              <p14:xfrm>
                <a:off x="2011773" y="3481987"/>
                <a:ext cx="495000" cy="21240"/>
              </p14:xfrm>
            </p:contentPart>
          </mc:Choice>
          <mc:Fallback>
            <p:pic>
              <p:nvPicPr>
                <p:cNvPr id="62" name="Freihand 61">
                  <a:extLst>
                    <a:ext uri="{FF2B5EF4-FFF2-40B4-BE49-F238E27FC236}">
                      <a16:creationId xmlns:a16="http://schemas.microsoft.com/office/drawing/2014/main" id="{54CEFD4D-734F-4840-B867-366088CBB712}"/>
                    </a:ext>
                  </a:extLst>
                </p:cNvPr>
                <p:cNvPicPr/>
                <p:nvPr/>
              </p:nvPicPr>
              <p:blipFill>
                <a:blip r:embed="rId618"/>
                <a:stretch>
                  <a:fillRect/>
                </a:stretch>
              </p:blipFill>
              <p:spPr>
                <a:xfrm>
                  <a:off x="2007453" y="3477667"/>
                  <a:ext cx="5036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619">
              <p14:nvContentPartPr>
                <p14:cNvPr id="393" name="Freihand 392">
                  <a:extLst>
                    <a:ext uri="{FF2B5EF4-FFF2-40B4-BE49-F238E27FC236}">
                      <a16:creationId xmlns:a16="http://schemas.microsoft.com/office/drawing/2014/main" id="{66ECEC62-71E7-4C36-AE3A-B7B397EF0038}"/>
                    </a:ext>
                  </a:extLst>
                </p14:cNvPr>
                <p14:cNvContentPartPr/>
                <p14:nvPr/>
              </p14:nvContentPartPr>
              <p14:xfrm>
                <a:off x="915573" y="2988427"/>
                <a:ext cx="73800" cy="93240"/>
              </p14:xfrm>
            </p:contentPart>
          </mc:Choice>
          <mc:Fallback>
            <p:pic>
              <p:nvPicPr>
                <p:cNvPr id="393" name="Freihand 392">
                  <a:extLst>
                    <a:ext uri="{FF2B5EF4-FFF2-40B4-BE49-F238E27FC236}">
                      <a16:creationId xmlns:a16="http://schemas.microsoft.com/office/drawing/2014/main" id="{66ECEC62-71E7-4C36-AE3A-B7B397EF0038}"/>
                    </a:ext>
                  </a:extLst>
                </p:cNvPr>
                <p:cNvPicPr/>
                <p:nvPr/>
              </p:nvPicPr>
              <p:blipFill>
                <a:blip r:embed="rId620"/>
                <a:stretch>
                  <a:fillRect/>
                </a:stretch>
              </p:blipFill>
              <p:spPr>
                <a:xfrm>
                  <a:off x="911253" y="2984107"/>
                  <a:ext cx="824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621">
              <p14:nvContentPartPr>
                <p14:cNvPr id="394" name="Freihand 393">
                  <a:extLst>
                    <a:ext uri="{FF2B5EF4-FFF2-40B4-BE49-F238E27FC236}">
                      <a16:creationId xmlns:a16="http://schemas.microsoft.com/office/drawing/2014/main" id="{46F76B2F-5B0D-4808-8DC4-F418F0C101B1}"/>
                    </a:ext>
                  </a:extLst>
                </p14:cNvPr>
                <p14:cNvContentPartPr/>
                <p14:nvPr/>
              </p14:nvContentPartPr>
              <p14:xfrm>
                <a:off x="909093" y="3007507"/>
                <a:ext cx="555840" cy="456840"/>
              </p14:xfrm>
            </p:contentPart>
          </mc:Choice>
          <mc:Fallback>
            <p:pic>
              <p:nvPicPr>
                <p:cNvPr id="394" name="Freihand 393">
                  <a:extLst>
                    <a:ext uri="{FF2B5EF4-FFF2-40B4-BE49-F238E27FC236}">
                      <a16:creationId xmlns:a16="http://schemas.microsoft.com/office/drawing/2014/main" id="{46F76B2F-5B0D-4808-8DC4-F418F0C101B1}"/>
                    </a:ext>
                  </a:extLst>
                </p:cNvPr>
                <p:cNvPicPr/>
                <p:nvPr/>
              </p:nvPicPr>
              <p:blipFill>
                <a:blip r:embed="rId622"/>
                <a:stretch>
                  <a:fillRect/>
                </a:stretch>
              </p:blipFill>
              <p:spPr>
                <a:xfrm>
                  <a:off x="904773" y="3003187"/>
                  <a:ext cx="564480" cy="465480"/>
                </a:xfrm>
                <a:prstGeom prst="rect">
                  <a:avLst/>
                </a:prstGeom>
              </p:spPr>
            </p:pic>
          </mc:Fallback>
        </mc:AlternateContent>
        <mc:AlternateContent xmlns:mc="http://schemas.openxmlformats.org/markup-compatibility/2006">
          <mc:Choice xmlns:p14="http://schemas.microsoft.com/office/powerpoint/2010/main" Requires="p14">
            <p:contentPart p14:bwMode="auto" r:id="rId623">
              <p14:nvContentPartPr>
                <p14:cNvPr id="395" name="Freihand 394">
                  <a:extLst>
                    <a:ext uri="{FF2B5EF4-FFF2-40B4-BE49-F238E27FC236}">
                      <a16:creationId xmlns:a16="http://schemas.microsoft.com/office/drawing/2014/main" id="{1A12CFCC-575C-486B-B170-C520A5D44A31}"/>
                    </a:ext>
                  </a:extLst>
                </p14:cNvPr>
                <p14:cNvContentPartPr/>
                <p14:nvPr/>
              </p14:nvContentPartPr>
              <p14:xfrm>
                <a:off x="1231293" y="2607907"/>
                <a:ext cx="331560" cy="583560"/>
              </p14:xfrm>
            </p:contentPart>
          </mc:Choice>
          <mc:Fallback>
            <p:pic>
              <p:nvPicPr>
                <p:cNvPr id="395" name="Freihand 394">
                  <a:extLst>
                    <a:ext uri="{FF2B5EF4-FFF2-40B4-BE49-F238E27FC236}">
                      <a16:creationId xmlns:a16="http://schemas.microsoft.com/office/drawing/2014/main" id="{1A12CFCC-575C-486B-B170-C520A5D44A31}"/>
                    </a:ext>
                  </a:extLst>
                </p:cNvPr>
                <p:cNvPicPr/>
                <p:nvPr/>
              </p:nvPicPr>
              <p:blipFill>
                <a:blip r:embed="rId624"/>
                <a:stretch>
                  <a:fillRect/>
                </a:stretch>
              </p:blipFill>
              <p:spPr>
                <a:xfrm>
                  <a:off x="1226973" y="2603587"/>
                  <a:ext cx="340200" cy="592200"/>
                </a:xfrm>
                <a:prstGeom prst="rect">
                  <a:avLst/>
                </a:prstGeom>
              </p:spPr>
            </p:pic>
          </mc:Fallback>
        </mc:AlternateContent>
        <mc:AlternateContent xmlns:mc="http://schemas.openxmlformats.org/markup-compatibility/2006">
          <mc:Choice xmlns:p14="http://schemas.microsoft.com/office/powerpoint/2010/main" Requires="p14">
            <p:contentPart p14:bwMode="auto" r:id="rId625">
              <p14:nvContentPartPr>
                <p14:cNvPr id="396" name="Freihand 395">
                  <a:extLst>
                    <a:ext uri="{FF2B5EF4-FFF2-40B4-BE49-F238E27FC236}">
                      <a16:creationId xmlns:a16="http://schemas.microsoft.com/office/drawing/2014/main" id="{831E1595-831B-4725-A3C2-866A2B97C489}"/>
                    </a:ext>
                  </a:extLst>
                </p14:cNvPr>
                <p14:cNvContentPartPr/>
                <p14:nvPr/>
              </p14:nvContentPartPr>
              <p14:xfrm>
                <a:off x="1177653" y="2962507"/>
                <a:ext cx="290880" cy="279720"/>
              </p14:xfrm>
            </p:contentPart>
          </mc:Choice>
          <mc:Fallback>
            <p:pic>
              <p:nvPicPr>
                <p:cNvPr id="396" name="Freihand 395">
                  <a:extLst>
                    <a:ext uri="{FF2B5EF4-FFF2-40B4-BE49-F238E27FC236}">
                      <a16:creationId xmlns:a16="http://schemas.microsoft.com/office/drawing/2014/main" id="{831E1595-831B-4725-A3C2-866A2B97C489}"/>
                    </a:ext>
                  </a:extLst>
                </p:cNvPr>
                <p:cNvPicPr/>
                <p:nvPr/>
              </p:nvPicPr>
              <p:blipFill>
                <a:blip r:embed="rId626"/>
                <a:stretch>
                  <a:fillRect/>
                </a:stretch>
              </p:blipFill>
              <p:spPr>
                <a:xfrm>
                  <a:off x="1173333" y="2958187"/>
                  <a:ext cx="29952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627">
              <p14:nvContentPartPr>
                <p14:cNvPr id="397" name="Freihand 396">
                  <a:extLst>
                    <a:ext uri="{FF2B5EF4-FFF2-40B4-BE49-F238E27FC236}">
                      <a16:creationId xmlns:a16="http://schemas.microsoft.com/office/drawing/2014/main" id="{9F43C553-AE32-4AED-8485-AAE53CAA6C6D}"/>
                    </a:ext>
                  </a:extLst>
                </p14:cNvPr>
                <p14:cNvContentPartPr/>
                <p14:nvPr/>
              </p14:nvContentPartPr>
              <p14:xfrm>
                <a:off x="1668693" y="2481907"/>
                <a:ext cx="297360" cy="144360"/>
              </p14:xfrm>
            </p:contentPart>
          </mc:Choice>
          <mc:Fallback>
            <p:pic>
              <p:nvPicPr>
                <p:cNvPr id="397" name="Freihand 396">
                  <a:extLst>
                    <a:ext uri="{FF2B5EF4-FFF2-40B4-BE49-F238E27FC236}">
                      <a16:creationId xmlns:a16="http://schemas.microsoft.com/office/drawing/2014/main" id="{9F43C553-AE32-4AED-8485-AAE53CAA6C6D}"/>
                    </a:ext>
                  </a:extLst>
                </p:cNvPr>
                <p:cNvPicPr/>
                <p:nvPr/>
              </p:nvPicPr>
              <p:blipFill>
                <a:blip r:embed="rId628"/>
                <a:stretch>
                  <a:fillRect/>
                </a:stretch>
              </p:blipFill>
              <p:spPr>
                <a:xfrm>
                  <a:off x="1664373" y="2477587"/>
                  <a:ext cx="3060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629">
              <p14:nvContentPartPr>
                <p14:cNvPr id="399" name="Freihand 398">
                  <a:extLst>
                    <a:ext uri="{FF2B5EF4-FFF2-40B4-BE49-F238E27FC236}">
                      <a16:creationId xmlns:a16="http://schemas.microsoft.com/office/drawing/2014/main" id="{B3D298DE-7AA9-4148-AFAB-D4BFDCD2B693}"/>
                    </a:ext>
                  </a:extLst>
                </p14:cNvPr>
                <p14:cNvContentPartPr/>
                <p14:nvPr/>
              </p14:nvContentPartPr>
              <p14:xfrm>
                <a:off x="1532253" y="2256187"/>
                <a:ext cx="112320" cy="175320"/>
              </p14:xfrm>
            </p:contentPart>
          </mc:Choice>
          <mc:Fallback>
            <p:pic>
              <p:nvPicPr>
                <p:cNvPr id="399" name="Freihand 398">
                  <a:extLst>
                    <a:ext uri="{FF2B5EF4-FFF2-40B4-BE49-F238E27FC236}">
                      <a16:creationId xmlns:a16="http://schemas.microsoft.com/office/drawing/2014/main" id="{B3D298DE-7AA9-4148-AFAB-D4BFDCD2B693}"/>
                    </a:ext>
                  </a:extLst>
                </p:cNvPr>
                <p:cNvPicPr/>
                <p:nvPr/>
              </p:nvPicPr>
              <p:blipFill>
                <a:blip r:embed="rId630"/>
                <a:stretch>
                  <a:fillRect/>
                </a:stretch>
              </p:blipFill>
              <p:spPr>
                <a:xfrm>
                  <a:off x="1527933" y="2251867"/>
                  <a:ext cx="12096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631">
              <p14:nvContentPartPr>
                <p14:cNvPr id="400" name="Freihand 399">
                  <a:extLst>
                    <a:ext uri="{FF2B5EF4-FFF2-40B4-BE49-F238E27FC236}">
                      <a16:creationId xmlns:a16="http://schemas.microsoft.com/office/drawing/2014/main" id="{6B6B3951-528B-4925-923D-F7FA28E8D46B}"/>
                    </a:ext>
                  </a:extLst>
                </p14:cNvPr>
                <p14:cNvContentPartPr/>
                <p14:nvPr/>
              </p14:nvContentPartPr>
              <p14:xfrm>
                <a:off x="1619373" y="2062867"/>
                <a:ext cx="408960" cy="280440"/>
              </p14:xfrm>
            </p:contentPart>
          </mc:Choice>
          <mc:Fallback>
            <p:pic>
              <p:nvPicPr>
                <p:cNvPr id="400" name="Freihand 399">
                  <a:extLst>
                    <a:ext uri="{FF2B5EF4-FFF2-40B4-BE49-F238E27FC236}">
                      <a16:creationId xmlns:a16="http://schemas.microsoft.com/office/drawing/2014/main" id="{6B6B3951-528B-4925-923D-F7FA28E8D46B}"/>
                    </a:ext>
                  </a:extLst>
                </p:cNvPr>
                <p:cNvPicPr/>
                <p:nvPr/>
              </p:nvPicPr>
              <p:blipFill>
                <a:blip r:embed="rId632"/>
                <a:stretch>
                  <a:fillRect/>
                </a:stretch>
              </p:blipFill>
              <p:spPr>
                <a:xfrm>
                  <a:off x="1615053" y="2058547"/>
                  <a:ext cx="417600" cy="289080"/>
                </a:xfrm>
                <a:prstGeom prst="rect">
                  <a:avLst/>
                </a:prstGeom>
              </p:spPr>
            </p:pic>
          </mc:Fallback>
        </mc:AlternateContent>
        <mc:AlternateContent xmlns:mc="http://schemas.openxmlformats.org/markup-compatibility/2006">
          <mc:Choice xmlns:p14="http://schemas.microsoft.com/office/powerpoint/2010/main" Requires="p14">
            <p:contentPart p14:bwMode="auto" r:id="rId633">
              <p14:nvContentPartPr>
                <p14:cNvPr id="401" name="Freihand 400">
                  <a:extLst>
                    <a:ext uri="{FF2B5EF4-FFF2-40B4-BE49-F238E27FC236}">
                      <a16:creationId xmlns:a16="http://schemas.microsoft.com/office/drawing/2014/main" id="{9D396F23-8AA8-46F2-8362-38E67CD5C21A}"/>
                    </a:ext>
                  </a:extLst>
                </p14:cNvPr>
                <p14:cNvContentPartPr/>
                <p14:nvPr/>
              </p14:nvContentPartPr>
              <p14:xfrm>
                <a:off x="2008173" y="2013547"/>
                <a:ext cx="68400" cy="162000"/>
              </p14:xfrm>
            </p:contentPart>
          </mc:Choice>
          <mc:Fallback>
            <p:pic>
              <p:nvPicPr>
                <p:cNvPr id="401" name="Freihand 400">
                  <a:extLst>
                    <a:ext uri="{FF2B5EF4-FFF2-40B4-BE49-F238E27FC236}">
                      <a16:creationId xmlns:a16="http://schemas.microsoft.com/office/drawing/2014/main" id="{9D396F23-8AA8-46F2-8362-38E67CD5C21A}"/>
                    </a:ext>
                  </a:extLst>
                </p:cNvPr>
                <p:cNvPicPr/>
                <p:nvPr/>
              </p:nvPicPr>
              <p:blipFill>
                <a:blip r:embed="rId634"/>
                <a:stretch>
                  <a:fillRect/>
                </a:stretch>
              </p:blipFill>
              <p:spPr>
                <a:xfrm>
                  <a:off x="2003853" y="2009227"/>
                  <a:ext cx="770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635">
              <p14:nvContentPartPr>
                <p14:cNvPr id="403" name="Freihand 402">
                  <a:extLst>
                    <a:ext uri="{FF2B5EF4-FFF2-40B4-BE49-F238E27FC236}">
                      <a16:creationId xmlns:a16="http://schemas.microsoft.com/office/drawing/2014/main" id="{5E187EB6-A7EE-4479-959D-8FBF2CAF068E}"/>
                    </a:ext>
                  </a:extLst>
                </p14:cNvPr>
                <p14:cNvContentPartPr/>
                <p14:nvPr/>
              </p14:nvContentPartPr>
              <p14:xfrm>
                <a:off x="2044893" y="2206147"/>
                <a:ext cx="321480" cy="260280"/>
              </p14:xfrm>
            </p:contentPart>
          </mc:Choice>
          <mc:Fallback>
            <p:pic>
              <p:nvPicPr>
                <p:cNvPr id="403" name="Freihand 402">
                  <a:extLst>
                    <a:ext uri="{FF2B5EF4-FFF2-40B4-BE49-F238E27FC236}">
                      <a16:creationId xmlns:a16="http://schemas.microsoft.com/office/drawing/2014/main" id="{5E187EB6-A7EE-4479-959D-8FBF2CAF068E}"/>
                    </a:ext>
                  </a:extLst>
                </p:cNvPr>
                <p:cNvPicPr/>
                <p:nvPr/>
              </p:nvPicPr>
              <p:blipFill>
                <a:blip r:embed="rId636"/>
                <a:stretch>
                  <a:fillRect/>
                </a:stretch>
              </p:blipFill>
              <p:spPr>
                <a:xfrm>
                  <a:off x="2040573" y="2201827"/>
                  <a:ext cx="330120" cy="268920"/>
                </a:xfrm>
                <a:prstGeom prst="rect">
                  <a:avLst/>
                </a:prstGeom>
              </p:spPr>
            </p:pic>
          </mc:Fallback>
        </mc:AlternateContent>
        <mc:AlternateContent xmlns:mc="http://schemas.openxmlformats.org/markup-compatibility/2006">
          <mc:Choice xmlns:p14="http://schemas.microsoft.com/office/powerpoint/2010/main" Requires="p14">
            <p:contentPart p14:bwMode="auto" r:id="rId637">
              <p14:nvContentPartPr>
                <p14:cNvPr id="404" name="Freihand 403">
                  <a:extLst>
                    <a:ext uri="{FF2B5EF4-FFF2-40B4-BE49-F238E27FC236}">
                      <a16:creationId xmlns:a16="http://schemas.microsoft.com/office/drawing/2014/main" id="{50E16435-6F65-4597-B2F1-2DE248FE4A05}"/>
                    </a:ext>
                  </a:extLst>
                </p14:cNvPr>
                <p14:cNvContentPartPr/>
                <p14:nvPr/>
              </p14:nvContentPartPr>
              <p14:xfrm>
                <a:off x="1825653" y="2759827"/>
                <a:ext cx="124560" cy="228240"/>
              </p14:xfrm>
            </p:contentPart>
          </mc:Choice>
          <mc:Fallback>
            <p:pic>
              <p:nvPicPr>
                <p:cNvPr id="404" name="Freihand 403">
                  <a:extLst>
                    <a:ext uri="{FF2B5EF4-FFF2-40B4-BE49-F238E27FC236}">
                      <a16:creationId xmlns:a16="http://schemas.microsoft.com/office/drawing/2014/main" id="{50E16435-6F65-4597-B2F1-2DE248FE4A05}"/>
                    </a:ext>
                  </a:extLst>
                </p:cNvPr>
                <p:cNvPicPr/>
                <p:nvPr/>
              </p:nvPicPr>
              <p:blipFill>
                <a:blip r:embed="rId638"/>
                <a:stretch>
                  <a:fillRect/>
                </a:stretch>
              </p:blipFill>
              <p:spPr>
                <a:xfrm>
                  <a:off x="1821333" y="2755507"/>
                  <a:ext cx="1332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639">
              <p14:nvContentPartPr>
                <p14:cNvPr id="405" name="Freihand 404">
                  <a:extLst>
                    <a:ext uri="{FF2B5EF4-FFF2-40B4-BE49-F238E27FC236}">
                      <a16:creationId xmlns:a16="http://schemas.microsoft.com/office/drawing/2014/main" id="{3CA30E06-8894-4021-A2F7-8C9608442610}"/>
                    </a:ext>
                  </a:extLst>
                </p14:cNvPr>
                <p14:cNvContentPartPr/>
                <p14:nvPr/>
              </p14:nvContentPartPr>
              <p14:xfrm>
                <a:off x="1985493" y="2518987"/>
                <a:ext cx="347760" cy="269280"/>
              </p14:xfrm>
            </p:contentPart>
          </mc:Choice>
          <mc:Fallback>
            <p:pic>
              <p:nvPicPr>
                <p:cNvPr id="405" name="Freihand 404">
                  <a:extLst>
                    <a:ext uri="{FF2B5EF4-FFF2-40B4-BE49-F238E27FC236}">
                      <a16:creationId xmlns:a16="http://schemas.microsoft.com/office/drawing/2014/main" id="{3CA30E06-8894-4021-A2F7-8C9608442610}"/>
                    </a:ext>
                  </a:extLst>
                </p:cNvPr>
                <p:cNvPicPr/>
                <p:nvPr/>
              </p:nvPicPr>
              <p:blipFill>
                <a:blip r:embed="rId640"/>
                <a:stretch>
                  <a:fillRect/>
                </a:stretch>
              </p:blipFill>
              <p:spPr>
                <a:xfrm>
                  <a:off x="1981173" y="2514667"/>
                  <a:ext cx="35640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641">
              <p14:nvContentPartPr>
                <p14:cNvPr id="406" name="Freihand 405">
                  <a:extLst>
                    <a:ext uri="{FF2B5EF4-FFF2-40B4-BE49-F238E27FC236}">
                      <a16:creationId xmlns:a16="http://schemas.microsoft.com/office/drawing/2014/main" id="{42311921-56AA-44F6-978C-4DD971847C16}"/>
                    </a:ext>
                  </a:extLst>
                </p14:cNvPr>
                <p14:cNvContentPartPr/>
                <p14:nvPr/>
              </p14:nvContentPartPr>
              <p14:xfrm>
                <a:off x="2323533" y="2480827"/>
                <a:ext cx="78480" cy="74160"/>
              </p14:xfrm>
            </p:contentPart>
          </mc:Choice>
          <mc:Fallback>
            <p:pic>
              <p:nvPicPr>
                <p:cNvPr id="406" name="Freihand 405">
                  <a:extLst>
                    <a:ext uri="{FF2B5EF4-FFF2-40B4-BE49-F238E27FC236}">
                      <a16:creationId xmlns:a16="http://schemas.microsoft.com/office/drawing/2014/main" id="{42311921-56AA-44F6-978C-4DD971847C16}"/>
                    </a:ext>
                  </a:extLst>
                </p:cNvPr>
                <p:cNvPicPr/>
                <p:nvPr/>
              </p:nvPicPr>
              <p:blipFill>
                <a:blip r:embed="rId642"/>
                <a:stretch>
                  <a:fillRect/>
                </a:stretch>
              </p:blipFill>
              <p:spPr>
                <a:xfrm>
                  <a:off x="2319213" y="2476507"/>
                  <a:ext cx="8712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43">
              <p14:nvContentPartPr>
                <p14:cNvPr id="407" name="Freihand 406">
                  <a:extLst>
                    <a:ext uri="{FF2B5EF4-FFF2-40B4-BE49-F238E27FC236}">
                      <a16:creationId xmlns:a16="http://schemas.microsoft.com/office/drawing/2014/main" id="{1B6CF8A5-582B-42FC-A919-FD3ECFFFE22B}"/>
                    </a:ext>
                  </a:extLst>
                </p14:cNvPr>
                <p14:cNvContentPartPr/>
                <p14:nvPr/>
              </p14:nvContentPartPr>
              <p14:xfrm>
                <a:off x="2391933" y="2337907"/>
                <a:ext cx="181440" cy="163800"/>
              </p14:xfrm>
            </p:contentPart>
          </mc:Choice>
          <mc:Fallback>
            <p:pic>
              <p:nvPicPr>
                <p:cNvPr id="407" name="Freihand 406">
                  <a:extLst>
                    <a:ext uri="{FF2B5EF4-FFF2-40B4-BE49-F238E27FC236}">
                      <a16:creationId xmlns:a16="http://schemas.microsoft.com/office/drawing/2014/main" id="{1B6CF8A5-582B-42FC-A919-FD3ECFFFE22B}"/>
                    </a:ext>
                  </a:extLst>
                </p:cNvPr>
                <p:cNvPicPr/>
                <p:nvPr/>
              </p:nvPicPr>
              <p:blipFill>
                <a:blip r:embed="rId644"/>
                <a:stretch>
                  <a:fillRect/>
                </a:stretch>
              </p:blipFill>
              <p:spPr>
                <a:xfrm>
                  <a:off x="2387613" y="2333587"/>
                  <a:ext cx="1900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645">
              <p14:nvContentPartPr>
                <p14:cNvPr id="408" name="Freihand 407">
                  <a:extLst>
                    <a:ext uri="{FF2B5EF4-FFF2-40B4-BE49-F238E27FC236}">
                      <a16:creationId xmlns:a16="http://schemas.microsoft.com/office/drawing/2014/main" id="{A87B2AF4-3A9C-4CB1-8C52-95395787DEF9}"/>
                    </a:ext>
                  </a:extLst>
                </p14:cNvPr>
                <p14:cNvContentPartPr/>
                <p14:nvPr/>
              </p14:nvContentPartPr>
              <p14:xfrm>
                <a:off x="2508573" y="2252227"/>
                <a:ext cx="274320" cy="98280"/>
              </p14:xfrm>
            </p:contentPart>
          </mc:Choice>
          <mc:Fallback>
            <p:pic>
              <p:nvPicPr>
                <p:cNvPr id="408" name="Freihand 407">
                  <a:extLst>
                    <a:ext uri="{FF2B5EF4-FFF2-40B4-BE49-F238E27FC236}">
                      <a16:creationId xmlns:a16="http://schemas.microsoft.com/office/drawing/2014/main" id="{A87B2AF4-3A9C-4CB1-8C52-95395787DEF9}"/>
                    </a:ext>
                  </a:extLst>
                </p:cNvPr>
                <p:cNvPicPr/>
                <p:nvPr/>
              </p:nvPicPr>
              <p:blipFill>
                <a:blip r:embed="rId646"/>
                <a:stretch>
                  <a:fillRect/>
                </a:stretch>
              </p:blipFill>
              <p:spPr>
                <a:xfrm>
                  <a:off x="2504253" y="2247907"/>
                  <a:ext cx="28296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647">
              <p14:nvContentPartPr>
                <p14:cNvPr id="410" name="Freihand 409">
                  <a:extLst>
                    <a:ext uri="{FF2B5EF4-FFF2-40B4-BE49-F238E27FC236}">
                      <a16:creationId xmlns:a16="http://schemas.microsoft.com/office/drawing/2014/main" id="{B738B4C8-A5A3-4136-9363-11F0B195D0F5}"/>
                    </a:ext>
                  </a:extLst>
                </p14:cNvPr>
                <p14:cNvContentPartPr/>
                <p14:nvPr/>
              </p14:nvContentPartPr>
              <p14:xfrm>
                <a:off x="2921493" y="1991587"/>
                <a:ext cx="203400" cy="205200"/>
              </p14:xfrm>
            </p:contentPart>
          </mc:Choice>
          <mc:Fallback>
            <p:pic>
              <p:nvPicPr>
                <p:cNvPr id="410" name="Freihand 409">
                  <a:extLst>
                    <a:ext uri="{FF2B5EF4-FFF2-40B4-BE49-F238E27FC236}">
                      <a16:creationId xmlns:a16="http://schemas.microsoft.com/office/drawing/2014/main" id="{B738B4C8-A5A3-4136-9363-11F0B195D0F5}"/>
                    </a:ext>
                  </a:extLst>
                </p:cNvPr>
                <p:cNvPicPr/>
                <p:nvPr/>
              </p:nvPicPr>
              <p:blipFill>
                <a:blip r:embed="rId648"/>
                <a:stretch>
                  <a:fillRect/>
                </a:stretch>
              </p:blipFill>
              <p:spPr>
                <a:xfrm>
                  <a:off x="2917173" y="1987267"/>
                  <a:ext cx="21204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649">
              <p14:nvContentPartPr>
                <p14:cNvPr id="411" name="Freihand 410">
                  <a:extLst>
                    <a:ext uri="{FF2B5EF4-FFF2-40B4-BE49-F238E27FC236}">
                      <a16:creationId xmlns:a16="http://schemas.microsoft.com/office/drawing/2014/main" id="{16F52C71-E85B-4AF0-BFA1-57A45AD9F1DD}"/>
                    </a:ext>
                  </a:extLst>
                </p14:cNvPr>
                <p14:cNvContentPartPr/>
                <p14:nvPr/>
              </p14:nvContentPartPr>
              <p14:xfrm>
                <a:off x="3129933" y="1783507"/>
                <a:ext cx="197280" cy="245160"/>
              </p14:xfrm>
            </p:contentPart>
          </mc:Choice>
          <mc:Fallback>
            <p:pic>
              <p:nvPicPr>
                <p:cNvPr id="411" name="Freihand 410">
                  <a:extLst>
                    <a:ext uri="{FF2B5EF4-FFF2-40B4-BE49-F238E27FC236}">
                      <a16:creationId xmlns:a16="http://schemas.microsoft.com/office/drawing/2014/main" id="{16F52C71-E85B-4AF0-BFA1-57A45AD9F1DD}"/>
                    </a:ext>
                  </a:extLst>
                </p:cNvPr>
                <p:cNvPicPr/>
                <p:nvPr/>
              </p:nvPicPr>
              <p:blipFill>
                <a:blip r:embed="rId650"/>
                <a:stretch>
                  <a:fillRect/>
                </a:stretch>
              </p:blipFill>
              <p:spPr>
                <a:xfrm>
                  <a:off x="3125613" y="1779187"/>
                  <a:ext cx="205920" cy="253800"/>
                </a:xfrm>
                <a:prstGeom prst="rect">
                  <a:avLst/>
                </a:prstGeom>
              </p:spPr>
            </p:pic>
          </mc:Fallback>
        </mc:AlternateContent>
        <mc:AlternateContent xmlns:mc="http://schemas.openxmlformats.org/markup-compatibility/2006">
          <mc:Choice xmlns:p14="http://schemas.microsoft.com/office/powerpoint/2010/main" Requires="p14">
            <p:contentPart p14:bwMode="auto" r:id="rId651">
              <p14:nvContentPartPr>
                <p14:cNvPr id="412" name="Freihand 411">
                  <a:extLst>
                    <a:ext uri="{FF2B5EF4-FFF2-40B4-BE49-F238E27FC236}">
                      <a16:creationId xmlns:a16="http://schemas.microsoft.com/office/drawing/2014/main" id="{0CE8A821-A630-4CDF-9DB5-AF88636386B0}"/>
                    </a:ext>
                  </a:extLst>
                </p14:cNvPr>
                <p14:cNvContentPartPr/>
                <p14:nvPr/>
              </p14:nvContentPartPr>
              <p14:xfrm>
                <a:off x="3073053" y="1842547"/>
                <a:ext cx="360" cy="360"/>
              </p14:xfrm>
            </p:contentPart>
          </mc:Choice>
          <mc:Fallback>
            <p:pic>
              <p:nvPicPr>
                <p:cNvPr id="412" name="Freihand 411">
                  <a:extLst>
                    <a:ext uri="{FF2B5EF4-FFF2-40B4-BE49-F238E27FC236}">
                      <a16:creationId xmlns:a16="http://schemas.microsoft.com/office/drawing/2014/main" id="{0CE8A821-A630-4CDF-9DB5-AF88636386B0}"/>
                    </a:ext>
                  </a:extLst>
                </p:cNvPr>
                <p:cNvPicPr/>
                <p:nvPr/>
              </p:nvPicPr>
              <p:blipFill>
                <a:blip r:embed="rId45"/>
                <a:stretch>
                  <a:fillRect/>
                </a:stretch>
              </p:blipFill>
              <p:spPr>
                <a:xfrm>
                  <a:off x="3068733" y="1838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52">
              <p14:nvContentPartPr>
                <p14:cNvPr id="413" name="Freihand 412">
                  <a:extLst>
                    <a:ext uri="{FF2B5EF4-FFF2-40B4-BE49-F238E27FC236}">
                      <a16:creationId xmlns:a16="http://schemas.microsoft.com/office/drawing/2014/main" id="{A09BED3A-98AE-481C-A96D-8FB35C335E8B}"/>
                    </a:ext>
                  </a:extLst>
                </p14:cNvPr>
                <p14:cNvContentPartPr/>
                <p14:nvPr/>
              </p14:nvContentPartPr>
              <p14:xfrm>
                <a:off x="2307333" y="2827147"/>
                <a:ext cx="148320" cy="123120"/>
              </p14:xfrm>
            </p:contentPart>
          </mc:Choice>
          <mc:Fallback>
            <p:pic>
              <p:nvPicPr>
                <p:cNvPr id="413" name="Freihand 412">
                  <a:extLst>
                    <a:ext uri="{FF2B5EF4-FFF2-40B4-BE49-F238E27FC236}">
                      <a16:creationId xmlns:a16="http://schemas.microsoft.com/office/drawing/2014/main" id="{A09BED3A-98AE-481C-A96D-8FB35C335E8B}"/>
                    </a:ext>
                  </a:extLst>
                </p:cNvPr>
                <p:cNvPicPr/>
                <p:nvPr/>
              </p:nvPicPr>
              <p:blipFill>
                <a:blip r:embed="rId653"/>
                <a:stretch>
                  <a:fillRect/>
                </a:stretch>
              </p:blipFill>
              <p:spPr>
                <a:xfrm>
                  <a:off x="2303013" y="2822827"/>
                  <a:ext cx="15696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54">
              <p14:nvContentPartPr>
                <p14:cNvPr id="414" name="Freihand 413">
                  <a:extLst>
                    <a:ext uri="{FF2B5EF4-FFF2-40B4-BE49-F238E27FC236}">
                      <a16:creationId xmlns:a16="http://schemas.microsoft.com/office/drawing/2014/main" id="{9CCB2A34-50B6-4186-B7E5-22F8C5AFE5E8}"/>
                    </a:ext>
                  </a:extLst>
                </p14:cNvPr>
                <p14:cNvContentPartPr/>
                <p14:nvPr/>
              </p14:nvContentPartPr>
              <p14:xfrm>
                <a:off x="2485893" y="2634907"/>
                <a:ext cx="149760" cy="177120"/>
              </p14:xfrm>
            </p:contentPart>
          </mc:Choice>
          <mc:Fallback>
            <p:pic>
              <p:nvPicPr>
                <p:cNvPr id="414" name="Freihand 413">
                  <a:extLst>
                    <a:ext uri="{FF2B5EF4-FFF2-40B4-BE49-F238E27FC236}">
                      <a16:creationId xmlns:a16="http://schemas.microsoft.com/office/drawing/2014/main" id="{9CCB2A34-50B6-4186-B7E5-22F8C5AFE5E8}"/>
                    </a:ext>
                  </a:extLst>
                </p:cNvPr>
                <p:cNvPicPr/>
                <p:nvPr/>
              </p:nvPicPr>
              <p:blipFill>
                <a:blip r:embed="rId655"/>
                <a:stretch>
                  <a:fillRect/>
                </a:stretch>
              </p:blipFill>
              <p:spPr>
                <a:xfrm>
                  <a:off x="2481573" y="2630587"/>
                  <a:ext cx="15840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656">
              <p14:nvContentPartPr>
                <p14:cNvPr id="415" name="Freihand 414">
                  <a:extLst>
                    <a:ext uri="{FF2B5EF4-FFF2-40B4-BE49-F238E27FC236}">
                      <a16:creationId xmlns:a16="http://schemas.microsoft.com/office/drawing/2014/main" id="{B1AC342A-8705-4725-90C0-C7E16EEE6C78}"/>
                    </a:ext>
                  </a:extLst>
                </p14:cNvPr>
                <p14:cNvContentPartPr/>
                <p14:nvPr/>
              </p14:nvContentPartPr>
              <p14:xfrm>
                <a:off x="2620173" y="2518987"/>
                <a:ext cx="208800" cy="204480"/>
              </p14:xfrm>
            </p:contentPart>
          </mc:Choice>
          <mc:Fallback>
            <p:pic>
              <p:nvPicPr>
                <p:cNvPr id="415" name="Freihand 414">
                  <a:extLst>
                    <a:ext uri="{FF2B5EF4-FFF2-40B4-BE49-F238E27FC236}">
                      <a16:creationId xmlns:a16="http://schemas.microsoft.com/office/drawing/2014/main" id="{B1AC342A-8705-4725-90C0-C7E16EEE6C78}"/>
                    </a:ext>
                  </a:extLst>
                </p:cNvPr>
                <p:cNvPicPr/>
                <p:nvPr/>
              </p:nvPicPr>
              <p:blipFill>
                <a:blip r:embed="rId657"/>
                <a:stretch>
                  <a:fillRect/>
                </a:stretch>
              </p:blipFill>
              <p:spPr>
                <a:xfrm>
                  <a:off x="2615853" y="2514667"/>
                  <a:ext cx="21744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658">
              <p14:nvContentPartPr>
                <p14:cNvPr id="416" name="Freihand 415">
                  <a:extLst>
                    <a:ext uri="{FF2B5EF4-FFF2-40B4-BE49-F238E27FC236}">
                      <a16:creationId xmlns:a16="http://schemas.microsoft.com/office/drawing/2014/main" id="{95A68E3E-4694-4317-B1DE-0911BD6A8B3E}"/>
                    </a:ext>
                  </a:extLst>
                </p14:cNvPr>
                <p14:cNvContentPartPr/>
                <p14:nvPr/>
              </p14:nvContentPartPr>
              <p14:xfrm>
                <a:off x="2788653" y="2310907"/>
                <a:ext cx="183960" cy="277200"/>
              </p14:xfrm>
            </p:contentPart>
          </mc:Choice>
          <mc:Fallback>
            <p:pic>
              <p:nvPicPr>
                <p:cNvPr id="416" name="Freihand 415">
                  <a:extLst>
                    <a:ext uri="{FF2B5EF4-FFF2-40B4-BE49-F238E27FC236}">
                      <a16:creationId xmlns:a16="http://schemas.microsoft.com/office/drawing/2014/main" id="{95A68E3E-4694-4317-B1DE-0911BD6A8B3E}"/>
                    </a:ext>
                  </a:extLst>
                </p:cNvPr>
                <p:cNvPicPr/>
                <p:nvPr/>
              </p:nvPicPr>
              <p:blipFill>
                <a:blip r:embed="rId659"/>
                <a:stretch>
                  <a:fillRect/>
                </a:stretch>
              </p:blipFill>
              <p:spPr>
                <a:xfrm>
                  <a:off x="2784333" y="2306587"/>
                  <a:ext cx="19260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660">
              <p14:nvContentPartPr>
                <p14:cNvPr id="417" name="Freihand 416">
                  <a:extLst>
                    <a:ext uri="{FF2B5EF4-FFF2-40B4-BE49-F238E27FC236}">
                      <a16:creationId xmlns:a16="http://schemas.microsoft.com/office/drawing/2014/main" id="{7470B08A-0C05-43CE-AF90-EAC897263A66}"/>
                    </a:ext>
                  </a:extLst>
                </p14:cNvPr>
                <p14:cNvContentPartPr/>
                <p14:nvPr/>
              </p14:nvContentPartPr>
              <p14:xfrm>
                <a:off x="2753733" y="2386867"/>
                <a:ext cx="360" cy="360"/>
              </p14:xfrm>
            </p:contentPart>
          </mc:Choice>
          <mc:Fallback>
            <p:pic>
              <p:nvPicPr>
                <p:cNvPr id="417" name="Freihand 416">
                  <a:extLst>
                    <a:ext uri="{FF2B5EF4-FFF2-40B4-BE49-F238E27FC236}">
                      <a16:creationId xmlns:a16="http://schemas.microsoft.com/office/drawing/2014/main" id="{7470B08A-0C05-43CE-AF90-EAC897263A66}"/>
                    </a:ext>
                  </a:extLst>
                </p:cNvPr>
                <p:cNvPicPr/>
                <p:nvPr/>
              </p:nvPicPr>
              <p:blipFill>
                <a:blip r:embed="rId45"/>
                <a:stretch>
                  <a:fillRect/>
                </a:stretch>
              </p:blipFill>
              <p:spPr>
                <a:xfrm>
                  <a:off x="2749413" y="23825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61">
              <p14:nvContentPartPr>
                <p14:cNvPr id="63" name="Freihand 62">
                  <a:extLst>
                    <a:ext uri="{FF2B5EF4-FFF2-40B4-BE49-F238E27FC236}">
                      <a16:creationId xmlns:a16="http://schemas.microsoft.com/office/drawing/2014/main" id="{74CD0279-A611-4C71-A23F-246D82B1CEFE}"/>
                    </a:ext>
                  </a:extLst>
                </p14:cNvPr>
                <p14:cNvContentPartPr/>
                <p14:nvPr/>
              </p14:nvContentPartPr>
              <p14:xfrm>
                <a:off x="1481853" y="3475507"/>
                <a:ext cx="197280" cy="5040"/>
              </p14:xfrm>
            </p:contentPart>
          </mc:Choice>
          <mc:Fallback>
            <p:pic>
              <p:nvPicPr>
                <p:cNvPr id="63" name="Freihand 62">
                  <a:extLst>
                    <a:ext uri="{FF2B5EF4-FFF2-40B4-BE49-F238E27FC236}">
                      <a16:creationId xmlns:a16="http://schemas.microsoft.com/office/drawing/2014/main" id="{74CD0279-A611-4C71-A23F-246D82B1CEFE}"/>
                    </a:ext>
                  </a:extLst>
                </p:cNvPr>
                <p:cNvPicPr/>
                <p:nvPr/>
              </p:nvPicPr>
              <p:blipFill>
                <a:blip r:embed="rId662"/>
                <a:stretch>
                  <a:fillRect/>
                </a:stretch>
              </p:blipFill>
              <p:spPr>
                <a:xfrm>
                  <a:off x="1477533" y="3471187"/>
                  <a:ext cx="205920" cy="13680"/>
                </a:xfrm>
                <a:prstGeom prst="rect">
                  <a:avLst/>
                </a:prstGeom>
              </p:spPr>
            </p:pic>
          </mc:Fallback>
        </mc:AlternateContent>
        <mc:AlternateContent xmlns:mc="http://schemas.openxmlformats.org/markup-compatibility/2006">
          <mc:Choice xmlns:p14="http://schemas.microsoft.com/office/powerpoint/2010/main" Requires="p14">
            <p:contentPart p14:bwMode="auto" r:id="rId663">
              <p14:nvContentPartPr>
                <p14:cNvPr id="64" name="Freihand 63">
                  <a:extLst>
                    <a:ext uri="{FF2B5EF4-FFF2-40B4-BE49-F238E27FC236}">
                      <a16:creationId xmlns:a16="http://schemas.microsoft.com/office/drawing/2014/main" id="{2AB7FF3A-C6E7-4609-9E98-C4B1E5F935E8}"/>
                    </a:ext>
                  </a:extLst>
                </p14:cNvPr>
                <p14:cNvContentPartPr/>
                <p14:nvPr/>
              </p14:nvContentPartPr>
              <p14:xfrm>
                <a:off x="1126893" y="3454267"/>
                <a:ext cx="270720" cy="27720"/>
              </p14:xfrm>
            </p:contentPart>
          </mc:Choice>
          <mc:Fallback>
            <p:pic>
              <p:nvPicPr>
                <p:cNvPr id="64" name="Freihand 63">
                  <a:extLst>
                    <a:ext uri="{FF2B5EF4-FFF2-40B4-BE49-F238E27FC236}">
                      <a16:creationId xmlns:a16="http://schemas.microsoft.com/office/drawing/2014/main" id="{2AB7FF3A-C6E7-4609-9E98-C4B1E5F935E8}"/>
                    </a:ext>
                  </a:extLst>
                </p:cNvPr>
                <p:cNvPicPr/>
                <p:nvPr/>
              </p:nvPicPr>
              <p:blipFill>
                <a:blip r:embed="rId664"/>
                <a:stretch>
                  <a:fillRect/>
                </a:stretch>
              </p:blipFill>
              <p:spPr>
                <a:xfrm>
                  <a:off x="1122573" y="3449947"/>
                  <a:ext cx="2793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665">
              <p14:nvContentPartPr>
                <p14:cNvPr id="65" name="Freihand 64">
                  <a:extLst>
                    <a:ext uri="{FF2B5EF4-FFF2-40B4-BE49-F238E27FC236}">
                      <a16:creationId xmlns:a16="http://schemas.microsoft.com/office/drawing/2014/main" id="{F5D8D588-C9CE-47DB-9024-21C985EDEC5A}"/>
                    </a:ext>
                  </a:extLst>
                </p14:cNvPr>
                <p14:cNvContentPartPr/>
                <p14:nvPr/>
              </p14:nvContentPartPr>
              <p14:xfrm>
                <a:off x="901893" y="3454267"/>
                <a:ext cx="167400" cy="19800"/>
              </p14:xfrm>
            </p:contentPart>
          </mc:Choice>
          <mc:Fallback>
            <p:pic>
              <p:nvPicPr>
                <p:cNvPr id="65" name="Freihand 64">
                  <a:extLst>
                    <a:ext uri="{FF2B5EF4-FFF2-40B4-BE49-F238E27FC236}">
                      <a16:creationId xmlns:a16="http://schemas.microsoft.com/office/drawing/2014/main" id="{F5D8D588-C9CE-47DB-9024-21C985EDEC5A}"/>
                    </a:ext>
                  </a:extLst>
                </p:cNvPr>
                <p:cNvPicPr/>
                <p:nvPr/>
              </p:nvPicPr>
              <p:blipFill>
                <a:blip r:embed="rId666"/>
                <a:stretch>
                  <a:fillRect/>
                </a:stretch>
              </p:blipFill>
              <p:spPr>
                <a:xfrm>
                  <a:off x="897573" y="3449947"/>
                  <a:ext cx="17604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667">
              <p14:nvContentPartPr>
                <p14:cNvPr id="66" name="Freihand 65">
                  <a:extLst>
                    <a:ext uri="{FF2B5EF4-FFF2-40B4-BE49-F238E27FC236}">
                      <a16:creationId xmlns:a16="http://schemas.microsoft.com/office/drawing/2014/main" id="{DF584D3B-19C1-4FB1-9AF4-042CB9E8D234}"/>
                    </a:ext>
                  </a:extLst>
                </p14:cNvPr>
                <p14:cNvContentPartPr/>
                <p14:nvPr/>
              </p14:nvContentPartPr>
              <p14:xfrm>
                <a:off x="506613" y="3407107"/>
                <a:ext cx="118080" cy="256680"/>
              </p14:xfrm>
            </p:contentPart>
          </mc:Choice>
          <mc:Fallback>
            <p:pic>
              <p:nvPicPr>
                <p:cNvPr id="66" name="Freihand 65">
                  <a:extLst>
                    <a:ext uri="{FF2B5EF4-FFF2-40B4-BE49-F238E27FC236}">
                      <a16:creationId xmlns:a16="http://schemas.microsoft.com/office/drawing/2014/main" id="{DF584D3B-19C1-4FB1-9AF4-042CB9E8D234}"/>
                    </a:ext>
                  </a:extLst>
                </p:cNvPr>
                <p:cNvPicPr/>
                <p:nvPr/>
              </p:nvPicPr>
              <p:blipFill>
                <a:blip r:embed="rId668"/>
                <a:stretch>
                  <a:fillRect/>
                </a:stretch>
              </p:blipFill>
              <p:spPr>
                <a:xfrm>
                  <a:off x="502293" y="3402787"/>
                  <a:ext cx="12672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669">
              <p14:nvContentPartPr>
                <p14:cNvPr id="67" name="Freihand 66">
                  <a:extLst>
                    <a:ext uri="{FF2B5EF4-FFF2-40B4-BE49-F238E27FC236}">
                      <a16:creationId xmlns:a16="http://schemas.microsoft.com/office/drawing/2014/main" id="{CE2FA17E-929E-4A32-AFCF-DF970DF01E92}"/>
                    </a:ext>
                  </a:extLst>
                </p14:cNvPr>
                <p14:cNvContentPartPr/>
                <p14:nvPr/>
              </p14:nvContentPartPr>
              <p14:xfrm>
                <a:off x="654573" y="3476947"/>
                <a:ext cx="151920" cy="85320"/>
              </p14:xfrm>
            </p:contentPart>
          </mc:Choice>
          <mc:Fallback>
            <p:pic>
              <p:nvPicPr>
                <p:cNvPr id="67" name="Freihand 66">
                  <a:extLst>
                    <a:ext uri="{FF2B5EF4-FFF2-40B4-BE49-F238E27FC236}">
                      <a16:creationId xmlns:a16="http://schemas.microsoft.com/office/drawing/2014/main" id="{CE2FA17E-929E-4A32-AFCF-DF970DF01E92}"/>
                    </a:ext>
                  </a:extLst>
                </p:cNvPr>
                <p:cNvPicPr/>
                <p:nvPr/>
              </p:nvPicPr>
              <p:blipFill>
                <a:blip r:embed="rId670"/>
                <a:stretch>
                  <a:fillRect/>
                </a:stretch>
              </p:blipFill>
              <p:spPr>
                <a:xfrm>
                  <a:off x="650253" y="3472627"/>
                  <a:ext cx="1605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671">
              <p14:nvContentPartPr>
                <p14:cNvPr id="419" name="Freihand 418">
                  <a:extLst>
                    <a:ext uri="{FF2B5EF4-FFF2-40B4-BE49-F238E27FC236}">
                      <a16:creationId xmlns:a16="http://schemas.microsoft.com/office/drawing/2014/main" id="{7371B7AA-718E-463D-A8E6-798CC7FAE421}"/>
                    </a:ext>
                  </a:extLst>
                </p14:cNvPr>
                <p14:cNvContentPartPr/>
                <p14:nvPr/>
              </p14:nvContentPartPr>
              <p14:xfrm>
                <a:off x="1478973" y="3449587"/>
                <a:ext cx="26640" cy="209880"/>
              </p14:xfrm>
            </p:contentPart>
          </mc:Choice>
          <mc:Fallback>
            <p:pic>
              <p:nvPicPr>
                <p:cNvPr id="419" name="Freihand 418">
                  <a:extLst>
                    <a:ext uri="{FF2B5EF4-FFF2-40B4-BE49-F238E27FC236}">
                      <a16:creationId xmlns:a16="http://schemas.microsoft.com/office/drawing/2014/main" id="{7371B7AA-718E-463D-A8E6-798CC7FAE421}"/>
                    </a:ext>
                  </a:extLst>
                </p:cNvPr>
                <p:cNvPicPr/>
                <p:nvPr/>
              </p:nvPicPr>
              <p:blipFill>
                <a:blip r:embed="rId672"/>
                <a:stretch>
                  <a:fillRect/>
                </a:stretch>
              </p:blipFill>
              <p:spPr>
                <a:xfrm>
                  <a:off x="1474653" y="3445267"/>
                  <a:ext cx="352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673">
              <p14:nvContentPartPr>
                <p14:cNvPr id="420" name="Freihand 419">
                  <a:extLst>
                    <a:ext uri="{FF2B5EF4-FFF2-40B4-BE49-F238E27FC236}">
                      <a16:creationId xmlns:a16="http://schemas.microsoft.com/office/drawing/2014/main" id="{EB96088C-2160-477A-AE9A-5CD345F6D1FE}"/>
                    </a:ext>
                  </a:extLst>
                </p14:cNvPr>
                <p14:cNvContentPartPr/>
                <p14:nvPr/>
              </p14:nvContentPartPr>
              <p14:xfrm>
                <a:off x="1438653" y="3962947"/>
                <a:ext cx="37440" cy="756720"/>
              </p14:xfrm>
            </p:contentPart>
          </mc:Choice>
          <mc:Fallback>
            <p:pic>
              <p:nvPicPr>
                <p:cNvPr id="420" name="Freihand 419">
                  <a:extLst>
                    <a:ext uri="{FF2B5EF4-FFF2-40B4-BE49-F238E27FC236}">
                      <a16:creationId xmlns:a16="http://schemas.microsoft.com/office/drawing/2014/main" id="{EB96088C-2160-477A-AE9A-5CD345F6D1FE}"/>
                    </a:ext>
                  </a:extLst>
                </p:cNvPr>
                <p:cNvPicPr/>
                <p:nvPr/>
              </p:nvPicPr>
              <p:blipFill>
                <a:blip r:embed="rId674"/>
                <a:stretch>
                  <a:fillRect/>
                </a:stretch>
              </p:blipFill>
              <p:spPr>
                <a:xfrm>
                  <a:off x="1434333" y="3958627"/>
                  <a:ext cx="46080" cy="765360"/>
                </a:xfrm>
                <a:prstGeom prst="rect">
                  <a:avLst/>
                </a:prstGeom>
              </p:spPr>
            </p:pic>
          </mc:Fallback>
        </mc:AlternateContent>
        <mc:AlternateContent xmlns:mc="http://schemas.openxmlformats.org/markup-compatibility/2006">
          <mc:Choice xmlns:p14="http://schemas.microsoft.com/office/powerpoint/2010/main" Requires="p14">
            <p:contentPart p14:bwMode="auto" r:id="rId675">
              <p14:nvContentPartPr>
                <p14:cNvPr id="422" name="Freihand 421">
                  <a:extLst>
                    <a:ext uri="{FF2B5EF4-FFF2-40B4-BE49-F238E27FC236}">
                      <a16:creationId xmlns:a16="http://schemas.microsoft.com/office/drawing/2014/main" id="{E1E4A07E-1BEA-43BF-9D2F-A326826E570B}"/>
                    </a:ext>
                  </a:extLst>
                </p14:cNvPr>
                <p14:cNvContentPartPr/>
                <p14:nvPr/>
              </p14:nvContentPartPr>
              <p14:xfrm>
                <a:off x="1387533" y="4743787"/>
                <a:ext cx="58320" cy="180360"/>
              </p14:xfrm>
            </p:contentPart>
          </mc:Choice>
          <mc:Fallback>
            <p:pic>
              <p:nvPicPr>
                <p:cNvPr id="422" name="Freihand 421">
                  <a:extLst>
                    <a:ext uri="{FF2B5EF4-FFF2-40B4-BE49-F238E27FC236}">
                      <a16:creationId xmlns:a16="http://schemas.microsoft.com/office/drawing/2014/main" id="{E1E4A07E-1BEA-43BF-9D2F-A326826E570B}"/>
                    </a:ext>
                  </a:extLst>
                </p:cNvPr>
                <p:cNvPicPr/>
                <p:nvPr/>
              </p:nvPicPr>
              <p:blipFill>
                <a:blip r:embed="rId676"/>
                <a:stretch>
                  <a:fillRect/>
                </a:stretch>
              </p:blipFill>
              <p:spPr>
                <a:xfrm>
                  <a:off x="1383213" y="4739467"/>
                  <a:ext cx="6696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677">
              <p14:nvContentPartPr>
                <p14:cNvPr id="423" name="Freihand 422">
                  <a:extLst>
                    <a:ext uri="{FF2B5EF4-FFF2-40B4-BE49-F238E27FC236}">
                      <a16:creationId xmlns:a16="http://schemas.microsoft.com/office/drawing/2014/main" id="{19F2E4EE-3500-4AF9-8BC5-8935229C124D}"/>
                    </a:ext>
                  </a:extLst>
                </p14:cNvPr>
                <p14:cNvContentPartPr/>
                <p14:nvPr/>
              </p14:nvContentPartPr>
              <p14:xfrm>
                <a:off x="1374213" y="3455707"/>
                <a:ext cx="113760" cy="1452960"/>
              </p14:xfrm>
            </p:contentPart>
          </mc:Choice>
          <mc:Fallback>
            <p:pic>
              <p:nvPicPr>
                <p:cNvPr id="423" name="Freihand 422">
                  <a:extLst>
                    <a:ext uri="{FF2B5EF4-FFF2-40B4-BE49-F238E27FC236}">
                      <a16:creationId xmlns:a16="http://schemas.microsoft.com/office/drawing/2014/main" id="{19F2E4EE-3500-4AF9-8BC5-8935229C124D}"/>
                    </a:ext>
                  </a:extLst>
                </p:cNvPr>
                <p:cNvPicPr/>
                <p:nvPr/>
              </p:nvPicPr>
              <p:blipFill>
                <a:blip r:embed="rId678"/>
                <a:stretch>
                  <a:fillRect/>
                </a:stretch>
              </p:blipFill>
              <p:spPr>
                <a:xfrm>
                  <a:off x="1369893" y="3451387"/>
                  <a:ext cx="122400" cy="1461600"/>
                </a:xfrm>
                <a:prstGeom prst="rect">
                  <a:avLst/>
                </a:prstGeom>
              </p:spPr>
            </p:pic>
          </mc:Fallback>
        </mc:AlternateContent>
        <mc:AlternateContent xmlns:mc="http://schemas.openxmlformats.org/markup-compatibility/2006">
          <mc:Choice xmlns:p14="http://schemas.microsoft.com/office/powerpoint/2010/main" Requires="p14">
            <p:contentPart p14:bwMode="auto" r:id="rId679">
              <p14:nvContentPartPr>
                <p14:cNvPr id="425" name="Freihand 424">
                  <a:extLst>
                    <a:ext uri="{FF2B5EF4-FFF2-40B4-BE49-F238E27FC236}">
                      <a16:creationId xmlns:a16="http://schemas.microsoft.com/office/drawing/2014/main" id="{5249A1D9-DF6A-4862-9B69-2940F73CF30B}"/>
                    </a:ext>
                  </a:extLst>
                </p14:cNvPr>
                <p14:cNvContentPartPr/>
                <p14:nvPr/>
              </p14:nvContentPartPr>
              <p14:xfrm>
                <a:off x="8510133" y="3130627"/>
                <a:ext cx="172440" cy="47160"/>
              </p14:xfrm>
            </p:contentPart>
          </mc:Choice>
          <mc:Fallback>
            <p:pic>
              <p:nvPicPr>
                <p:cNvPr id="425" name="Freihand 424">
                  <a:extLst>
                    <a:ext uri="{FF2B5EF4-FFF2-40B4-BE49-F238E27FC236}">
                      <a16:creationId xmlns:a16="http://schemas.microsoft.com/office/drawing/2014/main" id="{5249A1D9-DF6A-4862-9B69-2940F73CF30B}"/>
                    </a:ext>
                  </a:extLst>
                </p:cNvPr>
                <p:cNvPicPr/>
                <p:nvPr/>
              </p:nvPicPr>
              <p:blipFill>
                <a:blip r:embed="rId680"/>
                <a:stretch>
                  <a:fillRect/>
                </a:stretch>
              </p:blipFill>
              <p:spPr>
                <a:xfrm>
                  <a:off x="8505813" y="3126307"/>
                  <a:ext cx="18108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681">
              <p14:nvContentPartPr>
                <p14:cNvPr id="426" name="Freihand 425">
                  <a:extLst>
                    <a:ext uri="{FF2B5EF4-FFF2-40B4-BE49-F238E27FC236}">
                      <a16:creationId xmlns:a16="http://schemas.microsoft.com/office/drawing/2014/main" id="{1B5A7509-5EDA-446A-A0D1-CDB88FCD5353}"/>
                    </a:ext>
                  </a:extLst>
                </p14:cNvPr>
                <p14:cNvContentPartPr/>
                <p14:nvPr/>
              </p14:nvContentPartPr>
              <p14:xfrm>
                <a:off x="8640093" y="3049267"/>
                <a:ext cx="158400" cy="239040"/>
              </p14:xfrm>
            </p:contentPart>
          </mc:Choice>
          <mc:Fallback>
            <p:pic>
              <p:nvPicPr>
                <p:cNvPr id="426" name="Freihand 425">
                  <a:extLst>
                    <a:ext uri="{FF2B5EF4-FFF2-40B4-BE49-F238E27FC236}">
                      <a16:creationId xmlns:a16="http://schemas.microsoft.com/office/drawing/2014/main" id="{1B5A7509-5EDA-446A-A0D1-CDB88FCD5353}"/>
                    </a:ext>
                  </a:extLst>
                </p:cNvPr>
                <p:cNvPicPr/>
                <p:nvPr/>
              </p:nvPicPr>
              <p:blipFill>
                <a:blip r:embed="rId682"/>
                <a:stretch>
                  <a:fillRect/>
                </a:stretch>
              </p:blipFill>
              <p:spPr>
                <a:xfrm>
                  <a:off x="8635773" y="3044947"/>
                  <a:ext cx="16704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683">
              <p14:nvContentPartPr>
                <p14:cNvPr id="428" name="Freihand 427">
                  <a:extLst>
                    <a:ext uri="{FF2B5EF4-FFF2-40B4-BE49-F238E27FC236}">
                      <a16:creationId xmlns:a16="http://schemas.microsoft.com/office/drawing/2014/main" id="{E35358A0-C4AC-496F-A7C1-306F4072D3FC}"/>
                    </a:ext>
                  </a:extLst>
                </p14:cNvPr>
                <p14:cNvContentPartPr/>
                <p14:nvPr/>
              </p14:nvContentPartPr>
              <p14:xfrm>
                <a:off x="8970933" y="3101827"/>
                <a:ext cx="1440" cy="2880"/>
              </p14:xfrm>
            </p:contentPart>
          </mc:Choice>
          <mc:Fallback>
            <p:pic>
              <p:nvPicPr>
                <p:cNvPr id="428" name="Freihand 427">
                  <a:extLst>
                    <a:ext uri="{FF2B5EF4-FFF2-40B4-BE49-F238E27FC236}">
                      <a16:creationId xmlns:a16="http://schemas.microsoft.com/office/drawing/2014/main" id="{E35358A0-C4AC-496F-A7C1-306F4072D3FC}"/>
                    </a:ext>
                  </a:extLst>
                </p:cNvPr>
                <p:cNvPicPr/>
                <p:nvPr/>
              </p:nvPicPr>
              <p:blipFill>
                <a:blip r:embed="rId684"/>
                <a:stretch>
                  <a:fillRect/>
                </a:stretch>
              </p:blipFill>
              <p:spPr>
                <a:xfrm>
                  <a:off x="8966613" y="3097507"/>
                  <a:ext cx="10080" cy="11520"/>
                </a:xfrm>
                <a:prstGeom prst="rect">
                  <a:avLst/>
                </a:prstGeom>
              </p:spPr>
            </p:pic>
          </mc:Fallback>
        </mc:AlternateContent>
        <mc:AlternateContent xmlns:mc="http://schemas.openxmlformats.org/markup-compatibility/2006">
          <mc:Choice xmlns:p14="http://schemas.microsoft.com/office/powerpoint/2010/main" Requires="p14">
            <p:contentPart p14:bwMode="auto" r:id="rId685">
              <p14:nvContentPartPr>
                <p14:cNvPr id="429" name="Freihand 428">
                  <a:extLst>
                    <a:ext uri="{FF2B5EF4-FFF2-40B4-BE49-F238E27FC236}">
                      <a16:creationId xmlns:a16="http://schemas.microsoft.com/office/drawing/2014/main" id="{FCFA484C-C4CD-42E2-A99D-4CBFEE58AD85}"/>
                    </a:ext>
                  </a:extLst>
                </p14:cNvPr>
                <p14:cNvContentPartPr/>
                <p14:nvPr/>
              </p14:nvContentPartPr>
              <p14:xfrm>
                <a:off x="8978133" y="2995267"/>
                <a:ext cx="181440" cy="122400"/>
              </p14:xfrm>
            </p:contentPart>
          </mc:Choice>
          <mc:Fallback>
            <p:pic>
              <p:nvPicPr>
                <p:cNvPr id="429" name="Freihand 428">
                  <a:extLst>
                    <a:ext uri="{FF2B5EF4-FFF2-40B4-BE49-F238E27FC236}">
                      <a16:creationId xmlns:a16="http://schemas.microsoft.com/office/drawing/2014/main" id="{FCFA484C-C4CD-42E2-A99D-4CBFEE58AD85}"/>
                    </a:ext>
                  </a:extLst>
                </p:cNvPr>
                <p:cNvPicPr/>
                <p:nvPr/>
              </p:nvPicPr>
              <p:blipFill>
                <a:blip r:embed="rId686"/>
                <a:stretch>
                  <a:fillRect/>
                </a:stretch>
              </p:blipFill>
              <p:spPr>
                <a:xfrm>
                  <a:off x="8973813" y="2990947"/>
                  <a:ext cx="19008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687">
              <p14:nvContentPartPr>
                <p14:cNvPr id="430" name="Freihand 429">
                  <a:extLst>
                    <a:ext uri="{FF2B5EF4-FFF2-40B4-BE49-F238E27FC236}">
                      <a16:creationId xmlns:a16="http://schemas.microsoft.com/office/drawing/2014/main" id="{AC8DC4B7-BF8A-4DAD-B411-55C312B2D5F2}"/>
                    </a:ext>
                  </a:extLst>
                </p14:cNvPr>
                <p14:cNvContentPartPr/>
                <p14:nvPr/>
              </p14:nvContentPartPr>
              <p14:xfrm>
                <a:off x="9315453" y="2900587"/>
                <a:ext cx="174600" cy="114480"/>
              </p14:xfrm>
            </p:contentPart>
          </mc:Choice>
          <mc:Fallback>
            <p:pic>
              <p:nvPicPr>
                <p:cNvPr id="430" name="Freihand 429">
                  <a:extLst>
                    <a:ext uri="{FF2B5EF4-FFF2-40B4-BE49-F238E27FC236}">
                      <a16:creationId xmlns:a16="http://schemas.microsoft.com/office/drawing/2014/main" id="{AC8DC4B7-BF8A-4DAD-B411-55C312B2D5F2}"/>
                    </a:ext>
                  </a:extLst>
                </p:cNvPr>
                <p:cNvPicPr/>
                <p:nvPr/>
              </p:nvPicPr>
              <p:blipFill>
                <a:blip r:embed="rId688"/>
                <a:stretch>
                  <a:fillRect/>
                </a:stretch>
              </p:blipFill>
              <p:spPr>
                <a:xfrm>
                  <a:off x="9311133" y="2896267"/>
                  <a:ext cx="18324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89">
              <p14:nvContentPartPr>
                <p14:cNvPr id="431" name="Freihand 430">
                  <a:extLst>
                    <a:ext uri="{FF2B5EF4-FFF2-40B4-BE49-F238E27FC236}">
                      <a16:creationId xmlns:a16="http://schemas.microsoft.com/office/drawing/2014/main" id="{6CB38041-3291-4142-AD7B-603357771D1E}"/>
                    </a:ext>
                  </a:extLst>
                </p14:cNvPr>
                <p14:cNvContentPartPr/>
                <p14:nvPr/>
              </p14:nvContentPartPr>
              <p14:xfrm>
                <a:off x="9466653" y="2893027"/>
                <a:ext cx="135000" cy="92160"/>
              </p14:xfrm>
            </p:contentPart>
          </mc:Choice>
          <mc:Fallback>
            <p:pic>
              <p:nvPicPr>
                <p:cNvPr id="431" name="Freihand 430">
                  <a:extLst>
                    <a:ext uri="{FF2B5EF4-FFF2-40B4-BE49-F238E27FC236}">
                      <a16:creationId xmlns:a16="http://schemas.microsoft.com/office/drawing/2014/main" id="{6CB38041-3291-4142-AD7B-603357771D1E}"/>
                    </a:ext>
                  </a:extLst>
                </p:cNvPr>
                <p:cNvPicPr/>
                <p:nvPr/>
              </p:nvPicPr>
              <p:blipFill>
                <a:blip r:embed="rId690"/>
                <a:stretch>
                  <a:fillRect/>
                </a:stretch>
              </p:blipFill>
              <p:spPr>
                <a:xfrm>
                  <a:off x="9462333" y="2888707"/>
                  <a:ext cx="1436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91">
              <p14:nvContentPartPr>
                <p14:cNvPr id="432" name="Freihand 431">
                  <a:extLst>
                    <a:ext uri="{FF2B5EF4-FFF2-40B4-BE49-F238E27FC236}">
                      <a16:creationId xmlns:a16="http://schemas.microsoft.com/office/drawing/2014/main" id="{B6BE4B48-8C65-46DB-A03F-89AB3A688FD7}"/>
                    </a:ext>
                  </a:extLst>
                </p14:cNvPr>
                <p14:cNvContentPartPr/>
                <p14:nvPr/>
              </p14:nvContentPartPr>
              <p14:xfrm>
                <a:off x="9572853" y="2831827"/>
                <a:ext cx="93240" cy="138600"/>
              </p14:xfrm>
            </p:contentPart>
          </mc:Choice>
          <mc:Fallback>
            <p:pic>
              <p:nvPicPr>
                <p:cNvPr id="432" name="Freihand 431">
                  <a:extLst>
                    <a:ext uri="{FF2B5EF4-FFF2-40B4-BE49-F238E27FC236}">
                      <a16:creationId xmlns:a16="http://schemas.microsoft.com/office/drawing/2014/main" id="{B6BE4B48-8C65-46DB-A03F-89AB3A688FD7}"/>
                    </a:ext>
                  </a:extLst>
                </p:cNvPr>
                <p:cNvPicPr/>
                <p:nvPr/>
              </p:nvPicPr>
              <p:blipFill>
                <a:blip r:embed="rId692"/>
                <a:stretch>
                  <a:fillRect/>
                </a:stretch>
              </p:blipFill>
              <p:spPr>
                <a:xfrm>
                  <a:off x="9568533" y="2827507"/>
                  <a:ext cx="1018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693">
              <p14:nvContentPartPr>
                <p14:cNvPr id="433" name="Freihand 432">
                  <a:extLst>
                    <a:ext uri="{FF2B5EF4-FFF2-40B4-BE49-F238E27FC236}">
                      <a16:creationId xmlns:a16="http://schemas.microsoft.com/office/drawing/2014/main" id="{F0DE7011-2A8F-4672-9A2E-2C806974FAB5}"/>
                    </a:ext>
                  </a:extLst>
                </p14:cNvPr>
                <p14:cNvContentPartPr/>
                <p14:nvPr/>
              </p14:nvContentPartPr>
              <p14:xfrm>
                <a:off x="9692373" y="2825347"/>
                <a:ext cx="218520" cy="89280"/>
              </p14:xfrm>
            </p:contentPart>
          </mc:Choice>
          <mc:Fallback>
            <p:pic>
              <p:nvPicPr>
                <p:cNvPr id="433" name="Freihand 432">
                  <a:extLst>
                    <a:ext uri="{FF2B5EF4-FFF2-40B4-BE49-F238E27FC236}">
                      <a16:creationId xmlns:a16="http://schemas.microsoft.com/office/drawing/2014/main" id="{F0DE7011-2A8F-4672-9A2E-2C806974FAB5}"/>
                    </a:ext>
                  </a:extLst>
                </p:cNvPr>
                <p:cNvPicPr/>
                <p:nvPr/>
              </p:nvPicPr>
              <p:blipFill>
                <a:blip r:embed="rId694"/>
                <a:stretch>
                  <a:fillRect/>
                </a:stretch>
              </p:blipFill>
              <p:spPr>
                <a:xfrm>
                  <a:off x="9688053" y="2821027"/>
                  <a:ext cx="227160" cy="97920"/>
                </a:xfrm>
                <a:prstGeom prst="rect">
                  <a:avLst/>
                </a:prstGeom>
              </p:spPr>
            </p:pic>
          </mc:Fallback>
        </mc:AlternateContent>
        <mc:AlternateContent xmlns:mc="http://schemas.openxmlformats.org/markup-compatibility/2006">
          <mc:Choice xmlns:p14="http://schemas.microsoft.com/office/powerpoint/2010/main" Requires="p14">
            <p:contentPart p14:bwMode="auto" r:id="rId695">
              <p14:nvContentPartPr>
                <p14:cNvPr id="434" name="Freihand 433">
                  <a:extLst>
                    <a:ext uri="{FF2B5EF4-FFF2-40B4-BE49-F238E27FC236}">
                      <a16:creationId xmlns:a16="http://schemas.microsoft.com/office/drawing/2014/main" id="{4BB16ACC-82B8-4179-BD2B-EB66CD6C3BD4}"/>
                    </a:ext>
                  </a:extLst>
                </p14:cNvPr>
                <p14:cNvContentPartPr/>
                <p14:nvPr/>
              </p14:nvContentPartPr>
              <p14:xfrm>
                <a:off x="10058133" y="2628067"/>
                <a:ext cx="209520" cy="293040"/>
              </p14:xfrm>
            </p:contentPart>
          </mc:Choice>
          <mc:Fallback>
            <p:pic>
              <p:nvPicPr>
                <p:cNvPr id="434" name="Freihand 433">
                  <a:extLst>
                    <a:ext uri="{FF2B5EF4-FFF2-40B4-BE49-F238E27FC236}">
                      <a16:creationId xmlns:a16="http://schemas.microsoft.com/office/drawing/2014/main" id="{4BB16ACC-82B8-4179-BD2B-EB66CD6C3BD4}"/>
                    </a:ext>
                  </a:extLst>
                </p:cNvPr>
                <p:cNvPicPr/>
                <p:nvPr/>
              </p:nvPicPr>
              <p:blipFill>
                <a:blip r:embed="rId696"/>
                <a:stretch>
                  <a:fillRect/>
                </a:stretch>
              </p:blipFill>
              <p:spPr>
                <a:xfrm>
                  <a:off x="10053813" y="2623747"/>
                  <a:ext cx="21816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697">
              <p14:nvContentPartPr>
                <p14:cNvPr id="435" name="Freihand 434">
                  <a:extLst>
                    <a:ext uri="{FF2B5EF4-FFF2-40B4-BE49-F238E27FC236}">
                      <a16:creationId xmlns:a16="http://schemas.microsoft.com/office/drawing/2014/main" id="{086362E7-7C8B-46DD-82B5-EE66023E067F}"/>
                    </a:ext>
                  </a:extLst>
                </p14:cNvPr>
                <p14:cNvContentPartPr/>
                <p14:nvPr/>
              </p14:nvContentPartPr>
              <p14:xfrm>
                <a:off x="10440813" y="2531947"/>
                <a:ext cx="313560" cy="183600"/>
              </p14:xfrm>
            </p:contentPart>
          </mc:Choice>
          <mc:Fallback>
            <p:pic>
              <p:nvPicPr>
                <p:cNvPr id="435" name="Freihand 434">
                  <a:extLst>
                    <a:ext uri="{FF2B5EF4-FFF2-40B4-BE49-F238E27FC236}">
                      <a16:creationId xmlns:a16="http://schemas.microsoft.com/office/drawing/2014/main" id="{086362E7-7C8B-46DD-82B5-EE66023E067F}"/>
                    </a:ext>
                  </a:extLst>
                </p:cNvPr>
                <p:cNvPicPr/>
                <p:nvPr/>
              </p:nvPicPr>
              <p:blipFill>
                <a:blip r:embed="rId698"/>
                <a:stretch>
                  <a:fillRect/>
                </a:stretch>
              </p:blipFill>
              <p:spPr>
                <a:xfrm>
                  <a:off x="10436493" y="2527627"/>
                  <a:ext cx="32220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699">
              <p14:nvContentPartPr>
                <p14:cNvPr id="436" name="Freihand 435">
                  <a:extLst>
                    <a:ext uri="{FF2B5EF4-FFF2-40B4-BE49-F238E27FC236}">
                      <a16:creationId xmlns:a16="http://schemas.microsoft.com/office/drawing/2014/main" id="{C82C6972-BECE-4DC5-B0BB-E7837D941BAE}"/>
                    </a:ext>
                  </a:extLst>
                </p14:cNvPr>
                <p14:cNvContentPartPr/>
                <p14:nvPr/>
              </p14:nvContentPartPr>
              <p14:xfrm>
                <a:off x="10721613" y="2519707"/>
                <a:ext cx="21960" cy="32760"/>
              </p14:xfrm>
            </p:contentPart>
          </mc:Choice>
          <mc:Fallback>
            <p:pic>
              <p:nvPicPr>
                <p:cNvPr id="436" name="Freihand 435">
                  <a:extLst>
                    <a:ext uri="{FF2B5EF4-FFF2-40B4-BE49-F238E27FC236}">
                      <a16:creationId xmlns:a16="http://schemas.microsoft.com/office/drawing/2014/main" id="{C82C6972-BECE-4DC5-B0BB-E7837D941BAE}"/>
                    </a:ext>
                  </a:extLst>
                </p:cNvPr>
                <p:cNvPicPr/>
                <p:nvPr/>
              </p:nvPicPr>
              <p:blipFill>
                <a:blip r:embed="rId700"/>
                <a:stretch>
                  <a:fillRect/>
                </a:stretch>
              </p:blipFill>
              <p:spPr>
                <a:xfrm>
                  <a:off x="10717293" y="2515387"/>
                  <a:ext cx="3060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701">
              <p14:nvContentPartPr>
                <p14:cNvPr id="437" name="Freihand 436">
                  <a:extLst>
                    <a:ext uri="{FF2B5EF4-FFF2-40B4-BE49-F238E27FC236}">
                      <a16:creationId xmlns:a16="http://schemas.microsoft.com/office/drawing/2014/main" id="{E5803614-4E7A-4E72-8204-5FA901FEF2BD}"/>
                    </a:ext>
                  </a:extLst>
                </p14:cNvPr>
                <p14:cNvContentPartPr/>
                <p14:nvPr/>
              </p14:nvContentPartPr>
              <p14:xfrm>
                <a:off x="10764813" y="2553547"/>
                <a:ext cx="135360" cy="90000"/>
              </p14:xfrm>
            </p:contentPart>
          </mc:Choice>
          <mc:Fallback>
            <p:pic>
              <p:nvPicPr>
                <p:cNvPr id="437" name="Freihand 436">
                  <a:extLst>
                    <a:ext uri="{FF2B5EF4-FFF2-40B4-BE49-F238E27FC236}">
                      <a16:creationId xmlns:a16="http://schemas.microsoft.com/office/drawing/2014/main" id="{E5803614-4E7A-4E72-8204-5FA901FEF2BD}"/>
                    </a:ext>
                  </a:extLst>
                </p:cNvPr>
                <p:cNvPicPr/>
                <p:nvPr/>
              </p:nvPicPr>
              <p:blipFill>
                <a:blip r:embed="rId702"/>
                <a:stretch>
                  <a:fillRect/>
                </a:stretch>
              </p:blipFill>
              <p:spPr>
                <a:xfrm>
                  <a:off x="10760493" y="2549227"/>
                  <a:ext cx="1440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703">
              <p14:nvContentPartPr>
                <p14:cNvPr id="438" name="Freihand 437">
                  <a:extLst>
                    <a:ext uri="{FF2B5EF4-FFF2-40B4-BE49-F238E27FC236}">
                      <a16:creationId xmlns:a16="http://schemas.microsoft.com/office/drawing/2014/main" id="{07F8D92D-61FB-44AD-B0C7-BD1A69BC4FFB}"/>
                    </a:ext>
                  </a:extLst>
                </p14:cNvPr>
                <p14:cNvContentPartPr/>
                <p14:nvPr/>
              </p14:nvContentPartPr>
              <p14:xfrm>
                <a:off x="11035893" y="2395147"/>
                <a:ext cx="252000" cy="174600"/>
              </p14:xfrm>
            </p:contentPart>
          </mc:Choice>
          <mc:Fallback>
            <p:pic>
              <p:nvPicPr>
                <p:cNvPr id="438" name="Freihand 437">
                  <a:extLst>
                    <a:ext uri="{FF2B5EF4-FFF2-40B4-BE49-F238E27FC236}">
                      <a16:creationId xmlns:a16="http://schemas.microsoft.com/office/drawing/2014/main" id="{07F8D92D-61FB-44AD-B0C7-BD1A69BC4FFB}"/>
                    </a:ext>
                  </a:extLst>
                </p:cNvPr>
                <p:cNvPicPr/>
                <p:nvPr/>
              </p:nvPicPr>
              <p:blipFill>
                <a:blip r:embed="rId704"/>
                <a:stretch>
                  <a:fillRect/>
                </a:stretch>
              </p:blipFill>
              <p:spPr>
                <a:xfrm>
                  <a:off x="11031573" y="2390827"/>
                  <a:ext cx="2606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05">
              <p14:nvContentPartPr>
                <p14:cNvPr id="439" name="Freihand 438">
                  <a:extLst>
                    <a:ext uri="{FF2B5EF4-FFF2-40B4-BE49-F238E27FC236}">
                      <a16:creationId xmlns:a16="http://schemas.microsoft.com/office/drawing/2014/main" id="{9A1C771A-7254-4D9B-98E8-E887B365E9DA}"/>
                    </a:ext>
                  </a:extLst>
                </p14:cNvPr>
                <p14:cNvContentPartPr/>
                <p14:nvPr/>
              </p14:nvContentPartPr>
              <p14:xfrm>
                <a:off x="11280333" y="2396587"/>
                <a:ext cx="80280" cy="260640"/>
              </p14:xfrm>
            </p:contentPart>
          </mc:Choice>
          <mc:Fallback>
            <p:pic>
              <p:nvPicPr>
                <p:cNvPr id="439" name="Freihand 438">
                  <a:extLst>
                    <a:ext uri="{FF2B5EF4-FFF2-40B4-BE49-F238E27FC236}">
                      <a16:creationId xmlns:a16="http://schemas.microsoft.com/office/drawing/2014/main" id="{9A1C771A-7254-4D9B-98E8-E887B365E9DA}"/>
                    </a:ext>
                  </a:extLst>
                </p:cNvPr>
                <p:cNvPicPr/>
                <p:nvPr/>
              </p:nvPicPr>
              <p:blipFill>
                <a:blip r:embed="rId706"/>
                <a:stretch>
                  <a:fillRect/>
                </a:stretch>
              </p:blipFill>
              <p:spPr>
                <a:xfrm>
                  <a:off x="11276013" y="2392267"/>
                  <a:ext cx="88920" cy="269280"/>
                </a:xfrm>
                <a:prstGeom prst="rect">
                  <a:avLst/>
                </a:prstGeom>
              </p:spPr>
            </p:pic>
          </mc:Fallback>
        </mc:AlternateContent>
        <mc:AlternateContent xmlns:mc="http://schemas.openxmlformats.org/markup-compatibility/2006">
          <mc:Choice xmlns:p14="http://schemas.microsoft.com/office/powerpoint/2010/main" Requires="p14">
            <p:contentPart p14:bwMode="auto" r:id="rId707">
              <p14:nvContentPartPr>
                <p14:cNvPr id="440" name="Freihand 439">
                  <a:extLst>
                    <a:ext uri="{FF2B5EF4-FFF2-40B4-BE49-F238E27FC236}">
                      <a16:creationId xmlns:a16="http://schemas.microsoft.com/office/drawing/2014/main" id="{0C339557-80E4-4453-97DC-876CF265FA8F}"/>
                    </a:ext>
                  </a:extLst>
                </p14:cNvPr>
                <p14:cNvContentPartPr/>
                <p14:nvPr/>
              </p14:nvContentPartPr>
              <p14:xfrm>
                <a:off x="11392293" y="2368507"/>
                <a:ext cx="172080" cy="78840"/>
              </p14:xfrm>
            </p:contentPart>
          </mc:Choice>
          <mc:Fallback>
            <p:pic>
              <p:nvPicPr>
                <p:cNvPr id="440" name="Freihand 439">
                  <a:extLst>
                    <a:ext uri="{FF2B5EF4-FFF2-40B4-BE49-F238E27FC236}">
                      <a16:creationId xmlns:a16="http://schemas.microsoft.com/office/drawing/2014/main" id="{0C339557-80E4-4453-97DC-876CF265FA8F}"/>
                    </a:ext>
                  </a:extLst>
                </p:cNvPr>
                <p:cNvPicPr/>
                <p:nvPr/>
              </p:nvPicPr>
              <p:blipFill>
                <a:blip r:embed="rId708"/>
                <a:stretch>
                  <a:fillRect/>
                </a:stretch>
              </p:blipFill>
              <p:spPr>
                <a:xfrm>
                  <a:off x="11387973" y="2364187"/>
                  <a:ext cx="18072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709">
              <p14:nvContentPartPr>
                <p14:cNvPr id="442" name="Freihand 441">
                  <a:extLst>
                    <a:ext uri="{FF2B5EF4-FFF2-40B4-BE49-F238E27FC236}">
                      <a16:creationId xmlns:a16="http://schemas.microsoft.com/office/drawing/2014/main" id="{4D95F425-9DC0-49B8-9F9F-3FB282A021C4}"/>
                    </a:ext>
                  </a:extLst>
                </p14:cNvPr>
                <p14:cNvContentPartPr/>
                <p14:nvPr/>
              </p14:nvContentPartPr>
              <p14:xfrm>
                <a:off x="11566893" y="2205787"/>
                <a:ext cx="355320" cy="198000"/>
              </p14:xfrm>
            </p:contentPart>
          </mc:Choice>
          <mc:Fallback>
            <p:pic>
              <p:nvPicPr>
                <p:cNvPr id="442" name="Freihand 441">
                  <a:extLst>
                    <a:ext uri="{FF2B5EF4-FFF2-40B4-BE49-F238E27FC236}">
                      <a16:creationId xmlns:a16="http://schemas.microsoft.com/office/drawing/2014/main" id="{4D95F425-9DC0-49B8-9F9F-3FB282A021C4}"/>
                    </a:ext>
                  </a:extLst>
                </p:cNvPr>
                <p:cNvPicPr/>
                <p:nvPr/>
              </p:nvPicPr>
              <p:blipFill>
                <a:blip r:embed="rId710"/>
                <a:stretch>
                  <a:fillRect/>
                </a:stretch>
              </p:blipFill>
              <p:spPr>
                <a:xfrm>
                  <a:off x="11562573" y="2201467"/>
                  <a:ext cx="36396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11">
              <p14:nvContentPartPr>
                <p14:cNvPr id="444" name="Freihand 443">
                  <a:extLst>
                    <a:ext uri="{FF2B5EF4-FFF2-40B4-BE49-F238E27FC236}">
                      <a16:creationId xmlns:a16="http://schemas.microsoft.com/office/drawing/2014/main" id="{A5496DBC-165A-4062-AEC7-F852CDA0DD9A}"/>
                    </a:ext>
                  </a:extLst>
                </p14:cNvPr>
                <p14:cNvContentPartPr/>
                <p14:nvPr/>
              </p14:nvContentPartPr>
              <p14:xfrm>
                <a:off x="8806053" y="3302707"/>
                <a:ext cx="127080" cy="232200"/>
              </p14:xfrm>
            </p:contentPart>
          </mc:Choice>
          <mc:Fallback>
            <p:pic>
              <p:nvPicPr>
                <p:cNvPr id="444" name="Freihand 443">
                  <a:extLst>
                    <a:ext uri="{FF2B5EF4-FFF2-40B4-BE49-F238E27FC236}">
                      <a16:creationId xmlns:a16="http://schemas.microsoft.com/office/drawing/2014/main" id="{A5496DBC-165A-4062-AEC7-F852CDA0DD9A}"/>
                    </a:ext>
                  </a:extLst>
                </p:cNvPr>
                <p:cNvPicPr/>
                <p:nvPr/>
              </p:nvPicPr>
              <p:blipFill>
                <a:blip r:embed="rId712"/>
                <a:stretch>
                  <a:fillRect/>
                </a:stretch>
              </p:blipFill>
              <p:spPr>
                <a:xfrm>
                  <a:off x="8801733" y="3298387"/>
                  <a:ext cx="13572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713">
              <p14:nvContentPartPr>
                <p14:cNvPr id="445" name="Freihand 444">
                  <a:extLst>
                    <a:ext uri="{FF2B5EF4-FFF2-40B4-BE49-F238E27FC236}">
                      <a16:creationId xmlns:a16="http://schemas.microsoft.com/office/drawing/2014/main" id="{8268A6F4-96CA-4B21-B267-361B7E847CC0}"/>
                    </a:ext>
                  </a:extLst>
                </p14:cNvPr>
                <p14:cNvContentPartPr/>
                <p14:nvPr/>
              </p14:nvContentPartPr>
              <p14:xfrm>
                <a:off x="8944293" y="3303427"/>
                <a:ext cx="194760" cy="153360"/>
              </p14:xfrm>
            </p:contentPart>
          </mc:Choice>
          <mc:Fallback>
            <p:pic>
              <p:nvPicPr>
                <p:cNvPr id="445" name="Freihand 444">
                  <a:extLst>
                    <a:ext uri="{FF2B5EF4-FFF2-40B4-BE49-F238E27FC236}">
                      <a16:creationId xmlns:a16="http://schemas.microsoft.com/office/drawing/2014/main" id="{8268A6F4-96CA-4B21-B267-361B7E847CC0}"/>
                    </a:ext>
                  </a:extLst>
                </p:cNvPr>
                <p:cNvPicPr/>
                <p:nvPr/>
              </p:nvPicPr>
              <p:blipFill>
                <a:blip r:embed="rId714"/>
                <a:stretch>
                  <a:fillRect/>
                </a:stretch>
              </p:blipFill>
              <p:spPr>
                <a:xfrm>
                  <a:off x="8939973" y="3299107"/>
                  <a:ext cx="2034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715">
              <p14:nvContentPartPr>
                <p14:cNvPr id="446" name="Freihand 445">
                  <a:extLst>
                    <a:ext uri="{FF2B5EF4-FFF2-40B4-BE49-F238E27FC236}">
                      <a16:creationId xmlns:a16="http://schemas.microsoft.com/office/drawing/2014/main" id="{11F922F8-B9A5-4416-9E8C-9CC35A65E1BD}"/>
                    </a:ext>
                  </a:extLst>
                </p14:cNvPr>
                <p14:cNvContentPartPr/>
                <p14:nvPr/>
              </p14:nvContentPartPr>
              <p14:xfrm>
                <a:off x="9152373" y="3135307"/>
                <a:ext cx="139320" cy="315000"/>
              </p14:xfrm>
            </p:contentPart>
          </mc:Choice>
          <mc:Fallback>
            <p:pic>
              <p:nvPicPr>
                <p:cNvPr id="446" name="Freihand 445">
                  <a:extLst>
                    <a:ext uri="{FF2B5EF4-FFF2-40B4-BE49-F238E27FC236}">
                      <a16:creationId xmlns:a16="http://schemas.microsoft.com/office/drawing/2014/main" id="{11F922F8-B9A5-4416-9E8C-9CC35A65E1BD}"/>
                    </a:ext>
                  </a:extLst>
                </p:cNvPr>
                <p:cNvPicPr/>
                <p:nvPr/>
              </p:nvPicPr>
              <p:blipFill>
                <a:blip r:embed="rId716"/>
                <a:stretch>
                  <a:fillRect/>
                </a:stretch>
              </p:blipFill>
              <p:spPr>
                <a:xfrm>
                  <a:off x="9148053" y="3130987"/>
                  <a:ext cx="147960" cy="323640"/>
                </a:xfrm>
                <a:prstGeom prst="rect">
                  <a:avLst/>
                </a:prstGeom>
              </p:spPr>
            </p:pic>
          </mc:Fallback>
        </mc:AlternateContent>
        <mc:AlternateContent xmlns:mc="http://schemas.openxmlformats.org/markup-compatibility/2006">
          <mc:Choice xmlns:p14="http://schemas.microsoft.com/office/powerpoint/2010/main" Requires="p14">
            <p:contentPart p14:bwMode="auto" r:id="rId717">
              <p14:nvContentPartPr>
                <p14:cNvPr id="447" name="Freihand 446">
                  <a:extLst>
                    <a:ext uri="{FF2B5EF4-FFF2-40B4-BE49-F238E27FC236}">
                      <a16:creationId xmlns:a16="http://schemas.microsoft.com/office/drawing/2014/main" id="{A9431C70-AAD4-4978-B039-4F4276D265C3}"/>
                    </a:ext>
                  </a:extLst>
                </p14:cNvPr>
                <p14:cNvContentPartPr/>
                <p14:nvPr/>
              </p14:nvContentPartPr>
              <p14:xfrm>
                <a:off x="9263253" y="3221347"/>
                <a:ext cx="102600" cy="115200"/>
              </p14:xfrm>
            </p:contentPart>
          </mc:Choice>
          <mc:Fallback>
            <p:pic>
              <p:nvPicPr>
                <p:cNvPr id="447" name="Freihand 446">
                  <a:extLst>
                    <a:ext uri="{FF2B5EF4-FFF2-40B4-BE49-F238E27FC236}">
                      <a16:creationId xmlns:a16="http://schemas.microsoft.com/office/drawing/2014/main" id="{A9431C70-AAD4-4978-B039-4F4276D265C3}"/>
                    </a:ext>
                  </a:extLst>
                </p:cNvPr>
                <p:cNvPicPr/>
                <p:nvPr/>
              </p:nvPicPr>
              <p:blipFill>
                <a:blip r:embed="rId718"/>
                <a:stretch>
                  <a:fillRect/>
                </a:stretch>
              </p:blipFill>
              <p:spPr>
                <a:xfrm>
                  <a:off x="9258933" y="3217027"/>
                  <a:ext cx="111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719">
              <p14:nvContentPartPr>
                <p14:cNvPr id="448" name="Freihand 447">
                  <a:extLst>
                    <a:ext uri="{FF2B5EF4-FFF2-40B4-BE49-F238E27FC236}">
                      <a16:creationId xmlns:a16="http://schemas.microsoft.com/office/drawing/2014/main" id="{3BE82228-1460-4FDE-BB60-70F7E9BE299E}"/>
                    </a:ext>
                  </a:extLst>
                </p14:cNvPr>
                <p14:cNvContentPartPr/>
                <p14:nvPr/>
              </p14:nvContentPartPr>
              <p14:xfrm>
                <a:off x="9044013" y="3118387"/>
                <a:ext cx="30600" cy="9720"/>
              </p14:xfrm>
            </p:contentPart>
          </mc:Choice>
          <mc:Fallback>
            <p:pic>
              <p:nvPicPr>
                <p:cNvPr id="448" name="Freihand 447">
                  <a:extLst>
                    <a:ext uri="{FF2B5EF4-FFF2-40B4-BE49-F238E27FC236}">
                      <a16:creationId xmlns:a16="http://schemas.microsoft.com/office/drawing/2014/main" id="{3BE82228-1460-4FDE-BB60-70F7E9BE299E}"/>
                    </a:ext>
                  </a:extLst>
                </p:cNvPr>
                <p:cNvPicPr/>
                <p:nvPr/>
              </p:nvPicPr>
              <p:blipFill>
                <a:blip r:embed="rId720"/>
                <a:stretch>
                  <a:fillRect/>
                </a:stretch>
              </p:blipFill>
              <p:spPr>
                <a:xfrm>
                  <a:off x="9039693" y="3114067"/>
                  <a:ext cx="3924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721">
              <p14:nvContentPartPr>
                <p14:cNvPr id="450" name="Freihand 449">
                  <a:extLst>
                    <a:ext uri="{FF2B5EF4-FFF2-40B4-BE49-F238E27FC236}">
                      <a16:creationId xmlns:a16="http://schemas.microsoft.com/office/drawing/2014/main" id="{3628A0CB-A329-40BB-8B08-DDE00843A1AB}"/>
                    </a:ext>
                  </a:extLst>
                </p14:cNvPr>
                <p14:cNvContentPartPr/>
                <p14:nvPr/>
              </p14:nvContentPartPr>
              <p14:xfrm>
                <a:off x="9498693" y="3129187"/>
                <a:ext cx="203040" cy="176400"/>
              </p14:xfrm>
            </p:contentPart>
          </mc:Choice>
          <mc:Fallback>
            <p:pic>
              <p:nvPicPr>
                <p:cNvPr id="450" name="Freihand 449">
                  <a:extLst>
                    <a:ext uri="{FF2B5EF4-FFF2-40B4-BE49-F238E27FC236}">
                      <a16:creationId xmlns:a16="http://schemas.microsoft.com/office/drawing/2014/main" id="{3628A0CB-A329-40BB-8B08-DDE00843A1AB}"/>
                    </a:ext>
                  </a:extLst>
                </p:cNvPr>
                <p:cNvPicPr/>
                <p:nvPr/>
              </p:nvPicPr>
              <p:blipFill>
                <a:blip r:embed="rId722"/>
                <a:stretch>
                  <a:fillRect/>
                </a:stretch>
              </p:blipFill>
              <p:spPr>
                <a:xfrm>
                  <a:off x="9494373" y="3124867"/>
                  <a:ext cx="21168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23">
              <p14:nvContentPartPr>
                <p14:cNvPr id="451" name="Freihand 450">
                  <a:extLst>
                    <a:ext uri="{FF2B5EF4-FFF2-40B4-BE49-F238E27FC236}">
                      <a16:creationId xmlns:a16="http://schemas.microsoft.com/office/drawing/2014/main" id="{E74E1E0B-026C-46F9-B901-02D6F566B20C}"/>
                    </a:ext>
                  </a:extLst>
                </p14:cNvPr>
                <p14:cNvContentPartPr/>
                <p14:nvPr/>
              </p14:nvContentPartPr>
              <p14:xfrm>
                <a:off x="9808293" y="3109747"/>
                <a:ext cx="94680" cy="221040"/>
              </p14:xfrm>
            </p:contentPart>
          </mc:Choice>
          <mc:Fallback>
            <p:pic>
              <p:nvPicPr>
                <p:cNvPr id="451" name="Freihand 450">
                  <a:extLst>
                    <a:ext uri="{FF2B5EF4-FFF2-40B4-BE49-F238E27FC236}">
                      <a16:creationId xmlns:a16="http://schemas.microsoft.com/office/drawing/2014/main" id="{E74E1E0B-026C-46F9-B901-02D6F566B20C}"/>
                    </a:ext>
                  </a:extLst>
                </p:cNvPr>
                <p:cNvPicPr/>
                <p:nvPr/>
              </p:nvPicPr>
              <p:blipFill>
                <a:blip r:embed="rId724"/>
                <a:stretch>
                  <a:fillRect/>
                </a:stretch>
              </p:blipFill>
              <p:spPr>
                <a:xfrm>
                  <a:off x="9803973" y="3105427"/>
                  <a:ext cx="1033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725">
              <p14:nvContentPartPr>
                <p14:cNvPr id="452" name="Freihand 451">
                  <a:extLst>
                    <a:ext uri="{FF2B5EF4-FFF2-40B4-BE49-F238E27FC236}">
                      <a16:creationId xmlns:a16="http://schemas.microsoft.com/office/drawing/2014/main" id="{036B65DB-104F-4817-8240-98E123218782}"/>
                    </a:ext>
                  </a:extLst>
                </p14:cNvPr>
                <p14:cNvContentPartPr/>
                <p14:nvPr/>
              </p14:nvContentPartPr>
              <p14:xfrm>
                <a:off x="9942573" y="3072307"/>
                <a:ext cx="82800" cy="106200"/>
              </p14:xfrm>
            </p:contentPart>
          </mc:Choice>
          <mc:Fallback>
            <p:pic>
              <p:nvPicPr>
                <p:cNvPr id="452" name="Freihand 451">
                  <a:extLst>
                    <a:ext uri="{FF2B5EF4-FFF2-40B4-BE49-F238E27FC236}">
                      <a16:creationId xmlns:a16="http://schemas.microsoft.com/office/drawing/2014/main" id="{036B65DB-104F-4817-8240-98E123218782}"/>
                    </a:ext>
                  </a:extLst>
                </p:cNvPr>
                <p:cNvPicPr/>
                <p:nvPr/>
              </p:nvPicPr>
              <p:blipFill>
                <a:blip r:embed="rId726"/>
                <a:stretch>
                  <a:fillRect/>
                </a:stretch>
              </p:blipFill>
              <p:spPr>
                <a:xfrm>
                  <a:off x="9938253" y="3067987"/>
                  <a:ext cx="9144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727">
              <p14:nvContentPartPr>
                <p14:cNvPr id="453" name="Freihand 452">
                  <a:extLst>
                    <a:ext uri="{FF2B5EF4-FFF2-40B4-BE49-F238E27FC236}">
                      <a16:creationId xmlns:a16="http://schemas.microsoft.com/office/drawing/2014/main" id="{B323379B-DBAA-4B14-A0A3-C5B792E7F392}"/>
                    </a:ext>
                  </a:extLst>
                </p14:cNvPr>
                <p14:cNvContentPartPr/>
                <p14:nvPr/>
              </p14:nvContentPartPr>
              <p14:xfrm>
                <a:off x="10043013" y="2920027"/>
                <a:ext cx="275040" cy="209880"/>
              </p14:xfrm>
            </p:contentPart>
          </mc:Choice>
          <mc:Fallback>
            <p:pic>
              <p:nvPicPr>
                <p:cNvPr id="453" name="Freihand 452">
                  <a:extLst>
                    <a:ext uri="{FF2B5EF4-FFF2-40B4-BE49-F238E27FC236}">
                      <a16:creationId xmlns:a16="http://schemas.microsoft.com/office/drawing/2014/main" id="{B323379B-DBAA-4B14-A0A3-C5B792E7F392}"/>
                    </a:ext>
                  </a:extLst>
                </p:cNvPr>
                <p:cNvPicPr/>
                <p:nvPr/>
              </p:nvPicPr>
              <p:blipFill>
                <a:blip r:embed="rId728"/>
                <a:stretch>
                  <a:fillRect/>
                </a:stretch>
              </p:blipFill>
              <p:spPr>
                <a:xfrm>
                  <a:off x="10038693" y="2915707"/>
                  <a:ext cx="2836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729">
              <p14:nvContentPartPr>
                <p14:cNvPr id="454" name="Freihand 453">
                  <a:extLst>
                    <a:ext uri="{FF2B5EF4-FFF2-40B4-BE49-F238E27FC236}">
                      <a16:creationId xmlns:a16="http://schemas.microsoft.com/office/drawing/2014/main" id="{EB4F660B-81C8-4FC8-A95F-306AC0215CDD}"/>
                    </a:ext>
                  </a:extLst>
                </p14:cNvPr>
                <p14:cNvContentPartPr/>
                <p14:nvPr/>
              </p14:nvContentPartPr>
              <p14:xfrm>
                <a:off x="10319133" y="2984467"/>
                <a:ext cx="79200" cy="65520"/>
              </p14:xfrm>
            </p:contentPart>
          </mc:Choice>
          <mc:Fallback>
            <p:pic>
              <p:nvPicPr>
                <p:cNvPr id="454" name="Freihand 453">
                  <a:extLst>
                    <a:ext uri="{FF2B5EF4-FFF2-40B4-BE49-F238E27FC236}">
                      <a16:creationId xmlns:a16="http://schemas.microsoft.com/office/drawing/2014/main" id="{EB4F660B-81C8-4FC8-A95F-306AC0215CDD}"/>
                    </a:ext>
                  </a:extLst>
                </p:cNvPr>
                <p:cNvPicPr/>
                <p:nvPr/>
              </p:nvPicPr>
              <p:blipFill>
                <a:blip r:embed="rId730"/>
                <a:stretch>
                  <a:fillRect/>
                </a:stretch>
              </p:blipFill>
              <p:spPr>
                <a:xfrm>
                  <a:off x="10314813" y="2980147"/>
                  <a:ext cx="8784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731">
              <p14:nvContentPartPr>
                <p14:cNvPr id="455" name="Freihand 454">
                  <a:extLst>
                    <a:ext uri="{FF2B5EF4-FFF2-40B4-BE49-F238E27FC236}">
                      <a16:creationId xmlns:a16="http://schemas.microsoft.com/office/drawing/2014/main" id="{3C531787-7FCA-4BB1-8386-86003003C3B8}"/>
                    </a:ext>
                  </a:extLst>
                </p14:cNvPr>
                <p14:cNvContentPartPr/>
                <p14:nvPr/>
              </p14:nvContentPartPr>
              <p14:xfrm>
                <a:off x="10375653" y="2873947"/>
                <a:ext cx="79560" cy="174600"/>
              </p14:xfrm>
            </p:contentPart>
          </mc:Choice>
          <mc:Fallback>
            <p:pic>
              <p:nvPicPr>
                <p:cNvPr id="455" name="Freihand 454">
                  <a:extLst>
                    <a:ext uri="{FF2B5EF4-FFF2-40B4-BE49-F238E27FC236}">
                      <a16:creationId xmlns:a16="http://schemas.microsoft.com/office/drawing/2014/main" id="{3C531787-7FCA-4BB1-8386-86003003C3B8}"/>
                    </a:ext>
                  </a:extLst>
                </p:cNvPr>
                <p:cNvPicPr/>
                <p:nvPr/>
              </p:nvPicPr>
              <p:blipFill>
                <a:blip r:embed="rId732"/>
                <a:stretch>
                  <a:fillRect/>
                </a:stretch>
              </p:blipFill>
              <p:spPr>
                <a:xfrm>
                  <a:off x="10371333" y="2869627"/>
                  <a:ext cx="8820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733">
              <p14:nvContentPartPr>
                <p14:cNvPr id="456" name="Freihand 455">
                  <a:extLst>
                    <a:ext uri="{FF2B5EF4-FFF2-40B4-BE49-F238E27FC236}">
                      <a16:creationId xmlns:a16="http://schemas.microsoft.com/office/drawing/2014/main" id="{BCB1B813-34BB-4099-BD17-45F3BAC1093F}"/>
                    </a:ext>
                  </a:extLst>
                </p14:cNvPr>
                <p14:cNvContentPartPr/>
                <p14:nvPr/>
              </p14:nvContentPartPr>
              <p14:xfrm>
                <a:off x="10593453" y="2815627"/>
                <a:ext cx="144360" cy="223200"/>
              </p14:xfrm>
            </p:contentPart>
          </mc:Choice>
          <mc:Fallback>
            <p:pic>
              <p:nvPicPr>
                <p:cNvPr id="456" name="Freihand 455">
                  <a:extLst>
                    <a:ext uri="{FF2B5EF4-FFF2-40B4-BE49-F238E27FC236}">
                      <a16:creationId xmlns:a16="http://schemas.microsoft.com/office/drawing/2014/main" id="{BCB1B813-34BB-4099-BD17-45F3BAC1093F}"/>
                    </a:ext>
                  </a:extLst>
                </p:cNvPr>
                <p:cNvPicPr/>
                <p:nvPr/>
              </p:nvPicPr>
              <p:blipFill>
                <a:blip r:embed="rId734"/>
                <a:stretch>
                  <a:fillRect/>
                </a:stretch>
              </p:blipFill>
              <p:spPr>
                <a:xfrm>
                  <a:off x="10589133" y="2811307"/>
                  <a:ext cx="153000" cy="231840"/>
                </a:xfrm>
                <a:prstGeom prst="rect">
                  <a:avLst/>
                </a:prstGeom>
              </p:spPr>
            </p:pic>
          </mc:Fallback>
        </mc:AlternateContent>
        <mc:AlternateContent xmlns:mc="http://schemas.openxmlformats.org/markup-compatibility/2006">
          <mc:Choice xmlns:p14="http://schemas.microsoft.com/office/powerpoint/2010/main" Requires="p14">
            <p:contentPart p14:bwMode="auto" r:id="rId735">
              <p14:nvContentPartPr>
                <p14:cNvPr id="457" name="Freihand 456">
                  <a:extLst>
                    <a:ext uri="{FF2B5EF4-FFF2-40B4-BE49-F238E27FC236}">
                      <a16:creationId xmlns:a16="http://schemas.microsoft.com/office/drawing/2014/main" id="{FDF58B38-3BC3-48BE-AA2C-6A74808507FD}"/>
                    </a:ext>
                  </a:extLst>
                </p14:cNvPr>
                <p14:cNvContentPartPr/>
                <p14:nvPr/>
              </p14:nvContentPartPr>
              <p14:xfrm>
                <a:off x="10701453" y="2821027"/>
                <a:ext cx="173880" cy="110160"/>
              </p14:xfrm>
            </p:contentPart>
          </mc:Choice>
          <mc:Fallback>
            <p:pic>
              <p:nvPicPr>
                <p:cNvPr id="457" name="Freihand 456">
                  <a:extLst>
                    <a:ext uri="{FF2B5EF4-FFF2-40B4-BE49-F238E27FC236}">
                      <a16:creationId xmlns:a16="http://schemas.microsoft.com/office/drawing/2014/main" id="{FDF58B38-3BC3-48BE-AA2C-6A74808507FD}"/>
                    </a:ext>
                  </a:extLst>
                </p:cNvPr>
                <p:cNvPicPr/>
                <p:nvPr/>
              </p:nvPicPr>
              <p:blipFill>
                <a:blip r:embed="rId736"/>
                <a:stretch>
                  <a:fillRect/>
                </a:stretch>
              </p:blipFill>
              <p:spPr>
                <a:xfrm>
                  <a:off x="10697133" y="2816707"/>
                  <a:ext cx="18252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737">
              <p14:nvContentPartPr>
                <p14:cNvPr id="459" name="Freihand 458">
                  <a:extLst>
                    <a:ext uri="{FF2B5EF4-FFF2-40B4-BE49-F238E27FC236}">
                      <a16:creationId xmlns:a16="http://schemas.microsoft.com/office/drawing/2014/main" id="{B3031D60-08DD-41C1-9552-6B440378B4BB}"/>
                    </a:ext>
                  </a:extLst>
                </p14:cNvPr>
                <p14:cNvContentPartPr/>
                <p14:nvPr/>
              </p14:nvContentPartPr>
              <p14:xfrm>
                <a:off x="11000253" y="2778907"/>
                <a:ext cx="95400" cy="139680"/>
              </p14:xfrm>
            </p:contentPart>
          </mc:Choice>
          <mc:Fallback>
            <p:pic>
              <p:nvPicPr>
                <p:cNvPr id="459" name="Freihand 458">
                  <a:extLst>
                    <a:ext uri="{FF2B5EF4-FFF2-40B4-BE49-F238E27FC236}">
                      <a16:creationId xmlns:a16="http://schemas.microsoft.com/office/drawing/2014/main" id="{B3031D60-08DD-41C1-9552-6B440378B4BB}"/>
                    </a:ext>
                  </a:extLst>
                </p:cNvPr>
                <p:cNvPicPr/>
                <p:nvPr/>
              </p:nvPicPr>
              <p:blipFill>
                <a:blip r:embed="rId738"/>
                <a:stretch>
                  <a:fillRect/>
                </a:stretch>
              </p:blipFill>
              <p:spPr>
                <a:xfrm>
                  <a:off x="10995933" y="2774587"/>
                  <a:ext cx="10404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739">
              <p14:nvContentPartPr>
                <p14:cNvPr id="460" name="Freihand 459">
                  <a:extLst>
                    <a:ext uri="{FF2B5EF4-FFF2-40B4-BE49-F238E27FC236}">
                      <a16:creationId xmlns:a16="http://schemas.microsoft.com/office/drawing/2014/main" id="{9DAAD486-08B7-40B7-929E-1C7966B849A8}"/>
                    </a:ext>
                  </a:extLst>
                </p14:cNvPr>
                <p14:cNvContentPartPr/>
                <p14:nvPr/>
              </p14:nvContentPartPr>
              <p14:xfrm>
                <a:off x="11140293" y="2715547"/>
                <a:ext cx="342720" cy="140400"/>
              </p14:xfrm>
            </p:contentPart>
          </mc:Choice>
          <mc:Fallback>
            <p:pic>
              <p:nvPicPr>
                <p:cNvPr id="460" name="Freihand 459">
                  <a:extLst>
                    <a:ext uri="{FF2B5EF4-FFF2-40B4-BE49-F238E27FC236}">
                      <a16:creationId xmlns:a16="http://schemas.microsoft.com/office/drawing/2014/main" id="{9DAAD486-08B7-40B7-929E-1C7966B849A8}"/>
                    </a:ext>
                  </a:extLst>
                </p:cNvPr>
                <p:cNvPicPr/>
                <p:nvPr/>
              </p:nvPicPr>
              <p:blipFill>
                <a:blip r:embed="rId740"/>
                <a:stretch>
                  <a:fillRect/>
                </a:stretch>
              </p:blipFill>
              <p:spPr>
                <a:xfrm>
                  <a:off x="11135973" y="2711227"/>
                  <a:ext cx="3513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741">
              <p14:nvContentPartPr>
                <p14:cNvPr id="461" name="Freihand 460">
                  <a:extLst>
                    <a:ext uri="{FF2B5EF4-FFF2-40B4-BE49-F238E27FC236}">
                      <a16:creationId xmlns:a16="http://schemas.microsoft.com/office/drawing/2014/main" id="{A6D4402B-E6E2-49BF-835A-A34F79C4D9A7}"/>
                    </a:ext>
                  </a:extLst>
                </p14:cNvPr>
                <p14:cNvContentPartPr/>
                <p14:nvPr/>
              </p14:nvContentPartPr>
              <p14:xfrm>
                <a:off x="11579853" y="2550667"/>
                <a:ext cx="314640" cy="145440"/>
              </p14:xfrm>
            </p:contentPart>
          </mc:Choice>
          <mc:Fallback>
            <p:pic>
              <p:nvPicPr>
                <p:cNvPr id="461" name="Freihand 460">
                  <a:extLst>
                    <a:ext uri="{FF2B5EF4-FFF2-40B4-BE49-F238E27FC236}">
                      <a16:creationId xmlns:a16="http://schemas.microsoft.com/office/drawing/2014/main" id="{A6D4402B-E6E2-49BF-835A-A34F79C4D9A7}"/>
                    </a:ext>
                  </a:extLst>
                </p:cNvPr>
                <p:cNvPicPr/>
                <p:nvPr/>
              </p:nvPicPr>
              <p:blipFill>
                <a:blip r:embed="rId742"/>
                <a:stretch>
                  <a:fillRect/>
                </a:stretch>
              </p:blipFill>
              <p:spPr>
                <a:xfrm>
                  <a:off x="11575533" y="2546347"/>
                  <a:ext cx="3232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743">
              <p14:nvContentPartPr>
                <p14:cNvPr id="462" name="Freihand 461">
                  <a:extLst>
                    <a:ext uri="{FF2B5EF4-FFF2-40B4-BE49-F238E27FC236}">
                      <a16:creationId xmlns:a16="http://schemas.microsoft.com/office/drawing/2014/main" id="{CF8563B2-D31A-41EE-BCFA-12A2B0BFDE6C}"/>
                    </a:ext>
                  </a:extLst>
                </p14:cNvPr>
                <p14:cNvContentPartPr/>
                <p14:nvPr/>
              </p14:nvContentPartPr>
              <p14:xfrm>
                <a:off x="11844093" y="2527987"/>
                <a:ext cx="38160" cy="6120"/>
              </p14:xfrm>
            </p:contentPart>
          </mc:Choice>
          <mc:Fallback>
            <p:pic>
              <p:nvPicPr>
                <p:cNvPr id="462" name="Freihand 461">
                  <a:extLst>
                    <a:ext uri="{FF2B5EF4-FFF2-40B4-BE49-F238E27FC236}">
                      <a16:creationId xmlns:a16="http://schemas.microsoft.com/office/drawing/2014/main" id="{CF8563B2-D31A-41EE-BCFA-12A2B0BFDE6C}"/>
                    </a:ext>
                  </a:extLst>
                </p:cNvPr>
                <p:cNvPicPr/>
                <p:nvPr/>
              </p:nvPicPr>
              <p:blipFill>
                <a:blip r:embed="rId744"/>
                <a:stretch>
                  <a:fillRect/>
                </a:stretch>
              </p:blipFill>
              <p:spPr>
                <a:xfrm>
                  <a:off x="11839773" y="2523667"/>
                  <a:ext cx="468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745">
              <p14:nvContentPartPr>
                <p14:cNvPr id="463" name="Freihand 462">
                  <a:extLst>
                    <a:ext uri="{FF2B5EF4-FFF2-40B4-BE49-F238E27FC236}">
                      <a16:creationId xmlns:a16="http://schemas.microsoft.com/office/drawing/2014/main" id="{D501ACCB-EE8E-452A-BBBF-0DBC6257E2F2}"/>
                    </a:ext>
                  </a:extLst>
                </p14:cNvPr>
                <p14:cNvContentPartPr/>
                <p14:nvPr/>
              </p14:nvContentPartPr>
              <p14:xfrm>
                <a:off x="11903853" y="2540587"/>
                <a:ext cx="86760" cy="61200"/>
              </p14:xfrm>
            </p:contentPart>
          </mc:Choice>
          <mc:Fallback>
            <p:pic>
              <p:nvPicPr>
                <p:cNvPr id="463" name="Freihand 462">
                  <a:extLst>
                    <a:ext uri="{FF2B5EF4-FFF2-40B4-BE49-F238E27FC236}">
                      <a16:creationId xmlns:a16="http://schemas.microsoft.com/office/drawing/2014/main" id="{D501ACCB-EE8E-452A-BBBF-0DBC6257E2F2}"/>
                    </a:ext>
                  </a:extLst>
                </p:cNvPr>
                <p:cNvPicPr/>
                <p:nvPr/>
              </p:nvPicPr>
              <p:blipFill>
                <a:blip r:embed="rId746"/>
                <a:stretch>
                  <a:fillRect/>
                </a:stretch>
              </p:blipFill>
              <p:spPr>
                <a:xfrm>
                  <a:off x="11899533" y="2536267"/>
                  <a:ext cx="954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747">
              <p14:nvContentPartPr>
                <p14:cNvPr id="465" name="Freihand 464">
                  <a:extLst>
                    <a:ext uri="{FF2B5EF4-FFF2-40B4-BE49-F238E27FC236}">
                      <a16:creationId xmlns:a16="http://schemas.microsoft.com/office/drawing/2014/main" id="{979CE9C7-69CB-4F20-8CAC-B574489405B4}"/>
                    </a:ext>
                  </a:extLst>
                </p14:cNvPr>
                <p14:cNvContentPartPr/>
                <p14:nvPr/>
              </p14:nvContentPartPr>
              <p14:xfrm>
                <a:off x="8856453" y="3591787"/>
                <a:ext cx="232200" cy="184680"/>
              </p14:xfrm>
            </p:contentPart>
          </mc:Choice>
          <mc:Fallback>
            <p:pic>
              <p:nvPicPr>
                <p:cNvPr id="465" name="Freihand 464">
                  <a:extLst>
                    <a:ext uri="{FF2B5EF4-FFF2-40B4-BE49-F238E27FC236}">
                      <a16:creationId xmlns:a16="http://schemas.microsoft.com/office/drawing/2014/main" id="{979CE9C7-69CB-4F20-8CAC-B574489405B4}"/>
                    </a:ext>
                  </a:extLst>
                </p:cNvPr>
                <p:cNvPicPr/>
                <p:nvPr/>
              </p:nvPicPr>
              <p:blipFill>
                <a:blip r:embed="rId748"/>
                <a:stretch>
                  <a:fillRect/>
                </a:stretch>
              </p:blipFill>
              <p:spPr>
                <a:xfrm>
                  <a:off x="8852133" y="3587467"/>
                  <a:ext cx="24084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749">
              <p14:nvContentPartPr>
                <p14:cNvPr id="466" name="Freihand 465">
                  <a:extLst>
                    <a:ext uri="{FF2B5EF4-FFF2-40B4-BE49-F238E27FC236}">
                      <a16:creationId xmlns:a16="http://schemas.microsoft.com/office/drawing/2014/main" id="{DACD93BF-42B6-4B0E-B6C2-4340E06F0737}"/>
                    </a:ext>
                  </a:extLst>
                </p14:cNvPr>
                <p14:cNvContentPartPr/>
                <p14:nvPr/>
              </p14:nvContentPartPr>
              <p14:xfrm>
                <a:off x="9096573" y="3571267"/>
                <a:ext cx="99360" cy="109440"/>
              </p14:xfrm>
            </p:contentPart>
          </mc:Choice>
          <mc:Fallback>
            <p:pic>
              <p:nvPicPr>
                <p:cNvPr id="466" name="Freihand 465">
                  <a:extLst>
                    <a:ext uri="{FF2B5EF4-FFF2-40B4-BE49-F238E27FC236}">
                      <a16:creationId xmlns:a16="http://schemas.microsoft.com/office/drawing/2014/main" id="{DACD93BF-42B6-4B0E-B6C2-4340E06F0737}"/>
                    </a:ext>
                  </a:extLst>
                </p:cNvPr>
                <p:cNvPicPr/>
                <p:nvPr/>
              </p:nvPicPr>
              <p:blipFill>
                <a:blip r:embed="rId750"/>
                <a:stretch>
                  <a:fillRect/>
                </a:stretch>
              </p:blipFill>
              <p:spPr>
                <a:xfrm>
                  <a:off x="9092253" y="3566947"/>
                  <a:ext cx="1080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51">
              <p14:nvContentPartPr>
                <p14:cNvPr id="467" name="Freihand 466">
                  <a:extLst>
                    <a:ext uri="{FF2B5EF4-FFF2-40B4-BE49-F238E27FC236}">
                      <a16:creationId xmlns:a16="http://schemas.microsoft.com/office/drawing/2014/main" id="{23F21114-93BE-4931-9A44-B1624C60CB37}"/>
                    </a:ext>
                  </a:extLst>
                </p14:cNvPr>
                <p14:cNvContentPartPr/>
                <p14:nvPr/>
              </p14:nvContentPartPr>
              <p14:xfrm>
                <a:off x="9292053" y="3582787"/>
                <a:ext cx="170280" cy="86760"/>
              </p14:xfrm>
            </p:contentPart>
          </mc:Choice>
          <mc:Fallback>
            <p:pic>
              <p:nvPicPr>
                <p:cNvPr id="467" name="Freihand 466">
                  <a:extLst>
                    <a:ext uri="{FF2B5EF4-FFF2-40B4-BE49-F238E27FC236}">
                      <a16:creationId xmlns:a16="http://schemas.microsoft.com/office/drawing/2014/main" id="{23F21114-93BE-4931-9A44-B1624C60CB37}"/>
                    </a:ext>
                  </a:extLst>
                </p:cNvPr>
                <p:cNvPicPr/>
                <p:nvPr/>
              </p:nvPicPr>
              <p:blipFill>
                <a:blip r:embed="rId752"/>
                <a:stretch>
                  <a:fillRect/>
                </a:stretch>
              </p:blipFill>
              <p:spPr>
                <a:xfrm>
                  <a:off x="9287733" y="3578467"/>
                  <a:ext cx="17892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753">
              <p14:nvContentPartPr>
                <p14:cNvPr id="468" name="Freihand 467">
                  <a:extLst>
                    <a:ext uri="{FF2B5EF4-FFF2-40B4-BE49-F238E27FC236}">
                      <a16:creationId xmlns:a16="http://schemas.microsoft.com/office/drawing/2014/main" id="{E6984D6B-F64A-40AB-8613-BEF4BDEF4B01}"/>
                    </a:ext>
                  </a:extLst>
                </p14:cNvPr>
                <p14:cNvContentPartPr/>
                <p14:nvPr/>
              </p14:nvContentPartPr>
              <p14:xfrm>
                <a:off x="9418413" y="3515107"/>
                <a:ext cx="87480" cy="16920"/>
              </p14:xfrm>
            </p:contentPart>
          </mc:Choice>
          <mc:Fallback>
            <p:pic>
              <p:nvPicPr>
                <p:cNvPr id="468" name="Freihand 467">
                  <a:extLst>
                    <a:ext uri="{FF2B5EF4-FFF2-40B4-BE49-F238E27FC236}">
                      <a16:creationId xmlns:a16="http://schemas.microsoft.com/office/drawing/2014/main" id="{E6984D6B-F64A-40AB-8613-BEF4BDEF4B01}"/>
                    </a:ext>
                  </a:extLst>
                </p:cNvPr>
                <p:cNvPicPr/>
                <p:nvPr/>
              </p:nvPicPr>
              <p:blipFill>
                <a:blip r:embed="rId754"/>
                <a:stretch>
                  <a:fillRect/>
                </a:stretch>
              </p:blipFill>
              <p:spPr>
                <a:xfrm>
                  <a:off x="9414093" y="3510787"/>
                  <a:ext cx="961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755">
              <p14:nvContentPartPr>
                <p14:cNvPr id="469" name="Freihand 468">
                  <a:extLst>
                    <a:ext uri="{FF2B5EF4-FFF2-40B4-BE49-F238E27FC236}">
                      <a16:creationId xmlns:a16="http://schemas.microsoft.com/office/drawing/2014/main" id="{51A62750-ACF8-4711-845D-509D3F97909B}"/>
                    </a:ext>
                  </a:extLst>
                </p14:cNvPr>
                <p14:cNvContentPartPr/>
                <p14:nvPr/>
              </p14:nvContentPartPr>
              <p14:xfrm>
                <a:off x="9521373" y="3446347"/>
                <a:ext cx="206280" cy="162360"/>
              </p14:xfrm>
            </p:contentPart>
          </mc:Choice>
          <mc:Fallback>
            <p:pic>
              <p:nvPicPr>
                <p:cNvPr id="469" name="Freihand 468">
                  <a:extLst>
                    <a:ext uri="{FF2B5EF4-FFF2-40B4-BE49-F238E27FC236}">
                      <a16:creationId xmlns:a16="http://schemas.microsoft.com/office/drawing/2014/main" id="{51A62750-ACF8-4711-845D-509D3F97909B}"/>
                    </a:ext>
                  </a:extLst>
                </p:cNvPr>
                <p:cNvPicPr/>
                <p:nvPr/>
              </p:nvPicPr>
              <p:blipFill>
                <a:blip r:embed="rId756"/>
                <a:stretch>
                  <a:fillRect/>
                </a:stretch>
              </p:blipFill>
              <p:spPr>
                <a:xfrm>
                  <a:off x="9517053" y="3442027"/>
                  <a:ext cx="21492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757">
              <p14:nvContentPartPr>
                <p14:cNvPr id="470" name="Freihand 469">
                  <a:extLst>
                    <a:ext uri="{FF2B5EF4-FFF2-40B4-BE49-F238E27FC236}">
                      <a16:creationId xmlns:a16="http://schemas.microsoft.com/office/drawing/2014/main" id="{26C0DDBE-C839-4BD1-A65B-203D44610B0D}"/>
                    </a:ext>
                  </a:extLst>
                </p14:cNvPr>
                <p14:cNvContentPartPr/>
                <p14:nvPr/>
              </p14:nvContentPartPr>
              <p14:xfrm>
                <a:off x="9749253" y="3438427"/>
                <a:ext cx="78480" cy="119160"/>
              </p14:xfrm>
            </p:contentPart>
          </mc:Choice>
          <mc:Fallback>
            <p:pic>
              <p:nvPicPr>
                <p:cNvPr id="470" name="Freihand 469">
                  <a:extLst>
                    <a:ext uri="{FF2B5EF4-FFF2-40B4-BE49-F238E27FC236}">
                      <a16:creationId xmlns:a16="http://schemas.microsoft.com/office/drawing/2014/main" id="{26C0DDBE-C839-4BD1-A65B-203D44610B0D}"/>
                    </a:ext>
                  </a:extLst>
                </p:cNvPr>
                <p:cNvPicPr/>
                <p:nvPr/>
              </p:nvPicPr>
              <p:blipFill>
                <a:blip r:embed="rId758"/>
                <a:stretch>
                  <a:fillRect/>
                </a:stretch>
              </p:blipFill>
              <p:spPr>
                <a:xfrm>
                  <a:off x="9744933" y="3434107"/>
                  <a:ext cx="871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759">
              <p14:nvContentPartPr>
                <p14:cNvPr id="471" name="Freihand 470">
                  <a:extLst>
                    <a:ext uri="{FF2B5EF4-FFF2-40B4-BE49-F238E27FC236}">
                      <a16:creationId xmlns:a16="http://schemas.microsoft.com/office/drawing/2014/main" id="{F0A0E49C-268F-462F-8603-D55C79DA2653}"/>
                    </a:ext>
                  </a:extLst>
                </p14:cNvPr>
                <p14:cNvContentPartPr/>
                <p14:nvPr/>
              </p14:nvContentPartPr>
              <p14:xfrm>
                <a:off x="9856173" y="3309907"/>
                <a:ext cx="191520" cy="183240"/>
              </p14:xfrm>
            </p:contentPart>
          </mc:Choice>
          <mc:Fallback>
            <p:pic>
              <p:nvPicPr>
                <p:cNvPr id="471" name="Freihand 470">
                  <a:extLst>
                    <a:ext uri="{FF2B5EF4-FFF2-40B4-BE49-F238E27FC236}">
                      <a16:creationId xmlns:a16="http://schemas.microsoft.com/office/drawing/2014/main" id="{F0A0E49C-268F-462F-8603-D55C79DA2653}"/>
                    </a:ext>
                  </a:extLst>
                </p:cNvPr>
                <p:cNvPicPr/>
                <p:nvPr/>
              </p:nvPicPr>
              <p:blipFill>
                <a:blip r:embed="rId760"/>
                <a:stretch>
                  <a:fillRect/>
                </a:stretch>
              </p:blipFill>
              <p:spPr>
                <a:xfrm>
                  <a:off x="9851853" y="3305587"/>
                  <a:ext cx="200160" cy="191880"/>
                </a:xfrm>
                <a:prstGeom prst="rect">
                  <a:avLst/>
                </a:prstGeom>
              </p:spPr>
            </p:pic>
          </mc:Fallback>
        </mc:AlternateContent>
        <mc:AlternateContent xmlns:mc="http://schemas.openxmlformats.org/markup-compatibility/2006">
          <mc:Choice xmlns:p14="http://schemas.microsoft.com/office/powerpoint/2010/main" Requires="p14">
            <p:contentPart p14:bwMode="auto" r:id="rId761">
              <p14:nvContentPartPr>
                <p14:cNvPr id="473" name="Freihand 472">
                  <a:extLst>
                    <a:ext uri="{FF2B5EF4-FFF2-40B4-BE49-F238E27FC236}">
                      <a16:creationId xmlns:a16="http://schemas.microsoft.com/office/drawing/2014/main" id="{E226338E-78A0-4DB5-8E47-64FDA560CE85}"/>
                    </a:ext>
                  </a:extLst>
                </p14:cNvPr>
                <p14:cNvContentPartPr/>
                <p14:nvPr/>
              </p14:nvContentPartPr>
              <p14:xfrm>
                <a:off x="9999813" y="3305227"/>
                <a:ext cx="75960" cy="250200"/>
              </p14:xfrm>
            </p:contentPart>
          </mc:Choice>
          <mc:Fallback>
            <p:pic>
              <p:nvPicPr>
                <p:cNvPr id="473" name="Freihand 472">
                  <a:extLst>
                    <a:ext uri="{FF2B5EF4-FFF2-40B4-BE49-F238E27FC236}">
                      <a16:creationId xmlns:a16="http://schemas.microsoft.com/office/drawing/2014/main" id="{E226338E-78A0-4DB5-8E47-64FDA560CE85}"/>
                    </a:ext>
                  </a:extLst>
                </p:cNvPr>
                <p:cNvPicPr/>
                <p:nvPr/>
              </p:nvPicPr>
              <p:blipFill>
                <a:blip r:embed="rId762"/>
                <a:stretch>
                  <a:fillRect/>
                </a:stretch>
              </p:blipFill>
              <p:spPr>
                <a:xfrm>
                  <a:off x="9995493" y="3300907"/>
                  <a:ext cx="8460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763">
              <p14:nvContentPartPr>
                <p14:cNvPr id="474" name="Freihand 473">
                  <a:extLst>
                    <a:ext uri="{FF2B5EF4-FFF2-40B4-BE49-F238E27FC236}">
                      <a16:creationId xmlns:a16="http://schemas.microsoft.com/office/drawing/2014/main" id="{8C7059CD-238E-4868-82FC-74BDFC7945A7}"/>
                    </a:ext>
                  </a:extLst>
                </p14:cNvPr>
                <p14:cNvContentPartPr/>
                <p14:nvPr/>
              </p14:nvContentPartPr>
              <p14:xfrm>
                <a:off x="10219053" y="3293707"/>
                <a:ext cx="266760" cy="107280"/>
              </p14:xfrm>
            </p:contentPart>
          </mc:Choice>
          <mc:Fallback>
            <p:pic>
              <p:nvPicPr>
                <p:cNvPr id="474" name="Freihand 473">
                  <a:extLst>
                    <a:ext uri="{FF2B5EF4-FFF2-40B4-BE49-F238E27FC236}">
                      <a16:creationId xmlns:a16="http://schemas.microsoft.com/office/drawing/2014/main" id="{8C7059CD-238E-4868-82FC-74BDFC7945A7}"/>
                    </a:ext>
                  </a:extLst>
                </p:cNvPr>
                <p:cNvPicPr/>
                <p:nvPr/>
              </p:nvPicPr>
              <p:blipFill>
                <a:blip r:embed="rId764"/>
                <a:stretch>
                  <a:fillRect/>
                </a:stretch>
              </p:blipFill>
              <p:spPr>
                <a:xfrm>
                  <a:off x="10214733" y="3289387"/>
                  <a:ext cx="27540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765">
              <p14:nvContentPartPr>
                <p14:cNvPr id="475" name="Freihand 474">
                  <a:extLst>
                    <a:ext uri="{FF2B5EF4-FFF2-40B4-BE49-F238E27FC236}">
                      <a16:creationId xmlns:a16="http://schemas.microsoft.com/office/drawing/2014/main" id="{322B1281-BA3E-4521-B9E1-F0747FAE67D6}"/>
                    </a:ext>
                  </a:extLst>
                </p14:cNvPr>
                <p14:cNvContentPartPr/>
                <p14:nvPr/>
              </p14:nvContentPartPr>
              <p14:xfrm>
                <a:off x="10525053" y="3119107"/>
                <a:ext cx="203760" cy="200880"/>
              </p14:xfrm>
            </p:contentPart>
          </mc:Choice>
          <mc:Fallback>
            <p:pic>
              <p:nvPicPr>
                <p:cNvPr id="475" name="Freihand 474">
                  <a:extLst>
                    <a:ext uri="{FF2B5EF4-FFF2-40B4-BE49-F238E27FC236}">
                      <a16:creationId xmlns:a16="http://schemas.microsoft.com/office/drawing/2014/main" id="{322B1281-BA3E-4521-B9E1-F0747FAE67D6}"/>
                    </a:ext>
                  </a:extLst>
                </p:cNvPr>
                <p:cNvPicPr/>
                <p:nvPr/>
              </p:nvPicPr>
              <p:blipFill>
                <a:blip r:embed="rId766"/>
                <a:stretch>
                  <a:fillRect/>
                </a:stretch>
              </p:blipFill>
              <p:spPr>
                <a:xfrm>
                  <a:off x="10520733" y="3114787"/>
                  <a:ext cx="21240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767">
              <p14:nvContentPartPr>
                <p14:cNvPr id="476" name="Freihand 475">
                  <a:extLst>
                    <a:ext uri="{FF2B5EF4-FFF2-40B4-BE49-F238E27FC236}">
                      <a16:creationId xmlns:a16="http://schemas.microsoft.com/office/drawing/2014/main" id="{020DBC29-EC6A-414A-84DC-289E961CE57B}"/>
                    </a:ext>
                  </a:extLst>
                </p14:cNvPr>
                <p14:cNvContentPartPr/>
                <p14:nvPr/>
              </p14:nvContentPartPr>
              <p14:xfrm>
                <a:off x="10633053" y="3075547"/>
                <a:ext cx="360" cy="360"/>
              </p14:xfrm>
            </p:contentPart>
          </mc:Choice>
          <mc:Fallback>
            <p:pic>
              <p:nvPicPr>
                <p:cNvPr id="476" name="Freihand 475">
                  <a:extLst>
                    <a:ext uri="{FF2B5EF4-FFF2-40B4-BE49-F238E27FC236}">
                      <a16:creationId xmlns:a16="http://schemas.microsoft.com/office/drawing/2014/main" id="{020DBC29-EC6A-414A-84DC-289E961CE57B}"/>
                    </a:ext>
                  </a:extLst>
                </p:cNvPr>
                <p:cNvPicPr/>
                <p:nvPr/>
              </p:nvPicPr>
              <p:blipFill>
                <a:blip r:embed="rId45"/>
                <a:stretch>
                  <a:fillRect/>
                </a:stretch>
              </p:blipFill>
              <p:spPr>
                <a:xfrm>
                  <a:off x="10628733" y="30712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68">
              <p14:nvContentPartPr>
                <p14:cNvPr id="477" name="Freihand 476">
                  <a:extLst>
                    <a:ext uri="{FF2B5EF4-FFF2-40B4-BE49-F238E27FC236}">
                      <a16:creationId xmlns:a16="http://schemas.microsoft.com/office/drawing/2014/main" id="{6DE6CF68-48EB-44F1-9BB1-AFA6BB7B238A}"/>
                    </a:ext>
                  </a:extLst>
                </p14:cNvPr>
                <p14:cNvContentPartPr/>
                <p14:nvPr/>
              </p14:nvContentPartPr>
              <p14:xfrm>
                <a:off x="10859133" y="3048547"/>
                <a:ext cx="198720" cy="178920"/>
              </p14:xfrm>
            </p:contentPart>
          </mc:Choice>
          <mc:Fallback>
            <p:pic>
              <p:nvPicPr>
                <p:cNvPr id="477" name="Freihand 476">
                  <a:extLst>
                    <a:ext uri="{FF2B5EF4-FFF2-40B4-BE49-F238E27FC236}">
                      <a16:creationId xmlns:a16="http://schemas.microsoft.com/office/drawing/2014/main" id="{6DE6CF68-48EB-44F1-9BB1-AFA6BB7B238A}"/>
                    </a:ext>
                  </a:extLst>
                </p:cNvPr>
                <p:cNvPicPr/>
                <p:nvPr/>
              </p:nvPicPr>
              <p:blipFill>
                <a:blip r:embed="rId769"/>
                <a:stretch>
                  <a:fillRect/>
                </a:stretch>
              </p:blipFill>
              <p:spPr>
                <a:xfrm>
                  <a:off x="10854813" y="3044227"/>
                  <a:ext cx="20736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770">
              <p14:nvContentPartPr>
                <p14:cNvPr id="478" name="Freihand 477">
                  <a:extLst>
                    <a:ext uri="{FF2B5EF4-FFF2-40B4-BE49-F238E27FC236}">
                      <a16:creationId xmlns:a16="http://schemas.microsoft.com/office/drawing/2014/main" id="{6E7DAA64-B2BF-47E4-9494-E6E5518F4822}"/>
                    </a:ext>
                  </a:extLst>
                </p14:cNvPr>
                <p14:cNvContentPartPr/>
                <p14:nvPr/>
              </p14:nvContentPartPr>
              <p14:xfrm>
                <a:off x="11196093" y="3045307"/>
                <a:ext cx="40320" cy="95040"/>
              </p14:xfrm>
            </p:contentPart>
          </mc:Choice>
          <mc:Fallback>
            <p:pic>
              <p:nvPicPr>
                <p:cNvPr id="478" name="Freihand 477">
                  <a:extLst>
                    <a:ext uri="{FF2B5EF4-FFF2-40B4-BE49-F238E27FC236}">
                      <a16:creationId xmlns:a16="http://schemas.microsoft.com/office/drawing/2014/main" id="{6E7DAA64-B2BF-47E4-9494-E6E5518F4822}"/>
                    </a:ext>
                  </a:extLst>
                </p:cNvPr>
                <p:cNvPicPr/>
                <p:nvPr/>
              </p:nvPicPr>
              <p:blipFill>
                <a:blip r:embed="rId771"/>
                <a:stretch>
                  <a:fillRect/>
                </a:stretch>
              </p:blipFill>
              <p:spPr>
                <a:xfrm>
                  <a:off x="11191773" y="3040987"/>
                  <a:ext cx="4896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72">
              <p14:nvContentPartPr>
                <p14:cNvPr id="479" name="Freihand 478">
                  <a:extLst>
                    <a:ext uri="{FF2B5EF4-FFF2-40B4-BE49-F238E27FC236}">
                      <a16:creationId xmlns:a16="http://schemas.microsoft.com/office/drawing/2014/main" id="{07378197-8592-498E-8049-E381D30C5935}"/>
                    </a:ext>
                  </a:extLst>
                </p14:cNvPr>
                <p14:cNvContentPartPr/>
                <p14:nvPr/>
              </p14:nvContentPartPr>
              <p14:xfrm>
                <a:off x="11208333" y="2980507"/>
                <a:ext cx="50040" cy="54720"/>
              </p14:xfrm>
            </p:contentPart>
          </mc:Choice>
          <mc:Fallback>
            <p:pic>
              <p:nvPicPr>
                <p:cNvPr id="479" name="Freihand 478">
                  <a:extLst>
                    <a:ext uri="{FF2B5EF4-FFF2-40B4-BE49-F238E27FC236}">
                      <a16:creationId xmlns:a16="http://schemas.microsoft.com/office/drawing/2014/main" id="{07378197-8592-498E-8049-E381D30C5935}"/>
                    </a:ext>
                  </a:extLst>
                </p:cNvPr>
                <p:cNvPicPr/>
                <p:nvPr/>
              </p:nvPicPr>
              <p:blipFill>
                <a:blip r:embed="rId773"/>
                <a:stretch>
                  <a:fillRect/>
                </a:stretch>
              </p:blipFill>
              <p:spPr>
                <a:xfrm>
                  <a:off x="11204013" y="2975827"/>
                  <a:ext cx="586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774">
              <p14:nvContentPartPr>
                <p14:cNvPr id="480" name="Freihand 479">
                  <a:extLst>
                    <a:ext uri="{FF2B5EF4-FFF2-40B4-BE49-F238E27FC236}">
                      <a16:creationId xmlns:a16="http://schemas.microsoft.com/office/drawing/2014/main" id="{41F37AAD-4528-44EB-A463-044885E2244A}"/>
                    </a:ext>
                  </a:extLst>
                </p14:cNvPr>
                <p14:cNvContentPartPr/>
                <p14:nvPr/>
              </p14:nvContentPartPr>
              <p14:xfrm>
                <a:off x="11289693" y="3018667"/>
                <a:ext cx="91440" cy="113400"/>
              </p14:xfrm>
            </p:contentPart>
          </mc:Choice>
          <mc:Fallback>
            <p:pic>
              <p:nvPicPr>
                <p:cNvPr id="480" name="Freihand 479">
                  <a:extLst>
                    <a:ext uri="{FF2B5EF4-FFF2-40B4-BE49-F238E27FC236}">
                      <a16:creationId xmlns:a16="http://schemas.microsoft.com/office/drawing/2014/main" id="{41F37AAD-4528-44EB-A463-044885E2244A}"/>
                    </a:ext>
                  </a:extLst>
                </p:cNvPr>
                <p:cNvPicPr/>
                <p:nvPr/>
              </p:nvPicPr>
              <p:blipFill>
                <a:blip r:embed="rId775"/>
                <a:stretch>
                  <a:fillRect/>
                </a:stretch>
              </p:blipFill>
              <p:spPr>
                <a:xfrm>
                  <a:off x="11285373" y="3014347"/>
                  <a:ext cx="10008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776">
              <p14:nvContentPartPr>
                <p14:cNvPr id="481" name="Freihand 480">
                  <a:extLst>
                    <a:ext uri="{FF2B5EF4-FFF2-40B4-BE49-F238E27FC236}">
                      <a16:creationId xmlns:a16="http://schemas.microsoft.com/office/drawing/2014/main" id="{4D5AE46C-B1F2-4850-9624-BEA88017DD06}"/>
                    </a:ext>
                  </a:extLst>
                </p14:cNvPr>
                <p14:cNvContentPartPr/>
                <p14:nvPr/>
              </p14:nvContentPartPr>
              <p14:xfrm>
                <a:off x="9247413" y="3844147"/>
                <a:ext cx="129960" cy="102240"/>
              </p14:xfrm>
            </p:contentPart>
          </mc:Choice>
          <mc:Fallback>
            <p:pic>
              <p:nvPicPr>
                <p:cNvPr id="481" name="Freihand 480">
                  <a:extLst>
                    <a:ext uri="{FF2B5EF4-FFF2-40B4-BE49-F238E27FC236}">
                      <a16:creationId xmlns:a16="http://schemas.microsoft.com/office/drawing/2014/main" id="{4D5AE46C-B1F2-4850-9624-BEA88017DD06}"/>
                    </a:ext>
                  </a:extLst>
                </p:cNvPr>
                <p:cNvPicPr/>
                <p:nvPr/>
              </p:nvPicPr>
              <p:blipFill>
                <a:blip r:embed="rId777"/>
                <a:stretch>
                  <a:fillRect/>
                </a:stretch>
              </p:blipFill>
              <p:spPr>
                <a:xfrm>
                  <a:off x="9243093" y="3839827"/>
                  <a:ext cx="13860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78">
              <p14:nvContentPartPr>
                <p14:cNvPr id="482" name="Freihand 481">
                  <a:extLst>
                    <a:ext uri="{FF2B5EF4-FFF2-40B4-BE49-F238E27FC236}">
                      <a16:creationId xmlns:a16="http://schemas.microsoft.com/office/drawing/2014/main" id="{ACB3F158-C0EC-4D91-8BD3-5DCC35DACF66}"/>
                    </a:ext>
                  </a:extLst>
                </p14:cNvPr>
                <p14:cNvContentPartPr/>
                <p14:nvPr/>
              </p14:nvContentPartPr>
              <p14:xfrm>
                <a:off x="9387093" y="3838027"/>
                <a:ext cx="202680" cy="75240"/>
              </p14:xfrm>
            </p:contentPart>
          </mc:Choice>
          <mc:Fallback>
            <p:pic>
              <p:nvPicPr>
                <p:cNvPr id="482" name="Freihand 481">
                  <a:extLst>
                    <a:ext uri="{FF2B5EF4-FFF2-40B4-BE49-F238E27FC236}">
                      <a16:creationId xmlns:a16="http://schemas.microsoft.com/office/drawing/2014/main" id="{ACB3F158-C0EC-4D91-8BD3-5DCC35DACF66}"/>
                    </a:ext>
                  </a:extLst>
                </p:cNvPr>
                <p:cNvPicPr/>
                <p:nvPr/>
              </p:nvPicPr>
              <p:blipFill>
                <a:blip r:embed="rId779"/>
                <a:stretch>
                  <a:fillRect/>
                </a:stretch>
              </p:blipFill>
              <p:spPr>
                <a:xfrm>
                  <a:off x="9382773" y="3833707"/>
                  <a:ext cx="2113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80">
              <p14:nvContentPartPr>
                <p14:cNvPr id="483" name="Freihand 482">
                  <a:extLst>
                    <a:ext uri="{FF2B5EF4-FFF2-40B4-BE49-F238E27FC236}">
                      <a16:creationId xmlns:a16="http://schemas.microsoft.com/office/drawing/2014/main" id="{37F22D97-FBFF-44F7-BC89-82FCC1346AAD}"/>
                    </a:ext>
                  </a:extLst>
                </p14:cNvPr>
                <p14:cNvContentPartPr/>
                <p14:nvPr/>
              </p14:nvContentPartPr>
              <p14:xfrm>
                <a:off x="9611733" y="3825067"/>
                <a:ext cx="75960" cy="235440"/>
              </p14:xfrm>
            </p:contentPart>
          </mc:Choice>
          <mc:Fallback>
            <p:pic>
              <p:nvPicPr>
                <p:cNvPr id="483" name="Freihand 482">
                  <a:extLst>
                    <a:ext uri="{FF2B5EF4-FFF2-40B4-BE49-F238E27FC236}">
                      <a16:creationId xmlns:a16="http://schemas.microsoft.com/office/drawing/2014/main" id="{37F22D97-FBFF-44F7-BC89-82FCC1346AAD}"/>
                    </a:ext>
                  </a:extLst>
                </p:cNvPr>
                <p:cNvPicPr/>
                <p:nvPr/>
              </p:nvPicPr>
              <p:blipFill>
                <a:blip r:embed="rId781"/>
                <a:stretch>
                  <a:fillRect/>
                </a:stretch>
              </p:blipFill>
              <p:spPr>
                <a:xfrm>
                  <a:off x="9607413" y="3820747"/>
                  <a:ext cx="84600" cy="244080"/>
                </a:xfrm>
                <a:prstGeom prst="rect">
                  <a:avLst/>
                </a:prstGeom>
              </p:spPr>
            </p:pic>
          </mc:Fallback>
        </mc:AlternateContent>
        <mc:AlternateContent xmlns:mc="http://schemas.openxmlformats.org/markup-compatibility/2006">
          <mc:Choice xmlns:p14="http://schemas.microsoft.com/office/powerpoint/2010/main" Requires="p14">
            <p:contentPart p14:bwMode="auto" r:id="rId782">
              <p14:nvContentPartPr>
                <p14:cNvPr id="484" name="Freihand 483">
                  <a:extLst>
                    <a:ext uri="{FF2B5EF4-FFF2-40B4-BE49-F238E27FC236}">
                      <a16:creationId xmlns:a16="http://schemas.microsoft.com/office/drawing/2014/main" id="{C30EB495-7B9D-4381-B156-9423AB2DE5A1}"/>
                    </a:ext>
                  </a:extLst>
                </p14:cNvPr>
                <p14:cNvContentPartPr/>
                <p14:nvPr/>
              </p14:nvContentPartPr>
              <p14:xfrm>
                <a:off x="9710373" y="3660187"/>
                <a:ext cx="279720" cy="176400"/>
              </p14:xfrm>
            </p:contentPart>
          </mc:Choice>
          <mc:Fallback>
            <p:pic>
              <p:nvPicPr>
                <p:cNvPr id="484" name="Freihand 483">
                  <a:extLst>
                    <a:ext uri="{FF2B5EF4-FFF2-40B4-BE49-F238E27FC236}">
                      <a16:creationId xmlns:a16="http://schemas.microsoft.com/office/drawing/2014/main" id="{C30EB495-7B9D-4381-B156-9423AB2DE5A1}"/>
                    </a:ext>
                  </a:extLst>
                </p:cNvPr>
                <p:cNvPicPr/>
                <p:nvPr/>
              </p:nvPicPr>
              <p:blipFill>
                <a:blip r:embed="rId783"/>
                <a:stretch>
                  <a:fillRect/>
                </a:stretch>
              </p:blipFill>
              <p:spPr>
                <a:xfrm>
                  <a:off x="9706053" y="3655867"/>
                  <a:ext cx="2883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784">
              <p14:nvContentPartPr>
                <p14:cNvPr id="485" name="Freihand 484">
                  <a:extLst>
                    <a:ext uri="{FF2B5EF4-FFF2-40B4-BE49-F238E27FC236}">
                      <a16:creationId xmlns:a16="http://schemas.microsoft.com/office/drawing/2014/main" id="{E752F18B-D6D0-40C4-B205-CDA737254611}"/>
                    </a:ext>
                  </a:extLst>
                </p14:cNvPr>
                <p14:cNvContentPartPr/>
                <p14:nvPr/>
              </p14:nvContentPartPr>
              <p14:xfrm>
                <a:off x="9977493" y="3640747"/>
                <a:ext cx="360" cy="360"/>
              </p14:xfrm>
            </p:contentPart>
          </mc:Choice>
          <mc:Fallback>
            <p:pic>
              <p:nvPicPr>
                <p:cNvPr id="485" name="Freihand 484">
                  <a:extLst>
                    <a:ext uri="{FF2B5EF4-FFF2-40B4-BE49-F238E27FC236}">
                      <a16:creationId xmlns:a16="http://schemas.microsoft.com/office/drawing/2014/main" id="{E752F18B-D6D0-40C4-B205-CDA737254611}"/>
                    </a:ext>
                  </a:extLst>
                </p:cNvPr>
                <p:cNvPicPr/>
                <p:nvPr/>
              </p:nvPicPr>
              <p:blipFill>
                <a:blip r:embed="rId45"/>
                <a:stretch>
                  <a:fillRect/>
                </a:stretch>
              </p:blipFill>
              <p:spPr>
                <a:xfrm>
                  <a:off x="9973173" y="363642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785">
              <p14:nvContentPartPr>
                <p14:cNvPr id="486" name="Freihand 485">
                  <a:extLst>
                    <a:ext uri="{FF2B5EF4-FFF2-40B4-BE49-F238E27FC236}">
                      <a16:creationId xmlns:a16="http://schemas.microsoft.com/office/drawing/2014/main" id="{B780D32B-C51F-4017-98EE-5F0D1E43A958}"/>
                    </a:ext>
                  </a:extLst>
                </p14:cNvPr>
                <p14:cNvContentPartPr/>
                <p14:nvPr/>
              </p14:nvContentPartPr>
              <p14:xfrm>
                <a:off x="10051653" y="3586747"/>
                <a:ext cx="334440" cy="182160"/>
              </p14:xfrm>
            </p:contentPart>
          </mc:Choice>
          <mc:Fallback>
            <p:pic>
              <p:nvPicPr>
                <p:cNvPr id="486" name="Freihand 485">
                  <a:extLst>
                    <a:ext uri="{FF2B5EF4-FFF2-40B4-BE49-F238E27FC236}">
                      <a16:creationId xmlns:a16="http://schemas.microsoft.com/office/drawing/2014/main" id="{B780D32B-C51F-4017-98EE-5F0D1E43A958}"/>
                    </a:ext>
                  </a:extLst>
                </p:cNvPr>
                <p:cNvPicPr/>
                <p:nvPr/>
              </p:nvPicPr>
              <p:blipFill>
                <a:blip r:embed="rId786"/>
                <a:stretch>
                  <a:fillRect/>
                </a:stretch>
              </p:blipFill>
              <p:spPr>
                <a:xfrm>
                  <a:off x="10047333" y="3582427"/>
                  <a:ext cx="34308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787">
              <p14:nvContentPartPr>
                <p14:cNvPr id="487" name="Freihand 486">
                  <a:extLst>
                    <a:ext uri="{FF2B5EF4-FFF2-40B4-BE49-F238E27FC236}">
                      <a16:creationId xmlns:a16="http://schemas.microsoft.com/office/drawing/2014/main" id="{D86CEA97-0E31-443B-AF4F-2F571899C3D5}"/>
                    </a:ext>
                  </a:extLst>
                </p14:cNvPr>
                <p14:cNvContentPartPr/>
                <p14:nvPr/>
              </p14:nvContentPartPr>
              <p14:xfrm>
                <a:off x="10498053" y="3402427"/>
                <a:ext cx="58680" cy="173160"/>
              </p14:xfrm>
            </p:contentPart>
          </mc:Choice>
          <mc:Fallback>
            <p:pic>
              <p:nvPicPr>
                <p:cNvPr id="487" name="Freihand 486">
                  <a:extLst>
                    <a:ext uri="{FF2B5EF4-FFF2-40B4-BE49-F238E27FC236}">
                      <a16:creationId xmlns:a16="http://schemas.microsoft.com/office/drawing/2014/main" id="{D86CEA97-0E31-443B-AF4F-2F571899C3D5}"/>
                    </a:ext>
                  </a:extLst>
                </p:cNvPr>
                <p:cNvPicPr/>
                <p:nvPr/>
              </p:nvPicPr>
              <p:blipFill>
                <a:blip r:embed="rId788"/>
                <a:stretch>
                  <a:fillRect/>
                </a:stretch>
              </p:blipFill>
              <p:spPr>
                <a:xfrm>
                  <a:off x="10493733" y="3398107"/>
                  <a:ext cx="673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789">
              <p14:nvContentPartPr>
                <p14:cNvPr id="488" name="Freihand 487">
                  <a:extLst>
                    <a:ext uri="{FF2B5EF4-FFF2-40B4-BE49-F238E27FC236}">
                      <a16:creationId xmlns:a16="http://schemas.microsoft.com/office/drawing/2014/main" id="{A010AEE9-3A92-4A02-8203-48523931B4AA}"/>
                    </a:ext>
                  </a:extLst>
                </p14:cNvPr>
                <p14:cNvContentPartPr/>
                <p14:nvPr/>
              </p14:nvContentPartPr>
              <p14:xfrm>
                <a:off x="10545213" y="3642187"/>
                <a:ext cx="13320" cy="8280"/>
              </p14:xfrm>
            </p:contentPart>
          </mc:Choice>
          <mc:Fallback>
            <p:pic>
              <p:nvPicPr>
                <p:cNvPr id="488" name="Freihand 487">
                  <a:extLst>
                    <a:ext uri="{FF2B5EF4-FFF2-40B4-BE49-F238E27FC236}">
                      <a16:creationId xmlns:a16="http://schemas.microsoft.com/office/drawing/2014/main" id="{A010AEE9-3A92-4A02-8203-48523931B4AA}"/>
                    </a:ext>
                  </a:extLst>
                </p:cNvPr>
                <p:cNvPicPr/>
                <p:nvPr/>
              </p:nvPicPr>
              <p:blipFill>
                <a:blip r:embed="rId790"/>
                <a:stretch>
                  <a:fillRect/>
                </a:stretch>
              </p:blipFill>
              <p:spPr>
                <a:xfrm>
                  <a:off x="10540893" y="3637867"/>
                  <a:ext cx="219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791">
              <p14:nvContentPartPr>
                <p14:cNvPr id="489" name="Freihand 488">
                  <a:extLst>
                    <a:ext uri="{FF2B5EF4-FFF2-40B4-BE49-F238E27FC236}">
                      <a16:creationId xmlns:a16="http://schemas.microsoft.com/office/drawing/2014/main" id="{EA5BC5DB-9329-4BE3-AA49-4EAA6273F38F}"/>
                    </a:ext>
                  </a:extLst>
                </p14:cNvPr>
                <p14:cNvContentPartPr/>
                <p14:nvPr/>
              </p14:nvContentPartPr>
              <p14:xfrm>
                <a:off x="9768693" y="3637507"/>
                <a:ext cx="1099080" cy="336600"/>
              </p14:xfrm>
            </p:contentPart>
          </mc:Choice>
          <mc:Fallback>
            <p:pic>
              <p:nvPicPr>
                <p:cNvPr id="489" name="Freihand 488">
                  <a:extLst>
                    <a:ext uri="{FF2B5EF4-FFF2-40B4-BE49-F238E27FC236}">
                      <a16:creationId xmlns:a16="http://schemas.microsoft.com/office/drawing/2014/main" id="{EA5BC5DB-9329-4BE3-AA49-4EAA6273F38F}"/>
                    </a:ext>
                  </a:extLst>
                </p:cNvPr>
                <p:cNvPicPr/>
                <p:nvPr/>
              </p:nvPicPr>
              <p:blipFill>
                <a:blip r:embed="rId792"/>
                <a:stretch>
                  <a:fillRect/>
                </a:stretch>
              </p:blipFill>
              <p:spPr>
                <a:xfrm>
                  <a:off x="9764373" y="3633187"/>
                  <a:ext cx="1107720" cy="345240"/>
                </a:xfrm>
                <a:prstGeom prst="rect">
                  <a:avLst/>
                </a:prstGeom>
              </p:spPr>
            </p:pic>
          </mc:Fallback>
        </mc:AlternateContent>
      </p:grpSp>
    </p:spTree>
    <p:extLst>
      <p:ext uri="{BB962C8B-B14F-4D97-AF65-F5344CB8AC3E}">
        <p14:creationId xmlns:p14="http://schemas.microsoft.com/office/powerpoint/2010/main" val="67794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P spid="10" grpId="0"/>
      <p:bldP spid="11" grpId="0" animBg="1"/>
      <p:bldP spid="19" grpId="0"/>
      <p:bldP spid="22" grpId="0" animBg="1"/>
      <p:bldP spid="25" grpId="0"/>
      <p:bldP spid="29" grpId="0"/>
      <p:bldP spid="30" grpId="0"/>
      <p:bldP spid="35" grpId="0"/>
      <p:bldP spid="43"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E80FB4-8C55-CDDC-4B58-B4E26725B3AA}"/>
            </a:ext>
          </a:extLst>
        </p:cNvPr>
        <p:cNvGrpSpPr/>
        <p:nvPr/>
      </p:nvGrpSpPr>
      <p:grpSpPr>
        <a:xfrm>
          <a:off x="0" y="0"/>
          <a:ext cx="0" cy="0"/>
          <a:chOff x="0" y="0"/>
          <a:chExt cx="0" cy="0"/>
        </a:xfrm>
      </p:grpSpPr>
      <p:sp>
        <p:nvSpPr>
          <p:cNvPr id="6" name="Content Placeholder 2">
            <a:extLst>
              <a:ext uri="{FF2B5EF4-FFF2-40B4-BE49-F238E27FC236}">
                <a16:creationId xmlns:a16="http://schemas.microsoft.com/office/drawing/2014/main" id="{C69EBE4D-81B4-B01A-4936-A830F2ACD96F}"/>
              </a:ext>
            </a:extLst>
          </p:cNvPr>
          <p:cNvSpPr txBox="1">
            <a:spLocks/>
          </p:cNvSpPr>
          <p:nvPr/>
        </p:nvSpPr>
        <p:spPr>
          <a:xfrm>
            <a:off x="0" y="889967"/>
            <a:ext cx="12192000" cy="4105440"/>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New York/Frankfurt: Investment Banking/Financial sector</a:t>
            </a: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Silicon Valley: </a:t>
            </a:r>
            <a:r>
              <a:rPr lang="en-US" altLang="en-US" sz="2400" kern="0" dirty="0" err="1">
                <a:solidFill>
                  <a:sysClr val="windowText" lastClr="000000"/>
                </a:solidFill>
                <a:latin typeface="Arial" panose="020B0604020202020204" pitchFamily="34" charset="0"/>
                <a:cs typeface="Arial" panose="020B0604020202020204" pitchFamily="34" charset="0"/>
              </a:rPr>
              <a:t>Digitale</a:t>
            </a:r>
            <a:r>
              <a:rPr lang="en-US" altLang="en-US" sz="2400" kern="0" dirty="0">
                <a:solidFill>
                  <a:sysClr val="windowText" lastClr="000000"/>
                </a:solidFill>
                <a:latin typeface="Arial" panose="020B0604020202020204" pitchFamily="34" charset="0"/>
                <a:cs typeface="Arial" panose="020B0604020202020204" pitchFamily="34" charset="0"/>
              </a:rPr>
              <a:t> Technologiies</a:t>
            </a: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Hollywood/Bollywood: Movies</a:t>
            </a: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673930" lvl="2" indent="-259204">
              <a:buFont typeface="Symbol" panose="05050102010706020507" pitchFamily="18" charset="2"/>
              <a:buChar char="-"/>
            </a:pPr>
            <a:r>
              <a:rPr lang="en-US" altLang="en-US" sz="2400" kern="0" dirty="0">
                <a:solidFill>
                  <a:sysClr val="windowText" lastClr="000000"/>
                </a:solidFill>
                <a:latin typeface="Arial" panose="020B0604020202020204" pitchFamily="34" charset="0"/>
                <a:cs typeface="Arial" panose="020B0604020202020204" pitchFamily="34" charset="0"/>
              </a:rPr>
              <a:t>Historical Example: “</a:t>
            </a:r>
            <a:r>
              <a:rPr lang="en-US" altLang="en-US" sz="2400" kern="0" dirty="0" err="1">
                <a:solidFill>
                  <a:sysClr val="windowText" lastClr="000000"/>
                </a:solidFill>
                <a:latin typeface="Arial" panose="020B0604020202020204" pitchFamily="34" charset="0"/>
                <a:cs typeface="Arial" panose="020B0604020202020204" pitchFamily="34" charset="0"/>
                <a:hlinkClick r:id="rId3"/>
              </a:rPr>
              <a:t>Musecon</a:t>
            </a:r>
            <a:r>
              <a:rPr lang="en-US" altLang="en-US" sz="2400" kern="0" dirty="0">
                <a:solidFill>
                  <a:sysClr val="windowText" lastClr="000000"/>
                </a:solidFill>
                <a:latin typeface="Arial" panose="020B0604020202020204" pitchFamily="34" charset="0"/>
                <a:cs typeface="Arial" panose="020B0604020202020204" pitchFamily="34" charset="0"/>
                <a:hlinkClick r:id="rId3"/>
              </a:rPr>
              <a:t> Valley</a:t>
            </a:r>
            <a:r>
              <a:rPr lang="en-US" altLang="en-US" sz="2400" kern="0" dirty="0">
                <a:solidFill>
                  <a:sysClr val="windowText" lastClr="000000"/>
                </a:solidFill>
                <a:latin typeface="Arial" panose="020B0604020202020204" pitchFamily="34" charset="0"/>
                <a:cs typeface="Arial" panose="020B0604020202020204" pitchFamily="34" charset="0"/>
              </a:rPr>
              <a:t>” Until WW II </a:t>
            </a:r>
            <a:r>
              <a:rPr lang="en-US" altLang="en-US" sz="2400" kern="0" dirty="0" err="1">
                <a:solidFill>
                  <a:sysClr val="windowText" lastClr="000000"/>
                </a:solidFill>
                <a:latin typeface="Arial" panose="020B0604020202020204" pitchFamily="34" charset="0"/>
                <a:cs typeface="Arial" panose="020B0604020202020204" pitchFamily="34" charset="0"/>
              </a:rPr>
              <a:t>Klingenthal</a:t>
            </a:r>
            <a:r>
              <a:rPr lang="en-US" altLang="en-US" sz="2400" kern="0" dirty="0">
                <a:solidFill>
                  <a:sysClr val="windowText" lastClr="000000"/>
                </a:solidFill>
                <a:latin typeface="Arial" panose="020B0604020202020204" pitchFamily="34" charset="0"/>
                <a:cs typeface="Arial" panose="020B0604020202020204" pitchFamily="34" charset="0"/>
              </a:rPr>
              <a:t> und </a:t>
            </a:r>
            <a:r>
              <a:rPr lang="en-US" altLang="en-US" sz="2400" kern="0" dirty="0" err="1">
                <a:solidFill>
                  <a:sysClr val="windowText" lastClr="000000"/>
                </a:solidFill>
                <a:latin typeface="Arial" panose="020B0604020202020204" pitchFamily="34" charset="0"/>
                <a:cs typeface="Arial" panose="020B0604020202020204" pitchFamily="34" charset="0"/>
              </a:rPr>
              <a:t>Graslitz</a:t>
            </a:r>
            <a:r>
              <a:rPr lang="en-US" altLang="en-US" sz="2400" kern="0" dirty="0">
                <a:solidFill>
                  <a:sysClr val="windowText" lastClr="000000"/>
                </a:solidFill>
                <a:latin typeface="Arial" panose="020B0604020202020204" pitchFamily="34" charset="0"/>
                <a:cs typeface="Arial" panose="020B0604020202020204" pitchFamily="34" charset="0"/>
              </a:rPr>
              <a:t> (</a:t>
            </a:r>
            <a:r>
              <a:rPr lang="en-US" altLang="en-US" sz="2400" kern="0" dirty="0" err="1">
                <a:solidFill>
                  <a:sysClr val="windowText" lastClr="000000"/>
                </a:solidFill>
                <a:latin typeface="Arial" panose="020B0604020202020204" pitchFamily="34" charset="0"/>
                <a:cs typeface="Arial" panose="020B0604020202020204" pitchFamily="34" charset="0"/>
              </a:rPr>
              <a:t>Kraslice</a:t>
            </a:r>
            <a:r>
              <a:rPr lang="en-US" altLang="en-US" sz="2400" kern="0" dirty="0">
                <a:solidFill>
                  <a:sysClr val="windowText" lastClr="000000"/>
                </a:solidFill>
                <a:latin typeface="Arial" panose="020B0604020202020204" pitchFamily="34" charset="0"/>
                <a:cs typeface="Arial" panose="020B0604020202020204" pitchFamily="34" charset="0"/>
              </a:rPr>
              <a:t>) were leaders in </a:t>
            </a:r>
            <a:r>
              <a:rPr lang="en-US" altLang="en-US" sz="2400" kern="0" dirty="0" err="1">
                <a:solidFill>
                  <a:sysClr val="windowText" lastClr="000000"/>
                </a:solidFill>
                <a:latin typeface="Arial" panose="020B0604020202020204" pitchFamily="34" charset="0"/>
                <a:cs typeface="Arial" panose="020B0604020202020204" pitchFamily="34" charset="0"/>
              </a:rPr>
              <a:t>manufactoring</a:t>
            </a:r>
            <a:r>
              <a:rPr lang="en-US" altLang="en-US" sz="2400" kern="0" dirty="0">
                <a:solidFill>
                  <a:sysClr val="windowText" lastClr="000000"/>
                </a:solidFill>
                <a:latin typeface="Arial" panose="020B0604020202020204" pitchFamily="34" charset="0"/>
                <a:cs typeface="Arial" panose="020B0604020202020204" pitchFamily="34" charset="0"/>
              </a:rPr>
              <a:t> musical instruments with small and medium-sized companies</a:t>
            </a:r>
          </a:p>
          <a:p>
            <a:pPr marL="673930" lvl="2" indent="-259204">
              <a:buFont typeface="Symbol" panose="05050102010706020507" pitchFamily="18" charset="2"/>
              <a:buChar char="-"/>
            </a:pPr>
            <a:endParaRPr lang="en-US" altLang="en-US" sz="2400" kern="0" dirty="0">
              <a:solidFill>
                <a:sysClr val="windowText" lastClr="000000"/>
              </a:solidFill>
              <a:latin typeface="Arial" panose="020B0604020202020204" pitchFamily="34" charset="0"/>
              <a:cs typeface="Arial" panose="020B0604020202020204" pitchFamily="34" charset="0"/>
            </a:endParaRPr>
          </a:p>
          <a:p>
            <a:pPr marL="457200" indent="-457200">
              <a:buFont typeface="Wingdings" panose="05000000000000000000" pitchFamily="2" charset="2"/>
              <a:buChar char="Ø"/>
            </a:pPr>
            <a:r>
              <a:rPr lang="en-US" sz="2400" dirty="0"/>
              <a:t>Clustering     </a:t>
            </a:r>
          </a:p>
          <a:p>
            <a:pPr marL="457200" indent="-457200">
              <a:buFont typeface="Wingdings" panose="05000000000000000000" pitchFamily="2" charset="2"/>
              <a:buChar char="Ø"/>
            </a:pPr>
            <a:r>
              <a:rPr lang="en-US" sz="2400" dirty="0"/>
              <a:t>Starting point for an economic geographic analysis</a:t>
            </a:r>
            <a:endParaRPr lang="en-US" sz="2400"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F4D3FDA2-BD92-68FE-D7A1-051D23FD985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2DC986BC-2A9A-4483-A138-A53585E2BC54}"/>
              </a:ext>
            </a:extLst>
          </p:cNvPr>
          <p:cNvSpPr txBox="1"/>
          <p:nvPr/>
        </p:nvSpPr>
        <p:spPr>
          <a:xfrm>
            <a:off x="3257551" y="281001"/>
            <a:ext cx="6142566" cy="369332"/>
          </a:xfrm>
          <a:prstGeom prst="rect">
            <a:avLst/>
          </a:prstGeom>
          <a:noFill/>
        </p:spPr>
        <p:txBody>
          <a:bodyPr wrap="square">
            <a:spAutoFit/>
          </a:bodyPr>
          <a:lstStyle/>
          <a:p>
            <a:r>
              <a:rPr lang="de-DE" b="1" dirty="0" err="1"/>
              <a:t>Examples</a:t>
            </a:r>
            <a:r>
              <a:rPr lang="de-DE" b="1" dirty="0"/>
              <a:t> </a:t>
            </a:r>
            <a:r>
              <a:rPr lang="de-DE" b="1" dirty="0" err="1"/>
              <a:t>of</a:t>
            </a:r>
            <a:r>
              <a:rPr lang="de-DE" b="1" dirty="0"/>
              <a:t> external </a:t>
            </a:r>
            <a:r>
              <a:rPr lang="de-DE" b="1" dirty="0" err="1"/>
              <a:t>economies</a:t>
            </a:r>
            <a:r>
              <a:rPr lang="de-DE" b="1" dirty="0"/>
              <a:t> </a:t>
            </a:r>
            <a:r>
              <a:rPr lang="de-DE" b="1" dirty="0" err="1"/>
              <a:t>of</a:t>
            </a:r>
            <a:r>
              <a:rPr lang="de-DE" b="1" dirty="0"/>
              <a:t> </a:t>
            </a:r>
            <a:r>
              <a:rPr lang="de-DE" b="1" dirty="0" err="1"/>
              <a:t>scale</a:t>
            </a:r>
            <a:endParaRPr lang="de-DE" b="1" dirty="0"/>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1013F46A-8791-471E-87E7-F55B37DF0324}"/>
                  </a:ext>
                </a:extLst>
              </p14:cNvPr>
              <p14:cNvContentPartPr/>
              <p14:nvPr/>
            </p14:nvContentPartPr>
            <p14:xfrm>
              <a:off x="569253" y="1981867"/>
              <a:ext cx="4717080" cy="246600"/>
            </p14:xfrm>
          </p:contentPart>
        </mc:Choice>
        <mc:Fallback>
          <p:pic>
            <p:nvPicPr>
              <p:cNvPr id="3" name="Freihand 2">
                <a:extLst>
                  <a:ext uri="{FF2B5EF4-FFF2-40B4-BE49-F238E27FC236}">
                    <a16:creationId xmlns:a16="http://schemas.microsoft.com/office/drawing/2014/main" id="{1013F46A-8791-471E-87E7-F55B37DF0324}"/>
                  </a:ext>
                </a:extLst>
              </p:cNvPr>
              <p:cNvPicPr/>
              <p:nvPr/>
            </p:nvPicPr>
            <p:blipFill>
              <a:blip r:embed="rId5"/>
              <a:stretch>
                <a:fillRect/>
              </a:stretch>
            </p:blipFill>
            <p:spPr>
              <a:xfrm>
                <a:off x="564933" y="1977547"/>
                <a:ext cx="47257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1" name="Freihand 10">
                <a:extLst>
                  <a:ext uri="{FF2B5EF4-FFF2-40B4-BE49-F238E27FC236}">
                    <a16:creationId xmlns:a16="http://schemas.microsoft.com/office/drawing/2014/main" id="{1BC207E2-D62E-4B06-BB5A-8AE0061065D6}"/>
                  </a:ext>
                </a:extLst>
              </p14:cNvPr>
              <p14:cNvContentPartPr/>
              <p14:nvPr/>
            </p14:nvContentPartPr>
            <p14:xfrm>
              <a:off x="3488853" y="2815627"/>
              <a:ext cx="2478960" cy="839520"/>
            </p14:xfrm>
          </p:contentPart>
        </mc:Choice>
        <mc:Fallback>
          <p:pic>
            <p:nvPicPr>
              <p:cNvPr id="11" name="Freihand 10">
                <a:extLst>
                  <a:ext uri="{FF2B5EF4-FFF2-40B4-BE49-F238E27FC236}">
                    <a16:creationId xmlns:a16="http://schemas.microsoft.com/office/drawing/2014/main" id="{1BC207E2-D62E-4B06-BB5A-8AE0061065D6}"/>
                  </a:ext>
                </a:extLst>
              </p:cNvPr>
              <p:cNvPicPr/>
              <p:nvPr/>
            </p:nvPicPr>
            <p:blipFill>
              <a:blip r:embed="rId7"/>
              <a:stretch>
                <a:fillRect/>
              </a:stretch>
            </p:blipFill>
            <p:spPr>
              <a:xfrm>
                <a:off x="3484533" y="2811307"/>
                <a:ext cx="2487600" cy="8481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Freihand 12">
                <a:extLst>
                  <a:ext uri="{FF2B5EF4-FFF2-40B4-BE49-F238E27FC236}">
                    <a16:creationId xmlns:a16="http://schemas.microsoft.com/office/drawing/2014/main" id="{E64126E9-58C7-4933-AB14-57529CD79B42}"/>
                  </a:ext>
                </a:extLst>
              </p14:cNvPr>
              <p14:cNvContentPartPr/>
              <p14:nvPr/>
            </p14:nvContentPartPr>
            <p14:xfrm>
              <a:off x="240573" y="4332667"/>
              <a:ext cx="2035800" cy="793800"/>
            </p14:xfrm>
          </p:contentPart>
        </mc:Choice>
        <mc:Fallback>
          <p:pic>
            <p:nvPicPr>
              <p:cNvPr id="13" name="Freihand 12">
                <a:extLst>
                  <a:ext uri="{FF2B5EF4-FFF2-40B4-BE49-F238E27FC236}">
                    <a16:creationId xmlns:a16="http://schemas.microsoft.com/office/drawing/2014/main" id="{E64126E9-58C7-4933-AB14-57529CD79B42}"/>
                  </a:ext>
                </a:extLst>
              </p:cNvPr>
              <p:cNvPicPr/>
              <p:nvPr/>
            </p:nvPicPr>
            <p:blipFill>
              <a:blip r:embed="rId9"/>
              <a:stretch>
                <a:fillRect/>
              </a:stretch>
            </p:blipFill>
            <p:spPr>
              <a:xfrm>
                <a:off x="236253" y="4328347"/>
                <a:ext cx="2044440" cy="802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Freihand 13">
                <a:extLst>
                  <a:ext uri="{FF2B5EF4-FFF2-40B4-BE49-F238E27FC236}">
                    <a16:creationId xmlns:a16="http://schemas.microsoft.com/office/drawing/2014/main" id="{39769E75-4FA1-45BA-BD96-231C9F6AB56C}"/>
                  </a:ext>
                </a:extLst>
              </p14:cNvPr>
              <p14:cNvContentPartPr/>
              <p14:nvPr/>
            </p14:nvContentPartPr>
            <p14:xfrm>
              <a:off x="2713053" y="4677187"/>
              <a:ext cx="5118120" cy="1259280"/>
            </p14:xfrm>
          </p:contentPart>
        </mc:Choice>
        <mc:Fallback>
          <p:pic>
            <p:nvPicPr>
              <p:cNvPr id="14" name="Freihand 13">
                <a:extLst>
                  <a:ext uri="{FF2B5EF4-FFF2-40B4-BE49-F238E27FC236}">
                    <a16:creationId xmlns:a16="http://schemas.microsoft.com/office/drawing/2014/main" id="{39769E75-4FA1-45BA-BD96-231C9F6AB56C}"/>
                  </a:ext>
                </a:extLst>
              </p:cNvPr>
              <p:cNvPicPr/>
              <p:nvPr/>
            </p:nvPicPr>
            <p:blipFill>
              <a:blip r:embed="rId11"/>
              <a:stretch>
                <a:fillRect/>
              </a:stretch>
            </p:blipFill>
            <p:spPr>
              <a:xfrm>
                <a:off x="2708733" y="4672867"/>
                <a:ext cx="5126760" cy="1267920"/>
              </a:xfrm>
              <a:prstGeom prst="rect">
                <a:avLst/>
              </a:prstGeom>
            </p:spPr>
          </p:pic>
        </mc:Fallback>
      </mc:AlternateContent>
      <p:grpSp>
        <p:nvGrpSpPr>
          <p:cNvPr id="16" name="Gruppieren 15">
            <a:extLst>
              <a:ext uri="{FF2B5EF4-FFF2-40B4-BE49-F238E27FC236}">
                <a16:creationId xmlns:a16="http://schemas.microsoft.com/office/drawing/2014/main" id="{0024F74D-11EB-431C-912B-5DD2DEA8E44E}"/>
              </a:ext>
            </a:extLst>
          </p:cNvPr>
          <p:cNvGrpSpPr/>
          <p:nvPr/>
        </p:nvGrpSpPr>
        <p:grpSpPr>
          <a:xfrm>
            <a:off x="515253" y="2714107"/>
            <a:ext cx="5919120" cy="1130040"/>
            <a:chOff x="515253" y="2714107"/>
            <a:chExt cx="5919120" cy="1130040"/>
          </a:xfrm>
        </p:grpSpPr>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F96F77BD-FA4E-43CE-A1D9-37A8DDAAF10D}"/>
                    </a:ext>
                  </a:extLst>
                </p14:cNvPr>
                <p14:cNvContentPartPr/>
                <p14:nvPr/>
              </p14:nvContentPartPr>
              <p14:xfrm>
                <a:off x="515253" y="2753347"/>
                <a:ext cx="1639800" cy="93960"/>
              </p14:xfrm>
            </p:contentPart>
          </mc:Choice>
          <mc:Fallback>
            <p:pic>
              <p:nvPicPr>
                <p:cNvPr id="8" name="Freihand 7">
                  <a:extLst>
                    <a:ext uri="{FF2B5EF4-FFF2-40B4-BE49-F238E27FC236}">
                      <a16:creationId xmlns:a16="http://schemas.microsoft.com/office/drawing/2014/main" id="{F96F77BD-FA4E-43CE-A1D9-37A8DDAAF10D}"/>
                    </a:ext>
                  </a:extLst>
                </p:cNvPr>
                <p:cNvPicPr/>
                <p:nvPr/>
              </p:nvPicPr>
              <p:blipFill>
                <a:blip r:embed="rId13"/>
                <a:stretch>
                  <a:fillRect/>
                </a:stretch>
              </p:blipFill>
              <p:spPr>
                <a:xfrm>
                  <a:off x="510933" y="2749027"/>
                  <a:ext cx="16484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7609751D-3945-4090-92F6-AA85D0D5D882}"/>
                    </a:ext>
                  </a:extLst>
                </p14:cNvPr>
                <p14:cNvContentPartPr/>
                <p14:nvPr/>
              </p14:nvContentPartPr>
              <p14:xfrm>
                <a:off x="2264133" y="2715907"/>
                <a:ext cx="1317960" cy="121680"/>
              </p14:xfrm>
            </p:contentPart>
          </mc:Choice>
          <mc:Fallback>
            <p:pic>
              <p:nvPicPr>
                <p:cNvPr id="9" name="Freihand 8">
                  <a:extLst>
                    <a:ext uri="{FF2B5EF4-FFF2-40B4-BE49-F238E27FC236}">
                      <a16:creationId xmlns:a16="http://schemas.microsoft.com/office/drawing/2014/main" id="{7609751D-3945-4090-92F6-AA85D0D5D882}"/>
                    </a:ext>
                  </a:extLst>
                </p:cNvPr>
                <p:cNvPicPr/>
                <p:nvPr/>
              </p:nvPicPr>
              <p:blipFill>
                <a:blip r:embed="rId15"/>
                <a:stretch>
                  <a:fillRect/>
                </a:stretch>
              </p:blipFill>
              <p:spPr>
                <a:xfrm>
                  <a:off x="2259813" y="2711587"/>
                  <a:ext cx="132660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3A131BB2-8CE4-4492-87DD-E3399B738090}"/>
                    </a:ext>
                  </a:extLst>
                </p14:cNvPr>
                <p14:cNvContentPartPr/>
                <p14:nvPr/>
              </p14:nvContentPartPr>
              <p14:xfrm>
                <a:off x="3365013" y="2714107"/>
                <a:ext cx="3069360" cy="1130040"/>
              </p14:xfrm>
            </p:contentPart>
          </mc:Choice>
          <mc:Fallback>
            <p:pic>
              <p:nvPicPr>
                <p:cNvPr id="15" name="Freihand 14">
                  <a:extLst>
                    <a:ext uri="{FF2B5EF4-FFF2-40B4-BE49-F238E27FC236}">
                      <a16:creationId xmlns:a16="http://schemas.microsoft.com/office/drawing/2014/main" id="{3A131BB2-8CE4-4492-87DD-E3399B738090}"/>
                    </a:ext>
                  </a:extLst>
                </p:cNvPr>
                <p:cNvPicPr/>
                <p:nvPr/>
              </p:nvPicPr>
              <p:blipFill>
                <a:blip r:embed="rId17"/>
                <a:stretch>
                  <a:fillRect/>
                </a:stretch>
              </p:blipFill>
              <p:spPr>
                <a:xfrm>
                  <a:off x="3360693" y="2709787"/>
                  <a:ext cx="3078000" cy="1138680"/>
                </a:xfrm>
                <a:prstGeom prst="rect">
                  <a:avLst/>
                </a:prstGeom>
              </p:spPr>
            </p:pic>
          </mc:Fallback>
        </mc:AlternateContent>
      </p:grpSp>
    </p:spTree>
    <p:extLst>
      <p:ext uri="{BB962C8B-B14F-4D97-AF65-F5344CB8AC3E}">
        <p14:creationId xmlns:p14="http://schemas.microsoft.com/office/powerpoint/2010/main" val="3779906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CD6CF-6093-8F7D-D707-5A59F31E541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4D9361A-65A6-B8F9-95B8-090EDB38EF3C}"/>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External Economies of Scale and Welfare</a:t>
            </a:r>
          </a:p>
        </p:txBody>
      </p:sp>
      <p:sp>
        <p:nvSpPr>
          <p:cNvPr id="9" name="Textfeld 8">
            <a:extLst>
              <a:ext uri="{FF2B5EF4-FFF2-40B4-BE49-F238E27FC236}">
                <a16:creationId xmlns:a16="http://schemas.microsoft.com/office/drawing/2014/main" id="{65DDFC24-3DC8-EA59-D4B4-611E7FB5BF7C}"/>
              </a:ext>
            </a:extLst>
          </p:cNvPr>
          <p:cNvSpPr txBox="1"/>
          <p:nvPr/>
        </p:nvSpPr>
        <p:spPr>
          <a:xfrm>
            <a:off x="0" y="613101"/>
            <a:ext cx="9144000" cy="5519638"/>
          </a:xfrm>
          <a:prstGeom prst="rect">
            <a:avLst/>
          </a:prstGeom>
          <a:noFill/>
        </p:spPr>
        <p:txBody>
          <a:bodyPr wrap="square" rtlCol="0">
            <a:noAutofit/>
          </a:bodyPr>
          <a:lstStyle/>
          <a:p>
            <a:pPr marL="457200" indent="-457200">
              <a:buFont typeface="Arial" panose="020B0604020202020204" pitchFamily="34" charset="0"/>
              <a:buChar char="•"/>
            </a:pPr>
            <a:r>
              <a:rPr lang="en-US" sz="2800" dirty="0"/>
              <a:t>Foreign trade based on external economies of scale is less clear in its impact on national welfare than foreign trade caused by comparative advantages or economies of scale at the firm level.</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External economies of scale mean that historical development and chance can play a decisive role in the formation of the trade pattern.</a:t>
            </a:r>
          </a:p>
          <a:p>
            <a:pPr marL="457200" indent="-457200">
              <a:buFont typeface="Arial" panose="020B0604020202020204" pitchFamily="34" charset="0"/>
              <a:buChar char="•"/>
            </a:pPr>
            <a:endParaRPr lang="en-US" sz="2800" dirty="0"/>
          </a:p>
        </p:txBody>
      </p:sp>
      <p:sp>
        <p:nvSpPr>
          <p:cNvPr id="5" name="Rechteck 4">
            <a:extLst>
              <a:ext uri="{FF2B5EF4-FFF2-40B4-BE49-F238E27FC236}">
                <a16:creationId xmlns:a16="http://schemas.microsoft.com/office/drawing/2014/main" id="{78761E1B-60ED-863D-829B-3501FA82B9F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27A0FE9-BFA9-47A8-85A9-D97D052FEA84}"/>
                  </a:ext>
                </a:extLst>
              </p14:cNvPr>
              <p14:cNvContentPartPr/>
              <p14:nvPr/>
            </p14:nvContentPartPr>
            <p14:xfrm>
              <a:off x="478173" y="3183187"/>
              <a:ext cx="3123000" cy="122760"/>
            </p14:xfrm>
          </p:contentPart>
        </mc:Choice>
        <mc:Fallback>
          <p:pic>
            <p:nvPicPr>
              <p:cNvPr id="2" name="Freihand 1">
                <a:extLst>
                  <a:ext uri="{FF2B5EF4-FFF2-40B4-BE49-F238E27FC236}">
                    <a16:creationId xmlns:a16="http://schemas.microsoft.com/office/drawing/2014/main" id="{E27A0FE9-BFA9-47A8-85A9-D97D052FEA84}"/>
                  </a:ext>
                </a:extLst>
              </p:cNvPr>
              <p:cNvPicPr/>
              <p:nvPr/>
            </p:nvPicPr>
            <p:blipFill>
              <a:blip r:embed="rId4"/>
              <a:stretch>
                <a:fillRect/>
              </a:stretch>
            </p:blipFill>
            <p:spPr>
              <a:xfrm>
                <a:off x="473853" y="3178867"/>
                <a:ext cx="3131640" cy="131400"/>
              </a:xfrm>
              <a:prstGeom prst="rect">
                <a:avLst/>
              </a:prstGeom>
            </p:spPr>
          </p:pic>
        </mc:Fallback>
      </mc:AlternateContent>
    </p:spTree>
    <p:extLst>
      <p:ext uri="{BB962C8B-B14F-4D97-AF65-F5344CB8AC3E}">
        <p14:creationId xmlns:p14="http://schemas.microsoft.com/office/powerpoint/2010/main" val="40007513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A93F9-5568-B8EF-D1D5-697E596F7C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60F46F4-439B-FB64-1B07-BA863C6E7684}"/>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External Economies of Scale and Trade</a:t>
            </a:r>
          </a:p>
        </p:txBody>
      </p:sp>
      <p:sp>
        <p:nvSpPr>
          <p:cNvPr id="9" name="Textfeld 8">
            <a:extLst>
              <a:ext uri="{FF2B5EF4-FFF2-40B4-BE49-F238E27FC236}">
                <a16:creationId xmlns:a16="http://schemas.microsoft.com/office/drawing/2014/main" id="{A40113DD-5997-6E17-87D0-EFB5762661EC}"/>
              </a:ext>
            </a:extLst>
          </p:cNvPr>
          <p:cNvSpPr txBox="1"/>
          <p:nvPr/>
        </p:nvSpPr>
        <p:spPr>
          <a:xfrm>
            <a:off x="814137" y="669181"/>
            <a:ext cx="9144000" cy="5519638"/>
          </a:xfrm>
          <a:prstGeom prst="rect">
            <a:avLst/>
          </a:prstGeom>
          <a:noFill/>
        </p:spPr>
        <p:txBody>
          <a:bodyPr wrap="square" rtlCol="0">
            <a:noAutofit/>
          </a:bodyPr>
          <a:lstStyle/>
          <a:p>
            <a:r>
              <a:rPr lang="en-US" sz="2600" i="1" dirty="0"/>
              <a:t>“When an industry has thus chosen a locality for itself, it is likely</a:t>
            </a:r>
          </a:p>
          <a:p>
            <a:r>
              <a:rPr lang="en-US" sz="2600" i="1" dirty="0"/>
              <a:t>to stay there long: so great are the advantages which people</a:t>
            </a:r>
          </a:p>
          <a:p>
            <a:r>
              <a:rPr lang="en-US" sz="2600" i="1" dirty="0"/>
              <a:t>following the same skilled trade get from near neighborhood to</a:t>
            </a:r>
          </a:p>
          <a:p>
            <a:r>
              <a:rPr lang="en-US" sz="2600" i="1" dirty="0"/>
              <a:t>one another. </a:t>
            </a:r>
            <a:r>
              <a:rPr lang="en-US" sz="2600" i="1" dirty="0">
                <a:solidFill>
                  <a:schemeClr val="tx2">
                    <a:lumMod val="60000"/>
                    <a:lumOff val="40000"/>
                  </a:schemeClr>
                </a:solidFill>
              </a:rPr>
              <a:t>The mysteries of the trade become no mysteries;</a:t>
            </a:r>
          </a:p>
          <a:p>
            <a:r>
              <a:rPr lang="en-US" sz="2600" i="1" dirty="0">
                <a:solidFill>
                  <a:schemeClr val="tx2">
                    <a:lumMod val="60000"/>
                    <a:lumOff val="40000"/>
                  </a:schemeClr>
                </a:solidFill>
              </a:rPr>
              <a:t>but are as it were in the air</a:t>
            </a:r>
            <a:r>
              <a:rPr lang="en-US" sz="2600" i="1" dirty="0"/>
              <a:t>,... Good work is rightly appreciated,</a:t>
            </a:r>
          </a:p>
          <a:p>
            <a:r>
              <a:rPr lang="en-US" sz="2600" i="1" dirty="0"/>
              <a:t>inventions and improvements in machinery, in processes and the</a:t>
            </a:r>
          </a:p>
          <a:p>
            <a:r>
              <a:rPr lang="en-US" sz="2600" i="1" dirty="0"/>
              <a:t>general organization of the business have their merits promptly</a:t>
            </a:r>
          </a:p>
          <a:p>
            <a:r>
              <a:rPr lang="en-US" sz="2600" i="1" dirty="0"/>
              <a:t>discussed: </a:t>
            </a:r>
            <a:r>
              <a:rPr lang="en-US" sz="2600" i="1" dirty="0">
                <a:solidFill>
                  <a:schemeClr val="tx2">
                    <a:lumMod val="60000"/>
                    <a:lumOff val="40000"/>
                  </a:schemeClr>
                </a:solidFill>
              </a:rPr>
              <a:t>if one man starts a new idea, it is taken up by others</a:t>
            </a:r>
          </a:p>
          <a:p>
            <a:r>
              <a:rPr lang="en-US" sz="2600" i="1" dirty="0">
                <a:solidFill>
                  <a:schemeClr val="tx2">
                    <a:lumMod val="60000"/>
                    <a:lumOff val="40000"/>
                  </a:schemeClr>
                </a:solidFill>
              </a:rPr>
              <a:t>and combined with suggestions of their own; and thus it becomes</a:t>
            </a:r>
          </a:p>
          <a:p>
            <a:r>
              <a:rPr lang="en-US" sz="2600" i="1" dirty="0">
                <a:solidFill>
                  <a:schemeClr val="tx2">
                    <a:lumMod val="60000"/>
                    <a:lumOff val="40000"/>
                  </a:schemeClr>
                </a:solidFill>
              </a:rPr>
              <a:t>the source of further new ideas</a:t>
            </a:r>
            <a:r>
              <a:rPr lang="en-US" sz="2600" i="1" dirty="0"/>
              <a:t>.</a:t>
            </a:r>
          </a:p>
          <a:p>
            <a:endParaRPr lang="en-US" sz="2600" i="1" dirty="0"/>
          </a:p>
          <a:p>
            <a:r>
              <a:rPr lang="en-US" sz="2400" dirty="0"/>
              <a:t>Marshall (Principles of Economics, London: MacMillan, 1920)</a:t>
            </a:r>
            <a:endParaRPr lang="de-DE" sz="2000" dirty="0"/>
          </a:p>
        </p:txBody>
      </p:sp>
      <p:sp>
        <p:nvSpPr>
          <p:cNvPr id="6" name="Rechteck 5">
            <a:extLst>
              <a:ext uri="{FF2B5EF4-FFF2-40B4-BE49-F238E27FC236}">
                <a16:creationId xmlns:a16="http://schemas.microsoft.com/office/drawing/2014/main" id="{DEDC4A18-0415-2BB2-7F8A-9D13529C664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D0F7D93-80F3-4427-8A43-0DA218657323}"/>
                  </a:ext>
                </a:extLst>
              </p14:cNvPr>
              <p14:cNvContentPartPr/>
              <p14:nvPr/>
            </p14:nvContentPartPr>
            <p14:xfrm>
              <a:off x="2635653" y="434587"/>
              <a:ext cx="6653160" cy="212040"/>
            </p14:xfrm>
          </p:contentPart>
        </mc:Choice>
        <mc:Fallback>
          <p:pic>
            <p:nvPicPr>
              <p:cNvPr id="2" name="Freihand 1">
                <a:extLst>
                  <a:ext uri="{FF2B5EF4-FFF2-40B4-BE49-F238E27FC236}">
                    <a16:creationId xmlns:a16="http://schemas.microsoft.com/office/drawing/2014/main" id="{BD0F7D93-80F3-4427-8A43-0DA218657323}"/>
                  </a:ext>
                </a:extLst>
              </p:cNvPr>
              <p:cNvPicPr/>
              <p:nvPr/>
            </p:nvPicPr>
            <p:blipFill>
              <a:blip r:embed="rId4"/>
              <a:stretch>
                <a:fillRect/>
              </a:stretch>
            </p:blipFill>
            <p:spPr>
              <a:xfrm>
                <a:off x="2631333" y="430267"/>
                <a:ext cx="6661800" cy="220680"/>
              </a:xfrm>
              <a:prstGeom prst="rect">
                <a:avLst/>
              </a:prstGeom>
            </p:spPr>
          </p:pic>
        </mc:Fallback>
      </mc:AlternateContent>
      <p:grpSp>
        <p:nvGrpSpPr>
          <p:cNvPr id="11" name="Gruppieren 10">
            <a:extLst>
              <a:ext uri="{FF2B5EF4-FFF2-40B4-BE49-F238E27FC236}">
                <a16:creationId xmlns:a16="http://schemas.microsoft.com/office/drawing/2014/main" id="{EE788774-EBB2-43AB-824F-C9058BFD6C87}"/>
              </a:ext>
            </a:extLst>
          </p:cNvPr>
          <p:cNvGrpSpPr/>
          <p:nvPr/>
        </p:nvGrpSpPr>
        <p:grpSpPr>
          <a:xfrm>
            <a:off x="176133" y="5069587"/>
            <a:ext cx="526680" cy="302040"/>
            <a:chOff x="176133" y="5069587"/>
            <a:chExt cx="526680" cy="30204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407097DB-2131-444D-9027-78B2CAD5F9D3}"/>
                    </a:ext>
                  </a:extLst>
                </p14:cNvPr>
                <p14:cNvContentPartPr/>
                <p14:nvPr/>
              </p14:nvContentPartPr>
              <p14:xfrm>
                <a:off x="176133" y="5076067"/>
                <a:ext cx="100080" cy="255960"/>
              </p14:xfrm>
            </p:contentPart>
          </mc:Choice>
          <mc:Fallback>
            <p:pic>
              <p:nvPicPr>
                <p:cNvPr id="3" name="Freihand 2">
                  <a:extLst>
                    <a:ext uri="{FF2B5EF4-FFF2-40B4-BE49-F238E27FC236}">
                      <a16:creationId xmlns:a16="http://schemas.microsoft.com/office/drawing/2014/main" id="{407097DB-2131-444D-9027-78B2CAD5F9D3}"/>
                    </a:ext>
                  </a:extLst>
                </p:cNvPr>
                <p:cNvPicPr/>
                <p:nvPr/>
              </p:nvPicPr>
              <p:blipFill>
                <a:blip r:embed="rId6"/>
                <a:stretch>
                  <a:fillRect/>
                </a:stretch>
              </p:blipFill>
              <p:spPr>
                <a:xfrm>
                  <a:off x="171813" y="5071747"/>
                  <a:ext cx="10872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41832A4-6177-4828-AC6D-C9BC8B7BEC19}"/>
                    </a:ext>
                  </a:extLst>
                </p14:cNvPr>
                <p14:cNvContentPartPr/>
                <p14:nvPr/>
              </p14:nvContentPartPr>
              <p14:xfrm>
                <a:off x="196653" y="5143387"/>
                <a:ext cx="131400" cy="183960"/>
              </p14:xfrm>
            </p:contentPart>
          </mc:Choice>
          <mc:Fallback>
            <p:pic>
              <p:nvPicPr>
                <p:cNvPr id="5" name="Freihand 4">
                  <a:extLst>
                    <a:ext uri="{FF2B5EF4-FFF2-40B4-BE49-F238E27FC236}">
                      <a16:creationId xmlns:a16="http://schemas.microsoft.com/office/drawing/2014/main" id="{341832A4-6177-4828-AC6D-C9BC8B7BEC19}"/>
                    </a:ext>
                  </a:extLst>
                </p:cNvPr>
                <p:cNvPicPr/>
                <p:nvPr/>
              </p:nvPicPr>
              <p:blipFill>
                <a:blip r:embed="rId8"/>
                <a:stretch>
                  <a:fillRect/>
                </a:stretch>
              </p:blipFill>
              <p:spPr>
                <a:xfrm>
                  <a:off x="192333" y="5139067"/>
                  <a:ext cx="140040" cy="19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8E3B5B21-87FB-4219-9E90-307E7DDA2C25}"/>
                    </a:ext>
                  </a:extLst>
                </p14:cNvPr>
                <p14:cNvContentPartPr/>
                <p14:nvPr/>
              </p14:nvContentPartPr>
              <p14:xfrm>
                <a:off x="344973" y="5071387"/>
                <a:ext cx="29520" cy="225000"/>
              </p14:xfrm>
            </p:contentPart>
          </mc:Choice>
          <mc:Fallback>
            <p:pic>
              <p:nvPicPr>
                <p:cNvPr id="7" name="Freihand 6">
                  <a:extLst>
                    <a:ext uri="{FF2B5EF4-FFF2-40B4-BE49-F238E27FC236}">
                      <a16:creationId xmlns:a16="http://schemas.microsoft.com/office/drawing/2014/main" id="{8E3B5B21-87FB-4219-9E90-307E7DDA2C25}"/>
                    </a:ext>
                  </a:extLst>
                </p:cNvPr>
                <p:cNvPicPr/>
                <p:nvPr/>
              </p:nvPicPr>
              <p:blipFill>
                <a:blip r:embed="rId10"/>
                <a:stretch>
                  <a:fillRect/>
                </a:stretch>
              </p:blipFill>
              <p:spPr>
                <a:xfrm>
                  <a:off x="340653" y="5067067"/>
                  <a:ext cx="38160" cy="233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8FEFB679-9B1A-4D12-BE53-14AD4FCE67BB}"/>
                    </a:ext>
                  </a:extLst>
                </p14:cNvPr>
                <p14:cNvContentPartPr/>
                <p14:nvPr/>
              </p14:nvContentPartPr>
              <p14:xfrm>
                <a:off x="407253" y="5069587"/>
                <a:ext cx="172440" cy="302040"/>
              </p14:xfrm>
            </p:contentPart>
          </mc:Choice>
          <mc:Fallback>
            <p:pic>
              <p:nvPicPr>
                <p:cNvPr id="8" name="Freihand 7">
                  <a:extLst>
                    <a:ext uri="{FF2B5EF4-FFF2-40B4-BE49-F238E27FC236}">
                      <a16:creationId xmlns:a16="http://schemas.microsoft.com/office/drawing/2014/main" id="{8FEFB679-9B1A-4D12-BE53-14AD4FCE67BB}"/>
                    </a:ext>
                  </a:extLst>
                </p:cNvPr>
                <p:cNvPicPr/>
                <p:nvPr/>
              </p:nvPicPr>
              <p:blipFill>
                <a:blip r:embed="rId12"/>
                <a:stretch>
                  <a:fillRect/>
                </a:stretch>
              </p:blipFill>
              <p:spPr>
                <a:xfrm>
                  <a:off x="402933" y="5065267"/>
                  <a:ext cx="181080" cy="31068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0E7EE623-1678-4B67-9B2A-E8A8BAFA7685}"/>
                    </a:ext>
                  </a:extLst>
                </p14:cNvPr>
                <p14:cNvContentPartPr/>
                <p14:nvPr/>
              </p14:nvContentPartPr>
              <p14:xfrm>
                <a:off x="593013" y="5131507"/>
                <a:ext cx="109800" cy="164160"/>
              </p14:xfrm>
            </p:contentPart>
          </mc:Choice>
          <mc:Fallback>
            <p:pic>
              <p:nvPicPr>
                <p:cNvPr id="10" name="Freihand 9">
                  <a:extLst>
                    <a:ext uri="{FF2B5EF4-FFF2-40B4-BE49-F238E27FC236}">
                      <a16:creationId xmlns:a16="http://schemas.microsoft.com/office/drawing/2014/main" id="{0E7EE623-1678-4B67-9B2A-E8A8BAFA7685}"/>
                    </a:ext>
                  </a:extLst>
                </p:cNvPr>
                <p:cNvPicPr/>
                <p:nvPr/>
              </p:nvPicPr>
              <p:blipFill>
                <a:blip r:embed="rId14"/>
                <a:stretch>
                  <a:fillRect/>
                </a:stretch>
              </p:blipFill>
              <p:spPr>
                <a:xfrm>
                  <a:off x="588693" y="5127187"/>
                  <a:ext cx="118440" cy="172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
            <p14:nvContentPartPr>
              <p14:cNvPr id="12" name="Freihand 11">
                <a:extLst>
                  <a:ext uri="{FF2B5EF4-FFF2-40B4-BE49-F238E27FC236}">
                    <a16:creationId xmlns:a16="http://schemas.microsoft.com/office/drawing/2014/main" id="{ADD84A62-F758-4F23-A7EC-54594368927B}"/>
                  </a:ext>
                </a:extLst>
              </p14:cNvPr>
              <p14:cNvContentPartPr/>
              <p14:nvPr/>
            </p14:nvContentPartPr>
            <p14:xfrm>
              <a:off x="923853" y="5418067"/>
              <a:ext cx="1148040" cy="71640"/>
            </p14:xfrm>
          </p:contentPart>
        </mc:Choice>
        <mc:Fallback>
          <p:pic>
            <p:nvPicPr>
              <p:cNvPr id="12" name="Freihand 11">
                <a:extLst>
                  <a:ext uri="{FF2B5EF4-FFF2-40B4-BE49-F238E27FC236}">
                    <a16:creationId xmlns:a16="http://schemas.microsoft.com/office/drawing/2014/main" id="{ADD84A62-F758-4F23-A7EC-54594368927B}"/>
                  </a:ext>
                </a:extLst>
              </p:cNvPr>
              <p:cNvPicPr/>
              <p:nvPr/>
            </p:nvPicPr>
            <p:blipFill>
              <a:blip r:embed="rId16"/>
              <a:stretch>
                <a:fillRect/>
              </a:stretch>
            </p:blipFill>
            <p:spPr>
              <a:xfrm>
                <a:off x="919533" y="5413747"/>
                <a:ext cx="1156680" cy="80280"/>
              </a:xfrm>
              <a:prstGeom prst="rect">
                <a:avLst/>
              </a:prstGeom>
            </p:spPr>
          </p:pic>
        </mc:Fallback>
      </mc:AlternateContent>
      <p:grpSp>
        <p:nvGrpSpPr>
          <p:cNvPr id="128" name="Gruppieren 127">
            <a:extLst>
              <a:ext uri="{FF2B5EF4-FFF2-40B4-BE49-F238E27FC236}">
                <a16:creationId xmlns:a16="http://schemas.microsoft.com/office/drawing/2014/main" id="{91AD6CAB-F42F-4D4E-8725-8644D32BEF17}"/>
              </a:ext>
            </a:extLst>
          </p:cNvPr>
          <p:cNvGrpSpPr/>
          <p:nvPr/>
        </p:nvGrpSpPr>
        <p:grpSpPr>
          <a:xfrm>
            <a:off x="715053" y="5497987"/>
            <a:ext cx="7881480" cy="1243800"/>
            <a:chOff x="715053" y="5497987"/>
            <a:chExt cx="7881480" cy="1243800"/>
          </a:xfrm>
        </p:grpSpPr>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9491D535-3F7F-44AF-BF38-F3A5EF9DE2EB}"/>
                    </a:ext>
                  </a:extLst>
                </p14:cNvPr>
                <p14:cNvContentPartPr/>
                <p14:nvPr/>
              </p14:nvContentPartPr>
              <p14:xfrm>
                <a:off x="1354773" y="5567827"/>
                <a:ext cx="342360" cy="273240"/>
              </p14:xfrm>
            </p:contentPart>
          </mc:Choice>
          <mc:Fallback>
            <p:pic>
              <p:nvPicPr>
                <p:cNvPr id="13" name="Freihand 12">
                  <a:extLst>
                    <a:ext uri="{FF2B5EF4-FFF2-40B4-BE49-F238E27FC236}">
                      <a16:creationId xmlns:a16="http://schemas.microsoft.com/office/drawing/2014/main" id="{9491D535-3F7F-44AF-BF38-F3A5EF9DE2EB}"/>
                    </a:ext>
                  </a:extLst>
                </p:cNvPr>
                <p:cNvPicPr/>
                <p:nvPr/>
              </p:nvPicPr>
              <p:blipFill>
                <a:blip r:embed="rId18"/>
                <a:stretch>
                  <a:fillRect/>
                </a:stretch>
              </p:blipFill>
              <p:spPr>
                <a:xfrm>
                  <a:off x="1350453" y="5563507"/>
                  <a:ext cx="35100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3FCD5475-5655-4676-A8F3-9C8B518614A0}"/>
                    </a:ext>
                  </a:extLst>
                </p14:cNvPr>
                <p14:cNvContentPartPr/>
                <p14:nvPr/>
              </p14:nvContentPartPr>
              <p14:xfrm>
                <a:off x="1661493" y="5712187"/>
                <a:ext cx="148320" cy="176760"/>
              </p14:xfrm>
            </p:contentPart>
          </mc:Choice>
          <mc:Fallback>
            <p:pic>
              <p:nvPicPr>
                <p:cNvPr id="14" name="Freihand 13">
                  <a:extLst>
                    <a:ext uri="{FF2B5EF4-FFF2-40B4-BE49-F238E27FC236}">
                      <a16:creationId xmlns:a16="http://schemas.microsoft.com/office/drawing/2014/main" id="{3FCD5475-5655-4676-A8F3-9C8B518614A0}"/>
                    </a:ext>
                  </a:extLst>
                </p:cNvPr>
                <p:cNvPicPr/>
                <p:nvPr/>
              </p:nvPicPr>
              <p:blipFill>
                <a:blip r:embed="rId20"/>
                <a:stretch>
                  <a:fillRect/>
                </a:stretch>
              </p:blipFill>
              <p:spPr>
                <a:xfrm>
                  <a:off x="1657173" y="5707867"/>
                  <a:ext cx="15696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1B209A9C-693C-4350-A090-59642E711B0F}"/>
                    </a:ext>
                  </a:extLst>
                </p14:cNvPr>
                <p14:cNvContentPartPr/>
                <p14:nvPr/>
              </p14:nvContentPartPr>
              <p14:xfrm>
                <a:off x="1951293" y="5653867"/>
                <a:ext cx="191160" cy="200160"/>
              </p14:xfrm>
            </p:contentPart>
          </mc:Choice>
          <mc:Fallback>
            <p:pic>
              <p:nvPicPr>
                <p:cNvPr id="16" name="Freihand 15">
                  <a:extLst>
                    <a:ext uri="{FF2B5EF4-FFF2-40B4-BE49-F238E27FC236}">
                      <a16:creationId xmlns:a16="http://schemas.microsoft.com/office/drawing/2014/main" id="{1B209A9C-693C-4350-A090-59642E711B0F}"/>
                    </a:ext>
                  </a:extLst>
                </p:cNvPr>
                <p:cNvPicPr/>
                <p:nvPr/>
              </p:nvPicPr>
              <p:blipFill>
                <a:blip r:embed="rId22"/>
                <a:stretch>
                  <a:fillRect/>
                </a:stretch>
              </p:blipFill>
              <p:spPr>
                <a:xfrm>
                  <a:off x="1946973" y="5649547"/>
                  <a:ext cx="199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B24EC158-69C6-4EC1-91DA-7EDC4FB3038A}"/>
                    </a:ext>
                  </a:extLst>
                </p14:cNvPr>
                <p14:cNvContentPartPr/>
                <p14:nvPr/>
              </p14:nvContentPartPr>
              <p14:xfrm>
                <a:off x="2115453" y="5749627"/>
                <a:ext cx="120960" cy="84600"/>
              </p14:xfrm>
            </p:contentPart>
          </mc:Choice>
          <mc:Fallback>
            <p:pic>
              <p:nvPicPr>
                <p:cNvPr id="17" name="Freihand 16">
                  <a:extLst>
                    <a:ext uri="{FF2B5EF4-FFF2-40B4-BE49-F238E27FC236}">
                      <a16:creationId xmlns:a16="http://schemas.microsoft.com/office/drawing/2014/main" id="{B24EC158-69C6-4EC1-91DA-7EDC4FB3038A}"/>
                    </a:ext>
                  </a:extLst>
                </p:cNvPr>
                <p:cNvPicPr/>
                <p:nvPr/>
              </p:nvPicPr>
              <p:blipFill>
                <a:blip r:embed="rId24"/>
                <a:stretch>
                  <a:fillRect/>
                </a:stretch>
              </p:blipFill>
              <p:spPr>
                <a:xfrm>
                  <a:off x="2111133" y="5745307"/>
                  <a:ext cx="1296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41A445B1-0F75-495C-9E92-0A2A789CC1B3}"/>
                    </a:ext>
                  </a:extLst>
                </p14:cNvPr>
                <p14:cNvContentPartPr/>
                <p14:nvPr/>
              </p14:nvContentPartPr>
              <p14:xfrm>
                <a:off x="2289693" y="5722987"/>
                <a:ext cx="87840" cy="106560"/>
              </p14:xfrm>
            </p:contentPart>
          </mc:Choice>
          <mc:Fallback>
            <p:pic>
              <p:nvPicPr>
                <p:cNvPr id="18" name="Freihand 17">
                  <a:extLst>
                    <a:ext uri="{FF2B5EF4-FFF2-40B4-BE49-F238E27FC236}">
                      <a16:creationId xmlns:a16="http://schemas.microsoft.com/office/drawing/2014/main" id="{41A445B1-0F75-495C-9E92-0A2A789CC1B3}"/>
                    </a:ext>
                  </a:extLst>
                </p:cNvPr>
                <p:cNvPicPr/>
                <p:nvPr/>
              </p:nvPicPr>
              <p:blipFill>
                <a:blip r:embed="rId26"/>
                <a:stretch>
                  <a:fillRect/>
                </a:stretch>
              </p:blipFill>
              <p:spPr>
                <a:xfrm>
                  <a:off x="2285373" y="5718667"/>
                  <a:ext cx="964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124A20EA-A75C-4781-B2D1-52B8CD573756}"/>
                    </a:ext>
                  </a:extLst>
                </p14:cNvPr>
                <p14:cNvContentPartPr/>
                <p14:nvPr/>
              </p14:nvContentPartPr>
              <p14:xfrm>
                <a:off x="2354133" y="5735587"/>
                <a:ext cx="99000" cy="88560"/>
              </p14:xfrm>
            </p:contentPart>
          </mc:Choice>
          <mc:Fallback>
            <p:pic>
              <p:nvPicPr>
                <p:cNvPr id="19" name="Freihand 18">
                  <a:extLst>
                    <a:ext uri="{FF2B5EF4-FFF2-40B4-BE49-F238E27FC236}">
                      <a16:creationId xmlns:a16="http://schemas.microsoft.com/office/drawing/2014/main" id="{124A20EA-A75C-4781-B2D1-52B8CD573756}"/>
                    </a:ext>
                  </a:extLst>
                </p:cNvPr>
                <p:cNvPicPr/>
                <p:nvPr/>
              </p:nvPicPr>
              <p:blipFill>
                <a:blip r:embed="rId28"/>
                <a:stretch>
                  <a:fillRect/>
                </a:stretch>
              </p:blipFill>
              <p:spPr>
                <a:xfrm>
                  <a:off x="2349813" y="5731267"/>
                  <a:ext cx="10764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DA22993A-68A1-4D25-9ACE-93562A65E6A9}"/>
                    </a:ext>
                  </a:extLst>
                </p14:cNvPr>
                <p14:cNvContentPartPr/>
                <p14:nvPr/>
              </p14:nvContentPartPr>
              <p14:xfrm>
                <a:off x="2459973" y="5650267"/>
                <a:ext cx="104040" cy="179280"/>
              </p14:xfrm>
            </p:contentPart>
          </mc:Choice>
          <mc:Fallback>
            <p:pic>
              <p:nvPicPr>
                <p:cNvPr id="20" name="Freihand 19">
                  <a:extLst>
                    <a:ext uri="{FF2B5EF4-FFF2-40B4-BE49-F238E27FC236}">
                      <a16:creationId xmlns:a16="http://schemas.microsoft.com/office/drawing/2014/main" id="{DA22993A-68A1-4D25-9ACE-93562A65E6A9}"/>
                    </a:ext>
                  </a:extLst>
                </p:cNvPr>
                <p:cNvPicPr/>
                <p:nvPr/>
              </p:nvPicPr>
              <p:blipFill>
                <a:blip r:embed="rId30"/>
                <a:stretch>
                  <a:fillRect/>
                </a:stretch>
              </p:blipFill>
              <p:spPr>
                <a:xfrm>
                  <a:off x="2455653" y="5645947"/>
                  <a:ext cx="1126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53F7894A-715E-45B8-89A4-5080EF436AFC}"/>
                    </a:ext>
                  </a:extLst>
                </p14:cNvPr>
                <p14:cNvContentPartPr/>
                <p14:nvPr/>
              </p14:nvContentPartPr>
              <p14:xfrm>
                <a:off x="2559333" y="5751067"/>
                <a:ext cx="130320" cy="83880"/>
              </p14:xfrm>
            </p:contentPart>
          </mc:Choice>
          <mc:Fallback>
            <p:pic>
              <p:nvPicPr>
                <p:cNvPr id="21" name="Freihand 20">
                  <a:extLst>
                    <a:ext uri="{FF2B5EF4-FFF2-40B4-BE49-F238E27FC236}">
                      <a16:creationId xmlns:a16="http://schemas.microsoft.com/office/drawing/2014/main" id="{53F7894A-715E-45B8-89A4-5080EF436AFC}"/>
                    </a:ext>
                  </a:extLst>
                </p:cNvPr>
                <p:cNvPicPr/>
                <p:nvPr/>
              </p:nvPicPr>
              <p:blipFill>
                <a:blip r:embed="rId32"/>
                <a:stretch>
                  <a:fillRect/>
                </a:stretch>
              </p:blipFill>
              <p:spPr>
                <a:xfrm>
                  <a:off x="2555013" y="5746747"/>
                  <a:ext cx="13896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F733FDA1-1292-4555-925F-16DE009924E3}"/>
                    </a:ext>
                  </a:extLst>
                </p14:cNvPr>
                <p14:cNvContentPartPr/>
                <p14:nvPr/>
              </p14:nvContentPartPr>
              <p14:xfrm>
                <a:off x="2762733" y="5654947"/>
                <a:ext cx="140040" cy="156240"/>
              </p14:xfrm>
            </p:contentPart>
          </mc:Choice>
          <mc:Fallback>
            <p:pic>
              <p:nvPicPr>
                <p:cNvPr id="23" name="Freihand 22">
                  <a:extLst>
                    <a:ext uri="{FF2B5EF4-FFF2-40B4-BE49-F238E27FC236}">
                      <a16:creationId xmlns:a16="http://schemas.microsoft.com/office/drawing/2014/main" id="{F733FDA1-1292-4555-925F-16DE009924E3}"/>
                    </a:ext>
                  </a:extLst>
                </p:cNvPr>
                <p:cNvPicPr/>
                <p:nvPr/>
              </p:nvPicPr>
              <p:blipFill>
                <a:blip r:embed="rId34"/>
                <a:stretch>
                  <a:fillRect/>
                </a:stretch>
              </p:blipFill>
              <p:spPr>
                <a:xfrm>
                  <a:off x="2758413" y="5650627"/>
                  <a:ext cx="1486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1E11FAA2-0713-4B95-A14E-D0080B1E7E57}"/>
                    </a:ext>
                  </a:extLst>
                </p14:cNvPr>
                <p14:cNvContentPartPr/>
                <p14:nvPr/>
              </p14:nvContentPartPr>
              <p14:xfrm>
                <a:off x="2895933" y="5674747"/>
                <a:ext cx="53280" cy="147960"/>
              </p14:xfrm>
            </p:contentPart>
          </mc:Choice>
          <mc:Fallback>
            <p:pic>
              <p:nvPicPr>
                <p:cNvPr id="24" name="Freihand 23">
                  <a:extLst>
                    <a:ext uri="{FF2B5EF4-FFF2-40B4-BE49-F238E27FC236}">
                      <a16:creationId xmlns:a16="http://schemas.microsoft.com/office/drawing/2014/main" id="{1E11FAA2-0713-4B95-A14E-D0080B1E7E57}"/>
                    </a:ext>
                  </a:extLst>
                </p:cNvPr>
                <p:cNvPicPr/>
                <p:nvPr/>
              </p:nvPicPr>
              <p:blipFill>
                <a:blip r:embed="rId36"/>
                <a:stretch>
                  <a:fillRect/>
                </a:stretch>
              </p:blipFill>
              <p:spPr>
                <a:xfrm>
                  <a:off x="2891613" y="5670427"/>
                  <a:ext cx="619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8737F44E-262D-4414-981B-BD549647A292}"/>
                    </a:ext>
                  </a:extLst>
                </p14:cNvPr>
                <p14:cNvContentPartPr/>
                <p14:nvPr/>
              </p14:nvContentPartPr>
              <p14:xfrm>
                <a:off x="2961453" y="5741707"/>
                <a:ext cx="222840" cy="82800"/>
              </p14:xfrm>
            </p:contentPart>
          </mc:Choice>
          <mc:Fallback>
            <p:pic>
              <p:nvPicPr>
                <p:cNvPr id="25" name="Freihand 24">
                  <a:extLst>
                    <a:ext uri="{FF2B5EF4-FFF2-40B4-BE49-F238E27FC236}">
                      <a16:creationId xmlns:a16="http://schemas.microsoft.com/office/drawing/2014/main" id="{8737F44E-262D-4414-981B-BD549647A292}"/>
                    </a:ext>
                  </a:extLst>
                </p:cNvPr>
                <p:cNvPicPr/>
                <p:nvPr/>
              </p:nvPicPr>
              <p:blipFill>
                <a:blip r:embed="rId38"/>
                <a:stretch>
                  <a:fillRect/>
                </a:stretch>
              </p:blipFill>
              <p:spPr>
                <a:xfrm>
                  <a:off x="2957133" y="5737387"/>
                  <a:ext cx="231480" cy="91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67500121-391D-4637-9EBE-524CB1458674}"/>
                    </a:ext>
                  </a:extLst>
                </p14:cNvPr>
                <p14:cNvContentPartPr/>
                <p14:nvPr/>
              </p14:nvContentPartPr>
              <p14:xfrm>
                <a:off x="3453213" y="5674747"/>
                <a:ext cx="40680" cy="175320"/>
              </p14:xfrm>
            </p:contentPart>
          </mc:Choice>
          <mc:Fallback>
            <p:pic>
              <p:nvPicPr>
                <p:cNvPr id="26" name="Freihand 25">
                  <a:extLst>
                    <a:ext uri="{FF2B5EF4-FFF2-40B4-BE49-F238E27FC236}">
                      <a16:creationId xmlns:a16="http://schemas.microsoft.com/office/drawing/2014/main" id="{67500121-391D-4637-9EBE-524CB1458674}"/>
                    </a:ext>
                  </a:extLst>
                </p:cNvPr>
                <p:cNvPicPr/>
                <p:nvPr/>
              </p:nvPicPr>
              <p:blipFill>
                <a:blip r:embed="rId40"/>
                <a:stretch>
                  <a:fillRect/>
                </a:stretch>
              </p:blipFill>
              <p:spPr>
                <a:xfrm>
                  <a:off x="3448893" y="5670427"/>
                  <a:ext cx="493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F7A7E9FB-E8ED-48AB-A702-AB56EFA9DE93}"/>
                    </a:ext>
                  </a:extLst>
                </p14:cNvPr>
                <p14:cNvContentPartPr/>
                <p14:nvPr/>
              </p14:nvContentPartPr>
              <p14:xfrm>
                <a:off x="3316773" y="5668267"/>
                <a:ext cx="235080" cy="173520"/>
              </p14:xfrm>
            </p:contentPart>
          </mc:Choice>
          <mc:Fallback>
            <p:pic>
              <p:nvPicPr>
                <p:cNvPr id="27" name="Freihand 26">
                  <a:extLst>
                    <a:ext uri="{FF2B5EF4-FFF2-40B4-BE49-F238E27FC236}">
                      <a16:creationId xmlns:a16="http://schemas.microsoft.com/office/drawing/2014/main" id="{F7A7E9FB-E8ED-48AB-A702-AB56EFA9DE93}"/>
                    </a:ext>
                  </a:extLst>
                </p:cNvPr>
                <p:cNvPicPr/>
                <p:nvPr/>
              </p:nvPicPr>
              <p:blipFill>
                <a:blip r:embed="rId42"/>
                <a:stretch>
                  <a:fillRect/>
                </a:stretch>
              </p:blipFill>
              <p:spPr>
                <a:xfrm>
                  <a:off x="3312453" y="5663947"/>
                  <a:ext cx="24372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CC8A6642-9D87-447C-9B1B-11C4FBCDED06}"/>
                    </a:ext>
                  </a:extLst>
                </p14:cNvPr>
                <p14:cNvContentPartPr/>
                <p14:nvPr/>
              </p14:nvContentPartPr>
              <p14:xfrm>
                <a:off x="3549333" y="5743507"/>
                <a:ext cx="283680" cy="49320"/>
              </p14:xfrm>
            </p:contentPart>
          </mc:Choice>
          <mc:Fallback>
            <p:pic>
              <p:nvPicPr>
                <p:cNvPr id="28" name="Freihand 27">
                  <a:extLst>
                    <a:ext uri="{FF2B5EF4-FFF2-40B4-BE49-F238E27FC236}">
                      <a16:creationId xmlns:a16="http://schemas.microsoft.com/office/drawing/2014/main" id="{CC8A6642-9D87-447C-9B1B-11C4FBCDED06}"/>
                    </a:ext>
                  </a:extLst>
                </p:cNvPr>
                <p:cNvPicPr/>
                <p:nvPr/>
              </p:nvPicPr>
              <p:blipFill>
                <a:blip r:embed="rId44"/>
                <a:stretch>
                  <a:fillRect/>
                </a:stretch>
              </p:blipFill>
              <p:spPr>
                <a:xfrm>
                  <a:off x="3545013" y="5739187"/>
                  <a:ext cx="29232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88189B16-62D3-4FC8-A415-62E666CAE9FD}"/>
                    </a:ext>
                  </a:extLst>
                </p14:cNvPr>
                <p14:cNvContentPartPr/>
                <p14:nvPr/>
              </p14:nvContentPartPr>
              <p14:xfrm>
                <a:off x="3892773" y="5712547"/>
                <a:ext cx="358920" cy="84960"/>
              </p14:xfrm>
            </p:contentPart>
          </mc:Choice>
          <mc:Fallback>
            <p:pic>
              <p:nvPicPr>
                <p:cNvPr id="29" name="Freihand 28">
                  <a:extLst>
                    <a:ext uri="{FF2B5EF4-FFF2-40B4-BE49-F238E27FC236}">
                      <a16:creationId xmlns:a16="http://schemas.microsoft.com/office/drawing/2014/main" id="{88189B16-62D3-4FC8-A415-62E666CAE9FD}"/>
                    </a:ext>
                  </a:extLst>
                </p:cNvPr>
                <p:cNvPicPr/>
                <p:nvPr/>
              </p:nvPicPr>
              <p:blipFill>
                <a:blip r:embed="rId46"/>
                <a:stretch>
                  <a:fillRect/>
                </a:stretch>
              </p:blipFill>
              <p:spPr>
                <a:xfrm>
                  <a:off x="3888453" y="5708227"/>
                  <a:ext cx="36756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3F54C94C-8CF1-4D40-92B9-8733490329D8}"/>
                    </a:ext>
                  </a:extLst>
                </p14:cNvPr>
                <p14:cNvContentPartPr/>
                <p14:nvPr/>
              </p14:nvContentPartPr>
              <p14:xfrm>
                <a:off x="4399293" y="5609587"/>
                <a:ext cx="328320" cy="255960"/>
              </p14:xfrm>
            </p:contentPart>
          </mc:Choice>
          <mc:Fallback>
            <p:pic>
              <p:nvPicPr>
                <p:cNvPr id="30" name="Freihand 29">
                  <a:extLst>
                    <a:ext uri="{FF2B5EF4-FFF2-40B4-BE49-F238E27FC236}">
                      <a16:creationId xmlns:a16="http://schemas.microsoft.com/office/drawing/2014/main" id="{3F54C94C-8CF1-4D40-92B9-8733490329D8}"/>
                    </a:ext>
                  </a:extLst>
                </p:cNvPr>
                <p:cNvPicPr/>
                <p:nvPr/>
              </p:nvPicPr>
              <p:blipFill>
                <a:blip r:embed="rId48"/>
                <a:stretch>
                  <a:fillRect/>
                </a:stretch>
              </p:blipFill>
              <p:spPr>
                <a:xfrm>
                  <a:off x="4394973" y="5605267"/>
                  <a:ext cx="33696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9172A5BB-E471-4A64-BE91-FA3B0C447BCE}"/>
                    </a:ext>
                  </a:extLst>
                </p14:cNvPr>
                <p14:cNvContentPartPr/>
                <p14:nvPr/>
              </p14:nvContentPartPr>
              <p14:xfrm>
                <a:off x="4714653" y="5718307"/>
                <a:ext cx="83520" cy="57600"/>
              </p14:xfrm>
            </p:contentPart>
          </mc:Choice>
          <mc:Fallback>
            <p:pic>
              <p:nvPicPr>
                <p:cNvPr id="31" name="Freihand 30">
                  <a:extLst>
                    <a:ext uri="{FF2B5EF4-FFF2-40B4-BE49-F238E27FC236}">
                      <a16:creationId xmlns:a16="http://schemas.microsoft.com/office/drawing/2014/main" id="{9172A5BB-E471-4A64-BE91-FA3B0C447BCE}"/>
                    </a:ext>
                  </a:extLst>
                </p:cNvPr>
                <p:cNvPicPr/>
                <p:nvPr/>
              </p:nvPicPr>
              <p:blipFill>
                <a:blip r:embed="rId50"/>
                <a:stretch>
                  <a:fillRect/>
                </a:stretch>
              </p:blipFill>
              <p:spPr>
                <a:xfrm>
                  <a:off x="4710333" y="5713987"/>
                  <a:ext cx="9216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896007FE-591A-40C7-90B9-DE3FA867E2B4}"/>
                    </a:ext>
                  </a:extLst>
                </p14:cNvPr>
                <p14:cNvContentPartPr/>
                <p14:nvPr/>
              </p14:nvContentPartPr>
              <p14:xfrm>
                <a:off x="4878453" y="5598427"/>
                <a:ext cx="162360" cy="190440"/>
              </p14:xfrm>
            </p:contentPart>
          </mc:Choice>
          <mc:Fallback>
            <p:pic>
              <p:nvPicPr>
                <p:cNvPr id="32" name="Freihand 31">
                  <a:extLst>
                    <a:ext uri="{FF2B5EF4-FFF2-40B4-BE49-F238E27FC236}">
                      <a16:creationId xmlns:a16="http://schemas.microsoft.com/office/drawing/2014/main" id="{896007FE-591A-40C7-90B9-DE3FA867E2B4}"/>
                    </a:ext>
                  </a:extLst>
                </p:cNvPr>
                <p:cNvPicPr/>
                <p:nvPr/>
              </p:nvPicPr>
              <p:blipFill>
                <a:blip r:embed="rId52"/>
                <a:stretch>
                  <a:fillRect/>
                </a:stretch>
              </p:blipFill>
              <p:spPr>
                <a:xfrm>
                  <a:off x="4874133" y="5594107"/>
                  <a:ext cx="17100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2529437F-0A80-40DE-8789-9418186E8DD5}"/>
                    </a:ext>
                  </a:extLst>
                </p14:cNvPr>
                <p14:cNvContentPartPr/>
                <p14:nvPr/>
              </p14:nvContentPartPr>
              <p14:xfrm>
                <a:off x="5015973" y="5606347"/>
                <a:ext cx="37080" cy="77760"/>
              </p14:xfrm>
            </p:contentPart>
          </mc:Choice>
          <mc:Fallback>
            <p:pic>
              <p:nvPicPr>
                <p:cNvPr id="33" name="Freihand 32">
                  <a:extLst>
                    <a:ext uri="{FF2B5EF4-FFF2-40B4-BE49-F238E27FC236}">
                      <a16:creationId xmlns:a16="http://schemas.microsoft.com/office/drawing/2014/main" id="{2529437F-0A80-40DE-8789-9418186E8DD5}"/>
                    </a:ext>
                  </a:extLst>
                </p:cNvPr>
                <p:cNvPicPr/>
                <p:nvPr/>
              </p:nvPicPr>
              <p:blipFill>
                <a:blip r:embed="rId54"/>
                <a:stretch>
                  <a:fillRect/>
                </a:stretch>
              </p:blipFill>
              <p:spPr>
                <a:xfrm>
                  <a:off x="5011653" y="5602027"/>
                  <a:ext cx="4572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4" name="Freihand 33">
                  <a:extLst>
                    <a:ext uri="{FF2B5EF4-FFF2-40B4-BE49-F238E27FC236}">
                      <a16:creationId xmlns:a16="http://schemas.microsoft.com/office/drawing/2014/main" id="{7C7F6CC3-9867-4C6B-B83D-E20BC48C9CF0}"/>
                    </a:ext>
                  </a:extLst>
                </p14:cNvPr>
                <p14:cNvContentPartPr/>
                <p14:nvPr/>
              </p14:nvContentPartPr>
              <p14:xfrm>
                <a:off x="5073933" y="5696707"/>
                <a:ext cx="186840" cy="70920"/>
              </p14:xfrm>
            </p:contentPart>
          </mc:Choice>
          <mc:Fallback>
            <p:pic>
              <p:nvPicPr>
                <p:cNvPr id="34" name="Freihand 33">
                  <a:extLst>
                    <a:ext uri="{FF2B5EF4-FFF2-40B4-BE49-F238E27FC236}">
                      <a16:creationId xmlns:a16="http://schemas.microsoft.com/office/drawing/2014/main" id="{7C7F6CC3-9867-4C6B-B83D-E20BC48C9CF0}"/>
                    </a:ext>
                  </a:extLst>
                </p:cNvPr>
                <p:cNvPicPr/>
                <p:nvPr/>
              </p:nvPicPr>
              <p:blipFill>
                <a:blip r:embed="rId56"/>
                <a:stretch>
                  <a:fillRect/>
                </a:stretch>
              </p:blipFill>
              <p:spPr>
                <a:xfrm>
                  <a:off x="5069613" y="5692387"/>
                  <a:ext cx="19548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1" name="Freihand 40">
                  <a:extLst>
                    <a:ext uri="{FF2B5EF4-FFF2-40B4-BE49-F238E27FC236}">
                      <a16:creationId xmlns:a16="http://schemas.microsoft.com/office/drawing/2014/main" id="{820E8C1E-ED79-49C5-8226-2CF3CD3343A6}"/>
                    </a:ext>
                  </a:extLst>
                </p14:cNvPr>
                <p14:cNvContentPartPr/>
                <p14:nvPr/>
              </p14:nvContentPartPr>
              <p14:xfrm>
                <a:off x="1384653" y="5984707"/>
                <a:ext cx="84960" cy="214200"/>
              </p14:xfrm>
            </p:contentPart>
          </mc:Choice>
          <mc:Fallback>
            <p:pic>
              <p:nvPicPr>
                <p:cNvPr id="41" name="Freihand 40">
                  <a:extLst>
                    <a:ext uri="{FF2B5EF4-FFF2-40B4-BE49-F238E27FC236}">
                      <a16:creationId xmlns:a16="http://schemas.microsoft.com/office/drawing/2014/main" id="{820E8C1E-ED79-49C5-8226-2CF3CD3343A6}"/>
                    </a:ext>
                  </a:extLst>
                </p:cNvPr>
                <p:cNvPicPr/>
                <p:nvPr/>
              </p:nvPicPr>
              <p:blipFill>
                <a:blip r:embed="rId58"/>
                <a:stretch>
                  <a:fillRect/>
                </a:stretch>
              </p:blipFill>
              <p:spPr>
                <a:xfrm>
                  <a:off x="1380333" y="5980387"/>
                  <a:ext cx="9360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2" name="Freihand 41">
                  <a:extLst>
                    <a:ext uri="{FF2B5EF4-FFF2-40B4-BE49-F238E27FC236}">
                      <a16:creationId xmlns:a16="http://schemas.microsoft.com/office/drawing/2014/main" id="{19C03C83-027F-4D05-B38C-8E58636C8CE0}"/>
                    </a:ext>
                  </a:extLst>
                </p14:cNvPr>
                <p14:cNvContentPartPr/>
                <p14:nvPr/>
              </p14:nvContentPartPr>
              <p14:xfrm>
                <a:off x="1528293" y="6048067"/>
                <a:ext cx="138600" cy="114840"/>
              </p14:xfrm>
            </p:contentPart>
          </mc:Choice>
          <mc:Fallback>
            <p:pic>
              <p:nvPicPr>
                <p:cNvPr id="42" name="Freihand 41">
                  <a:extLst>
                    <a:ext uri="{FF2B5EF4-FFF2-40B4-BE49-F238E27FC236}">
                      <a16:creationId xmlns:a16="http://schemas.microsoft.com/office/drawing/2014/main" id="{19C03C83-027F-4D05-B38C-8E58636C8CE0}"/>
                    </a:ext>
                  </a:extLst>
                </p:cNvPr>
                <p:cNvPicPr/>
                <p:nvPr/>
              </p:nvPicPr>
              <p:blipFill>
                <a:blip r:embed="rId60"/>
                <a:stretch>
                  <a:fillRect/>
                </a:stretch>
              </p:blipFill>
              <p:spPr>
                <a:xfrm>
                  <a:off x="1523973" y="6043747"/>
                  <a:ext cx="14724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4" name="Freihand 43">
                  <a:extLst>
                    <a:ext uri="{FF2B5EF4-FFF2-40B4-BE49-F238E27FC236}">
                      <a16:creationId xmlns:a16="http://schemas.microsoft.com/office/drawing/2014/main" id="{3BA33D98-6FB6-4B61-B600-DDC88803E57D}"/>
                    </a:ext>
                  </a:extLst>
                </p14:cNvPr>
                <p14:cNvContentPartPr/>
                <p14:nvPr/>
              </p14:nvContentPartPr>
              <p14:xfrm>
                <a:off x="1768413" y="6063907"/>
                <a:ext cx="144000" cy="8640"/>
              </p14:xfrm>
            </p:contentPart>
          </mc:Choice>
          <mc:Fallback>
            <p:pic>
              <p:nvPicPr>
                <p:cNvPr id="44" name="Freihand 43">
                  <a:extLst>
                    <a:ext uri="{FF2B5EF4-FFF2-40B4-BE49-F238E27FC236}">
                      <a16:creationId xmlns:a16="http://schemas.microsoft.com/office/drawing/2014/main" id="{3BA33D98-6FB6-4B61-B600-DDC88803E57D}"/>
                    </a:ext>
                  </a:extLst>
                </p:cNvPr>
                <p:cNvPicPr/>
                <p:nvPr/>
              </p:nvPicPr>
              <p:blipFill>
                <a:blip r:embed="rId62"/>
                <a:stretch>
                  <a:fillRect/>
                </a:stretch>
              </p:blipFill>
              <p:spPr>
                <a:xfrm>
                  <a:off x="1764093" y="6059587"/>
                  <a:ext cx="152640" cy="1728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5" name="Freihand 44">
                  <a:extLst>
                    <a:ext uri="{FF2B5EF4-FFF2-40B4-BE49-F238E27FC236}">
                      <a16:creationId xmlns:a16="http://schemas.microsoft.com/office/drawing/2014/main" id="{F851A9F2-E44E-4ED0-ACCC-90390CCC13E0}"/>
                    </a:ext>
                  </a:extLst>
                </p14:cNvPr>
                <p14:cNvContentPartPr/>
                <p14:nvPr/>
              </p14:nvContentPartPr>
              <p14:xfrm>
                <a:off x="1795773" y="6102427"/>
                <a:ext cx="127440" cy="15120"/>
              </p14:xfrm>
            </p:contentPart>
          </mc:Choice>
          <mc:Fallback>
            <p:pic>
              <p:nvPicPr>
                <p:cNvPr id="45" name="Freihand 44">
                  <a:extLst>
                    <a:ext uri="{FF2B5EF4-FFF2-40B4-BE49-F238E27FC236}">
                      <a16:creationId xmlns:a16="http://schemas.microsoft.com/office/drawing/2014/main" id="{F851A9F2-E44E-4ED0-ACCC-90390CCC13E0}"/>
                    </a:ext>
                  </a:extLst>
                </p:cNvPr>
                <p:cNvPicPr/>
                <p:nvPr/>
              </p:nvPicPr>
              <p:blipFill>
                <a:blip r:embed="rId64"/>
                <a:stretch>
                  <a:fillRect/>
                </a:stretch>
              </p:blipFill>
              <p:spPr>
                <a:xfrm>
                  <a:off x="1791453" y="6098107"/>
                  <a:ext cx="1360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7" name="Freihand 46">
                  <a:extLst>
                    <a:ext uri="{FF2B5EF4-FFF2-40B4-BE49-F238E27FC236}">
                      <a16:creationId xmlns:a16="http://schemas.microsoft.com/office/drawing/2014/main" id="{1B3AA368-A76C-40AD-A902-B0C290988D99}"/>
                    </a:ext>
                  </a:extLst>
                </p14:cNvPr>
                <p14:cNvContentPartPr/>
                <p14:nvPr/>
              </p14:nvContentPartPr>
              <p14:xfrm>
                <a:off x="2051733" y="6044467"/>
                <a:ext cx="116640" cy="132840"/>
              </p14:xfrm>
            </p:contentPart>
          </mc:Choice>
          <mc:Fallback>
            <p:pic>
              <p:nvPicPr>
                <p:cNvPr id="47" name="Freihand 46">
                  <a:extLst>
                    <a:ext uri="{FF2B5EF4-FFF2-40B4-BE49-F238E27FC236}">
                      <a16:creationId xmlns:a16="http://schemas.microsoft.com/office/drawing/2014/main" id="{1B3AA368-A76C-40AD-A902-B0C290988D99}"/>
                    </a:ext>
                  </a:extLst>
                </p:cNvPr>
                <p:cNvPicPr/>
                <p:nvPr/>
              </p:nvPicPr>
              <p:blipFill>
                <a:blip r:embed="rId66"/>
                <a:stretch>
                  <a:fillRect/>
                </a:stretch>
              </p:blipFill>
              <p:spPr>
                <a:xfrm>
                  <a:off x="2047413" y="6040147"/>
                  <a:ext cx="125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8" name="Freihand 47">
                  <a:extLst>
                    <a:ext uri="{FF2B5EF4-FFF2-40B4-BE49-F238E27FC236}">
                      <a16:creationId xmlns:a16="http://schemas.microsoft.com/office/drawing/2014/main" id="{5ED026D4-EFFE-4AF7-9B8B-FD18E16F8194}"/>
                    </a:ext>
                  </a:extLst>
                </p14:cNvPr>
                <p14:cNvContentPartPr/>
                <p14:nvPr/>
              </p14:nvContentPartPr>
              <p14:xfrm>
                <a:off x="2052813" y="6072187"/>
                <a:ext cx="151920" cy="75600"/>
              </p14:xfrm>
            </p:contentPart>
          </mc:Choice>
          <mc:Fallback>
            <p:pic>
              <p:nvPicPr>
                <p:cNvPr id="48" name="Freihand 47">
                  <a:extLst>
                    <a:ext uri="{FF2B5EF4-FFF2-40B4-BE49-F238E27FC236}">
                      <a16:creationId xmlns:a16="http://schemas.microsoft.com/office/drawing/2014/main" id="{5ED026D4-EFFE-4AF7-9B8B-FD18E16F8194}"/>
                    </a:ext>
                  </a:extLst>
                </p:cNvPr>
                <p:cNvPicPr/>
                <p:nvPr/>
              </p:nvPicPr>
              <p:blipFill>
                <a:blip r:embed="rId68"/>
                <a:stretch>
                  <a:fillRect/>
                </a:stretch>
              </p:blipFill>
              <p:spPr>
                <a:xfrm>
                  <a:off x="2048493" y="6067867"/>
                  <a:ext cx="16056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0" name="Freihand 49">
                  <a:extLst>
                    <a:ext uri="{FF2B5EF4-FFF2-40B4-BE49-F238E27FC236}">
                      <a16:creationId xmlns:a16="http://schemas.microsoft.com/office/drawing/2014/main" id="{883C3B0C-9E1F-4F38-9355-AB3DD8EC4CBF}"/>
                    </a:ext>
                  </a:extLst>
                </p14:cNvPr>
                <p14:cNvContentPartPr/>
                <p14:nvPr/>
              </p14:nvContentPartPr>
              <p14:xfrm>
                <a:off x="2201853" y="6111427"/>
                <a:ext cx="85680" cy="88200"/>
              </p14:xfrm>
            </p:contentPart>
          </mc:Choice>
          <mc:Fallback>
            <p:pic>
              <p:nvPicPr>
                <p:cNvPr id="50" name="Freihand 49">
                  <a:extLst>
                    <a:ext uri="{FF2B5EF4-FFF2-40B4-BE49-F238E27FC236}">
                      <a16:creationId xmlns:a16="http://schemas.microsoft.com/office/drawing/2014/main" id="{883C3B0C-9E1F-4F38-9355-AB3DD8EC4CBF}"/>
                    </a:ext>
                  </a:extLst>
                </p:cNvPr>
                <p:cNvPicPr/>
                <p:nvPr/>
              </p:nvPicPr>
              <p:blipFill>
                <a:blip r:embed="rId70"/>
                <a:stretch>
                  <a:fillRect/>
                </a:stretch>
              </p:blipFill>
              <p:spPr>
                <a:xfrm>
                  <a:off x="2197533" y="6107107"/>
                  <a:ext cx="9432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1" name="Freihand 50">
                  <a:extLst>
                    <a:ext uri="{FF2B5EF4-FFF2-40B4-BE49-F238E27FC236}">
                      <a16:creationId xmlns:a16="http://schemas.microsoft.com/office/drawing/2014/main" id="{9F357CA8-EA08-4E2E-A618-E6753CE97DC6}"/>
                    </a:ext>
                  </a:extLst>
                </p14:cNvPr>
                <p14:cNvContentPartPr/>
                <p14:nvPr/>
              </p14:nvContentPartPr>
              <p14:xfrm>
                <a:off x="2205813" y="5958787"/>
                <a:ext cx="156240" cy="106560"/>
              </p14:xfrm>
            </p:contentPart>
          </mc:Choice>
          <mc:Fallback>
            <p:pic>
              <p:nvPicPr>
                <p:cNvPr id="51" name="Freihand 50">
                  <a:extLst>
                    <a:ext uri="{FF2B5EF4-FFF2-40B4-BE49-F238E27FC236}">
                      <a16:creationId xmlns:a16="http://schemas.microsoft.com/office/drawing/2014/main" id="{9F357CA8-EA08-4E2E-A618-E6753CE97DC6}"/>
                    </a:ext>
                  </a:extLst>
                </p:cNvPr>
                <p:cNvPicPr/>
                <p:nvPr/>
              </p:nvPicPr>
              <p:blipFill>
                <a:blip r:embed="rId72"/>
                <a:stretch>
                  <a:fillRect/>
                </a:stretch>
              </p:blipFill>
              <p:spPr>
                <a:xfrm>
                  <a:off x="2201493" y="5954467"/>
                  <a:ext cx="16488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3" name="Freihand 52">
                  <a:extLst>
                    <a:ext uri="{FF2B5EF4-FFF2-40B4-BE49-F238E27FC236}">
                      <a16:creationId xmlns:a16="http://schemas.microsoft.com/office/drawing/2014/main" id="{A3B61845-D377-45AF-9FD5-34A31C915DAC}"/>
                    </a:ext>
                  </a:extLst>
                </p14:cNvPr>
                <p14:cNvContentPartPr/>
                <p14:nvPr/>
              </p14:nvContentPartPr>
              <p14:xfrm>
                <a:off x="2428653" y="6046987"/>
                <a:ext cx="82800" cy="104400"/>
              </p14:xfrm>
            </p:contentPart>
          </mc:Choice>
          <mc:Fallback>
            <p:pic>
              <p:nvPicPr>
                <p:cNvPr id="53" name="Freihand 52">
                  <a:extLst>
                    <a:ext uri="{FF2B5EF4-FFF2-40B4-BE49-F238E27FC236}">
                      <a16:creationId xmlns:a16="http://schemas.microsoft.com/office/drawing/2014/main" id="{A3B61845-D377-45AF-9FD5-34A31C915DAC}"/>
                    </a:ext>
                  </a:extLst>
                </p:cNvPr>
                <p:cNvPicPr/>
                <p:nvPr/>
              </p:nvPicPr>
              <p:blipFill>
                <a:blip r:embed="rId74"/>
                <a:stretch>
                  <a:fillRect/>
                </a:stretch>
              </p:blipFill>
              <p:spPr>
                <a:xfrm>
                  <a:off x="2424333" y="6042667"/>
                  <a:ext cx="91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4" name="Freihand 53">
                  <a:extLst>
                    <a:ext uri="{FF2B5EF4-FFF2-40B4-BE49-F238E27FC236}">
                      <a16:creationId xmlns:a16="http://schemas.microsoft.com/office/drawing/2014/main" id="{3352A387-4F9A-4D30-B10C-F2A97A81361D}"/>
                    </a:ext>
                  </a:extLst>
                </p14:cNvPr>
                <p14:cNvContentPartPr/>
                <p14:nvPr/>
              </p14:nvContentPartPr>
              <p14:xfrm>
                <a:off x="2430813" y="6059947"/>
                <a:ext cx="96480" cy="79920"/>
              </p14:xfrm>
            </p:contentPart>
          </mc:Choice>
          <mc:Fallback>
            <p:pic>
              <p:nvPicPr>
                <p:cNvPr id="54" name="Freihand 53">
                  <a:extLst>
                    <a:ext uri="{FF2B5EF4-FFF2-40B4-BE49-F238E27FC236}">
                      <a16:creationId xmlns:a16="http://schemas.microsoft.com/office/drawing/2014/main" id="{3352A387-4F9A-4D30-B10C-F2A97A81361D}"/>
                    </a:ext>
                  </a:extLst>
                </p:cNvPr>
                <p:cNvPicPr/>
                <p:nvPr/>
              </p:nvPicPr>
              <p:blipFill>
                <a:blip r:embed="rId76"/>
                <a:stretch>
                  <a:fillRect/>
                </a:stretch>
              </p:blipFill>
              <p:spPr>
                <a:xfrm>
                  <a:off x="2426493" y="6055627"/>
                  <a:ext cx="105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5" name="Freihand 54">
                  <a:extLst>
                    <a:ext uri="{FF2B5EF4-FFF2-40B4-BE49-F238E27FC236}">
                      <a16:creationId xmlns:a16="http://schemas.microsoft.com/office/drawing/2014/main" id="{B27BF5A4-6E9A-45C3-AFE0-AC94086584DB}"/>
                    </a:ext>
                  </a:extLst>
                </p14:cNvPr>
                <p14:cNvContentPartPr/>
                <p14:nvPr/>
              </p14:nvContentPartPr>
              <p14:xfrm>
                <a:off x="2548893" y="6108547"/>
                <a:ext cx="87120" cy="83160"/>
              </p14:xfrm>
            </p:contentPart>
          </mc:Choice>
          <mc:Fallback>
            <p:pic>
              <p:nvPicPr>
                <p:cNvPr id="55" name="Freihand 54">
                  <a:extLst>
                    <a:ext uri="{FF2B5EF4-FFF2-40B4-BE49-F238E27FC236}">
                      <a16:creationId xmlns:a16="http://schemas.microsoft.com/office/drawing/2014/main" id="{B27BF5A4-6E9A-45C3-AFE0-AC94086584DB}"/>
                    </a:ext>
                  </a:extLst>
                </p:cNvPr>
                <p:cNvPicPr/>
                <p:nvPr/>
              </p:nvPicPr>
              <p:blipFill>
                <a:blip r:embed="rId78"/>
                <a:stretch>
                  <a:fillRect/>
                </a:stretch>
              </p:blipFill>
              <p:spPr>
                <a:xfrm>
                  <a:off x="2544573" y="6104227"/>
                  <a:ext cx="9576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6" name="Freihand 55">
                  <a:extLst>
                    <a:ext uri="{FF2B5EF4-FFF2-40B4-BE49-F238E27FC236}">
                      <a16:creationId xmlns:a16="http://schemas.microsoft.com/office/drawing/2014/main" id="{149F318B-F326-4EB8-905E-DDCC0586A148}"/>
                    </a:ext>
                  </a:extLst>
                </p14:cNvPr>
                <p14:cNvContentPartPr/>
                <p14:nvPr/>
              </p14:nvContentPartPr>
              <p14:xfrm>
                <a:off x="2570853" y="5929267"/>
                <a:ext cx="89280" cy="94320"/>
              </p14:xfrm>
            </p:contentPart>
          </mc:Choice>
          <mc:Fallback>
            <p:pic>
              <p:nvPicPr>
                <p:cNvPr id="56" name="Freihand 55">
                  <a:extLst>
                    <a:ext uri="{FF2B5EF4-FFF2-40B4-BE49-F238E27FC236}">
                      <a16:creationId xmlns:a16="http://schemas.microsoft.com/office/drawing/2014/main" id="{149F318B-F326-4EB8-905E-DDCC0586A148}"/>
                    </a:ext>
                  </a:extLst>
                </p:cNvPr>
                <p:cNvPicPr/>
                <p:nvPr/>
              </p:nvPicPr>
              <p:blipFill>
                <a:blip r:embed="rId80"/>
                <a:stretch>
                  <a:fillRect/>
                </a:stretch>
              </p:blipFill>
              <p:spPr>
                <a:xfrm>
                  <a:off x="2566533" y="5924947"/>
                  <a:ext cx="9792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7" name="Freihand 56">
                  <a:extLst>
                    <a:ext uri="{FF2B5EF4-FFF2-40B4-BE49-F238E27FC236}">
                      <a16:creationId xmlns:a16="http://schemas.microsoft.com/office/drawing/2014/main" id="{9A30A8C4-65BC-4A08-AEA2-275370F4CA51}"/>
                    </a:ext>
                  </a:extLst>
                </p14:cNvPr>
                <p14:cNvContentPartPr/>
                <p14:nvPr/>
              </p14:nvContentPartPr>
              <p14:xfrm>
                <a:off x="2679933" y="5987227"/>
                <a:ext cx="56160" cy="9720"/>
              </p14:xfrm>
            </p:contentPart>
          </mc:Choice>
          <mc:Fallback>
            <p:pic>
              <p:nvPicPr>
                <p:cNvPr id="57" name="Freihand 56">
                  <a:extLst>
                    <a:ext uri="{FF2B5EF4-FFF2-40B4-BE49-F238E27FC236}">
                      <a16:creationId xmlns:a16="http://schemas.microsoft.com/office/drawing/2014/main" id="{9A30A8C4-65BC-4A08-AEA2-275370F4CA51}"/>
                    </a:ext>
                  </a:extLst>
                </p:cNvPr>
                <p:cNvPicPr/>
                <p:nvPr/>
              </p:nvPicPr>
              <p:blipFill>
                <a:blip r:embed="rId82"/>
                <a:stretch>
                  <a:fillRect/>
                </a:stretch>
              </p:blipFill>
              <p:spPr>
                <a:xfrm>
                  <a:off x="2675613" y="5982907"/>
                  <a:ext cx="6480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8" name="Freihand 57">
                  <a:extLst>
                    <a:ext uri="{FF2B5EF4-FFF2-40B4-BE49-F238E27FC236}">
                      <a16:creationId xmlns:a16="http://schemas.microsoft.com/office/drawing/2014/main" id="{1A8FA418-36C0-4380-8CA6-2D0342ABBA3F}"/>
                    </a:ext>
                  </a:extLst>
                </p14:cNvPr>
                <p14:cNvContentPartPr/>
                <p14:nvPr/>
              </p14:nvContentPartPr>
              <p14:xfrm>
                <a:off x="2733213" y="5962027"/>
                <a:ext cx="103320" cy="86760"/>
              </p14:xfrm>
            </p:contentPart>
          </mc:Choice>
          <mc:Fallback>
            <p:pic>
              <p:nvPicPr>
                <p:cNvPr id="58" name="Freihand 57">
                  <a:extLst>
                    <a:ext uri="{FF2B5EF4-FFF2-40B4-BE49-F238E27FC236}">
                      <a16:creationId xmlns:a16="http://schemas.microsoft.com/office/drawing/2014/main" id="{1A8FA418-36C0-4380-8CA6-2D0342ABBA3F}"/>
                    </a:ext>
                  </a:extLst>
                </p:cNvPr>
                <p:cNvPicPr/>
                <p:nvPr/>
              </p:nvPicPr>
              <p:blipFill>
                <a:blip r:embed="rId84"/>
                <a:stretch>
                  <a:fillRect/>
                </a:stretch>
              </p:blipFill>
              <p:spPr>
                <a:xfrm>
                  <a:off x="2728893" y="5957707"/>
                  <a:ext cx="1119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9" name="Freihand 58">
                  <a:extLst>
                    <a:ext uri="{FF2B5EF4-FFF2-40B4-BE49-F238E27FC236}">
                      <a16:creationId xmlns:a16="http://schemas.microsoft.com/office/drawing/2014/main" id="{9C339AFA-ED18-4731-8AF9-E8701498B54F}"/>
                    </a:ext>
                  </a:extLst>
                </p14:cNvPr>
                <p14:cNvContentPartPr/>
                <p14:nvPr/>
              </p14:nvContentPartPr>
              <p14:xfrm>
                <a:off x="2853093" y="5903347"/>
                <a:ext cx="70920" cy="166680"/>
              </p14:xfrm>
            </p:contentPart>
          </mc:Choice>
          <mc:Fallback>
            <p:pic>
              <p:nvPicPr>
                <p:cNvPr id="59" name="Freihand 58">
                  <a:extLst>
                    <a:ext uri="{FF2B5EF4-FFF2-40B4-BE49-F238E27FC236}">
                      <a16:creationId xmlns:a16="http://schemas.microsoft.com/office/drawing/2014/main" id="{9C339AFA-ED18-4731-8AF9-E8701498B54F}"/>
                    </a:ext>
                  </a:extLst>
                </p:cNvPr>
                <p:cNvPicPr/>
                <p:nvPr/>
              </p:nvPicPr>
              <p:blipFill>
                <a:blip r:embed="rId86"/>
                <a:stretch>
                  <a:fillRect/>
                </a:stretch>
              </p:blipFill>
              <p:spPr>
                <a:xfrm>
                  <a:off x="2848773" y="5899027"/>
                  <a:ext cx="79560" cy="1753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61" name="Freihand 60">
                  <a:extLst>
                    <a:ext uri="{FF2B5EF4-FFF2-40B4-BE49-F238E27FC236}">
                      <a16:creationId xmlns:a16="http://schemas.microsoft.com/office/drawing/2014/main" id="{874F87F2-59C9-4BFA-85F0-652DFAD56B0C}"/>
                    </a:ext>
                  </a:extLst>
                </p14:cNvPr>
                <p14:cNvContentPartPr/>
                <p14:nvPr/>
              </p14:nvContentPartPr>
              <p14:xfrm>
                <a:off x="2959293" y="5927467"/>
                <a:ext cx="105120" cy="317160"/>
              </p14:xfrm>
            </p:contentPart>
          </mc:Choice>
          <mc:Fallback>
            <p:pic>
              <p:nvPicPr>
                <p:cNvPr id="61" name="Freihand 60">
                  <a:extLst>
                    <a:ext uri="{FF2B5EF4-FFF2-40B4-BE49-F238E27FC236}">
                      <a16:creationId xmlns:a16="http://schemas.microsoft.com/office/drawing/2014/main" id="{874F87F2-59C9-4BFA-85F0-652DFAD56B0C}"/>
                    </a:ext>
                  </a:extLst>
                </p:cNvPr>
                <p:cNvPicPr/>
                <p:nvPr/>
              </p:nvPicPr>
              <p:blipFill>
                <a:blip r:embed="rId88"/>
                <a:stretch>
                  <a:fillRect/>
                </a:stretch>
              </p:blipFill>
              <p:spPr>
                <a:xfrm>
                  <a:off x="2954973" y="5923147"/>
                  <a:ext cx="1137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6" name="Freihand 35">
                  <a:extLst>
                    <a:ext uri="{FF2B5EF4-FFF2-40B4-BE49-F238E27FC236}">
                      <a16:creationId xmlns:a16="http://schemas.microsoft.com/office/drawing/2014/main" id="{8B68C54E-27C9-4BE7-BD99-A016BBDAC177}"/>
                    </a:ext>
                  </a:extLst>
                </p14:cNvPr>
                <p14:cNvContentPartPr/>
                <p14:nvPr/>
              </p14:nvContentPartPr>
              <p14:xfrm>
                <a:off x="745293" y="6029707"/>
                <a:ext cx="230760" cy="151560"/>
              </p14:xfrm>
            </p:contentPart>
          </mc:Choice>
          <mc:Fallback>
            <p:pic>
              <p:nvPicPr>
                <p:cNvPr id="36" name="Freihand 35">
                  <a:extLst>
                    <a:ext uri="{FF2B5EF4-FFF2-40B4-BE49-F238E27FC236}">
                      <a16:creationId xmlns:a16="http://schemas.microsoft.com/office/drawing/2014/main" id="{8B68C54E-27C9-4BE7-BD99-A016BBDAC177}"/>
                    </a:ext>
                  </a:extLst>
                </p:cNvPr>
                <p:cNvPicPr/>
                <p:nvPr/>
              </p:nvPicPr>
              <p:blipFill>
                <a:blip r:embed="rId90"/>
                <a:stretch>
                  <a:fillRect/>
                </a:stretch>
              </p:blipFill>
              <p:spPr>
                <a:xfrm>
                  <a:off x="740973" y="6025387"/>
                  <a:ext cx="2394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37" name="Freihand 36">
                  <a:extLst>
                    <a:ext uri="{FF2B5EF4-FFF2-40B4-BE49-F238E27FC236}">
                      <a16:creationId xmlns:a16="http://schemas.microsoft.com/office/drawing/2014/main" id="{6D70F86D-30F7-40DE-B865-1C2B20AA2B32}"/>
                    </a:ext>
                  </a:extLst>
                </p14:cNvPr>
                <p14:cNvContentPartPr/>
                <p14:nvPr/>
              </p14:nvContentPartPr>
              <p14:xfrm>
                <a:off x="1014213" y="6092347"/>
                <a:ext cx="135720" cy="93600"/>
              </p14:xfrm>
            </p:contentPart>
          </mc:Choice>
          <mc:Fallback>
            <p:pic>
              <p:nvPicPr>
                <p:cNvPr id="37" name="Freihand 36">
                  <a:extLst>
                    <a:ext uri="{FF2B5EF4-FFF2-40B4-BE49-F238E27FC236}">
                      <a16:creationId xmlns:a16="http://schemas.microsoft.com/office/drawing/2014/main" id="{6D70F86D-30F7-40DE-B865-1C2B20AA2B32}"/>
                    </a:ext>
                  </a:extLst>
                </p:cNvPr>
                <p:cNvPicPr/>
                <p:nvPr/>
              </p:nvPicPr>
              <p:blipFill>
                <a:blip r:embed="rId92"/>
                <a:stretch>
                  <a:fillRect/>
                </a:stretch>
              </p:blipFill>
              <p:spPr>
                <a:xfrm>
                  <a:off x="1009893" y="6088027"/>
                  <a:ext cx="144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38" name="Freihand 37">
                  <a:extLst>
                    <a:ext uri="{FF2B5EF4-FFF2-40B4-BE49-F238E27FC236}">
                      <a16:creationId xmlns:a16="http://schemas.microsoft.com/office/drawing/2014/main" id="{01C04945-FF0D-4CB1-9C8D-2BA0E144DACE}"/>
                    </a:ext>
                  </a:extLst>
                </p14:cNvPr>
                <p14:cNvContentPartPr/>
                <p14:nvPr/>
              </p14:nvContentPartPr>
              <p14:xfrm>
                <a:off x="1167573" y="6072187"/>
                <a:ext cx="101880" cy="130680"/>
              </p14:xfrm>
            </p:contentPart>
          </mc:Choice>
          <mc:Fallback>
            <p:pic>
              <p:nvPicPr>
                <p:cNvPr id="38" name="Freihand 37">
                  <a:extLst>
                    <a:ext uri="{FF2B5EF4-FFF2-40B4-BE49-F238E27FC236}">
                      <a16:creationId xmlns:a16="http://schemas.microsoft.com/office/drawing/2014/main" id="{01C04945-FF0D-4CB1-9C8D-2BA0E144DACE}"/>
                    </a:ext>
                  </a:extLst>
                </p:cNvPr>
                <p:cNvPicPr/>
                <p:nvPr/>
              </p:nvPicPr>
              <p:blipFill>
                <a:blip r:embed="rId94"/>
                <a:stretch>
                  <a:fillRect/>
                </a:stretch>
              </p:blipFill>
              <p:spPr>
                <a:xfrm>
                  <a:off x="1163253" y="6067867"/>
                  <a:ext cx="110520" cy="13932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39" name="Freihand 38">
                  <a:extLst>
                    <a:ext uri="{FF2B5EF4-FFF2-40B4-BE49-F238E27FC236}">
                      <a16:creationId xmlns:a16="http://schemas.microsoft.com/office/drawing/2014/main" id="{069413CA-2022-483F-A36B-671AF635BBB7}"/>
                    </a:ext>
                  </a:extLst>
                </p14:cNvPr>
                <p14:cNvContentPartPr/>
                <p14:nvPr/>
              </p14:nvContentPartPr>
              <p14:xfrm>
                <a:off x="1176213" y="6104587"/>
                <a:ext cx="108720" cy="94320"/>
              </p14:xfrm>
            </p:contentPart>
          </mc:Choice>
          <mc:Fallback>
            <p:pic>
              <p:nvPicPr>
                <p:cNvPr id="39" name="Freihand 38">
                  <a:extLst>
                    <a:ext uri="{FF2B5EF4-FFF2-40B4-BE49-F238E27FC236}">
                      <a16:creationId xmlns:a16="http://schemas.microsoft.com/office/drawing/2014/main" id="{069413CA-2022-483F-A36B-671AF635BBB7}"/>
                    </a:ext>
                  </a:extLst>
                </p:cNvPr>
                <p:cNvPicPr/>
                <p:nvPr/>
              </p:nvPicPr>
              <p:blipFill>
                <a:blip r:embed="rId96"/>
                <a:stretch>
                  <a:fillRect/>
                </a:stretch>
              </p:blipFill>
              <p:spPr>
                <a:xfrm>
                  <a:off x="1171893" y="6100267"/>
                  <a:ext cx="11736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3" name="Freihand 62">
                  <a:extLst>
                    <a:ext uri="{FF2B5EF4-FFF2-40B4-BE49-F238E27FC236}">
                      <a16:creationId xmlns:a16="http://schemas.microsoft.com/office/drawing/2014/main" id="{A73222C4-3661-4C8C-9357-A094406BEB98}"/>
                    </a:ext>
                  </a:extLst>
                </p14:cNvPr>
                <p14:cNvContentPartPr/>
                <p14:nvPr/>
              </p14:nvContentPartPr>
              <p14:xfrm>
                <a:off x="715053" y="6261907"/>
                <a:ext cx="89280" cy="136440"/>
              </p14:xfrm>
            </p:contentPart>
          </mc:Choice>
          <mc:Fallback>
            <p:pic>
              <p:nvPicPr>
                <p:cNvPr id="63" name="Freihand 62">
                  <a:extLst>
                    <a:ext uri="{FF2B5EF4-FFF2-40B4-BE49-F238E27FC236}">
                      <a16:creationId xmlns:a16="http://schemas.microsoft.com/office/drawing/2014/main" id="{A73222C4-3661-4C8C-9357-A094406BEB98}"/>
                    </a:ext>
                  </a:extLst>
                </p:cNvPr>
                <p:cNvPicPr/>
                <p:nvPr/>
              </p:nvPicPr>
              <p:blipFill>
                <a:blip r:embed="rId98"/>
                <a:stretch>
                  <a:fillRect/>
                </a:stretch>
              </p:blipFill>
              <p:spPr>
                <a:xfrm>
                  <a:off x="710733" y="6257587"/>
                  <a:ext cx="9792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4" name="Freihand 63">
                  <a:extLst>
                    <a:ext uri="{FF2B5EF4-FFF2-40B4-BE49-F238E27FC236}">
                      <a16:creationId xmlns:a16="http://schemas.microsoft.com/office/drawing/2014/main" id="{40710638-623E-462B-A5EE-E3843FE26CA4}"/>
                    </a:ext>
                  </a:extLst>
                </p14:cNvPr>
                <p14:cNvContentPartPr/>
                <p14:nvPr/>
              </p14:nvContentPartPr>
              <p14:xfrm>
                <a:off x="718653" y="6287107"/>
                <a:ext cx="83520" cy="58680"/>
              </p14:xfrm>
            </p:contentPart>
          </mc:Choice>
          <mc:Fallback>
            <p:pic>
              <p:nvPicPr>
                <p:cNvPr id="64" name="Freihand 63">
                  <a:extLst>
                    <a:ext uri="{FF2B5EF4-FFF2-40B4-BE49-F238E27FC236}">
                      <a16:creationId xmlns:a16="http://schemas.microsoft.com/office/drawing/2014/main" id="{40710638-623E-462B-A5EE-E3843FE26CA4}"/>
                    </a:ext>
                  </a:extLst>
                </p:cNvPr>
                <p:cNvPicPr/>
                <p:nvPr/>
              </p:nvPicPr>
              <p:blipFill>
                <a:blip r:embed="rId100"/>
                <a:stretch>
                  <a:fillRect/>
                </a:stretch>
              </p:blipFill>
              <p:spPr>
                <a:xfrm>
                  <a:off x="714333" y="6282787"/>
                  <a:ext cx="9216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5" name="Freihand 64">
                  <a:extLst>
                    <a:ext uri="{FF2B5EF4-FFF2-40B4-BE49-F238E27FC236}">
                      <a16:creationId xmlns:a16="http://schemas.microsoft.com/office/drawing/2014/main" id="{2402784C-E217-4BD6-B345-83DC94B9CB3E}"/>
                    </a:ext>
                  </a:extLst>
                </p14:cNvPr>
                <p14:cNvContentPartPr/>
                <p14:nvPr/>
              </p14:nvContentPartPr>
              <p14:xfrm>
                <a:off x="834933" y="6329587"/>
                <a:ext cx="140040" cy="74160"/>
              </p14:xfrm>
            </p:contentPart>
          </mc:Choice>
          <mc:Fallback>
            <p:pic>
              <p:nvPicPr>
                <p:cNvPr id="65" name="Freihand 64">
                  <a:extLst>
                    <a:ext uri="{FF2B5EF4-FFF2-40B4-BE49-F238E27FC236}">
                      <a16:creationId xmlns:a16="http://schemas.microsoft.com/office/drawing/2014/main" id="{2402784C-E217-4BD6-B345-83DC94B9CB3E}"/>
                    </a:ext>
                  </a:extLst>
                </p:cNvPr>
                <p:cNvPicPr/>
                <p:nvPr/>
              </p:nvPicPr>
              <p:blipFill>
                <a:blip r:embed="rId102"/>
                <a:stretch>
                  <a:fillRect/>
                </a:stretch>
              </p:blipFill>
              <p:spPr>
                <a:xfrm>
                  <a:off x="830613" y="6325267"/>
                  <a:ext cx="14868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6" name="Freihand 65">
                  <a:extLst>
                    <a:ext uri="{FF2B5EF4-FFF2-40B4-BE49-F238E27FC236}">
                      <a16:creationId xmlns:a16="http://schemas.microsoft.com/office/drawing/2014/main" id="{34E14C88-AE14-4462-AE19-84570626FBE0}"/>
                    </a:ext>
                  </a:extLst>
                </p14:cNvPr>
                <p14:cNvContentPartPr/>
                <p14:nvPr/>
              </p14:nvContentPartPr>
              <p14:xfrm>
                <a:off x="1039053" y="6257227"/>
                <a:ext cx="79560" cy="114840"/>
              </p14:xfrm>
            </p:contentPart>
          </mc:Choice>
          <mc:Fallback>
            <p:pic>
              <p:nvPicPr>
                <p:cNvPr id="66" name="Freihand 65">
                  <a:extLst>
                    <a:ext uri="{FF2B5EF4-FFF2-40B4-BE49-F238E27FC236}">
                      <a16:creationId xmlns:a16="http://schemas.microsoft.com/office/drawing/2014/main" id="{34E14C88-AE14-4462-AE19-84570626FBE0}"/>
                    </a:ext>
                  </a:extLst>
                </p:cNvPr>
                <p:cNvPicPr/>
                <p:nvPr/>
              </p:nvPicPr>
              <p:blipFill>
                <a:blip r:embed="rId104"/>
                <a:stretch>
                  <a:fillRect/>
                </a:stretch>
              </p:blipFill>
              <p:spPr>
                <a:xfrm>
                  <a:off x="1034733" y="6252907"/>
                  <a:ext cx="8820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7" name="Freihand 66">
                  <a:extLst>
                    <a:ext uri="{FF2B5EF4-FFF2-40B4-BE49-F238E27FC236}">
                      <a16:creationId xmlns:a16="http://schemas.microsoft.com/office/drawing/2014/main" id="{D08F54F5-91A2-423F-AD78-B71F6C251D72}"/>
                    </a:ext>
                  </a:extLst>
                </p14:cNvPr>
                <p14:cNvContentPartPr/>
                <p14:nvPr/>
              </p14:nvContentPartPr>
              <p14:xfrm>
                <a:off x="1139853" y="6324187"/>
                <a:ext cx="109080" cy="93960"/>
              </p14:xfrm>
            </p:contentPart>
          </mc:Choice>
          <mc:Fallback>
            <p:pic>
              <p:nvPicPr>
                <p:cNvPr id="67" name="Freihand 66">
                  <a:extLst>
                    <a:ext uri="{FF2B5EF4-FFF2-40B4-BE49-F238E27FC236}">
                      <a16:creationId xmlns:a16="http://schemas.microsoft.com/office/drawing/2014/main" id="{D08F54F5-91A2-423F-AD78-B71F6C251D72}"/>
                    </a:ext>
                  </a:extLst>
                </p:cNvPr>
                <p:cNvPicPr/>
                <p:nvPr/>
              </p:nvPicPr>
              <p:blipFill>
                <a:blip r:embed="rId106"/>
                <a:stretch>
                  <a:fillRect/>
                </a:stretch>
              </p:blipFill>
              <p:spPr>
                <a:xfrm>
                  <a:off x="1135533" y="6319867"/>
                  <a:ext cx="117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8" name="Freihand 67">
                  <a:extLst>
                    <a:ext uri="{FF2B5EF4-FFF2-40B4-BE49-F238E27FC236}">
                      <a16:creationId xmlns:a16="http://schemas.microsoft.com/office/drawing/2014/main" id="{79E29FEC-5045-47BF-A7D9-5999BE7215CA}"/>
                    </a:ext>
                  </a:extLst>
                </p14:cNvPr>
                <p14:cNvContentPartPr/>
                <p14:nvPr/>
              </p14:nvContentPartPr>
              <p14:xfrm>
                <a:off x="3277893" y="6070747"/>
                <a:ext cx="111240" cy="118440"/>
              </p14:xfrm>
            </p:contentPart>
          </mc:Choice>
          <mc:Fallback>
            <p:pic>
              <p:nvPicPr>
                <p:cNvPr id="68" name="Freihand 67">
                  <a:extLst>
                    <a:ext uri="{FF2B5EF4-FFF2-40B4-BE49-F238E27FC236}">
                      <a16:creationId xmlns:a16="http://schemas.microsoft.com/office/drawing/2014/main" id="{79E29FEC-5045-47BF-A7D9-5999BE7215CA}"/>
                    </a:ext>
                  </a:extLst>
                </p:cNvPr>
                <p:cNvPicPr/>
                <p:nvPr/>
              </p:nvPicPr>
              <p:blipFill>
                <a:blip r:embed="rId108"/>
                <a:stretch>
                  <a:fillRect/>
                </a:stretch>
              </p:blipFill>
              <p:spPr>
                <a:xfrm>
                  <a:off x="3273573" y="6066427"/>
                  <a:ext cx="11988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9" name="Freihand 68">
                  <a:extLst>
                    <a:ext uri="{FF2B5EF4-FFF2-40B4-BE49-F238E27FC236}">
                      <a16:creationId xmlns:a16="http://schemas.microsoft.com/office/drawing/2014/main" id="{C1D3F03E-3438-4876-B5DF-1DF841B1471D}"/>
                    </a:ext>
                  </a:extLst>
                </p14:cNvPr>
                <p14:cNvContentPartPr/>
                <p14:nvPr/>
              </p14:nvContentPartPr>
              <p14:xfrm>
                <a:off x="3447453" y="6000547"/>
                <a:ext cx="102600" cy="149400"/>
              </p14:xfrm>
            </p:contentPart>
          </mc:Choice>
          <mc:Fallback>
            <p:pic>
              <p:nvPicPr>
                <p:cNvPr id="69" name="Freihand 68">
                  <a:extLst>
                    <a:ext uri="{FF2B5EF4-FFF2-40B4-BE49-F238E27FC236}">
                      <a16:creationId xmlns:a16="http://schemas.microsoft.com/office/drawing/2014/main" id="{C1D3F03E-3438-4876-B5DF-1DF841B1471D}"/>
                    </a:ext>
                  </a:extLst>
                </p:cNvPr>
                <p:cNvPicPr/>
                <p:nvPr/>
              </p:nvPicPr>
              <p:blipFill>
                <a:blip r:embed="rId110"/>
                <a:stretch>
                  <a:fillRect/>
                </a:stretch>
              </p:blipFill>
              <p:spPr>
                <a:xfrm>
                  <a:off x="3443133" y="5996227"/>
                  <a:ext cx="11124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428233F3-8228-487E-88E2-E5B301656362}"/>
                    </a:ext>
                  </a:extLst>
                </p14:cNvPr>
                <p14:cNvContentPartPr/>
                <p14:nvPr/>
              </p14:nvContentPartPr>
              <p14:xfrm>
                <a:off x="3503973" y="6049507"/>
                <a:ext cx="176760" cy="100440"/>
              </p14:xfrm>
            </p:contentPart>
          </mc:Choice>
          <mc:Fallback>
            <p:pic>
              <p:nvPicPr>
                <p:cNvPr id="70" name="Freihand 69">
                  <a:extLst>
                    <a:ext uri="{FF2B5EF4-FFF2-40B4-BE49-F238E27FC236}">
                      <a16:creationId xmlns:a16="http://schemas.microsoft.com/office/drawing/2014/main" id="{428233F3-8228-487E-88E2-E5B301656362}"/>
                    </a:ext>
                  </a:extLst>
                </p:cNvPr>
                <p:cNvPicPr/>
                <p:nvPr/>
              </p:nvPicPr>
              <p:blipFill>
                <a:blip r:embed="rId112"/>
                <a:stretch>
                  <a:fillRect/>
                </a:stretch>
              </p:blipFill>
              <p:spPr>
                <a:xfrm>
                  <a:off x="3499653" y="6045187"/>
                  <a:ext cx="18540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3" name="Freihand 72">
                  <a:extLst>
                    <a:ext uri="{FF2B5EF4-FFF2-40B4-BE49-F238E27FC236}">
                      <a16:creationId xmlns:a16="http://schemas.microsoft.com/office/drawing/2014/main" id="{16A6EE8E-1C1B-4624-A6DC-067188A7A297}"/>
                    </a:ext>
                  </a:extLst>
                </p14:cNvPr>
                <p14:cNvContentPartPr/>
                <p14:nvPr/>
              </p14:nvContentPartPr>
              <p14:xfrm>
                <a:off x="3940293" y="6048787"/>
                <a:ext cx="200520" cy="105840"/>
              </p14:xfrm>
            </p:contentPart>
          </mc:Choice>
          <mc:Fallback>
            <p:pic>
              <p:nvPicPr>
                <p:cNvPr id="73" name="Freihand 72">
                  <a:extLst>
                    <a:ext uri="{FF2B5EF4-FFF2-40B4-BE49-F238E27FC236}">
                      <a16:creationId xmlns:a16="http://schemas.microsoft.com/office/drawing/2014/main" id="{16A6EE8E-1C1B-4624-A6DC-067188A7A297}"/>
                    </a:ext>
                  </a:extLst>
                </p:cNvPr>
                <p:cNvPicPr/>
                <p:nvPr/>
              </p:nvPicPr>
              <p:blipFill>
                <a:blip r:embed="rId114"/>
                <a:stretch>
                  <a:fillRect/>
                </a:stretch>
              </p:blipFill>
              <p:spPr>
                <a:xfrm>
                  <a:off x="3935973" y="6044467"/>
                  <a:ext cx="20916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4" name="Freihand 73">
                  <a:extLst>
                    <a:ext uri="{FF2B5EF4-FFF2-40B4-BE49-F238E27FC236}">
                      <a16:creationId xmlns:a16="http://schemas.microsoft.com/office/drawing/2014/main" id="{BA055CA0-DD2E-48D5-B3CC-1003D66EDAE8}"/>
                    </a:ext>
                  </a:extLst>
                </p14:cNvPr>
                <p14:cNvContentPartPr/>
                <p14:nvPr/>
              </p14:nvContentPartPr>
              <p14:xfrm>
                <a:off x="4257453" y="6054547"/>
                <a:ext cx="140760" cy="14040"/>
              </p14:xfrm>
            </p:contentPart>
          </mc:Choice>
          <mc:Fallback>
            <p:pic>
              <p:nvPicPr>
                <p:cNvPr id="74" name="Freihand 73">
                  <a:extLst>
                    <a:ext uri="{FF2B5EF4-FFF2-40B4-BE49-F238E27FC236}">
                      <a16:creationId xmlns:a16="http://schemas.microsoft.com/office/drawing/2014/main" id="{BA055CA0-DD2E-48D5-B3CC-1003D66EDAE8}"/>
                    </a:ext>
                  </a:extLst>
                </p:cNvPr>
                <p:cNvPicPr/>
                <p:nvPr/>
              </p:nvPicPr>
              <p:blipFill>
                <a:blip r:embed="rId116"/>
                <a:stretch>
                  <a:fillRect/>
                </a:stretch>
              </p:blipFill>
              <p:spPr>
                <a:xfrm>
                  <a:off x="4253133" y="6050227"/>
                  <a:ext cx="1494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5" name="Freihand 74">
                  <a:extLst>
                    <a:ext uri="{FF2B5EF4-FFF2-40B4-BE49-F238E27FC236}">
                      <a16:creationId xmlns:a16="http://schemas.microsoft.com/office/drawing/2014/main" id="{72863BDB-472B-4556-A327-B1138027D889}"/>
                    </a:ext>
                  </a:extLst>
                </p14:cNvPr>
                <p14:cNvContentPartPr/>
                <p14:nvPr/>
              </p14:nvContentPartPr>
              <p14:xfrm>
                <a:off x="4275813" y="6094867"/>
                <a:ext cx="156960" cy="20520"/>
              </p14:xfrm>
            </p:contentPart>
          </mc:Choice>
          <mc:Fallback>
            <p:pic>
              <p:nvPicPr>
                <p:cNvPr id="75" name="Freihand 74">
                  <a:extLst>
                    <a:ext uri="{FF2B5EF4-FFF2-40B4-BE49-F238E27FC236}">
                      <a16:creationId xmlns:a16="http://schemas.microsoft.com/office/drawing/2014/main" id="{72863BDB-472B-4556-A327-B1138027D889}"/>
                    </a:ext>
                  </a:extLst>
                </p:cNvPr>
                <p:cNvPicPr/>
                <p:nvPr/>
              </p:nvPicPr>
              <p:blipFill>
                <a:blip r:embed="rId118"/>
                <a:stretch>
                  <a:fillRect/>
                </a:stretch>
              </p:blipFill>
              <p:spPr>
                <a:xfrm>
                  <a:off x="4271493" y="6090547"/>
                  <a:ext cx="16560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59FA249C-2A76-4A32-8F5D-B81F8E055C2D}"/>
                    </a:ext>
                  </a:extLst>
                </p14:cNvPr>
                <p14:cNvContentPartPr/>
                <p14:nvPr/>
              </p14:nvContentPartPr>
              <p14:xfrm>
                <a:off x="4554453" y="5994427"/>
                <a:ext cx="126360" cy="186120"/>
              </p14:xfrm>
            </p:contentPart>
          </mc:Choice>
          <mc:Fallback>
            <p:pic>
              <p:nvPicPr>
                <p:cNvPr id="76" name="Freihand 75">
                  <a:extLst>
                    <a:ext uri="{FF2B5EF4-FFF2-40B4-BE49-F238E27FC236}">
                      <a16:creationId xmlns:a16="http://schemas.microsoft.com/office/drawing/2014/main" id="{59FA249C-2A76-4A32-8F5D-B81F8E055C2D}"/>
                    </a:ext>
                  </a:extLst>
                </p:cNvPr>
                <p:cNvPicPr/>
                <p:nvPr/>
              </p:nvPicPr>
              <p:blipFill>
                <a:blip r:embed="rId120"/>
                <a:stretch>
                  <a:fillRect/>
                </a:stretch>
              </p:blipFill>
              <p:spPr>
                <a:xfrm>
                  <a:off x="4550133" y="5990107"/>
                  <a:ext cx="1350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5FAF86CE-A6BA-44FE-88B7-42407F0C0FBC}"/>
                    </a:ext>
                  </a:extLst>
                </p14:cNvPr>
                <p14:cNvContentPartPr/>
                <p14:nvPr/>
              </p14:nvContentPartPr>
              <p14:xfrm>
                <a:off x="4686213" y="6032227"/>
                <a:ext cx="72000" cy="95400"/>
              </p14:xfrm>
            </p:contentPart>
          </mc:Choice>
          <mc:Fallback>
            <p:pic>
              <p:nvPicPr>
                <p:cNvPr id="77" name="Freihand 76">
                  <a:extLst>
                    <a:ext uri="{FF2B5EF4-FFF2-40B4-BE49-F238E27FC236}">
                      <a16:creationId xmlns:a16="http://schemas.microsoft.com/office/drawing/2014/main" id="{5FAF86CE-A6BA-44FE-88B7-42407F0C0FBC}"/>
                    </a:ext>
                  </a:extLst>
                </p:cNvPr>
                <p:cNvPicPr/>
                <p:nvPr/>
              </p:nvPicPr>
              <p:blipFill>
                <a:blip r:embed="rId122"/>
                <a:stretch>
                  <a:fillRect/>
                </a:stretch>
              </p:blipFill>
              <p:spPr>
                <a:xfrm>
                  <a:off x="4681893" y="6027907"/>
                  <a:ext cx="8064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97D56955-B98F-4559-9198-7A1BA9B3A83A}"/>
                    </a:ext>
                  </a:extLst>
                </p14:cNvPr>
                <p14:cNvContentPartPr/>
                <p14:nvPr/>
              </p14:nvContentPartPr>
              <p14:xfrm>
                <a:off x="4817613" y="5984707"/>
                <a:ext cx="81720" cy="93600"/>
              </p14:xfrm>
            </p:contentPart>
          </mc:Choice>
          <mc:Fallback>
            <p:pic>
              <p:nvPicPr>
                <p:cNvPr id="78" name="Freihand 77">
                  <a:extLst>
                    <a:ext uri="{FF2B5EF4-FFF2-40B4-BE49-F238E27FC236}">
                      <a16:creationId xmlns:a16="http://schemas.microsoft.com/office/drawing/2014/main" id="{97D56955-B98F-4559-9198-7A1BA9B3A83A}"/>
                    </a:ext>
                  </a:extLst>
                </p:cNvPr>
                <p:cNvPicPr/>
                <p:nvPr/>
              </p:nvPicPr>
              <p:blipFill>
                <a:blip r:embed="rId124"/>
                <a:stretch>
                  <a:fillRect/>
                </a:stretch>
              </p:blipFill>
              <p:spPr>
                <a:xfrm>
                  <a:off x="4813293" y="5980387"/>
                  <a:ext cx="9036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9" name="Freihand 78">
                  <a:extLst>
                    <a:ext uri="{FF2B5EF4-FFF2-40B4-BE49-F238E27FC236}">
                      <a16:creationId xmlns:a16="http://schemas.microsoft.com/office/drawing/2014/main" id="{1EAA5F0D-F493-4AE0-957D-17B25E470350}"/>
                    </a:ext>
                  </a:extLst>
                </p14:cNvPr>
                <p14:cNvContentPartPr/>
                <p14:nvPr/>
              </p14:nvContentPartPr>
              <p14:xfrm>
                <a:off x="4841013" y="5989387"/>
                <a:ext cx="170280" cy="106920"/>
              </p14:xfrm>
            </p:contentPart>
          </mc:Choice>
          <mc:Fallback>
            <p:pic>
              <p:nvPicPr>
                <p:cNvPr id="79" name="Freihand 78">
                  <a:extLst>
                    <a:ext uri="{FF2B5EF4-FFF2-40B4-BE49-F238E27FC236}">
                      <a16:creationId xmlns:a16="http://schemas.microsoft.com/office/drawing/2014/main" id="{1EAA5F0D-F493-4AE0-957D-17B25E470350}"/>
                    </a:ext>
                  </a:extLst>
                </p:cNvPr>
                <p:cNvPicPr/>
                <p:nvPr/>
              </p:nvPicPr>
              <p:blipFill>
                <a:blip r:embed="rId126"/>
                <a:stretch>
                  <a:fillRect/>
                </a:stretch>
              </p:blipFill>
              <p:spPr>
                <a:xfrm>
                  <a:off x="4836693" y="5985067"/>
                  <a:ext cx="17892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0" name="Freihand 79">
                  <a:extLst>
                    <a:ext uri="{FF2B5EF4-FFF2-40B4-BE49-F238E27FC236}">
                      <a16:creationId xmlns:a16="http://schemas.microsoft.com/office/drawing/2014/main" id="{AC228352-2C4B-4F1B-AFB7-B8314C99D9FB}"/>
                    </a:ext>
                  </a:extLst>
                </p14:cNvPr>
                <p14:cNvContentPartPr/>
                <p14:nvPr/>
              </p14:nvContentPartPr>
              <p14:xfrm>
                <a:off x="5041893" y="5972827"/>
                <a:ext cx="113760" cy="86760"/>
              </p14:xfrm>
            </p:contentPart>
          </mc:Choice>
          <mc:Fallback>
            <p:pic>
              <p:nvPicPr>
                <p:cNvPr id="80" name="Freihand 79">
                  <a:extLst>
                    <a:ext uri="{FF2B5EF4-FFF2-40B4-BE49-F238E27FC236}">
                      <a16:creationId xmlns:a16="http://schemas.microsoft.com/office/drawing/2014/main" id="{AC228352-2C4B-4F1B-AFB7-B8314C99D9FB}"/>
                    </a:ext>
                  </a:extLst>
                </p:cNvPr>
                <p:cNvPicPr/>
                <p:nvPr/>
              </p:nvPicPr>
              <p:blipFill>
                <a:blip r:embed="rId128"/>
                <a:stretch>
                  <a:fillRect/>
                </a:stretch>
              </p:blipFill>
              <p:spPr>
                <a:xfrm>
                  <a:off x="5037573" y="5968507"/>
                  <a:ext cx="12240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2" name="Freihand 81">
                  <a:extLst>
                    <a:ext uri="{FF2B5EF4-FFF2-40B4-BE49-F238E27FC236}">
                      <a16:creationId xmlns:a16="http://schemas.microsoft.com/office/drawing/2014/main" id="{4166DB40-FC95-40F8-B1CA-90B21325A4BA}"/>
                    </a:ext>
                  </a:extLst>
                </p14:cNvPr>
                <p14:cNvContentPartPr/>
                <p14:nvPr/>
              </p14:nvContentPartPr>
              <p14:xfrm>
                <a:off x="5251773" y="5947987"/>
                <a:ext cx="138240" cy="186840"/>
              </p14:xfrm>
            </p:contentPart>
          </mc:Choice>
          <mc:Fallback>
            <p:pic>
              <p:nvPicPr>
                <p:cNvPr id="82" name="Freihand 81">
                  <a:extLst>
                    <a:ext uri="{FF2B5EF4-FFF2-40B4-BE49-F238E27FC236}">
                      <a16:creationId xmlns:a16="http://schemas.microsoft.com/office/drawing/2014/main" id="{4166DB40-FC95-40F8-B1CA-90B21325A4BA}"/>
                    </a:ext>
                  </a:extLst>
                </p:cNvPr>
                <p:cNvPicPr/>
                <p:nvPr/>
              </p:nvPicPr>
              <p:blipFill>
                <a:blip r:embed="rId130"/>
                <a:stretch>
                  <a:fillRect/>
                </a:stretch>
              </p:blipFill>
              <p:spPr>
                <a:xfrm>
                  <a:off x="5247453" y="5943667"/>
                  <a:ext cx="14688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3" name="Freihand 82">
                  <a:extLst>
                    <a:ext uri="{FF2B5EF4-FFF2-40B4-BE49-F238E27FC236}">
                      <a16:creationId xmlns:a16="http://schemas.microsoft.com/office/drawing/2014/main" id="{3606219A-0418-4E7D-BB63-78438CF8F71E}"/>
                    </a:ext>
                  </a:extLst>
                </p14:cNvPr>
                <p14:cNvContentPartPr/>
                <p14:nvPr/>
              </p14:nvContentPartPr>
              <p14:xfrm>
                <a:off x="5415213" y="6016027"/>
                <a:ext cx="5760" cy="37080"/>
              </p14:xfrm>
            </p:contentPart>
          </mc:Choice>
          <mc:Fallback>
            <p:pic>
              <p:nvPicPr>
                <p:cNvPr id="83" name="Freihand 82">
                  <a:extLst>
                    <a:ext uri="{FF2B5EF4-FFF2-40B4-BE49-F238E27FC236}">
                      <a16:creationId xmlns:a16="http://schemas.microsoft.com/office/drawing/2014/main" id="{3606219A-0418-4E7D-BB63-78438CF8F71E}"/>
                    </a:ext>
                  </a:extLst>
                </p:cNvPr>
                <p:cNvPicPr/>
                <p:nvPr/>
              </p:nvPicPr>
              <p:blipFill>
                <a:blip r:embed="rId132"/>
                <a:stretch>
                  <a:fillRect/>
                </a:stretch>
              </p:blipFill>
              <p:spPr>
                <a:xfrm>
                  <a:off x="5410893" y="6011707"/>
                  <a:ext cx="14400" cy="45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B1AB96CC-A2FE-41C1-B645-A333E4318191}"/>
                    </a:ext>
                  </a:extLst>
                </p14:cNvPr>
                <p14:cNvContentPartPr/>
                <p14:nvPr/>
              </p14:nvContentPartPr>
              <p14:xfrm>
                <a:off x="5369493" y="6021067"/>
                <a:ext cx="123120" cy="76680"/>
              </p14:xfrm>
            </p:contentPart>
          </mc:Choice>
          <mc:Fallback>
            <p:pic>
              <p:nvPicPr>
                <p:cNvPr id="85" name="Freihand 84">
                  <a:extLst>
                    <a:ext uri="{FF2B5EF4-FFF2-40B4-BE49-F238E27FC236}">
                      <a16:creationId xmlns:a16="http://schemas.microsoft.com/office/drawing/2014/main" id="{B1AB96CC-A2FE-41C1-B645-A333E4318191}"/>
                    </a:ext>
                  </a:extLst>
                </p:cNvPr>
                <p:cNvPicPr/>
                <p:nvPr/>
              </p:nvPicPr>
              <p:blipFill>
                <a:blip r:embed="rId134"/>
                <a:stretch>
                  <a:fillRect/>
                </a:stretch>
              </p:blipFill>
              <p:spPr>
                <a:xfrm>
                  <a:off x="5365173" y="6016747"/>
                  <a:ext cx="13176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DBE502EE-34D9-4BE3-892C-BD08BC5EC64C}"/>
                    </a:ext>
                  </a:extLst>
                </p14:cNvPr>
                <p14:cNvContentPartPr/>
                <p14:nvPr/>
              </p14:nvContentPartPr>
              <p14:xfrm>
                <a:off x="5504853" y="5938987"/>
                <a:ext cx="107280" cy="105840"/>
              </p14:xfrm>
            </p:contentPart>
          </mc:Choice>
          <mc:Fallback>
            <p:pic>
              <p:nvPicPr>
                <p:cNvPr id="86" name="Freihand 85">
                  <a:extLst>
                    <a:ext uri="{FF2B5EF4-FFF2-40B4-BE49-F238E27FC236}">
                      <a16:creationId xmlns:a16="http://schemas.microsoft.com/office/drawing/2014/main" id="{DBE502EE-34D9-4BE3-892C-BD08BC5EC64C}"/>
                    </a:ext>
                  </a:extLst>
                </p:cNvPr>
                <p:cNvPicPr/>
                <p:nvPr/>
              </p:nvPicPr>
              <p:blipFill>
                <a:blip r:embed="rId136"/>
                <a:stretch>
                  <a:fillRect/>
                </a:stretch>
              </p:blipFill>
              <p:spPr>
                <a:xfrm>
                  <a:off x="5500533" y="5934667"/>
                  <a:ext cx="11592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Freihand 86">
                  <a:extLst>
                    <a:ext uri="{FF2B5EF4-FFF2-40B4-BE49-F238E27FC236}">
                      <a16:creationId xmlns:a16="http://schemas.microsoft.com/office/drawing/2014/main" id="{19C4E886-B68C-405F-8885-5D41CB2C0621}"/>
                    </a:ext>
                  </a:extLst>
                </p14:cNvPr>
                <p14:cNvContentPartPr/>
                <p14:nvPr/>
              </p14:nvContentPartPr>
              <p14:xfrm>
                <a:off x="5525013" y="5968507"/>
                <a:ext cx="76680" cy="45720"/>
              </p14:xfrm>
            </p:contentPart>
          </mc:Choice>
          <mc:Fallback>
            <p:pic>
              <p:nvPicPr>
                <p:cNvPr id="87" name="Freihand 86">
                  <a:extLst>
                    <a:ext uri="{FF2B5EF4-FFF2-40B4-BE49-F238E27FC236}">
                      <a16:creationId xmlns:a16="http://schemas.microsoft.com/office/drawing/2014/main" id="{19C4E886-B68C-405F-8885-5D41CB2C0621}"/>
                    </a:ext>
                  </a:extLst>
                </p:cNvPr>
                <p:cNvPicPr/>
                <p:nvPr/>
              </p:nvPicPr>
              <p:blipFill>
                <a:blip r:embed="rId138"/>
                <a:stretch>
                  <a:fillRect/>
                </a:stretch>
              </p:blipFill>
              <p:spPr>
                <a:xfrm>
                  <a:off x="5520693" y="5964187"/>
                  <a:ext cx="85320" cy="54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Freihand 87">
                  <a:extLst>
                    <a:ext uri="{FF2B5EF4-FFF2-40B4-BE49-F238E27FC236}">
                      <a16:creationId xmlns:a16="http://schemas.microsoft.com/office/drawing/2014/main" id="{DA617F3B-3D7C-4C01-B77E-CB4A247D7A1C}"/>
                    </a:ext>
                  </a:extLst>
                </p14:cNvPr>
                <p14:cNvContentPartPr/>
                <p14:nvPr/>
              </p14:nvContentPartPr>
              <p14:xfrm>
                <a:off x="5632653" y="6000187"/>
                <a:ext cx="101520" cy="111240"/>
              </p14:xfrm>
            </p:contentPart>
          </mc:Choice>
          <mc:Fallback>
            <p:pic>
              <p:nvPicPr>
                <p:cNvPr id="88" name="Freihand 87">
                  <a:extLst>
                    <a:ext uri="{FF2B5EF4-FFF2-40B4-BE49-F238E27FC236}">
                      <a16:creationId xmlns:a16="http://schemas.microsoft.com/office/drawing/2014/main" id="{DA617F3B-3D7C-4C01-B77E-CB4A247D7A1C}"/>
                    </a:ext>
                  </a:extLst>
                </p:cNvPr>
                <p:cNvPicPr/>
                <p:nvPr/>
              </p:nvPicPr>
              <p:blipFill>
                <a:blip r:embed="rId140"/>
                <a:stretch>
                  <a:fillRect/>
                </a:stretch>
              </p:blipFill>
              <p:spPr>
                <a:xfrm>
                  <a:off x="5628333" y="5995867"/>
                  <a:ext cx="11016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0" name="Freihand 89">
                  <a:extLst>
                    <a:ext uri="{FF2B5EF4-FFF2-40B4-BE49-F238E27FC236}">
                      <a16:creationId xmlns:a16="http://schemas.microsoft.com/office/drawing/2014/main" id="{43B37359-E20A-43BD-B7C7-1D5D90152B11}"/>
                    </a:ext>
                  </a:extLst>
                </p14:cNvPr>
                <p14:cNvContentPartPr/>
                <p14:nvPr/>
              </p14:nvContentPartPr>
              <p14:xfrm>
                <a:off x="5387133" y="6331747"/>
                <a:ext cx="263160" cy="61200"/>
              </p14:xfrm>
            </p:contentPart>
          </mc:Choice>
          <mc:Fallback>
            <p:pic>
              <p:nvPicPr>
                <p:cNvPr id="90" name="Freihand 89">
                  <a:extLst>
                    <a:ext uri="{FF2B5EF4-FFF2-40B4-BE49-F238E27FC236}">
                      <a16:creationId xmlns:a16="http://schemas.microsoft.com/office/drawing/2014/main" id="{43B37359-E20A-43BD-B7C7-1D5D90152B11}"/>
                    </a:ext>
                  </a:extLst>
                </p:cNvPr>
                <p:cNvPicPr/>
                <p:nvPr/>
              </p:nvPicPr>
              <p:blipFill>
                <a:blip r:embed="rId142"/>
                <a:stretch>
                  <a:fillRect/>
                </a:stretch>
              </p:blipFill>
              <p:spPr>
                <a:xfrm>
                  <a:off x="5382813" y="6327427"/>
                  <a:ext cx="2718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1" name="Freihand 90">
                  <a:extLst>
                    <a:ext uri="{FF2B5EF4-FFF2-40B4-BE49-F238E27FC236}">
                      <a16:creationId xmlns:a16="http://schemas.microsoft.com/office/drawing/2014/main" id="{B1348BD7-8DCC-4A24-9573-B1BA3D7202E2}"/>
                    </a:ext>
                  </a:extLst>
                </p14:cNvPr>
                <p14:cNvContentPartPr/>
                <p14:nvPr/>
              </p14:nvContentPartPr>
              <p14:xfrm>
                <a:off x="5337093" y="6323827"/>
                <a:ext cx="390600" cy="68400"/>
              </p14:xfrm>
            </p:contentPart>
          </mc:Choice>
          <mc:Fallback>
            <p:pic>
              <p:nvPicPr>
                <p:cNvPr id="91" name="Freihand 90">
                  <a:extLst>
                    <a:ext uri="{FF2B5EF4-FFF2-40B4-BE49-F238E27FC236}">
                      <a16:creationId xmlns:a16="http://schemas.microsoft.com/office/drawing/2014/main" id="{B1348BD7-8DCC-4A24-9573-B1BA3D7202E2}"/>
                    </a:ext>
                  </a:extLst>
                </p:cNvPr>
                <p:cNvPicPr/>
                <p:nvPr/>
              </p:nvPicPr>
              <p:blipFill>
                <a:blip r:embed="rId144"/>
                <a:stretch>
                  <a:fillRect/>
                </a:stretch>
              </p:blipFill>
              <p:spPr>
                <a:xfrm>
                  <a:off x="5332773" y="6319507"/>
                  <a:ext cx="39924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2" name="Freihand 91">
                  <a:extLst>
                    <a:ext uri="{FF2B5EF4-FFF2-40B4-BE49-F238E27FC236}">
                      <a16:creationId xmlns:a16="http://schemas.microsoft.com/office/drawing/2014/main" id="{11F76EE3-399A-4138-96FC-7727549C1FCE}"/>
                    </a:ext>
                  </a:extLst>
                </p14:cNvPr>
                <p14:cNvContentPartPr/>
                <p14:nvPr/>
              </p14:nvContentPartPr>
              <p14:xfrm>
                <a:off x="5699613" y="6279547"/>
                <a:ext cx="140040" cy="167040"/>
              </p14:xfrm>
            </p:contentPart>
          </mc:Choice>
          <mc:Fallback>
            <p:pic>
              <p:nvPicPr>
                <p:cNvPr id="92" name="Freihand 91">
                  <a:extLst>
                    <a:ext uri="{FF2B5EF4-FFF2-40B4-BE49-F238E27FC236}">
                      <a16:creationId xmlns:a16="http://schemas.microsoft.com/office/drawing/2014/main" id="{11F76EE3-399A-4138-96FC-7727549C1FCE}"/>
                    </a:ext>
                  </a:extLst>
                </p:cNvPr>
                <p:cNvPicPr/>
                <p:nvPr/>
              </p:nvPicPr>
              <p:blipFill>
                <a:blip r:embed="rId146"/>
                <a:stretch>
                  <a:fillRect/>
                </a:stretch>
              </p:blipFill>
              <p:spPr>
                <a:xfrm>
                  <a:off x="5695293" y="6275227"/>
                  <a:ext cx="14868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3" name="Freihand 92">
                  <a:extLst>
                    <a:ext uri="{FF2B5EF4-FFF2-40B4-BE49-F238E27FC236}">
                      <a16:creationId xmlns:a16="http://schemas.microsoft.com/office/drawing/2014/main" id="{451C8569-A3C7-4AF2-9920-E1D288C8EAF6}"/>
                    </a:ext>
                  </a:extLst>
                </p14:cNvPr>
                <p14:cNvContentPartPr/>
                <p14:nvPr/>
              </p14:nvContentPartPr>
              <p14:xfrm>
                <a:off x="6027933" y="6233827"/>
                <a:ext cx="138600" cy="182160"/>
              </p14:xfrm>
            </p:contentPart>
          </mc:Choice>
          <mc:Fallback>
            <p:pic>
              <p:nvPicPr>
                <p:cNvPr id="93" name="Freihand 92">
                  <a:extLst>
                    <a:ext uri="{FF2B5EF4-FFF2-40B4-BE49-F238E27FC236}">
                      <a16:creationId xmlns:a16="http://schemas.microsoft.com/office/drawing/2014/main" id="{451C8569-A3C7-4AF2-9920-E1D288C8EAF6}"/>
                    </a:ext>
                  </a:extLst>
                </p:cNvPr>
                <p:cNvPicPr/>
                <p:nvPr/>
              </p:nvPicPr>
              <p:blipFill>
                <a:blip r:embed="rId148"/>
                <a:stretch>
                  <a:fillRect/>
                </a:stretch>
              </p:blipFill>
              <p:spPr>
                <a:xfrm>
                  <a:off x="6023613" y="6229507"/>
                  <a:ext cx="1472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4" name="Freihand 93">
                  <a:extLst>
                    <a:ext uri="{FF2B5EF4-FFF2-40B4-BE49-F238E27FC236}">
                      <a16:creationId xmlns:a16="http://schemas.microsoft.com/office/drawing/2014/main" id="{16662D56-7E13-4223-9F6E-52FE2132C800}"/>
                    </a:ext>
                  </a:extLst>
                </p14:cNvPr>
                <p14:cNvContentPartPr/>
                <p14:nvPr/>
              </p14:nvContentPartPr>
              <p14:xfrm>
                <a:off x="6059973" y="6272707"/>
                <a:ext cx="170280" cy="80640"/>
              </p14:xfrm>
            </p:contentPart>
          </mc:Choice>
          <mc:Fallback>
            <p:pic>
              <p:nvPicPr>
                <p:cNvPr id="94" name="Freihand 93">
                  <a:extLst>
                    <a:ext uri="{FF2B5EF4-FFF2-40B4-BE49-F238E27FC236}">
                      <a16:creationId xmlns:a16="http://schemas.microsoft.com/office/drawing/2014/main" id="{16662D56-7E13-4223-9F6E-52FE2132C800}"/>
                    </a:ext>
                  </a:extLst>
                </p:cNvPr>
                <p:cNvPicPr/>
                <p:nvPr/>
              </p:nvPicPr>
              <p:blipFill>
                <a:blip r:embed="rId150"/>
                <a:stretch>
                  <a:fillRect/>
                </a:stretch>
              </p:blipFill>
              <p:spPr>
                <a:xfrm>
                  <a:off x="6055653" y="6268387"/>
                  <a:ext cx="178920" cy="892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5" name="Freihand 94">
                  <a:extLst>
                    <a:ext uri="{FF2B5EF4-FFF2-40B4-BE49-F238E27FC236}">
                      <a16:creationId xmlns:a16="http://schemas.microsoft.com/office/drawing/2014/main" id="{D9628DE5-C1B2-4F5D-B447-C62190D6C508}"/>
                    </a:ext>
                  </a:extLst>
                </p14:cNvPr>
                <p14:cNvContentPartPr/>
                <p14:nvPr/>
              </p14:nvContentPartPr>
              <p14:xfrm>
                <a:off x="6246813" y="6317347"/>
                <a:ext cx="79200" cy="112320"/>
              </p14:xfrm>
            </p:contentPart>
          </mc:Choice>
          <mc:Fallback>
            <p:pic>
              <p:nvPicPr>
                <p:cNvPr id="95" name="Freihand 94">
                  <a:extLst>
                    <a:ext uri="{FF2B5EF4-FFF2-40B4-BE49-F238E27FC236}">
                      <a16:creationId xmlns:a16="http://schemas.microsoft.com/office/drawing/2014/main" id="{D9628DE5-C1B2-4F5D-B447-C62190D6C508}"/>
                    </a:ext>
                  </a:extLst>
                </p:cNvPr>
                <p:cNvPicPr/>
                <p:nvPr/>
              </p:nvPicPr>
              <p:blipFill>
                <a:blip r:embed="rId152"/>
                <a:stretch>
                  <a:fillRect/>
                </a:stretch>
              </p:blipFill>
              <p:spPr>
                <a:xfrm>
                  <a:off x="6242493" y="6313027"/>
                  <a:ext cx="878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6" name="Freihand 95">
                  <a:extLst>
                    <a:ext uri="{FF2B5EF4-FFF2-40B4-BE49-F238E27FC236}">
                      <a16:creationId xmlns:a16="http://schemas.microsoft.com/office/drawing/2014/main" id="{7177BC24-82CC-46E3-B550-85861C4D6AD7}"/>
                    </a:ext>
                  </a:extLst>
                </p14:cNvPr>
                <p14:cNvContentPartPr/>
                <p14:nvPr/>
              </p14:nvContentPartPr>
              <p14:xfrm>
                <a:off x="6292893" y="6078667"/>
                <a:ext cx="102960" cy="144720"/>
              </p14:xfrm>
            </p:contentPart>
          </mc:Choice>
          <mc:Fallback>
            <p:pic>
              <p:nvPicPr>
                <p:cNvPr id="96" name="Freihand 95">
                  <a:extLst>
                    <a:ext uri="{FF2B5EF4-FFF2-40B4-BE49-F238E27FC236}">
                      <a16:creationId xmlns:a16="http://schemas.microsoft.com/office/drawing/2014/main" id="{7177BC24-82CC-46E3-B550-85861C4D6AD7}"/>
                    </a:ext>
                  </a:extLst>
                </p:cNvPr>
                <p:cNvPicPr/>
                <p:nvPr/>
              </p:nvPicPr>
              <p:blipFill>
                <a:blip r:embed="rId154"/>
                <a:stretch>
                  <a:fillRect/>
                </a:stretch>
              </p:blipFill>
              <p:spPr>
                <a:xfrm>
                  <a:off x="6288573" y="6074347"/>
                  <a:ext cx="1116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99" name="Freihand 98">
                  <a:extLst>
                    <a:ext uri="{FF2B5EF4-FFF2-40B4-BE49-F238E27FC236}">
                      <a16:creationId xmlns:a16="http://schemas.microsoft.com/office/drawing/2014/main" id="{1EB6FC11-50D2-4FAC-85A7-1AD718AE3FB5}"/>
                    </a:ext>
                  </a:extLst>
                </p14:cNvPr>
                <p14:cNvContentPartPr/>
                <p14:nvPr/>
              </p14:nvContentPartPr>
              <p14:xfrm>
                <a:off x="6418533" y="6089467"/>
                <a:ext cx="136080" cy="274320"/>
              </p14:xfrm>
            </p:contentPart>
          </mc:Choice>
          <mc:Fallback>
            <p:pic>
              <p:nvPicPr>
                <p:cNvPr id="99" name="Freihand 98">
                  <a:extLst>
                    <a:ext uri="{FF2B5EF4-FFF2-40B4-BE49-F238E27FC236}">
                      <a16:creationId xmlns:a16="http://schemas.microsoft.com/office/drawing/2014/main" id="{1EB6FC11-50D2-4FAC-85A7-1AD718AE3FB5}"/>
                    </a:ext>
                  </a:extLst>
                </p:cNvPr>
                <p:cNvPicPr/>
                <p:nvPr/>
              </p:nvPicPr>
              <p:blipFill>
                <a:blip r:embed="rId156"/>
                <a:stretch>
                  <a:fillRect/>
                </a:stretch>
              </p:blipFill>
              <p:spPr>
                <a:xfrm>
                  <a:off x="6414213" y="6085147"/>
                  <a:ext cx="144720" cy="2829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1" name="Freihand 100">
                  <a:extLst>
                    <a:ext uri="{FF2B5EF4-FFF2-40B4-BE49-F238E27FC236}">
                      <a16:creationId xmlns:a16="http://schemas.microsoft.com/office/drawing/2014/main" id="{CF6FFB46-36A3-45CF-B713-E6D872D25B72}"/>
                    </a:ext>
                  </a:extLst>
                </p14:cNvPr>
                <p14:cNvContentPartPr/>
                <p14:nvPr/>
              </p14:nvContentPartPr>
              <p14:xfrm>
                <a:off x="6586293" y="6167947"/>
                <a:ext cx="110880" cy="225360"/>
              </p14:xfrm>
            </p:contentPart>
          </mc:Choice>
          <mc:Fallback>
            <p:pic>
              <p:nvPicPr>
                <p:cNvPr id="101" name="Freihand 100">
                  <a:extLst>
                    <a:ext uri="{FF2B5EF4-FFF2-40B4-BE49-F238E27FC236}">
                      <a16:creationId xmlns:a16="http://schemas.microsoft.com/office/drawing/2014/main" id="{CF6FFB46-36A3-45CF-B713-E6D872D25B72}"/>
                    </a:ext>
                  </a:extLst>
                </p:cNvPr>
                <p:cNvPicPr/>
                <p:nvPr/>
              </p:nvPicPr>
              <p:blipFill>
                <a:blip r:embed="rId158"/>
                <a:stretch>
                  <a:fillRect/>
                </a:stretch>
              </p:blipFill>
              <p:spPr>
                <a:xfrm>
                  <a:off x="6581973" y="6163627"/>
                  <a:ext cx="11952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2" name="Freihand 101">
                  <a:extLst>
                    <a:ext uri="{FF2B5EF4-FFF2-40B4-BE49-F238E27FC236}">
                      <a16:creationId xmlns:a16="http://schemas.microsoft.com/office/drawing/2014/main" id="{B1253383-FDAA-44F6-B079-B50AB083507D}"/>
                    </a:ext>
                  </a:extLst>
                </p14:cNvPr>
                <p14:cNvContentPartPr/>
                <p14:nvPr/>
              </p14:nvContentPartPr>
              <p14:xfrm>
                <a:off x="6732453" y="6228067"/>
                <a:ext cx="85680" cy="103320"/>
              </p14:xfrm>
            </p:contentPart>
          </mc:Choice>
          <mc:Fallback>
            <p:pic>
              <p:nvPicPr>
                <p:cNvPr id="102" name="Freihand 101">
                  <a:extLst>
                    <a:ext uri="{FF2B5EF4-FFF2-40B4-BE49-F238E27FC236}">
                      <a16:creationId xmlns:a16="http://schemas.microsoft.com/office/drawing/2014/main" id="{B1253383-FDAA-44F6-B079-B50AB083507D}"/>
                    </a:ext>
                  </a:extLst>
                </p:cNvPr>
                <p:cNvPicPr/>
                <p:nvPr/>
              </p:nvPicPr>
              <p:blipFill>
                <a:blip r:embed="rId160"/>
                <a:stretch>
                  <a:fillRect/>
                </a:stretch>
              </p:blipFill>
              <p:spPr>
                <a:xfrm>
                  <a:off x="6728133" y="6223747"/>
                  <a:ext cx="9432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3" name="Freihand 102">
                  <a:extLst>
                    <a:ext uri="{FF2B5EF4-FFF2-40B4-BE49-F238E27FC236}">
                      <a16:creationId xmlns:a16="http://schemas.microsoft.com/office/drawing/2014/main" id="{F2DEF4D6-0AB9-4CD2-B90E-328A59CB17A0}"/>
                    </a:ext>
                  </a:extLst>
                </p14:cNvPr>
                <p14:cNvContentPartPr/>
                <p14:nvPr/>
              </p14:nvContentPartPr>
              <p14:xfrm>
                <a:off x="6876813" y="6222307"/>
                <a:ext cx="7200" cy="96840"/>
              </p14:xfrm>
            </p:contentPart>
          </mc:Choice>
          <mc:Fallback>
            <p:pic>
              <p:nvPicPr>
                <p:cNvPr id="103" name="Freihand 102">
                  <a:extLst>
                    <a:ext uri="{FF2B5EF4-FFF2-40B4-BE49-F238E27FC236}">
                      <a16:creationId xmlns:a16="http://schemas.microsoft.com/office/drawing/2014/main" id="{F2DEF4D6-0AB9-4CD2-B90E-328A59CB17A0}"/>
                    </a:ext>
                  </a:extLst>
                </p:cNvPr>
                <p:cNvPicPr/>
                <p:nvPr/>
              </p:nvPicPr>
              <p:blipFill>
                <a:blip r:embed="rId162"/>
                <a:stretch>
                  <a:fillRect/>
                </a:stretch>
              </p:blipFill>
              <p:spPr>
                <a:xfrm>
                  <a:off x="6872493" y="6217987"/>
                  <a:ext cx="1584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4" name="Freihand 103">
                  <a:extLst>
                    <a:ext uri="{FF2B5EF4-FFF2-40B4-BE49-F238E27FC236}">
                      <a16:creationId xmlns:a16="http://schemas.microsoft.com/office/drawing/2014/main" id="{B1F827F9-93F9-4F0C-9AC4-2C0420FCFEFD}"/>
                    </a:ext>
                  </a:extLst>
                </p14:cNvPr>
                <p14:cNvContentPartPr/>
                <p14:nvPr/>
              </p14:nvContentPartPr>
              <p14:xfrm>
                <a:off x="6908493" y="6124027"/>
                <a:ext cx="171720" cy="111600"/>
              </p14:xfrm>
            </p:contentPart>
          </mc:Choice>
          <mc:Fallback>
            <p:pic>
              <p:nvPicPr>
                <p:cNvPr id="104" name="Freihand 103">
                  <a:extLst>
                    <a:ext uri="{FF2B5EF4-FFF2-40B4-BE49-F238E27FC236}">
                      <a16:creationId xmlns:a16="http://schemas.microsoft.com/office/drawing/2014/main" id="{B1F827F9-93F9-4F0C-9AC4-2C0420FCFEFD}"/>
                    </a:ext>
                  </a:extLst>
                </p:cNvPr>
                <p:cNvPicPr/>
                <p:nvPr/>
              </p:nvPicPr>
              <p:blipFill>
                <a:blip r:embed="rId164"/>
                <a:stretch>
                  <a:fillRect/>
                </a:stretch>
              </p:blipFill>
              <p:spPr>
                <a:xfrm>
                  <a:off x="6904173" y="6119707"/>
                  <a:ext cx="1803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5" name="Freihand 104">
                  <a:extLst>
                    <a:ext uri="{FF2B5EF4-FFF2-40B4-BE49-F238E27FC236}">
                      <a16:creationId xmlns:a16="http://schemas.microsoft.com/office/drawing/2014/main" id="{57CCDD78-CD22-47BD-BB38-40CC13B4FA50}"/>
                    </a:ext>
                  </a:extLst>
                </p14:cNvPr>
                <p14:cNvContentPartPr/>
                <p14:nvPr/>
              </p14:nvContentPartPr>
              <p14:xfrm>
                <a:off x="7114053" y="6068947"/>
                <a:ext cx="51120" cy="195120"/>
              </p14:xfrm>
            </p:contentPart>
          </mc:Choice>
          <mc:Fallback>
            <p:pic>
              <p:nvPicPr>
                <p:cNvPr id="105" name="Freihand 104">
                  <a:extLst>
                    <a:ext uri="{FF2B5EF4-FFF2-40B4-BE49-F238E27FC236}">
                      <a16:creationId xmlns:a16="http://schemas.microsoft.com/office/drawing/2014/main" id="{57CCDD78-CD22-47BD-BB38-40CC13B4FA50}"/>
                    </a:ext>
                  </a:extLst>
                </p:cNvPr>
                <p:cNvPicPr/>
                <p:nvPr/>
              </p:nvPicPr>
              <p:blipFill>
                <a:blip r:embed="rId166"/>
                <a:stretch>
                  <a:fillRect/>
                </a:stretch>
              </p:blipFill>
              <p:spPr>
                <a:xfrm>
                  <a:off x="7109733" y="6064627"/>
                  <a:ext cx="5976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6" name="Freihand 105">
                  <a:extLst>
                    <a:ext uri="{FF2B5EF4-FFF2-40B4-BE49-F238E27FC236}">
                      <a16:creationId xmlns:a16="http://schemas.microsoft.com/office/drawing/2014/main" id="{2AB3C825-FADB-4EDB-98A8-16CE4F67BF6D}"/>
                    </a:ext>
                  </a:extLst>
                </p14:cNvPr>
                <p14:cNvContentPartPr/>
                <p14:nvPr/>
              </p14:nvContentPartPr>
              <p14:xfrm>
                <a:off x="7264893" y="6133747"/>
                <a:ext cx="195840" cy="56160"/>
              </p14:xfrm>
            </p:contentPart>
          </mc:Choice>
          <mc:Fallback>
            <p:pic>
              <p:nvPicPr>
                <p:cNvPr id="106" name="Freihand 105">
                  <a:extLst>
                    <a:ext uri="{FF2B5EF4-FFF2-40B4-BE49-F238E27FC236}">
                      <a16:creationId xmlns:a16="http://schemas.microsoft.com/office/drawing/2014/main" id="{2AB3C825-FADB-4EDB-98A8-16CE4F67BF6D}"/>
                    </a:ext>
                  </a:extLst>
                </p:cNvPr>
                <p:cNvPicPr/>
                <p:nvPr/>
              </p:nvPicPr>
              <p:blipFill>
                <a:blip r:embed="rId168"/>
                <a:stretch>
                  <a:fillRect/>
                </a:stretch>
              </p:blipFill>
              <p:spPr>
                <a:xfrm>
                  <a:off x="7260573" y="6129427"/>
                  <a:ext cx="2044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8" name="Freihand 107">
                  <a:extLst>
                    <a:ext uri="{FF2B5EF4-FFF2-40B4-BE49-F238E27FC236}">
                      <a16:creationId xmlns:a16="http://schemas.microsoft.com/office/drawing/2014/main" id="{A3A71D28-EA80-4810-829B-DB927B8823CE}"/>
                    </a:ext>
                  </a:extLst>
                </p14:cNvPr>
                <p14:cNvContentPartPr/>
                <p14:nvPr/>
              </p14:nvContentPartPr>
              <p14:xfrm>
                <a:off x="7504653" y="6062467"/>
                <a:ext cx="226440" cy="140040"/>
              </p14:xfrm>
            </p:contentPart>
          </mc:Choice>
          <mc:Fallback>
            <p:pic>
              <p:nvPicPr>
                <p:cNvPr id="108" name="Freihand 107">
                  <a:extLst>
                    <a:ext uri="{FF2B5EF4-FFF2-40B4-BE49-F238E27FC236}">
                      <a16:creationId xmlns:a16="http://schemas.microsoft.com/office/drawing/2014/main" id="{A3A71D28-EA80-4810-829B-DB927B8823CE}"/>
                    </a:ext>
                  </a:extLst>
                </p:cNvPr>
                <p:cNvPicPr/>
                <p:nvPr/>
              </p:nvPicPr>
              <p:blipFill>
                <a:blip r:embed="rId170"/>
                <a:stretch>
                  <a:fillRect/>
                </a:stretch>
              </p:blipFill>
              <p:spPr>
                <a:xfrm>
                  <a:off x="7500333" y="6058147"/>
                  <a:ext cx="2350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9" name="Freihand 108">
                  <a:extLst>
                    <a:ext uri="{FF2B5EF4-FFF2-40B4-BE49-F238E27FC236}">
                      <a16:creationId xmlns:a16="http://schemas.microsoft.com/office/drawing/2014/main" id="{80FEEF66-69AA-4B1F-91A2-3EA1789798CE}"/>
                    </a:ext>
                  </a:extLst>
                </p14:cNvPr>
                <p14:cNvContentPartPr/>
                <p14:nvPr/>
              </p14:nvContentPartPr>
              <p14:xfrm>
                <a:off x="7811013" y="5917747"/>
                <a:ext cx="196560" cy="90000"/>
              </p14:xfrm>
            </p:contentPart>
          </mc:Choice>
          <mc:Fallback>
            <p:pic>
              <p:nvPicPr>
                <p:cNvPr id="109" name="Freihand 108">
                  <a:extLst>
                    <a:ext uri="{FF2B5EF4-FFF2-40B4-BE49-F238E27FC236}">
                      <a16:creationId xmlns:a16="http://schemas.microsoft.com/office/drawing/2014/main" id="{80FEEF66-69AA-4B1F-91A2-3EA1789798CE}"/>
                    </a:ext>
                  </a:extLst>
                </p:cNvPr>
                <p:cNvPicPr/>
                <p:nvPr/>
              </p:nvPicPr>
              <p:blipFill>
                <a:blip r:embed="rId172"/>
                <a:stretch>
                  <a:fillRect/>
                </a:stretch>
              </p:blipFill>
              <p:spPr>
                <a:xfrm>
                  <a:off x="7806693" y="5913427"/>
                  <a:ext cx="20520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10" name="Freihand 109">
                  <a:extLst>
                    <a:ext uri="{FF2B5EF4-FFF2-40B4-BE49-F238E27FC236}">
                      <a16:creationId xmlns:a16="http://schemas.microsoft.com/office/drawing/2014/main" id="{46AD53E8-1F01-4683-A30A-FB743E3451F4}"/>
                    </a:ext>
                  </a:extLst>
                </p14:cNvPr>
                <p14:cNvContentPartPr/>
                <p14:nvPr/>
              </p14:nvContentPartPr>
              <p14:xfrm>
                <a:off x="7759173" y="5984347"/>
                <a:ext cx="417240" cy="79920"/>
              </p14:xfrm>
            </p:contentPart>
          </mc:Choice>
          <mc:Fallback>
            <p:pic>
              <p:nvPicPr>
                <p:cNvPr id="110" name="Freihand 109">
                  <a:extLst>
                    <a:ext uri="{FF2B5EF4-FFF2-40B4-BE49-F238E27FC236}">
                      <a16:creationId xmlns:a16="http://schemas.microsoft.com/office/drawing/2014/main" id="{46AD53E8-1F01-4683-A30A-FB743E3451F4}"/>
                    </a:ext>
                  </a:extLst>
                </p:cNvPr>
                <p:cNvPicPr/>
                <p:nvPr/>
              </p:nvPicPr>
              <p:blipFill>
                <a:blip r:embed="rId174"/>
                <a:stretch>
                  <a:fillRect/>
                </a:stretch>
              </p:blipFill>
              <p:spPr>
                <a:xfrm>
                  <a:off x="7754853" y="5980027"/>
                  <a:ext cx="42588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11" name="Freihand 110">
                  <a:extLst>
                    <a:ext uri="{FF2B5EF4-FFF2-40B4-BE49-F238E27FC236}">
                      <a16:creationId xmlns:a16="http://schemas.microsoft.com/office/drawing/2014/main" id="{86E8D692-C84C-44D3-8010-542BD773E321}"/>
                    </a:ext>
                  </a:extLst>
                </p14:cNvPr>
                <p14:cNvContentPartPr/>
                <p14:nvPr/>
              </p14:nvContentPartPr>
              <p14:xfrm>
                <a:off x="7912533" y="6095587"/>
                <a:ext cx="122040" cy="250920"/>
              </p14:xfrm>
            </p:contentPart>
          </mc:Choice>
          <mc:Fallback>
            <p:pic>
              <p:nvPicPr>
                <p:cNvPr id="111" name="Freihand 110">
                  <a:extLst>
                    <a:ext uri="{FF2B5EF4-FFF2-40B4-BE49-F238E27FC236}">
                      <a16:creationId xmlns:a16="http://schemas.microsoft.com/office/drawing/2014/main" id="{86E8D692-C84C-44D3-8010-542BD773E321}"/>
                    </a:ext>
                  </a:extLst>
                </p:cNvPr>
                <p:cNvPicPr/>
                <p:nvPr/>
              </p:nvPicPr>
              <p:blipFill>
                <a:blip r:embed="rId176"/>
                <a:stretch>
                  <a:fillRect/>
                </a:stretch>
              </p:blipFill>
              <p:spPr>
                <a:xfrm>
                  <a:off x="7908213" y="6091267"/>
                  <a:ext cx="1306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12" name="Freihand 111">
                  <a:extLst>
                    <a:ext uri="{FF2B5EF4-FFF2-40B4-BE49-F238E27FC236}">
                      <a16:creationId xmlns:a16="http://schemas.microsoft.com/office/drawing/2014/main" id="{9890D644-2BCE-45A5-8F49-874E55DC364C}"/>
                    </a:ext>
                  </a:extLst>
                </p14:cNvPr>
                <p14:cNvContentPartPr/>
                <p14:nvPr/>
              </p14:nvContentPartPr>
              <p14:xfrm>
                <a:off x="8062293" y="6163267"/>
                <a:ext cx="86760" cy="119520"/>
              </p14:xfrm>
            </p:contentPart>
          </mc:Choice>
          <mc:Fallback>
            <p:pic>
              <p:nvPicPr>
                <p:cNvPr id="112" name="Freihand 111">
                  <a:extLst>
                    <a:ext uri="{FF2B5EF4-FFF2-40B4-BE49-F238E27FC236}">
                      <a16:creationId xmlns:a16="http://schemas.microsoft.com/office/drawing/2014/main" id="{9890D644-2BCE-45A5-8F49-874E55DC364C}"/>
                    </a:ext>
                  </a:extLst>
                </p:cNvPr>
                <p:cNvPicPr/>
                <p:nvPr/>
              </p:nvPicPr>
              <p:blipFill>
                <a:blip r:embed="rId178"/>
                <a:stretch>
                  <a:fillRect/>
                </a:stretch>
              </p:blipFill>
              <p:spPr>
                <a:xfrm>
                  <a:off x="8057973" y="6158947"/>
                  <a:ext cx="954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4" name="Freihand 113">
                  <a:extLst>
                    <a:ext uri="{FF2B5EF4-FFF2-40B4-BE49-F238E27FC236}">
                      <a16:creationId xmlns:a16="http://schemas.microsoft.com/office/drawing/2014/main" id="{B5458B82-51A0-4210-A404-CF59E320C1CA}"/>
                    </a:ext>
                  </a:extLst>
                </p14:cNvPr>
                <p14:cNvContentPartPr/>
                <p14:nvPr/>
              </p14:nvContentPartPr>
              <p14:xfrm>
                <a:off x="7469733" y="6296107"/>
                <a:ext cx="69480" cy="384840"/>
              </p14:xfrm>
            </p:contentPart>
          </mc:Choice>
          <mc:Fallback>
            <p:pic>
              <p:nvPicPr>
                <p:cNvPr id="114" name="Freihand 113">
                  <a:extLst>
                    <a:ext uri="{FF2B5EF4-FFF2-40B4-BE49-F238E27FC236}">
                      <a16:creationId xmlns:a16="http://schemas.microsoft.com/office/drawing/2014/main" id="{B5458B82-51A0-4210-A404-CF59E320C1CA}"/>
                    </a:ext>
                  </a:extLst>
                </p:cNvPr>
                <p:cNvPicPr/>
                <p:nvPr/>
              </p:nvPicPr>
              <p:blipFill>
                <a:blip r:embed="rId180"/>
                <a:stretch>
                  <a:fillRect/>
                </a:stretch>
              </p:blipFill>
              <p:spPr>
                <a:xfrm>
                  <a:off x="7465413" y="6291787"/>
                  <a:ext cx="78120" cy="39348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5" name="Freihand 114">
                  <a:extLst>
                    <a:ext uri="{FF2B5EF4-FFF2-40B4-BE49-F238E27FC236}">
                      <a16:creationId xmlns:a16="http://schemas.microsoft.com/office/drawing/2014/main" id="{87960283-882C-48FB-B9F8-EA3D3FE7CD7B}"/>
                    </a:ext>
                  </a:extLst>
                </p14:cNvPr>
                <p14:cNvContentPartPr/>
                <p14:nvPr/>
              </p14:nvContentPartPr>
              <p14:xfrm>
                <a:off x="7309533" y="6595627"/>
                <a:ext cx="883080" cy="55080"/>
              </p14:xfrm>
            </p:contentPart>
          </mc:Choice>
          <mc:Fallback>
            <p:pic>
              <p:nvPicPr>
                <p:cNvPr id="115" name="Freihand 114">
                  <a:extLst>
                    <a:ext uri="{FF2B5EF4-FFF2-40B4-BE49-F238E27FC236}">
                      <a16:creationId xmlns:a16="http://schemas.microsoft.com/office/drawing/2014/main" id="{87960283-882C-48FB-B9F8-EA3D3FE7CD7B}"/>
                    </a:ext>
                  </a:extLst>
                </p:cNvPr>
                <p:cNvPicPr/>
                <p:nvPr/>
              </p:nvPicPr>
              <p:blipFill>
                <a:blip r:embed="rId182"/>
                <a:stretch>
                  <a:fillRect/>
                </a:stretch>
              </p:blipFill>
              <p:spPr>
                <a:xfrm>
                  <a:off x="7305213" y="6591307"/>
                  <a:ext cx="89172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6" name="Freihand 115">
                  <a:extLst>
                    <a:ext uri="{FF2B5EF4-FFF2-40B4-BE49-F238E27FC236}">
                      <a16:creationId xmlns:a16="http://schemas.microsoft.com/office/drawing/2014/main" id="{4B843AF8-7C99-466A-8225-49AEC72A4D8E}"/>
                    </a:ext>
                  </a:extLst>
                </p14:cNvPr>
                <p14:cNvContentPartPr/>
                <p14:nvPr/>
              </p14:nvContentPartPr>
              <p14:xfrm>
                <a:off x="8063013" y="6481867"/>
                <a:ext cx="226080" cy="193320"/>
              </p14:xfrm>
            </p:contentPart>
          </mc:Choice>
          <mc:Fallback>
            <p:pic>
              <p:nvPicPr>
                <p:cNvPr id="116" name="Freihand 115">
                  <a:extLst>
                    <a:ext uri="{FF2B5EF4-FFF2-40B4-BE49-F238E27FC236}">
                      <a16:creationId xmlns:a16="http://schemas.microsoft.com/office/drawing/2014/main" id="{4B843AF8-7C99-466A-8225-49AEC72A4D8E}"/>
                    </a:ext>
                  </a:extLst>
                </p:cNvPr>
                <p:cNvPicPr/>
                <p:nvPr/>
              </p:nvPicPr>
              <p:blipFill>
                <a:blip r:embed="rId184"/>
                <a:stretch>
                  <a:fillRect/>
                </a:stretch>
              </p:blipFill>
              <p:spPr>
                <a:xfrm>
                  <a:off x="8058693" y="6477547"/>
                  <a:ext cx="23472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7" name="Freihand 116">
                  <a:extLst>
                    <a:ext uri="{FF2B5EF4-FFF2-40B4-BE49-F238E27FC236}">
                      <a16:creationId xmlns:a16="http://schemas.microsoft.com/office/drawing/2014/main" id="{389DC608-F0EC-4A00-BCE3-2AAA4D8D8C41}"/>
                    </a:ext>
                  </a:extLst>
                </p14:cNvPr>
                <p14:cNvContentPartPr/>
                <p14:nvPr/>
              </p14:nvContentPartPr>
              <p14:xfrm>
                <a:off x="7367853" y="6193147"/>
                <a:ext cx="211680" cy="166320"/>
              </p14:xfrm>
            </p:contentPart>
          </mc:Choice>
          <mc:Fallback>
            <p:pic>
              <p:nvPicPr>
                <p:cNvPr id="117" name="Freihand 116">
                  <a:extLst>
                    <a:ext uri="{FF2B5EF4-FFF2-40B4-BE49-F238E27FC236}">
                      <a16:creationId xmlns:a16="http://schemas.microsoft.com/office/drawing/2014/main" id="{389DC608-F0EC-4A00-BCE3-2AAA4D8D8C41}"/>
                    </a:ext>
                  </a:extLst>
                </p:cNvPr>
                <p:cNvPicPr/>
                <p:nvPr/>
              </p:nvPicPr>
              <p:blipFill>
                <a:blip r:embed="rId186"/>
                <a:stretch>
                  <a:fillRect/>
                </a:stretch>
              </p:blipFill>
              <p:spPr>
                <a:xfrm>
                  <a:off x="7363533" y="6188827"/>
                  <a:ext cx="22032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8" name="Freihand 117">
                  <a:extLst>
                    <a:ext uri="{FF2B5EF4-FFF2-40B4-BE49-F238E27FC236}">
                      <a16:creationId xmlns:a16="http://schemas.microsoft.com/office/drawing/2014/main" id="{49C36DE7-05A7-4522-ACAF-DA3A966AC21A}"/>
                    </a:ext>
                  </a:extLst>
                </p14:cNvPr>
                <p14:cNvContentPartPr/>
                <p14:nvPr/>
              </p14:nvContentPartPr>
              <p14:xfrm>
                <a:off x="7173093" y="6272707"/>
                <a:ext cx="88560" cy="149040"/>
              </p14:xfrm>
            </p:contentPart>
          </mc:Choice>
          <mc:Fallback>
            <p:pic>
              <p:nvPicPr>
                <p:cNvPr id="118" name="Freihand 117">
                  <a:extLst>
                    <a:ext uri="{FF2B5EF4-FFF2-40B4-BE49-F238E27FC236}">
                      <a16:creationId xmlns:a16="http://schemas.microsoft.com/office/drawing/2014/main" id="{49C36DE7-05A7-4522-ACAF-DA3A966AC21A}"/>
                    </a:ext>
                  </a:extLst>
                </p:cNvPr>
                <p:cNvPicPr/>
                <p:nvPr/>
              </p:nvPicPr>
              <p:blipFill>
                <a:blip r:embed="rId188"/>
                <a:stretch>
                  <a:fillRect/>
                </a:stretch>
              </p:blipFill>
              <p:spPr>
                <a:xfrm>
                  <a:off x="7168773" y="6268387"/>
                  <a:ext cx="972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9" name="Freihand 118">
                  <a:extLst>
                    <a:ext uri="{FF2B5EF4-FFF2-40B4-BE49-F238E27FC236}">
                      <a16:creationId xmlns:a16="http://schemas.microsoft.com/office/drawing/2014/main" id="{C27CFBDA-2DD4-467E-A533-AE2C22E0B7FC}"/>
                    </a:ext>
                  </a:extLst>
                </p14:cNvPr>
                <p14:cNvContentPartPr/>
                <p14:nvPr/>
              </p14:nvContentPartPr>
              <p14:xfrm>
                <a:off x="7251933" y="6303667"/>
                <a:ext cx="107280" cy="113400"/>
              </p14:xfrm>
            </p:contentPart>
          </mc:Choice>
          <mc:Fallback>
            <p:pic>
              <p:nvPicPr>
                <p:cNvPr id="119" name="Freihand 118">
                  <a:extLst>
                    <a:ext uri="{FF2B5EF4-FFF2-40B4-BE49-F238E27FC236}">
                      <a16:creationId xmlns:a16="http://schemas.microsoft.com/office/drawing/2014/main" id="{C27CFBDA-2DD4-467E-A533-AE2C22E0B7FC}"/>
                    </a:ext>
                  </a:extLst>
                </p:cNvPr>
                <p:cNvPicPr/>
                <p:nvPr/>
              </p:nvPicPr>
              <p:blipFill>
                <a:blip r:embed="rId190"/>
                <a:stretch>
                  <a:fillRect/>
                </a:stretch>
              </p:blipFill>
              <p:spPr>
                <a:xfrm>
                  <a:off x="7247613" y="6299347"/>
                  <a:ext cx="11592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20" name="Freihand 119">
                  <a:extLst>
                    <a:ext uri="{FF2B5EF4-FFF2-40B4-BE49-F238E27FC236}">
                      <a16:creationId xmlns:a16="http://schemas.microsoft.com/office/drawing/2014/main" id="{3A94ABC2-2ADA-4054-A9BC-9E14C9841FF9}"/>
                    </a:ext>
                  </a:extLst>
                </p14:cNvPr>
                <p14:cNvContentPartPr/>
                <p14:nvPr/>
              </p14:nvContentPartPr>
              <p14:xfrm>
                <a:off x="8165613" y="6620467"/>
                <a:ext cx="95040" cy="121320"/>
              </p14:xfrm>
            </p:contentPart>
          </mc:Choice>
          <mc:Fallback>
            <p:pic>
              <p:nvPicPr>
                <p:cNvPr id="120" name="Freihand 119">
                  <a:extLst>
                    <a:ext uri="{FF2B5EF4-FFF2-40B4-BE49-F238E27FC236}">
                      <a16:creationId xmlns:a16="http://schemas.microsoft.com/office/drawing/2014/main" id="{3A94ABC2-2ADA-4054-A9BC-9E14C9841FF9}"/>
                    </a:ext>
                  </a:extLst>
                </p:cNvPr>
                <p:cNvPicPr/>
                <p:nvPr/>
              </p:nvPicPr>
              <p:blipFill>
                <a:blip r:embed="rId192"/>
                <a:stretch>
                  <a:fillRect/>
                </a:stretch>
              </p:blipFill>
              <p:spPr>
                <a:xfrm>
                  <a:off x="8161293" y="6616147"/>
                  <a:ext cx="1036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21" name="Freihand 120">
                  <a:extLst>
                    <a:ext uri="{FF2B5EF4-FFF2-40B4-BE49-F238E27FC236}">
                      <a16:creationId xmlns:a16="http://schemas.microsoft.com/office/drawing/2014/main" id="{723F161A-9496-4209-B18A-8CA102B34FBC}"/>
                    </a:ext>
                  </a:extLst>
                </p14:cNvPr>
                <p14:cNvContentPartPr/>
                <p14:nvPr/>
              </p14:nvContentPartPr>
              <p14:xfrm>
                <a:off x="8160573" y="6661147"/>
                <a:ext cx="119160" cy="65160"/>
              </p14:xfrm>
            </p:contentPart>
          </mc:Choice>
          <mc:Fallback>
            <p:pic>
              <p:nvPicPr>
                <p:cNvPr id="121" name="Freihand 120">
                  <a:extLst>
                    <a:ext uri="{FF2B5EF4-FFF2-40B4-BE49-F238E27FC236}">
                      <a16:creationId xmlns:a16="http://schemas.microsoft.com/office/drawing/2014/main" id="{723F161A-9496-4209-B18A-8CA102B34FBC}"/>
                    </a:ext>
                  </a:extLst>
                </p:cNvPr>
                <p:cNvPicPr/>
                <p:nvPr/>
              </p:nvPicPr>
              <p:blipFill>
                <a:blip r:embed="rId194"/>
                <a:stretch>
                  <a:fillRect/>
                </a:stretch>
              </p:blipFill>
              <p:spPr>
                <a:xfrm>
                  <a:off x="8156253" y="6656827"/>
                  <a:ext cx="1278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2" name="Freihand 121">
                  <a:extLst>
                    <a:ext uri="{FF2B5EF4-FFF2-40B4-BE49-F238E27FC236}">
                      <a16:creationId xmlns:a16="http://schemas.microsoft.com/office/drawing/2014/main" id="{B0DBA192-AE46-4E95-9ACA-A925AD664168}"/>
                    </a:ext>
                  </a:extLst>
                </p14:cNvPr>
                <p14:cNvContentPartPr/>
                <p14:nvPr/>
              </p14:nvContentPartPr>
              <p14:xfrm>
                <a:off x="8314653" y="6671227"/>
                <a:ext cx="72720" cy="68040"/>
              </p14:xfrm>
            </p:contentPart>
          </mc:Choice>
          <mc:Fallback>
            <p:pic>
              <p:nvPicPr>
                <p:cNvPr id="122" name="Freihand 121">
                  <a:extLst>
                    <a:ext uri="{FF2B5EF4-FFF2-40B4-BE49-F238E27FC236}">
                      <a16:creationId xmlns:a16="http://schemas.microsoft.com/office/drawing/2014/main" id="{B0DBA192-AE46-4E95-9ACA-A925AD664168}"/>
                    </a:ext>
                  </a:extLst>
                </p:cNvPr>
                <p:cNvPicPr/>
                <p:nvPr/>
              </p:nvPicPr>
              <p:blipFill>
                <a:blip r:embed="rId196"/>
                <a:stretch>
                  <a:fillRect/>
                </a:stretch>
              </p:blipFill>
              <p:spPr>
                <a:xfrm>
                  <a:off x="8310333" y="6666907"/>
                  <a:ext cx="8136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3" name="Freihand 122">
                  <a:extLst>
                    <a:ext uri="{FF2B5EF4-FFF2-40B4-BE49-F238E27FC236}">
                      <a16:creationId xmlns:a16="http://schemas.microsoft.com/office/drawing/2014/main" id="{4E8735A9-8518-453C-BD2F-1BDA276B2DE1}"/>
                    </a:ext>
                  </a:extLst>
                </p14:cNvPr>
                <p14:cNvContentPartPr/>
                <p14:nvPr/>
              </p14:nvContentPartPr>
              <p14:xfrm>
                <a:off x="7682853" y="6235627"/>
                <a:ext cx="455760" cy="307440"/>
              </p14:xfrm>
            </p:contentPart>
          </mc:Choice>
          <mc:Fallback>
            <p:pic>
              <p:nvPicPr>
                <p:cNvPr id="123" name="Freihand 122">
                  <a:extLst>
                    <a:ext uri="{FF2B5EF4-FFF2-40B4-BE49-F238E27FC236}">
                      <a16:creationId xmlns:a16="http://schemas.microsoft.com/office/drawing/2014/main" id="{4E8735A9-8518-453C-BD2F-1BDA276B2DE1}"/>
                    </a:ext>
                  </a:extLst>
                </p:cNvPr>
                <p:cNvPicPr/>
                <p:nvPr/>
              </p:nvPicPr>
              <p:blipFill>
                <a:blip r:embed="rId198"/>
                <a:stretch>
                  <a:fillRect/>
                </a:stretch>
              </p:blipFill>
              <p:spPr>
                <a:xfrm>
                  <a:off x="7678533" y="6231307"/>
                  <a:ext cx="464400" cy="3160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5" name="Freihand 124">
                  <a:extLst>
                    <a:ext uri="{FF2B5EF4-FFF2-40B4-BE49-F238E27FC236}">
                      <a16:creationId xmlns:a16="http://schemas.microsoft.com/office/drawing/2014/main" id="{3D7157CB-6FC2-4A3C-AA28-2AFAAF8EE9C9}"/>
                    </a:ext>
                  </a:extLst>
                </p14:cNvPr>
                <p14:cNvContentPartPr/>
                <p14:nvPr/>
              </p14:nvContentPartPr>
              <p14:xfrm>
                <a:off x="6087333" y="5675467"/>
                <a:ext cx="2509200" cy="863280"/>
              </p14:xfrm>
            </p:contentPart>
          </mc:Choice>
          <mc:Fallback>
            <p:pic>
              <p:nvPicPr>
                <p:cNvPr id="125" name="Freihand 124">
                  <a:extLst>
                    <a:ext uri="{FF2B5EF4-FFF2-40B4-BE49-F238E27FC236}">
                      <a16:creationId xmlns:a16="http://schemas.microsoft.com/office/drawing/2014/main" id="{3D7157CB-6FC2-4A3C-AA28-2AFAAF8EE9C9}"/>
                    </a:ext>
                  </a:extLst>
                </p:cNvPr>
                <p:cNvPicPr/>
                <p:nvPr/>
              </p:nvPicPr>
              <p:blipFill>
                <a:blip r:embed="rId200"/>
                <a:stretch>
                  <a:fillRect/>
                </a:stretch>
              </p:blipFill>
              <p:spPr>
                <a:xfrm>
                  <a:off x="6083013" y="5671147"/>
                  <a:ext cx="2517840" cy="8719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6" name="Freihand 125">
                  <a:extLst>
                    <a:ext uri="{FF2B5EF4-FFF2-40B4-BE49-F238E27FC236}">
                      <a16:creationId xmlns:a16="http://schemas.microsoft.com/office/drawing/2014/main" id="{592F4FEB-950F-4A5A-A53C-812D6EFA0D8A}"/>
                    </a:ext>
                  </a:extLst>
                </p14:cNvPr>
                <p14:cNvContentPartPr/>
                <p14:nvPr/>
              </p14:nvContentPartPr>
              <p14:xfrm>
                <a:off x="5413413" y="5560987"/>
                <a:ext cx="802440" cy="479160"/>
              </p14:xfrm>
            </p:contentPart>
          </mc:Choice>
          <mc:Fallback>
            <p:pic>
              <p:nvPicPr>
                <p:cNvPr id="126" name="Freihand 125">
                  <a:extLst>
                    <a:ext uri="{FF2B5EF4-FFF2-40B4-BE49-F238E27FC236}">
                      <a16:creationId xmlns:a16="http://schemas.microsoft.com/office/drawing/2014/main" id="{592F4FEB-950F-4A5A-A53C-812D6EFA0D8A}"/>
                    </a:ext>
                  </a:extLst>
                </p:cNvPr>
                <p:cNvPicPr/>
                <p:nvPr/>
              </p:nvPicPr>
              <p:blipFill>
                <a:blip r:embed="rId202"/>
                <a:stretch>
                  <a:fillRect/>
                </a:stretch>
              </p:blipFill>
              <p:spPr>
                <a:xfrm>
                  <a:off x="5409093" y="5556667"/>
                  <a:ext cx="811080" cy="4878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7" name="Freihand 126">
                  <a:extLst>
                    <a:ext uri="{FF2B5EF4-FFF2-40B4-BE49-F238E27FC236}">
                      <a16:creationId xmlns:a16="http://schemas.microsoft.com/office/drawing/2014/main" id="{2B27546A-964D-4068-BA9F-1D8CEFA6AEDE}"/>
                    </a:ext>
                  </a:extLst>
                </p14:cNvPr>
                <p14:cNvContentPartPr/>
                <p14:nvPr/>
              </p14:nvContentPartPr>
              <p14:xfrm>
                <a:off x="5254653" y="5497987"/>
                <a:ext cx="456840" cy="246960"/>
              </p14:xfrm>
            </p:contentPart>
          </mc:Choice>
          <mc:Fallback>
            <p:pic>
              <p:nvPicPr>
                <p:cNvPr id="127" name="Freihand 126">
                  <a:extLst>
                    <a:ext uri="{FF2B5EF4-FFF2-40B4-BE49-F238E27FC236}">
                      <a16:creationId xmlns:a16="http://schemas.microsoft.com/office/drawing/2014/main" id="{2B27546A-964D-4068-BA9F-1D8CEFA6AEDE}"/>
                    </a:ext>
                  </a:extLst>
                </p:cNvPr>
                <p:cNvPicPr/>
                <p:nvPr/>
              </p:nvPicPr>
              <p:blipFill>
                <a:blip r:embed="rId204"/>
                <a:stretch>
                  <a:fillRect/>
                </a:stretch>
              </p:blipFill>
              <p:spPr>
                <a:xfrm>
                  <a:off x="5250333" y="5493667"/>
                  <a:ext cx="465480" cy="255600"/>
                </a:xfrm>
                <a:prstGeom prst="rect">
                  <a:avLst/>
                </a:prstGeom>
              </p:spPr>
            </p:pic>
          </mc:Fallback>
        </mc:AlternateContent>
      </p:grpSp>
      <p:grpSp>
        <p:nvGrpSpPr>
          <p:cNvPr id="144" name="Gruppieren 143">
            <a:extLst>
              <a:ext uri="{FF2B5EF4-FFF2-40B4-BE49-F238E27FC236}">
                <a16:creationId xmlns:a16="http://schemas.microsoft.com/office/drawing/2014/main" id="{06540BFB-9248-4EAE-9512-AF3F59C9E78F}"/>
              </a:ext>
            </a:extLst>
          </p:cNvPr>
          <p:cNvGrpSpPr/>
          <p:nvPr/>
        </p:nvGrpSpPr>
        <p:grpSpPr>
          <a:xfrm>
            <a:off x="9306453" y="2867827"/>
            <a:ext cx="2457720" cy="975600"/>
            <a:chOff x="9306453" y="2867827"/>
            <a:chExt cx="2457720" cy="975600"/>
          </a:xfrm>
        </p:grpSpPr>
        <mc:AlternateContent xmlns:mc="http://schemas.openxmlformats.org/markup-compatibility/2006">
          <mc:Choice xmlns:p14="http://schemas.microsoft.com/office/powerpoint/2010/main" Requires="p14">
            <p:contentPart p14:bwMode="auto" r:id="rId205">
              <p14:nvContentPartPr>
                <p14:cNvPr id="129" name="Freihand 128">
                  <a:extLst>
                    <a:ext uri="{FF2B5EF4-FFF2-40B4-BE49-F238E27FC236}">
                      <a16:creationId xmlns:a16="http://schemas.microsoft.com/office/drawing/2014/main" id="{3F320586-8E28-4FB9-8DC0-33DB301AB46B}"/>
                    </a:ext>
                  </a:extLst>
                </p14:cNvPr>
                <p14:cNvContentPartPr/>
                <p14:nvPr/>
              </p14:nvContentPartPr>
              <p14:xfrm>
                <a:off x="9473133" y="3516547"/>
                <a:ext cx="441360" cy="279720"/>
              </p14:xfrm>
            </p:contentPart>
          </mc:Choice>
          <mc:Fallback>
            <p:pic>
              <p:nvPicPr>
                <p:cNvPr id="129" name="Freihand 128">
                  <a:extLst>
                    <a:ext uri="{FF2B5EF4-FFF2-40B4-BE49-F238E27FC236}">
                      <a16:creationId xmlns:a16="http://schemas.microsoft.com/office/drawing/2014/main" id="{3F320586-8E28-4FB9-8DC0-33DB301AB46B}"/>
                    </a:ext>
                  </a:extLst>
                </p:cNvPr>
                <p:cNvPicPr/>
                <p:nvPr/>
              </p:nvPicPr>
              <p:blipFill>
                <a:blip r:embed="rId206"/>
                <a:stretch>
                  <a:fillRect/>
                </a:stretch>
              </p:blipFill>
              <p:spPr>
                <a:xfrm>
                  <a:off x="9468813" y="3512227"/>
                  <a:ext cx="450000" cy="28836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30" name="Freihand 129">
                  <a:extLst>
                    <a:ext uri="{FF2B5EF4-FFF2-40B4-BE49-F238E27FC236}">
                      <a16:creationId xmlns:a16="http://schemas.microsoft.com/office/drawing/2014/main" id="{8658755C-E31C-4B28-92EF-AEEBB3FDB785}"/>
                    </a:ext>
                  </a:extLst>
                </p14:cNvPr>
                <p14:cNvContentPartPr/>
                <p14:nvPr/>
              </p14:nvContentPartPr>
              <p14:xfrm>
                <a:off x="9306453" y="3631027"/>
                <a:ext cx="407520" cy="212400"/>
              </p14:xfrm>
            </p:contentPart>
          </mc:Choice>
          <mc:Fallback>
            <p:pic>
              <p:nvPicPr>
                <p:cNvPr id="130" name="Freihand 129">
                  <a:extLst>
                    <a:ext uri="{FF2B5EF4-FFF2-40B4-BE49-F238E27FC236}">
                      <a16:creationId xmlns:a16="http://schemas.microsoft.com/office/drawing/2014/main" id="{8658755C-E31C-4B28-92EF-AEEBB3FDB785}"/>
                    </a:ext>
                  </a:extLst>
                </p:cNvPr>
                <p:cNvPicPr/>
                <p:nvPr/>
              </p:nvPicPr>
              <p:blipFill>
                <a:blip r:embed="rId208"/>
                <a:stretch>
                  <a:fillRect/>
                </a:stretch>
              </p:blipFill>
              <p:spPr>
                <a:xfrm>
                  <a:off x="9302133" y="3626707"/>
                  <a:ext cx="41616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31" name="Freihand 130">
                  <a:extLst>
                    <a:ext uri="{FF2B5EF4-FFF2-40B4-BE49-F238E27FC236}">
                      <a16:creationId xmlns:a16="http://schemas.microsoft.com/office/drawing/2014/main" id="{97F275F2-30D0-4F83-99EB-4BA7EA87012B}"/>
                    </a:ext>
                  </a:extLst>
                </p14:cNvPr>
                <p14:cNvContentPartPr/>
                <p14:nvPr/>
              </p14:nvContentPartPr>
              <p14:xfrm>
                <a:off x="10154973" y="3403507"/>
                <a:ext cx="360" cy="360"/>
              </p14:xfrm>
            </p:contentPart>
          </mc:Choice>
          <mc:Fallback>
            <p:pic>
              <p:nvPicPr>
                <p:cNvPr id="131" name="Freihand 130">
                  <a:extLst>
                    <a:ext uri="{FF2B5EF4-FFF2-40B4-BE49-F238E27FC236}">
                      <a16:creationId xmlns:a16="http://schemas.microsoft.com/office/drawing/2014/main" id="{97F275F2-30D0-4F83-99EB-4BA7EA87012B}"/>
                    </a:ext>
                  </a:extLst>
                </p:cNvPr>
                <p:cNvPicPr/>
                <p:nvPr/>
              </p:nvPicPr>
              <p:blipFill>
                <a:blip r:embed="rId210"/>
                <a:stretch>
                  <a:fillRect/>
                </a:stretch>
              </p:blipFill>
              <p:spPr>
                <a:xfrm>
                  <a:off x="10150653" y="33991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32" name="Freihand 131">
                  <a:extLst>
                    <a:ext uri="{FF2B5EF4-FFF2-40B4-BE49-F238E27FC236}">
                      <a16:creationId xmlns:a16="http://schemas.microsoft.com/office/drawing/2014/main" id="{EC64291F-583C-4401-959F-D2BECF131AFA}"/>
                    </a:ext>
                  </a:extLst>
                </p14:cNvPr>
                <p14:cNvContentPartPr/>
                <p14:nvPr/>
              </p14:nvContentPartPr>
              <p14:xfrm>
                <a:off x="10093053" y="3241507"/>
                <a:ext cx="230400" cy="218520"/>
              </p14:xfrm>
            </p:contentPart>
          </mc:Choice>
          <mc:Fallback>
            <p:pic>
              <p:nvPicPr>
                <p:cNvPr id="132" name="Freihand 131">
                  <a:extLst>
                    <a:ext uri="{FF2B5EF4-FFF2-40B4-BE49-F238E27FC236}">
                      <a16:creationId xmlns:a16="http://schemas.microsoft.com/office/drawing/2014/main" id="{EC64291F-583C-4401-959F-D2BECF131AFA}"/>
                    </a:ext>
                  </a:extLst>
                </p:cNvPr>
                <p:cNvPicPr/>
                <p:nvPr/>
              </p:nvPicPr>
              <p:blipFill>
                <a:blip r:embed="rId212"/>
                <a:stretch>
                  <a:fillRect/>
                </a:stretch>
              </p:blipFill>
              <p:spPr>
                <a:xfrm>
                  <a:off x="10088733" y="3237187"/>
                  <a:ext cx="23904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33" name="Freihand 132">
                  <a:extLst>
                    <a:ext uri="{FF2B5EF4-FFF2-40B4-BE49-F238E27FC236}">
                      <a16:creationId xmlns:a16="http://schemas.microsoft.com/office/drawing/2014/main" id="{14A3FED5-5F27-4D5C-9368-BFEA3C96F84A}"/>
                    </a:ext>
                  </a:extLst>
                </p14:cNvPr>
                <p14:cNvContentPartPr/>
                <p14:nvPr/>
              </p14:nvContentPartPr>
              <p14:xfrm>
                <a:off x="10292493" y="3038467"/>
                <a:ext cx="107280" cy="319320"/>
              </p14:xfrm>
            </p:contentPart>
          </mc:Choice>
          <mc:Fallback>
            <p:pic>
              <p:nvPicPr>
                <p:cNvPr id="133" name="Freihand 132">
                  <a:extLst>
                    <a:ext uri="{FF2B5EF4-FFF2-40B4-BE49-F238E27FC236}">
                      <a16:creationId xmlns:a16="http://schemas.microsoft.com/office/drawing/2014/main" id="{14A3FED5-5F27-4D5C-9368-BFEA3C96F84A}"/>
                    </a:ext>
                  </a:extLst>
                </p:cNvPr>
                <p:cNvPicPr/>
                <p:nvPr/>
              </p:nvPicPr>
              <p:blipFill>
                <a:blip r:embed="rId214"/>
                <a:stretch>
                  <a:fillRect/>
                </a:stretch>
              </p:blipFill>
              <p:spPr>
                <a:xfrm>
                  <a:off x="10288173" y="3034147"/>
                  <a:ext cx="115920" cy="32796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34" name="Freihand 133">
                  <a:extLst>
                    <a:ext uri="{FF2B5EF4-FFF2-40B4-BE49-F238E27FC236}">
                      <a16:creationId xmlns:a16="http://schemas.microsoft.com/office/drawing/2014/main" id="{662039D7-4B88-4F87-BD93-0E4DB1B31DA9}"/>
                    </a:ext>
                  </a:extLst>
                </p14:cNvPr>
                <p14:cNvContentPartPr/>
                <p14:nvPr/>
              </p14:nvContentPartPr>
              <p14:xfrm>
                <a:off x="9927453" y="3328987"/>
                <a:ext cx="243720" cy="180000"/>
              </p14:xfrm>
            </p:contentPart>
          </mc:Choice>
          <mc:Fallback>
            <p:pic>
              <p:nvPicPr>
                <p:cNvPr id="134" name="Freihand 133">
                  <a:extLst>
                    <a:ext uri="{FF2B5EF4-FFF2-40B4-BE49-F238E27FC236}">
                      <a16:creationId xmlns:a16="http://schemas.microsoft.com/office/drawing/2014/main" id="{662039D7-4B88-4F87-BD93-0E4DB1B31DA9}"/>
                    </a:ext>
                  </a:extLst>
                </p:cNvPr>
                <p:cNvPicPr/>
                <p:nvPr/>
              </p:nvPicPr>
              <p:blipFill>
                <a:blip r:embed="rId216"/>
                <a:stretch>
                  <a:fillRect/>
                </a:stretch>
              </p:blipFill>
              <p:spPr>
                <a:xfrm>
                  <a:off x="9923133" y="3324667"/>
                  <a:ext cx="25236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135" name="Freihand 134">
                  <a:extLst>
                    <a:ext uri="{FF2B5EF4-FFF2-40B4-BE49-F238E27FC236}">
                      <a16:creationId xmlns:a16="http://schemas.microsoft.com/office/drawing/2014/main" id="{395CA118-5511-4AA1-B8D8-69A4FDD2AF8D}"/>
                    </a:ext>
                  </a:extLst>
                </p14:cNvPr>
                <p14:cNvContentPartPr/>
                <p14:nvPr/>
              </p14:nvContentPartPr>
              <p14:xfrm>
                <a:off x="10418133" y="2953867"/>
                <a:ext cx="334800" cy="329400"/>
              </p14:xfrm>
            </p:contentPart>
          </mc:Choice>
          <mc:Fallback>
            <p:pic>
              <p:nvPicPr>
                <p:cNvPr id="135" name="Freihand 134">
                  <a:extLst>
                    <a:ext uri="{FF2B5EF4-FFF2-40B4-BE49-F238E27FC236}">
                      <a16:creationId xmlns:a16="http://schemas.microsoft.com/office/drawing/2014/main" id="{395CA118-5511-4AA1-B8D8-69A4FDD2AF8D}"/>
                    </a:ext>
                  </a:extLst>
                </p:cNvPr>
                <p:cNvPicPr/>
                <p:nvPr/>
              </p:nvPicPr>
              <p:blipFill>
                <a:blip r:embed="rId218"/>
                <a:stretch>
                  <a:fillRect/>
                </a:stretch>
              </p:blipFill>
              <p:spPr>
                <a:xfrm>
                  <a:off x="10413813" y="2949547"/>
                  <a:ext cx="34344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7" name="Freihand 136">
                  <a:extLst>
                    <a:ext uri="{FF2B5EF4-FFF2-40B4-BE49-F238E27FC236}">
                      <a16:creationId xmlns:a16="http://schemas.microsoft.com/office/drawing/2014/main" id="{CF823269-495C-423A-AE3D-67D3D8EE37EA}"/>
                    </a:ext>
                  </a:extLst>
                </p14:cNvPr>
                <p14:cNvContentPartPr/>
                <p14:nvPr/>
              </p14:nvContentPartPr>
              <p14:xfrm>
                <a:off x="10540173" y="3018667"/>
                <a:ext cx="70560" cy="129240"/>
              </p14:xfrm>
            </p:contentPart>
          </mc:Choice>
          <mc:Fallback>
            <p:pic>
              <p:nvPicPr>
                <p:cNvPr id="137" name="Freihand 136">
                  <a:extLst>
                    <a:ext uri="{FF2B5EF4-FFF2-40B4-BE49-F238E27FC236}">
                      <a16:creationId xmlns:a16="http://schemas.microsoft.com/office/drawing/2014/main" id="{CF823269-495C-423A-AE3D-67D3D8EE37EA}"/>
                    </a:ext>
                  </a:extLst>
                </p:cNvPr>
                <p:cNvPicPr/>
                <p:nvPr/>
              </p:nvPicPr>
              <p:blipFill>
                <a:blip r:embed="rId220"/>
                <a:stretch>
                  <a:fillRect/>
                </a:stretch>
              </p:blipFill>
              <p:spPr>
                <a:xfrm>
                  <a:off x="10535853" y="3014347"/>
                  <a:ext cx="7920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8" name="Freihand 137">
                  <a:extLst>
                    <a:ext uri="{FF2B5EF4-FFF2-40B4-BE49-F238E27FC236}">
                      <a16:creationId xmlns:a16="http://schemas.microsoft.com/office/drawing/2014/main" id="{F60E82DC-CCCD-4011-B7BB-0BD50B561D54}"/>
                    </a:ext>
                  </a:extLst>
                </p14:cNvPr>
                <p14:cNvContentPartPr/>
                <p14:nvPr/>
              </p14:nvContentPartPr>
              <p14:xfrm>
                <a:off x="10461333" y="3383707"/>
                <a:ext cx="245160" cy="191880"/>
              </p14:xfrm>
            </p:contentPart>
          </mc:Choice>
          <mc:Fallback>
            <p:pic>
              <p:nvPicPr>
                <p:cNvPr id="138" name="Freihand 137">
                  <a:extLst>
                    <a:ext uri="{FF2B5EF4-FFF2-40B4-BE49-F238E27FC236}">
                      <a16:creationId xmlns:a16="http://schemas.microsoft.com/office/drawing/2014/main" id="{F60E82DC-CCCD-4011-B7BB-0BD50B561D54}"/>
                    </a:ext>
                  </a:extLst>
                </p:cNvPr>
                <p:cNvPicPr/>
                <p:nvPr/>
              </p:nvPicPr>
              <p:blipFill>
                <a:blip r:embed="rId222"/>
                <a:stretch>
                  <a:fillRect/>
                </a:stretch>
              </p:blipFill>
              <p:spPr>
                <a:xfrm>
                  <a:off x="10457013" y="3379387"/>
                  <a:ext cx="25380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9" name="Freihand 138">
                  <a:extLst>
                    <a:ext uri="{FF2B5EF4-FFF2-40B4-BE49-F238E27FC236}">
                      <a16:creationId xmlns:a16="http://schemas.microsoft.com/office/drawing/2014/main" id="{2288EEC4-A6F7-4091-B841-722EDAB7E962}"/>
                    </a:ext>
                  </a:extLst>
                </p14:cNvPr>
                <p14:cNvContentPartPr/>
                <p14:nvPr/>
              </p14:nvContentPartPr>
              <p14:xfrm>
                <a:off x="10702173" y="3199027"/>
                <a:ext cx="374760" cy="343440"/>
              </p14:xfrm>
            </p:contentPart>
          </mc:Choice>
          <mc:Fallback>
            <p:pic>
              <p:nvPicPr>
                <p:cNvPr id="139" name="Freihand 138">
                  <a:extLst>
                    <a:ext uri="{FF2B5EF4-FFF2-40B4-BE49-F238E27FC236}">
                      <a16:creationId xmlns:a16="http://schemas.microsoft.com/office/drawing/2014/main" id="{2288EEC4-A6F7-4091-B841-722EDAB7E962}"/>
                    </a:ext>
                  </a:extLst>
                </p:cNvPr>
                <p:cNvPicPr/>
                <p:nvPr/>
              </p:nvPicPr>
              <p:blipFill>
                <a:blip r:embed="rId224"/>
                <a:stretch>
                  <a:fillRect/>
                </a:stretch>
              </p:blipFill>
              <p:spPr>
                <a:xfrm>
                  <a:off x="10697853" y="3194707"/>
                  <a:ext cx="38340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40" name="Freihand 139">
                  <a:extLst>
                    <a:ext uri="{FF2B5EF4-FFF2-40B4-BE49-F238E27FC236}">
                      <a16:creationId xmlns:a16="http://schemas.microsoft.com/office/drawing/2014/main" id="{00118A5C-E8F9-4A1B-8353-4E49708E562D}"/>
                    </a:ext>
                  </a:extLst>
                </p14:cNvPr>
                <p14:cNvContentPartPr/>
                <p14:nvPr/>
              </p14:nvContentPartPr>
              <p14:xfrm>
                <a:off x="11090973" y="2912107"/>
                <a:ext cx="396360" cy="293040"/>
              </p14:xfrm>
            </p:contentPart>
          </mc:Choice>
          <mc:Fallback>
            <p:pic>
              <p:nvPicPr>
                <p:cNvPr id="140" name="Freihand 139">
                  <a:extLst>
                    <a:ext uri="{FF2B5EF4-FFF2-40B4-BE49-F238E27FC236}">
                      <a16:creationId xmlns:a16="http://schemas.microsoft.com/office/drawing/2014/main" id="{00118A5C-E8F9-4A1B-8353-4E49708E562D}"/>
                    </a:ext>
                  </a:extLst>
                </p:cNvPr>
                <p:cNvPicPr/>
                <p:nvPr/>
              </p:nvPicPr>
              <p:blipFill>
                <a:blip r:embed="rId226"/>
                <a:stretch>
                  <a:fillRect/>
                </a:stretch>
              </p:blipFill>
              <p:spPr>
                <a:xfrm>
                  <a:off x="11086653" y="2907787"/>
                  <a:ext cx="405000" cy="30168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41" name="Freihand 140">
                  <a:extLst>
                    <a:ext uri="{FF2B5EF4-FFF2-40B4-BE49-F238E27FC236}">
                      <a16:creationId xmlns:a16="http://schemas.microsoft.com/office/drawing/2014/main" id="{1546EC49-6BC0-4C82-B902-E3424F46A061}"/>
                    </a:ext>
                  </a:extLst>
                </p14:cNvPr>
                <p14:cNvContentPartPr/>
                <p14:nvPr/>
              </p14:nvContentPartPr>
              <p14:xfrm>
                <a:off x="10600653" y="2931907"/>
                <a:ext cx="1163520" cy="799200"/>
              </p14:xfrm>
            </p:contentPart>
          </mc:Choice>
          <mc:Fallback>
            <p:pic>
              <p:nvPicPr>
                <p:cNvPr id="141" name="Freihand 140">
                  <a:extLst>
                    <a:ext uri="{FF2B5EF4-FFF2-40B4-BE49-F238E27FC236}">
                      <a16:creationId xmlns:a16="http://schemas.microsoft.com/office/drawing/2014/main" id="{1546EC49-6BC0-4C82-B902-E3424F46A061}"/>
                    </a:ext>
                  </a:extLst>
                </p:cNvPr>
                <p:cNvPicPr/>
                <p:nvPr/>
              </p:nvPicPr>
              <p:blipFill>
                <a:blip r:embed="rId228"/>
                <a:stretch>
                  <a:fillRect/>
                </a:stretch>
              </p:blipFill>
              <p:spPr>
                <a:xfrm>
                  <a:off x="10596333" y="2927587"/>
                  <a:ext cx="1172160" cy="80784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43" name="Freihand 142">
                  <a:extLst>
                    <a:ext uri="{FF2B5EF4-FFF2-40B4-BE49-F238E27FC236}">
                      <a16:creationId xmlns:a16="http://schemas.microsoft.com/office/drawing/2014/main" id="{0E89F785-BDE4-4C4C-9884-C08923B724D3}"/>
                    </a:ext>
                  </a:extLst>
                </p14:cNvPr>
                <p14:cNvContentPartPr/>
                <p14:nvPr/>
              </p14:nvContentPartPr>
              <p14:xfrm>
                <a:off x="9997653" y="2867827"/>
                <a:ext cx="1066680" cy="784080"/>
              </p14:xfrm>
            </p:contentPart>
          </mc:Choice>
          <mc:Fallback>
            <p:pic>
              <p:nvPicPr>
                <p:cNvPr id="143" name="Freihand 142">
                  <a:extLst>
                    <a:ext uri="{FF2B5EF4-FFF2-40B4-BE49-F238E27FC236}">
                      <a16:creationId xmlns:a16="http://schemas.microsoft.com/office/drawing/2014/main" id="{0E89F785-BDE4-4C4C-9884-C08923B724D3}"/>
                    </a:ext>
                  </a:extLst>
                </p:cNvPr>
                <p:cNvPicPr/>
                <p:nvPr/>
              </p:nvPicPr>
              <p:blipFill>
                <a:blip r:embed="rId230"/>
                <a:stretch>
                  <a:fillRect/>
                </a:stretch>
              </p:blipFill>
              <p:spPr>
                <a:xfrm>
                  <a:off x="9993333" y="2863507"/>
                  <a:ext cx="1075320" cy="792720"/>
                </a:xfrm>
                <a:prstGeom prst="rect">
                  <a:avLst/>
                </a:prstGeom>
              </p:spPr>
            </p:pic>
          </mc:Fallback>
        </mc:AlternateContent>
      </p:grpSp>
    </p:spTree>
    <p:extLst>
      <p:ext uri="{BB962C8B-B14F-4D97-AF65-F5344CB8AC3E}">
        <p14:creationId xmlns:p14="http://schemas.microsoft.com/office/powerpoint/2010/main" val="26566782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02B669-1481-A692-076B-6F616D1F6DC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6F157F1-5163-5525-A288-72967CA8BE6E}"/>
              </a:ext>
            </a:extLst>
          </p:cNvPr>
          <p:cNvSpPr txBox="1">
            <a:spLocks/>
          </p:cNvSpPr>
          <p:nvPr/>
        </p:nvSpPr>
        <p:spPr>
          <a:xfrm>
            <a:off x="790425" y="-51693"/>
            <a:ext cx="11117766" cy="640485"/>
          </a:xfrm>
          <a:prstGeom prst="rect">
            <a:avLst/>
          </a:prstGeom>
        </p:spPr>
        <p:txBody>
          <a:bodyPr/>
          <a:lstStyle>
            <a:lvl1pPr algn="ctr" rtl="0" hangingPunct="0">
              <a:tabLst/>
              <a:defRPr lang="de-DE" sz="4400" b="0" i="0" u="none" strike="noStrike" kern="1200">
                <a:ln>
                  <a:noFill/>
                </a:ln>
                <a:latin typeface="Arial" pitchFamily="18"/>
              </a:defRPr>
            </a:lvl1pPr>
          </a:lstStyle>
          <a:p>
            <a:r>
              <a:rPr lang="en-US" sz="3991" dirty="0">
                <a:solidFill>
                  <a:sysClr val="windowText" lastClr="000000"/>
                </a:solidFill>
                <a:latin typeface="Times New Roman" panose="02020603050405020304" pitchFamily="18" charset="0"/>
                <a:cs typeface="Times New Roman" panose="02020603050405020304" pitchFamily="18" charset="0"/>
              </a:rPr>
              <a:t>Intra-Industry-Trade Germany – USA</a:t>
            </a:r>
          </a:p>
        </p:txBody>
      </p:sp>
      <mc:AlternateContent xmlns:mc="http://schemas.openxmlformats.org/markup-compatibility/2006" xmlns:a14="http://schemas.microsoft.com/office/drawing/2010/main">
        <mc:Choice Requires="a14">
          <p:sp>
            <p:nvSpPr>
              <p:cNvPr id="9" name="TextBox 9">
                <a:extLst>
                  <a:ext uri="{FF2B5EF4-FFF2-40B4-BE49-F238E27FC236}">
                    <a16:creationId xmlns:a16="http://schemas.microsoft.com/office/drawing/2014/main" id="{1B53F3EB-410F-FC80-36F4-31C0CC9F5C48}"/>
                  </a:ext>
                </a:extLst>
              </p:cNvPr>
              <p:cNvSpPr txBox="1"/>
              <p:nvPr/>
            </p:nvSpPr>
            <p:spPr>
              <a:xfrm>
                <a:off x="-5778" y="5218196"/>
                <a:ext cx="4443909" cy="530594"/>
              </a:xfrm>
              <a:prstGeom prst="rect">
                <a:avLst/>
              </a:prstGeom>
              <a:noFill/>
            </p:spPr>
            <p:txBody>
              <a:bodyPr wrap="none" rtlCol="0">
                <a:spAutoFit/>
              </a:bodyPr>
              <a:lstStyle/>
              <a:p>
                <a:r>
                  <a:rPr lang="de-DE" sz="1600" b="1" dirty="0">
                    <a:latin typeface="Times New Roman" panose="02020603050405020304" pitchFamily="18" charset="0"/>
                    <a:cs typeface="Times New Roman" panose="02020603050405020304" pitchFamily="18" charset="0"/>
                  </a:rPr>
                  <a:t>Grubel-Lloyd-Index: </a:t>
                </a:r>
                <a14:m>
                  <m:oMath xmlns:m="http://schemas.openxmlformats.org/officeDocument/2006/math">
                    <m:r>
                      <a:rPr lang="de-DE" sz="1600" b="1" i="0" smtClean="0">
                        <a:latin typeface="Cambria Math" panose="02040503050406030204" pitchFamily="18" charset="0"/>
                      </a:rPr>
                      <m:t>𝐆𝐋𝐈</m:t>
                    </m:r>
                    <m:r>
                      <a:rPr lang="de-DE" sz="1600" b="1" i="0" smtClean="0">
                        <a:latin typeface="Cambria Math" panose="02040503050406030204" pitchFamily="18" charset="0"/>
                      </a:rPr>
                      <m:t>=</m:t>
                    </m:r>
                    <m:r>
                      <a:rPr lang="de-DE" sz="1600" b="1" i="1">
                        <a:latin typeface="Cambria Math"/>
                      </a:rPr>
                      <m:t>𝟏</m:t>
                    </m:r>
                    <m:r>
                      <a:rPr lang="de-DE" sz="1600" b="1" i="1">
                        <a:latin typeface="Cambria Math"/>
                      </a:rPr>
                      <m:t>−</m:t>
                    </m:r>
                    <m:d>
                      <m:dPr>
                        <m:begChr m:val="["/>
                        <m:endChr m:val="]"/>
                        <m:ctrlPr>
                          <a:rPr lang="de-DE" sz="1600" b="1" i="1" smtClean="0">
                            <a:latin typeface="Cambria Math" panose="02040503050406030204" pitchFamily="18" charset="0"/>
                          </a:rPr>
                        </m:ctrlPr>
                      </m:dPr>
                      <m:e>
                        <m:f>
                          <m:fPr>
                            <m:ctrlPr>
                              <a:rPr lang="de-DE" sz="1600" b="1" i="1">
                                <a:latin typeface="Cambria Math" panose="02040503050406030204" pitchFamily="18" charset="0"/>
                              </a:rPr>
                            </m:ctrlPr>
                          </m:fPr>
                          <m:num>
                            <m:r>
                              <a:rPr lang="de-DE" sz="1600" b="1" i="1" smtClean="0">
                                <a:latin typeface="Cambria Math" panose="02040503050406030204" pitchFamily="18" charset="0"/>
                              </a:rPr>
                              <m:t>|</m:t>
                            </m:r>
                            <m:r>
                              <a:rPr lang="de-DE" sz="1600" b="1" i="1">
                                <a:latin typeface="Cambria Math"/>
                              </a:rPr>
                              <m:t>𝑬𝒙𝒑𝒐𝒓𝒕</m:t>
                            </m:r>
                            <m:r>
                              <a:rPr lang="de-DE" sz="1600" b="1" i="1">
                                <a:latin typeface="Cambria Math"/>
                              </a:rPr>
                              <m:t>−</m:t>
                            </m:r>
                            <m:r>
                              <a:rPr lang="de-DE" sz="1600" b="1" i="1">
                                <a:latin typeface="Cambria Math"/>
                              </a:rPr>
                              <m:t>𝑰𝒎𝒑𝒐𝒓𝒕</m:t>
                            </m:r>
                            <m:r>
                              <a:rPr lang="de-DE" sz="1600" b="1" i="1" smtClean="0">
                                <a:latin typeface="Cambria Math" panose="02040503050406030204" pitchFamily="18" charset="0"/>
                              </a:rPr>
                              <m:t>|</m:t>
                            </m:r>
                          </m:num>
                          <m:den>
                            <m:r>
                              <a:rPr lang="de-DE" sz="1600" b="1" i="1">
                                <a:latin typeface="Cambria Math"/>
                              </a:rPr>
                              <m:t>𝑬𝒙𝒑𝒐𝒓𝒕</m:t>
                            </m:r>
                            <m:r>
                              <a:rPr lang="de-DE" sz="1600" b="1" i="1">
                                <a:latin typeface="Cambria Math"/>
                              </a:rPr>
                              <m:t>+</m:t>
                            </m:r>
                            <m:r>
                              <a:rPr lang="de-DE" sz="1600" b="1" i="1">
                                <a:latin typeface="Cambria Math"/>
                              </a:rPr>
                              <m:t>𝑰𝒎𝒑𝒐𝒓𝒕</m:t>
                            </m:r>
                          </m:den>
                        </m:f>
                      </m:e>
                    </m:d>
                  </m:oMath>
                </a14:m>
                <a:endParaRPr lang="en-US" sz="1600" dirty="0">
                  <a:latin typeface="Times New Roman" panose="02020603050405020304" pitchFamily="18" charset="0"/>
                  <a:cs typeface="Times New Roman" panose="02020603050405020304" pitchFamily="18" charset="0"/>
                </a:endParaRPr>
              </a:p>
            </p:txBody>
          </p:sp>
        </mc:Choice>
        <mc:Fallback xmlns="">
          <p:sp>
            <p:nvSpPr>
              <p:cNvPr id="9" name="TextBox 9"/>
              <p:cNvSpPr txBox="1">
                <a:spLocks noRot="1" noChangeAspect="1" noMove="1" noResize="1" noEditPoints="1" noAdjustHandles="1" noChangeArrowheads="1" noChangeShapeType="1" noTextEdit="1"/>
              </p:cNvSpPr>
              <p:nvPr/>
            </p:nvSpPr>
            <p:spPr>
              <a:xfrm>
                <a:off x="-5778" y="5218196"/>
                <a:ext cx="4443909" cy="530594"/>
              </a:xfrm>
              <a:prstGeom prst="rect">
                <a:avLst/>
              </a:prstGeom>
              <a:blipFill>
                <a:blip r:embed="rId3"/>
                <a:stretch>
                  <a:fillRect l="-686" b="-2299"/>
                </a:stretch>
              </a:blipFill>
            </p:spPr>
            <p:txBody>
              <a:bodyPr/>
              <a:lstStyle/>
              <a:p>
                <a:r>
                  <a:rPr lang="de-DE">
                    <a:noFill/>
                  </a:rPr>
                  <a:t> </a:t>
                </a:r>
              </a:p>
            </p:txBody>
          </p:sp>
        </mc:Fallback>
      </mc:AlternateContent>
      <p:sp>
        <p:nvSpPr>
          <p:cNvPr id="10" name="Textfeld 9">
            <a:extLst>
              <a:ext uri="{FF2B5EF4-FFF2-40B4-BE49-F238E27FC236}">
                <a16:creationId xmlns:a16="http://schemas.microsoft.com/office/drawing/2014/main" id="{3C3C25B3-1457-78C5-1FA9-1B5360F09C81}"/>
              </a:ext>
            </a:extLst>
          </p:cNvPr>
          <p:cNvSpPr txBox="1"/>
          <p:nvPr/>
        </p:nvSpPr>
        <p:spPr>
          <a:xfrm>
            <a:off x="0" y="3904357"/>
            <a:ext cx="3435556" cy="343620"/>
          </a:xfrm>
          <a:prstGeom prst="rect">
            <a:avLst/>
          </a:prstGeom>
          <a:noFill/>
        </p:spPr>
        <p:txBody>
          <a:bodyPr wrap="none" rtlCol="0">
            <a:spAutoFit/>
          </a:bodyPr>
          <a:lstStyle/>
          <a:p>
            <a:r>
              <a:rPr lang="de-DE" sz="1633" dirty="0">
                <a:latin typeface="Times New Roman" panose="02020603050405020304" pitchFamily="18" charset="0"/>
                <a:cs typeface="Times New Roman" panose="02020603050405020304" pitchFamily="18" charset="0"/>
              </a:rPr>
              <a:t>Quelle</a:t>
            </a:r>
            <a:r>
              <a:rPr lang="de-DE" sz="1633">
                <a:latin typeface="Times New Roman" panose="02020603050405020304" pitchFamily="18" charset="0"/>
                <a:cs typeface="Times New Roman" panose="02020603050405020304" pitchFamily="18" charset="0"/>
              </a:rPr>
              <a:t>: Destatis, eigene Berechnungen</a:t>
            </a:r>
            <a:endParaRPr lang="de-DE" sz="1633" dirty="0">
              <a:latin typeface="Times New Roman" panose="02020603050405020304" pitchFamily="18" charset="0"/>
              <a:cs typeface="Times New Roman" panose="02020603050405020304" pitchFamily="18" charset="0"/>
            </a:endParaRPr>
          </a:p>
        </p:txBody>
      </p:sp>
      <p:sp>
        <p:nvSpPr>
          <p:cNvPr id="7" name="TextBox 9">
            <a:extLst>
              <a:ext uri="{FF2B5EF4-FFF2-40B4-BE49-F238E27FC236}">
                <a16:creationId xmlns:a16="http://schemas.microsoft.com/office/drawing/2014/main" id="{9538990F-31EB-551B-E0CA-55BB6FEC5871}"/>
              </a:ext>
            </a:extLst>
          </p:cNvPr>
          <p:cNvSpPr txBox="1"/>
          <p:nvPr/>
        </p:nvSpPr>
        <p:spPr>
          <a:xfrm>
            <a:off x="323634" y="4340360"/>
            <a:ext cx="3708400" cy="830997"/>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The Grubel-Lloyd Index is used as a measure of the split between inter- and intra-industry trade:</a:t>
            </a:r>
            <a:endParaRPr lang="de-DE" sz="1600" dirty="0">
              <a:latin typeface="Times New Roman" panose="02020603050405020304" pitchFamily="18" charset="0"/>
              <a:cs typeface="Times New Roman" panose="02020603050405020304" pitchFamily="18" charset="0"/>
            </a:endParaRPr>
          </a:p>
        </p:txBody>
      </p:sp>
      <p:sp>
        <p:nvSpPr>
          <p:cNvPr id="12" name="Rechteck 11">
            <a:extLst>
              <a:ext uri="{FF2B5EF4-FFF2-40B4-BE49-F238E27FC236}">
                <a16:creationId xmlns:a16="http://schemas.microsoft.com/office/drawing/2014/main" id="{38A8BC53-AD21-07B3-BF17-9ED3B715BFD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5432C6EA-0BBA-C897-C891-517A3C029742}"/>
              </a:ext>
            </a:extLst>
          </p:cNvPr>
          <p:cNvPicPr>
            <a:picLocks noChangeAspect="1"/>
          </p:cNvPicPr>
          <p:nvPr/>
        </p:nvPicPr>
        <p:blipFill>
          <a:blip r:embed="rId4"/>
          <a:stretch>
            <a:fillRect/>
          </a:stretch>
        </p:blipFill>
        <p:spPr>
          <a:xfrm>
            <a:off x="352560" y="577886"/>
            <a:ext cx="10193520" cy="3381737"/>
          </a:xfrm>
          <a:prstGeom prst="rect">
            <a:avLst/>
          </a:prstGeom>
        </p:spPr>
      </p:pic>
      <p:sp>
        <p:nvSpPr>
          <p:cNvPr id="8" name="TextBox 9">
            <a:extLst>
              <a:ext uri="{FF2B5EF4-FFF2-40B4-BE49-F238E27FC236}">
                <a16:creationId xmlns:a16="http://schemas.microsoft.com/office/drawing/2014/main" id="{0C448BEE-5347-C7F4-384D-CF3D96F41D1D}"/>
              </a:ext>
            </a:extLst>
          </p:cNvPr>
          <p:cNvSpPr txBox="1"/>
          <p:nvPr/>
        </p:nvSpPr>
        <p:spPr>
          <a:xfrm>
            <a:off x="4361445" y="4275339"/>
            <a:ext cx="4328160" cy="1815882"/>
          </a:xfrm>
          <a:prstGeom prst="rect">
            <a:avLst/>
          </a:prstGeom>
          <a:noFill/>
        </p:spPr>
        <p:txBody>
          <a:bodyPr wrap="square" rtlCol="0">
            <a:spAutoFit/>
          </a:bodyPr>
          <a:lstStyle/>
          <a:p>
            <a:r>
              <a:rPr lang="en-US" sz="1600" b="1" dirty="0">
                <a:latin typeface="Times New Roman" panose="02020603050405020304" pitchFamily="18" charset="0"/>
                <a:cs typeface="Times New Roman" panose="02020603050405020304" pitchFamily="18" charset="0"/>
              </a:rPr>
              <a:t>GLI = 1 means that exports and imports are balanced in an industry and there is therefore a high level of intra-industry trade!</a:t>
            </a:r>
          </a:p>
          <a:p>
            <a:r>
              <a:rPr lang="en-US" sz="1600" b="1" dirty="0">
                <a:latin typeface="Times New Roman" panose="02020603050405020304" pitchFamily="18" charset="0"/>
                <a:cs typeface="Times New Roman" panose="02020603050405020304" pitchFamily="18" charset="0"/>
              </a:rPr>
              <a:t>GLI → 0 means that either exports significantly exceed imports, or vice </a:t>
            </a:r>
            <a:r>
              <a:rPr lang="en-US" sz="1600" b="1" err="1">
                <a:latin typeface="Times New Roman" panose="02020603050405020304" pitchFamily="18" charset="0"/>
                <a:cs typeface="Times New Roman" panose="02020603050405020304" pitchFamily="18" charset="0"/>
              </a:rPr>
              <a:t>versa</a:t>
            </a:r>
            <a:r>
              <a:rPr lang="en-US" sz="1600" b="1">
                <a:latin typeface="Times New Roman" panose="02020603050405020304" pitchFamily="18" charset="0"/>
                <a:cs typeface="Times New Roman" panose="02020603050405020304" pitchFamily="18" charset="0"/>
              </a:rPr>
              <a:t>. This </a:t>
            </a:r>
            <a:r>
              <a:rPr lang="en-US" sz="1600" b="1" dirty="0">
                <a:latin typeface="Times New Roman" panose="02020603050405020304" pitchFamily="18" charset="0"/>
                <a:cs typeface="Times New Roman" panose="02020603050405020304" pitchFamily="18" charset="0"/>
              </a:rPr>
              <a:t>means that trade is primarily in one direction only and is inter-industry trade</a:t>
            </a:r>
            <a:endParaRPr lang="en-US" sz="1600"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p14="http://schemas.microsoft.com/office/powerpoint/2010/main" Requires="p14">
          <p:contentPart p14:bwMode="auto" r:id="rId5">
            <p14:nvContentPartPr>
              <p14:cNvPr id="2" name="Freihand 1">
                <a:extLst>
                  <a:ext uri="{FF2B5EF4-FFF2-40B4-BE49-F238E27FC236}">
                    <a16:creationId xmlns:a16="http://schemas.microsoft.com/office/drawing/2014/main" id="{F20296D4-DA55-425A-9ACD-5EF23C0A3D80}"/>
                  </a:ext>
                </a:extLst>
              </p14:cNvPr>
              <p14:cNvContentPartPr/>
              <p14:nvPr/>
            </p14:nvContentPartPr>
            <p14:xfrm>
              <a:off x="774813" y="324067"/>
              <a:ext cx="873000" cy="741600"/>
            </p14:xfrm>
          </p:contentPart>
        </mc:Choice>
        <mc:Fallback>
          <p:pic>
            <p:nvPicPr>
              <p:cNvPr id="2" name="Freihand 1">
                <a:extLst>
                  <a:ext uri="{FF2B5EF4-FFF2-40B4-BE49-F238E27FC236}">
                    <a16:creationId xmlns:a16="http://schemas.microsoft.com/office/drawing/2014/main" id="{F20296D4-DA55-425A-9ACD-5EF23C0A3D80}"/>
                  </a:ext>
                </a:extLst>
              </p:cNvPr>
              <p:cNvPicPr/>
              <p:nvPr/>
            </p:nvPicPr>
            <p:blipFill>
              <a:blip r:embed="rId6"/>
              <a:stretch>
                <a:fillRect/>
              </a:stretch>
            </p:blipFill>
            <p:spPr>
              <a:xfrm>
                <a:off x="770493" y="319747"/>
                <a:ext cx="881640" cy="7502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39F91D51-68DD-416B-8625-5715C24F8FFB}"/>
                  </a:ext>
                </a:extLst>
              </p14:cNvPr>
              <p14:cNvContentPartPr/>
              <p14:nvPr/>
            </p14:nvContentPartPr>
            <p14:xfrm>
              <a:off x="17013" y="5059867"/>
              <a:ext cx="4349880" cy="964800"/>
            </p14:xfrm>
          </p:contentPart>
        </mc:Choice>
        <mc:Fallback>
          <p:pic>
            <p:nvPicPr>
              <p:cNvPr id="5" name="Freihand 4">
                <a:extLst>
                  <a:ext uri="{FF2B5EF4-FFF2-40B4-BE49-F238E27FC236}">
                    <a16:creationId xmlns:a16="http://schemas.microsoft.com/office/drawing/2014/main" id="{39F91D51-68DD-416B-8625-5715C24F8FFB}"/>
                  </a:ext>
                </a:extLst>
              </p:cNvPr>
              <p:cNvPicPr/>
              <p:nvPr/>
            </p:nvPicPr>
            <p:blipFill>
              <a:blip r:embed="rId8"/>
              <a:stretch>
                <a:fillRect/>
              </a:stretch>
            </p:blipFill>
            <p:spPr>
              <a:xfrm>
                <a:off x="12693" y="5055547"/>
                <a:ext cx="4358520" cy="973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0C77A720-D74A-464A-815D-CD61F7776B90}"/>
                  </a:ext>
                </a:extLst>
              </p14:cNvPr>
              <p14:cNvContentPartPr/>
              <p14:nvPr/>
            </p14:nvContentPartPr>
            <p14:xfrm>
              <a:off x="2932293" y="5148427"/>
              <a:ext cx="1412640" cy="306360"/>
            </p14:xfrm>
          </p:contentPart>
        </mc:Choice>
        <mc:Fallback>
          <p:pic>
            <p:nvPicPr>
              <p:cNvPr id="6" name="Freihand 5">
                <a:extLst>
                  <a:ext uri="{FF2B5EF4-FFF2-40B4-BE49-F238E27FC236}">
                    <a16:creationId xmlns:a16="http://schemas.microsoft.com/office/drawing/2014/main" id="{0C77A720-D74A-464A-815D-CD61F7776B90}"/>
                  </a:ext>
                </a:extLst>
              </p:cNvPr>
              <p:cNvPicPr/>
              <p:nvPr/>
            </p:nvPicPr>
            <p:blipFill>
              <a:blip r:embed="rId10"/>
              <a:stretch>
                <a:fillRect/>
              </a:stretch>
            </p:blipFill>
            <p:spPr>
              <a:xfrm>
                <a:off x="2927973" y="5144107"/>
                <a:ext cx="142128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1" name="Freihand 10">
                <a:extLst>
                  <a:ext uri="{FF2B5EF4-FFF2-40B4-BE49-F238E27FC236}">
                    <a16:creationId xmlns:a16="http://schemas.microsoft.com/office/drawing/2014/main" id="{1909FACF-FC60-49DD-A46B-56F76D8C7AB6}"/>
                  </a:ext>
                </a:extLst>
              </p14:cNvPr>
              <p14:cNvContentPartPr/>
              <p14:nvPr/>
            </p14:nvContentPartPr>
            <p14:xfrm>
              <a:off x="2960733" y="5459107"/>
              <a:ext cx="1523160" cy="290520"/>
            </p14:xfrm>
          </p:contentPart>
        </mc:Choice>
        <mc:Fallback>
          <p:pic>
            <p:nvPicPr>
              <p:cNvPr id="11" name="Freihand 10">
                <a:extLst>
                  <a:ext uri="{FF2B5EF4-FFF2-40B4-BE49-F238E27FC236}">
                    <a16:creationId xmlns:a16="http://schemas.microsoft.com/office/drawing/2014/main" id="{1909FACF-FC60-49DD-A46B-56F76D8C7AB6}"/>
                  </a:ext>
                </a:extLst>
              </p:cNvPr>
              <p:cNvPicPr/>
              <p:nvPr/>
            </p:nvPicPr>
            <p:blipFill>
              <a:blip r:embed="rId12"/>
              <a:stretch>
                <a:fillRect/>
              </a:stretch>
            </p:blipFill>
            <p:spPr>
              <a:xfrm>
                <a:off x="2956413" y="5454787"/>
                <a:ext cx="1531800" cy="299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3" name="Freihand 12">
                <a:extLst>
                  <a:ext uri="{FF2B5EF4-FFF2-40B4-BE49-F238E27FC236}">
                    <a16:creationId xmlns:a16="http://schemas.microsoft.com/office/drawing/2014/main" id="{10AEC0C2-E5ED-427A-82F5-396ECED8565A}"/>
                  </a:ext>
                </a:extLst>
              </p14:cNvPr>
              <p14:cNvContentPartPr/>
              <p14:nvPr/>
            </p14:nvContentPartPr>
            <p14:xfrm>
              <a:off x="1441173" y="2763427"/>
              <a:ext cx="2397960" cy="160560"/>
            </p14:xfrm>
          </p:contentPart>
        </mc:Choice>
        <mc:Fallback>
          <p:pic>
            <p:nvPicPr>
              <p:cNvPr id="13" name="Freihand 12">
                <a:extLst>
                  <a:ext uri="{FF2B5EF4-FFF2-40B4-BE49-F238E27FC236}">
                    <a16:creationId xmlns:a16="http://schemas.microsoft.com/office/drawing/2014/main" id="{10AEC0C2-E5ED-427A-82F5-396ECED8565A}"/>
                  </a:ext>
                </a:extLst>
              </p:cNvPr>
              <p:cNvPicPr/>
              <p:nvPr/>
            </p:nvPicPr>
            <p:blipFill>
              <a:blip r:embed="rId14"/>
              <a:stretch>
                <a:fillRect/>
              </a:stretch>
            </p:blipFill>
            <p:spPr>
              <a:xfrm>
                <a:off x="1436853" y="2759107"/>
                <a:ext cx="24066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Freihand 13">
                <a:extLst>
                  <a:ext uri="{FF2B5EF4-FFF2-40B4-BE49-F238E27FC236}">
                    <a16:creationId xmlns:a16="http://schemas.microsoft.com/office/drawing/2014/main" id="{6D56A7CD-2974-4CC6-9D22-F91FA1CE6FE1}"/>
                  </a:ext>
                </a:extLst>
              </p14:cNvPr>
              <p14:cNvContentPartPr/>
              <p14:nvPr/>
            </p14:nvContentPartPr>
            <p14:xfrm>
              <a:off x="6571173" y="2783587"/>
              <a:ext cx="823320" cy="23760"/>
            </p14:xfrm>
          </p:contentPart>
        </mc:Choice>
        <mc:Fallback>
          <p:pic>
            <p:nvPicPr>
              <p:cNvPr id="14" name="Freihand 13">
                <a:extLst>
                  <a:ext uri="{FF2B5EF4-FFF2-40B4-BE49-F238E27FC236}">
                    <a16:creationId xmlns:a16="http://schemas.microsoft.com/office/drawing/2014/main" id="{6D56A7CD-2974-4CC6-9D22-F91FA1CE6FE1}"/>
                  </a:ext>
                </a:extLst>
              </p:cNvPr>
              <p:cNvPicPr/>
              <p:nvPr/>
            </p:nvPicPr>
            <p:blipFill>
              <a:blip r:embed="rId16"/>
              <a:stretch>
                <a:fillRect/>
              </a:stretch>
            </p:blipFill>
            <p:spPr>
              <a:xfrm>
                <a:off x="6566853" y="2779267"/>
                <a:ext cx="831960" cy="324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5" name="Freihand 14">
                <a:extLst>
                  <a:ext uri="{FF2B5EF4-FFF2-40B4-BE49-F238E27FC236}">
                    <a16:creationId xmlns:a16="http://schemas.microsoft.com/office/drawing/2014/main" id="{B40EDF94-E9DA-4373-9439-B907C02D060A}"/>
                  </a:ext>
                </a:extLst>
              </p14:cNvPr>
              <p14:cNvContentPartPr/>
              <p14:nvPr/>
            </p14:nvContentPartPr>
            <p14:xfrm>
              <a:off x="7749093" y="2854867"/>
              <a:ext cx="873000" cy="30960"/>
            </p14:xfrm>
          </p:contentPart>
        </mc:Choice>
        <mc:Fallback>
          <p:pic>
            <p:nvPicPr>
              <p:cNvPr id="15" name="Freihand 14">
                <a:extLst>
                  <a:ext uri="{FF2B5EF4-FFF2-40B4-BE49-F238E27FC236}">
                    <a16:creationId xmlns:a16="http://schemas.microsoft.com/office/drawing/2014/main" id="{B40EDF94-E9DA-4373-9439-B907C02D060A}"/>
                  </a:ext>
                </a:extLst>
              </p:cNvPr>
              <p:cNvPicPr/>
              <p:nvPr/>
            </p:nvPicPr>
            <p:blipFill>
              <a:blip r:embed="rId18"/>
              <a:stretch>
                <a:fillRect/>
              </a:stretch>
            </p:blipFill>
            <p:spPr>
              <a:xfrm>
                <a:off x="7744773" y="2850547"/>
                <a:ext cx="881640" cy="39600"/>
              </a:xfrm>
              <a:prstGeom prst="rect">
                <a:avLst/>
              </a:prstGeom>
            </p:spPr>
          </p:pic>
        </mc:Fallback>
      </mc:AlternateContent>
      <p:grpSp>
        <p:nvGrpSpPr>
          <p:cNvPr id="23" name="Gruppieren 22">
            <a:extLst>
              <a:ext uri="{FF2B5EF4-FFF2-40B4-BE49-F238E27FC236}">
                <a16:creationId xmlns:a16="http://schemas.microsoft.com/office/drawing/2014/main" id="{53FAC241-BDB8-4DC1-B46B-4224F74A415C}"/>
              </a:ext>
            </a:extLst>
          </p:cNvPr>
          <p:cNvGrpSpPr/>
          <p:nvPr/>
        </p:nvGrpSpPr>
        <p:grpSpPr>
          <a:xfrm>
            <a:off x="6614733" y="2824627"/>
            <a:ext cx="2088360" cy="61920"/>
            <a:chOff x="6614733" y="2824627"/>
            <a:chExt cx="2088360" cy="61920"/>
          </a:xfrm>
        </p:grpSpPr>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C061D9E1-AC4C-452F-8D2F-C2EC6B5501ED}"/>
                    </a:ext>
                  </a:extLst>
                </p14:cNvPr>
                <p14:cNvContentPartPr/>
                <p14:nvPr/>
              </p14:nvContentPartPr>
              <p14:xfrm>
                <a:off x="6614733" y="2848747"/>
                <a:ext cx="797760" cy="29880"/>
              </p14:xfrm>
            </p:contentPart>
          </mc:Choice>
          <mc:Fallback>
            <p:pic>
              <p:nvPicPr>
                <p:cNvPr id="16" name="Freihand 15">
                  <a:extLst>
                    <a:ext uri="{FF2B5EF4-FFF2-40B4-BE49-F238E27FC236}">
                      <a16:creationId xmlns:a16="http://schemas.microsoft.com/office/drawing/2014/main" id="{C061D9E1-AC4C-452F-8D2F-C2EC6B5501ED}"/>
                    </a:ext>
                  </a:extLst>
                </p:cNvPr>
                <p:cNvPicPr/>
                <p:nvPr/>
              </p:nvPicPr>
              <p:blipFill>
                <a:blip r:embed="rId20"/>
                <a:stretch>
                  <a:fillRect/>
                </a:stretch>
              </p:blipFill>
              <p:spPr>
                <a:xfrm>
                  <a:off x="6610413" y="2844427"/>
                  <a:ext cx="8064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07D2D2ED-4A21-4F7A-B256-2B8866F5A0A5}"/>
                    </a:ext>
                  </a:extLst>
                </p14:cNvPr>
                <p14:cNvContentPartPr/>
                <p14:nvPr/>
              </p14:nvContentPartPr>
              <p14:xfrm>
                <a:off x="7852773" y="2843347"/>
                <a:ext cx="850320" cy="41040"/>
              </p14:xfrm>
            </p:contentPart>
          </mc:Choice>
          <mc:Fallback>
            <p:pic>
              <p:nvPicPr>
                <p:cNvPr id="17" name="Freihand 16">
                  <a:extLst>
                    <a:ext uri="{FF2B5EF4-FFF2-40B4-BE49-F238E27FC236}">
                      <a16:creationId xmlns:a16="http://schemas.microsoft.com/office/drawing/2014/main" id="{07D2D2ED-4A21-4F7A-B256-2B8866F5A0A5}"/>
                    </a:ext>
                  </a:extLst>
                </p:cNvPr>
                <p:cNvPicPr/>
                <p:nvPr/>
              </p:nvPicPr>
              <p:blipFill>
                <a:blip r:embed="rId22"/>
                <a:stretch>
                  <a:fillRect/>
                </a:stretch>
              </p:blipFill>
              <p:spPr>
                <a:xfrm>
                  <a:off x="7848453" y="2839027"/>
                  <a:ext cx="85896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9" name="Freihand 18">
                  <a:extLst>
                    <a:ext uri="{FF2B5EF4-FFF2-40B4-BE49-F238E27FC236}">
                      <a16:creationId xmlns:a16="http://schemas.microsoft.com/office/drawing/2014/main" id="{603209EA-95A3-452D-A52E-343F5CAD2283}"/>
                    </a:ext>
                  </a:extLst>
                </p14:cNvPr>
                <p14:cNvContentPartPr/>
                <p14:nvPr/>
              </p14:nvContentPartPr>
              <p14:xfrm>
                <a:off x="6756213" y="2824627"/>
                <a:ext cx="223560" cy="28080"/>
              </p14:xfrm>
            </p:contentPart>
          </mc:Choice>
          <mc:Fallback>
            <p:pic>
              <p:nvPicPr>
                <p:cNvPr id="19" name="Freihand 18">
                  <a:extLst>
                    <a:ext uri="{FF2B5EF4-FFF2-40B4-BE49-F238E27FC236}">
                      <a16:creationId xmlns:a16="http://schemas.microsoft.com/office/drawing/2014/main" id="{603209EA-95A3-452D-A52E-343F5CAD2283}"/>
                    </a:ext>
                  </a:extLst>
                </p:cNvPr>
                <p:cNvPicPr/>
                <p:nvPr/>
              </p:nvPicPr>
              <p:blipFill>
                <a:blip r:embed="rId24"/>
                <a:stretch>
                  <a:fillRect/>
                </a:stretch>
              </p:blipFill>
              <p:spPr>
                <a:xfrm>
                  <a:off x="6751893" y="2820307"/>
                  <a:ext cx="232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0" name="Freihand 19">
                  <a:extLst>
                    <a:ext uri="{FF2B5EF4-FFF2-40B4-BE49-F238E27FC236}">
                      <a16:creationId xmlns:a16="http://schemas.microsoft.com/office/drawing/2014/main" id="{D1EA7B0F-0931-477F-8C05-36E07283D407}"/>
                    </a:ext>
                  </a:extLst>
                </p14:cNvPr>
                <p14:cNvContentPartPr/>
                <p14:nvPr/>
              </p14:nvContentPartPr>
              <p14:xfrm>
                <a:off x="8198733" y="2853067"/>
                <a:ext cx="118440" cy="24840"/>
              </p14:xfrm>
            </p:contentPart>
          </mc:Choice>
          <mc:Fallback>
            <p:pic>
              <p:nvPicPr>
                <p:cNvPr id="20" name="Freihand 19">
                  <a:extLst>
                    <a:ext uri="{FF2B5EF4-FFF2-40B4-BE49-F238E27FC236}">
                      <a16:creationId xmlns:a16="http://schemas.microsoft.com/office/drawing/2014/main" id="{D1EA7B0F-0931-477F-8C05-36E07283D407}"/>
                    </a:ext>
                  </a:extLst>
                </p:cNvPr>
                <p:cNvPicPr/>
                <p:nvPr/>
              </p:nvPicPr>
              <p:blipFill>
                <a:blip r:embed="rId26"/>
                <a:stretch>
                  <a:fillRect/>
                </a:stretch>
              </p:blipFill>
              <p:spPr>
                <a:xfrm>
                  <a:off x="8194413" y="2848747"/>
                  <a:ext cx="1270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1" name="Freihand 20">
                  <a:extLst>
                    <a:ext uri="{FF2B5EF4-FFF2-40B4-BE49-F238E27FC236}">
                      <a16:creationId xmlns:a16="http://schemas.microsoft.com/office/drawing/2014/main" id="{A9290A8B-DA5D-45AE-A695-5B5569B822B6}"/>
                    </a:ext>
                  </a:extLst>
                </p14:cNvPr>
                <p14:cNvContentPartPr/>
                <p14:nvPr/>
              </p14:nvContentPartPr>
              <p14:xfrm>
                <a:off x="8199453" y="2878267"/>
                <a:ext cx="82800" cy="8280"/>
              </p14:xfrm>
            </p:contentPart>
          </mc:Choice>
          <mc:Fallback>
            <p:pic>
              <p:nvPicPr>
                <p:cNvPr id="21" name="Freihand 20">
                  <a:extLst>
                    <a:ext uri="{FF2B5EF4-FFF2-40B4-BE49-F238E27FC236}">
                      <a16:creationId xmlns:a16="http://schemas.microsoft.com/office/drawing/2014/main" id="{A9290A8B-DA5D-45AE-A695-5B5569B822B6}"/>
                    </a:ext>
                  </a:extLst>
                </p:cNvPr>
                <p:cNvPicPr/>
                <p:nvPr/>
              </p:nvPicPr>
              <p:blipFill>
                <a:blip r:embed="rId28"/>
                <a:stretch>
                  <a:fillRect/>
                </a:stretch>
              </p:blipFill>
              <p:spPr>
                <a:xfrm>
                  <a:off x="8195133" y="2873947"/>
                  <a:ext cx="914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1BF053AF-E09C-453C-B3E0-450D3A23A156}"/>
                    </a:ext>
                  </a:extLst>
                </p14:cNvPr>
                <p14:cNvContentPartPr/>
                <p14:nvPr/>
              </p14:nvContentPartPr>
              <p14:xfrm>
                <a:off x="7918653" y="2879347"/>
                <a:ext cx="43920" cy="5760"/>
              </p14:xfrm>
            </p:contentPart>
          </mc:Choice>
          <mc:Fallback>
            <p:pic>
              <p:nvPicPr>
                <p:cNvPr id="22" name="Freihand 21">
                  <a:extLst>
                    <a:ext uri="{FF2B5EF4-FFF2-40B4-BE49-F238E27FC236}">
                      <a16:creationId xmlns:a16="http://schemas.microsoft.com/office/drawing/2014/main" id="{1BF053AF-E09C-453C-B3E0-450D3A23A156}"/>
                    </a:ext>
                  </a:extLst>
                </p:cNvPr>
                <p:cNvPicPr/>
                <p:nvPr/>
              </p:nvPicPr>
              <p:blipFill>
                <a:blip r:embed="rId30"/>
                <a:stretch>
                  <a:fillRect/>
                </a:stretch>
              </p:blipFill>
              <p:spPr>
                <a:xfrm>
                  <a:off x="7914333" y="2875027"/>
                  <a:ext cx="52560" cy="1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1">
            <p14:nvContentPartPr>
              <p14:cNvPr id="24" name="Freihand 23">
                <a:extLst>
                  <a:ext uri="{FF2B5EF4-FFF2-40B4-BE49-F238E27FC236}">
                    <a16:creationId xmlns:a16="http://schemas.microsoft.com/office/drawing/2014/main" id="{B85E0F51-7A68-469F-A8CD-79DA81B682BC}"/>
                  </a:ext>
                </a:extLst>
              </p14:cNvPr>
              <p14:cNvContentPartPr/>
              <p14:nvPr/>
            </p14:nvContentPartPr>
            <p14:xfrm>
              <a:off x="2888373" y="5125387"/>
              <a:ext cx="1581120" cy="320400"/>
            </p14:xfrm>
          </p:contentPart>
        </mc:Choice>
        <mc:Fallback>
          <p:pic>
            <p:nvPicPr>
              <p:cNvPr id="24" name="Freihand 23">
                <a:extLst>
                  <a:ext uri="{FF2B5EF4-FFF2-40B4-BE49-F238E27FC236}">
                    <a16:creationId xmlns:a16="http://schemas.microsoft.com/office/drawing/2014/main" id="{B85E0F51-7A68-469F-A8CD-79DA81B682BC}"/>
                  </a:ext>
                </a:extLst>
              </p:cNvPr>
              <p:cNvPicPr/>
              <p:nvPr/>
            </p:nvPicPr>
            <p:blipFill>
              <a:blip r:embed="rId32"/>
              <a:stretch>
                <a:fillRect/>
              </a:stretch>
            </p:blipFill>
            <p:spPr>
              <a:xfrm>
                <a:off x="2884053" y="5121067"/>
                <a:ext cx="1589760" cy="3290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5" name="Freihand 24">
                <a:extLst>
                  <a:ext uri="{FF2B5EF4-FFF2-40B4-BE49-F238E27FC236}">
                    <a16:creationId xmlns:a16="http://schemas.microsoft.com/office/drawing/2014/main" id="{09032F0F-8498-43A4-A26B-0A28659A2961}"/>
                  </a:ext>
                </a:extLst>
              </p14:cNvPr>
              <p14:cNvContentPartPr/>
              <p14:nvPr/>
            </p14:nvContentPartPr>
            <p14:xfrm>
              <a:off x="2966853" y="5472067"/>
              <a:ext cx="1323360" cy="267840"/>
            </p14:xfrm>
          </p:contentPart>
        </mc:Choice>
        <mc:Fallback>
          <p:pic>
            <p:nvPicPr>
              <p:cNvPr id="25" name="Freihand 24">
                <a:extLst>
                  <a:ext uri="{FF2B5EF4-FFF2-40B4-BE49-F238E27FC236}">
                    <a16:creationId xmlns:a16="http://schemas.microsoft.com/office/drawing/2014/main" id="{09032F0F-8498-43A4-A26B-0A28659A2961}"/>
                  </a:ext>
                </a:extLst>
              </p:cNvPr>
              <p:cNvPicPr/>
              <p:nvPr/>
            </p:nvPicPr>
            <p:blipFill>
              <a:blip r:embed="rId34"/>
              <a:stretch>
                <a:fillRect/>
              </a:stretch>
            </p:blipFill>
            <p:spPr>
              <a:xfrm>
                <a:off x="2962533" y="5467747"/>
                <a:ext cx="1332000" cy="2764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6" name="Freihand 25">
                <a:extLst>
                  <a:ext uri="{FF2B5EF4-FFF2-40B4-BE49-F238E27FC236}">
                    <a16:creationId xmlns:a16="http://schemas.microsoft.com/office/drawing/2014/main" id="{F4E9EB5B-6B61-4A25-AD40-AEFC5E4A51CA}"/>
                  </a:ext>
                </a:extLst>
              </p14:cNvPr>
              <p14:cNvContentPartPr/>
              <p14:nvPr/>
            </p14:nvContentPartPr>
            <p14:xfrm>
              <a:off x="9132213" y="1071067"/>
              <a:ext cx="1252440" cy="3087360"/>
            </p14:xfrm>
          </p:contentPart>
        </mc:Choice>
        <mc:Fallback>
          <p:pic>
            <p:nvPicPr>
              <p:cNvPr id="26" name="Freihand 25">
                <a:extLst>
                  <a:ext uri="{FF2B5EF4-FFF2-40B4-BE49-F238E27FC236}">
                    <a16:creationId xmlns:a16="http://schemas.microsoft.com/office/drawing/2014/main" id="{F4E9EB5B-6B61-4A25-AD40-AEFC5E4A51CA}"/>
                  </a:ext>
                </a:extLst>
              </p:cNvPr>
              <p:cNvPicPr/>
              <p:nvPr/>
            </p:nvPicPr>
            <p:blipFill>
              <a:blip r:embed="rId36"/>
              <a:stretch>
                <a:fillRect/>
              </a:stretch>
            </p:blipFill>
            <p:spPr>
              <a:xfrm>
                <a:off x="9127893" y="1066747"/>
                <a:ext cx="1261080" cy="30960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5E86DD3E-9BC6-401D-8E5B-DADA80A07DBC}"/>
                  </a:ext>
                </a:extLst>
              </p14:cNvPr>
              <p14:cNvContentPartPr/>
              <p14:nvPr/>
            </p14:nvContentPartPr>
            <p14:xfrm>
              <a:off x="35373" y="988627"/>
              <a:ext cx="1356480" cy="3448800"/>
            </p14:xfrm>
          </p:contentPart>
        </mc:Choice>
        <mc:Fallback>
          <p:pic>
            <p:nvPicPr>
              <p:cNvPr id="27" name="Freihand 26">
                <a:extLst>
                  <a:ext uri="{FF2B5EF4-FFF2-40B4-BE49-F238E27FC236}">
                    <a16:creationId xmlns:a16="http://schemas.microsoft.com/office/drawing/2014/main" id="{5E86DD3E-9BC6-401D-8E5B-DADA80A07DBC}"/>
                  </a:ext>
                </a:extLst>
              </p:cNvPr>
              <p:cNvPicPr/>
              <p:nvPr/>
            </p:nvPicPr>
            <p:blipFill>
              <a:blip r:embed="rId38"/>
              <a:stretch>
                <a:fillRect/>
              </a:stretch>
            </p:blipFill>
            <p:spPr>
              <a:xfrm>
                <a:off x="31053" y="984307"/>
                <a:ext cx="1365120" cy="34574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DFC6CAB0-F07E-43EE-B589-118EFDCB3241}"/>
                  </a:ext>
                </a:extLst>
              </p14:cNvPr>
              <p14:cNvContentPartPr/>
              <p14:nvPr/>
            </p14:nvContentPartPr>
            <p14:xfrm>
              <a:off x="8998293" y="905107"/>
              <a:ext cx="1073520" cy="3044880"/>
            </p14:xfrm>
          </p:contentPart>
        </mc:Choice>
        <mc:Fallback>
          <p:pic>
            <p:nvPicPr>
              <p:cNvPr id="28" name="Freihand 27">
                <a:extLst>
                  <a:ext uri="{FF2B5EF4-FFF2-40B4-BE49-F238E27FC236}">
                    <a16:creationId xmlns:a16="http://schemas.microsoft.com/office/drawing/2014/main" id="{DFC6CAB0-F07E-43EE-B589-118EFDCB3241}"/>
                  </a:ext>
                </a:extLst>
              </p:cNvPr>
              <p:cNvPicPr/>
              <p:nvPr/>
            </p:nvPicPr>
            <p:blipFill>
              <a:blip r:embed="rId40"/>
              <a:stretch>
                <a:fillRect/>
              </a:stretch>
            </p:blipFill>
            <p:spPr>
              <a:xfrm>
                <a:off x="8993973" y="900787"/>
                <a:ext cx="1082160" cy="3053520"/>
              </a:xfrm>
              <a:prstGeom prst="rect">
                <a:avLst/>
              </a:prstGeom>
            </p:spPr>
          </p:pic>
        </mc:Fallback>
      </mc:AlternateContent>
    </p:spTree>
    <p:extLst>
      <p:ext uri="{BB962C8B-B14F-4D97-AF65-F5344CB8AC3E}">
        <p14:creationId xmlns:p14="http://schemas.microsoft.com/office/powerpoint/2010/main" val="215241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B0F35BEA-CB47-4C5D-98A3-9C3243FE0824}"/>
              </a:ext>
            </a:extLst>
          </p:cNvPr>
          <p:cNvSpPr txBox="1"/>
          <p:nvPr/>
        </p:nvSpPr>
        <p:spPr>
          <a:xfrm>
            <a:off x="0" y="0"/>
            <a:ext cx="8327571" cy="567680"/>
          </a:xfrm>
          <a:prstGeom prst="rect">
            <a:avLst/>
          </a:prstGeom>
          <a:noFill/>
        </p:spPr>
        <p:txBody>
          <a:bodyPr wrap="square" rtlCol="0">
            <a:noAutofit/>
          </a:bodyPr>
          <a:lstStyle/>
          <a:p>
            <a:pPr algn="ctr"/>
            <a:r>
              <a:rPr lang="de-DE" sz="3000" b="1" dirty="0">
                <a:latin typeface="Times New Roman" panose="02020603050405020304" pitchFamily="18" charset="0"/>
                <a:cs typeface="Times New Roman" panose="02020603050405020304" pitchFamily="18" charset="0"/>
              </a:rPr>
              <a:t>World Trade and World </a:t>
            </a:r>
            <a:r>
              <a:rPr lang="de-DE" sz="3000" b="1" dirty="0" err="1">
                <a:latin typeface="Times New Roman" panose="02020603050405020304" pitchFamily="18" charset="0"/>
                <a:cs typeface="Times New Roman" panose="02020603050405020304" pitchFamily="18" charset="0"/>
              </a:rPr>
              <a:t>Production</a:t>
            </a:r>
            <a:r>
              <a:rPr lang="de-DE" sz="3000" b="1" dirty="0">
                <a:latin typeface="Times New Roman" panose="02020603050405020304" pitchFamily="18" charset="0"/>
                <a:cs typeface="Times New Roman" panose="02020603050405020304" pitchFamily="18" charset="0"/>
              </a:rPr>
              <a:t> (nominal)</a:t>
            </a:r>
          </a:p>
          <a:p>
            <a:endParaRPr lang="de-DE" sz="2400" dirty="0">
              <a:latin typeface="Times New Roman" panose="02020603050405020304" pitchFamily="18" charset="0"/>
              <a:cs typeface="Times New Roman" panose="02020603050405020304" pitchFamily="18" charset="0"/>
            </a:endParaRPr>
          </a:p>
        </p:txBody>
      </p:sp>
      <p:sp>
        <p:nvSpPr>
          <p:cNvPr id="9" name="Textfeld 8">
            <a:extLst>
              <a:ext uri="{FF2B5EF4-FFF2-40B4-BE49-F238E27FC236}">
                <a16:creationId xmlns:a16="http://schemas.microsoft.com/office/drawing/2014/main" id="{4EFE902C-4502-4719-BE52-6C2F9B3BFC6F}"/>
              </a:ext>
            </a:extLst>
          </p:cNvPr>
          <p:cNvSpPr txBox="1"/>
          <p:nvPr/>
        </p:nvSpPr>
        <p:spPr>
          <a:xfrm>
            <a:off x="206433" y="5309367"/>
            <a:ext cx="1018309" cy="465782"/>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Source:</a:t>
            </a:r>
          </a:p>
          <a:p>
            <a:r>
              <a:rPr lang="de-DE" sz="1000" dirty="0">
                <a:latin typeface="Times New Roman" panose="02020603050405020304" pitchFamily="18" charset="0"/>
                <a:cs typeface="Times New Roman" panose="02020603050405020304" pitchFamily="18" charset="0"/>
              </a:rPr>
              <a:t>World Bank</a:t>
            </a:r>
          </a:p>
        </p:txBody>
      </p:sp>
      <p:sp>
        <p:nvSpPr>
          <p:cNvPr id="14" name="Rechteck 13">
            <a:extLst>
              <a:ext uri="{FF2B5EF4-FFF2-40B4-BE49-F238E27FC236}">
                <a16:creationId xmlns:a16="http://schemas.microsoft.com/office/drawing/2014/main" id="{6297DE65-0B01-45A0-8054-1A668150523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6139CBE4-0AA4-2285-CEC0-FC980F5500B3}"/>
              </a:ext>
            </a:extLst>
          </p:cNvPr>
          <p:cNvPicPr>
            <a:picLocks noChangeAspect="1"/>
          </p:cNvPicPr>
          <p:nvPr/>
        </p:nvPicPr>
        <p:blipFill>
          <a:blip r:embed="rId2"/>
          <a:stretch>
            <a:fillRect/>
          </a:stretch>
        </p:blipFill>
        <p:spPr>
          <a:xfrm>
            <a:off x="-1" y="567679"/>
            <a:ext cx="7764771" cy="4741687"/>
          </a:xfrm>
          <a:prstGeom prst="rect">
            <a:avLst/>
          </a:prstGeom>
        </p:spPr>
      </p:pic>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FE081251-B93E-49D0-9447-2D132E110B59}"/>
                  </a:ext>
                </a:extLst>
              </p14:cNvPr>
              <p14:cNvContentPartPr/>
              <p14:nvPr/>
            </p14:nvContentPartPr>
            <p14:xfrm>
              <a:off x="1420293" y="3676560"/>
              <a:ext cx="31320" cy="90000"/>
            </p14:xfrm>
          </p:contentPart>
        </mc:Choice>
        <mc:Fallback>
          <p:pic>
            <p:nvPicPr>
              <p:cNvPr id="2" name="Freihand 1">
                <a:extLst>
                  <a:ext uri="{FF2B5EF4-FFF2-40B4-BE49-F238E27FC236}">
                    <a16:creationId xmlns:a16="http://schemas.microsoft.com/office/drawing/2014/main" id="{FE081251-B93E-49D0-9447-2D132E110B59}"/>
                  </a:ext>
                </a:extLst>
              </p:cNvPr>
              <p:cNvPicPr/>
              <p:nvPr/>
            </p:nvPicPr>
            <p:blipFill>
              <a:blip r:embed="rId4"/>
              <a:stretch>
                <a:fillRect/>
              </a:stretch>
            </p:blipFill>
            <p:spPr>
              <a:xfrm>
                <a:off x="1415973" y="3672240"/>
                <a:ext cx="399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A9461AA6-A979-430E-BF95-961CA8505A53}"/>
                  </a:ext>
                </a:extLst>
              </p14:cNvPr>
              <p14:cNvContentPartPr/>
              <p14:nvPr/>
            </p14:nvContentPartPr>
            <p14:xfrm>
              <a:off x="7398453" y="2932080"/>
              <a:ext cx="36360" cy="104760"/>
            </p14:xfrm>
          </p:contentPart>
        </mc:Choice>
        <mc:Fallback>
          <p:pic>
            <p:nvPicPr>
              <p:cNvPr id="3" name="Freihand 2">
                <a:extLst>
                  <a:ext uri="{FF2B5EF4-FFF2-40B4-BE49-F238E27FC236}">
                    <a16:creationId xmlns:a16="http://schemas.microsoft.com/office/drawing/2014/main" id="{A9461AA6-A979-430E-BF95-961CA8505A53}"/>
                  </a:ext>
                </a:extLst>
              </p:cNvPr>
              <p:cNvPicPr/>
              <p:nvPr/>
            </p:nvPicPr>
            <p:blipFill>
              <a:blip r:embed="rId6"/>
              <a:stretch>
                <a:fillRect/>
              </a:stretch>
            </p:blipFill>
            <p:spPr>
              <a:xfrm>
                <a:off x="7394133" y="2927760"/>
                <a:ext cx="4500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20E1290-C648-461B-96AE-FEDE0F5866B6}"/>
                  </a:ext>
                </a:extLst>
              </p14:cNvPr>
              <p14:cNvContentPartPr/>
              <p14:nvPr/>
            </p14:nvContentPartPr>
            <p14:xfrm>
              <a:off x="1468533" y="3233400"/>
              <a:ext cx="41400" cy="581040"/>
            </p14:xfrm>
          </p:contentPart>
        </mc:Choice>
        <mc:Fallback>
          <p:pic>
            <p:nvPicPr>
              <p:cNvPr id="4" name="Freihand 3">
                <a:extLst>
                  <a:ext uri="{FF2B5EF4-FFF2-40B4-BE49-F238E27FC236}">
                    <a16:creationId xmlns:a16="http://schemas.microsoft.com/office/drawing/2014/main" id="{420E1290-C648-461B-96AE-FEDE0F5866B6}"/>
                  </a:ext>
                </a:extLst>
              </p:cNvPr>
              <p:cNvPicPr/>
              <p:nvPr/>
            </p:nvPicPr>
            <p:blipFill>
              <a:blip r:embed="rId8"/>
              <a:stretch>
                <a:fillRect/>
              </a:stretch>
            </p:blipFill>
            <p:spPr>
              <a:xfrm>
                <a:off x="1464213" y="3229080"/>
                <a:ext cx="5004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42EC057-587E-48D7-81DA-D3C6D702BAAA}"/>
                  </a:ext>
                </a:extLst>
              </p14:cNvPr>
              <p14:cNvContentPartPr/>
              <p14:nvPr/>
            </p14:nvContentPartPr>
            <p14:xfrm>
              <a:off x="7237893" y="1452840"/>
              <a:ext cx="160200" cy="2148480"/>
            </p14:xfrm>
          </p:contentPart>
        </mc:Choice>
        <mc:Fallback>
          <p:pic>
            <p:nvPicPr>
              <p:cNvPr id="5" name="Freihand 4">
                <a:extLst>
                  <a:ext uri="{FF2B5EF4-FFF2-40B4-BE49-F238E27FC236}">
                    <a16:creationId xmlns:a16="http://schemas.microsoft.com/office/drawing/2014/main" id="{942EC057-587E-48D7-81DA-D3C6D702BAAA}"/>
                  </a:ext>
                </a:extLst>
              </p:cNvPr>
              <p:cNvPicPr/>
              <p:nvPr/>
            </p:nvPicPr>
            <p:blipFill>
              <a:blip r:embed="rId10"/>
              <a:stretch>
                <a:fillRect/>
              </a:stretch>
            </p:blipFill>
            <p:spPr>
              <a:xfrm>
                <a:off x="7233573" y="1448520"/>
                <a:ext cx="168840" cy="2157120"/>
              </a:xfrm>
              <a:prstGeom prst="rect">
                <a:avLst/>
              </a:prstGeom>
            </p:spPr>
          </p:pic>
        </mc:Fallback>
      </mc:AlternateContent>
      <p:grpSp>
        <p:nvGrpSpPr>
          <p:cNvPr id="21" name="Gruppieren 20">
            <a:extLst>
              <a:ext uri="{FF2B5EF4-FFF2-40B4-BE49-F238E27FC236}">
                <a16:creationId xmlns:a16="http://schemas.microsoft.com/office/drawing/2014/main" id="{DC974C82-CC3D-4190-AFDB-819162C74DB3}"/>
              </a:ext>
            </a:extLst>
          </p:cNvPr>
          <p:cNvGrpSpPr/>
          <p:nvPr/>
        </p:nvGrpSpPr>
        <p:grpSpPr>
          <a:xfrm>
            <a:off x="5932893" y="962880"/>
            <a:ext cx="985680" cy="518400"/>
            <a:chOff x="5932893" y="962880"/>
            <a:chExt cx="985680" cy="518400"/>
          </a:xfrm>
        </p:grpSpPr>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7ECA39CF-E579-498D-ACB3-1A07A84FDC85}"/>
                    </a:ext>
                  </a:extLst>
                </p14:cNvPr>
                <p14:cNvContentPartPr/>
                <p14:nvPr/>
              </p14:nvContentPartPr>
              <p14:xfrm>
                <a:off x="5932893" y="1194000"/>
                <a:ext cx="116640" cy="155520"/>
              </p14:xfrm>
            </p:contentPart>
          </mc:Choice>
          <mc:Fallback>
            <p:pic>
              <p:nvPicPr>
                <p:cNvPr id="6" name="Freihand 5">
                  <a:extLst>
                    <a:ext uri="{FF2B5EF4-FFF2-40B4-BE49-F238E27FC236}">
                      <a16:creationId xmlns:a16="http://schemas.microsoft.com/office/drawing/2014/main" id="{7ECA39CF-E579-498D-ACB3-1A07A84FDC85}"/>
                    </a:ext>
                  </a:extLst>
                </p:cNvPr>
                <p:cNvPicPr/>
                <p:nvPr/>
              </p:nvPicPr>
              <p:blipFill>
                <a:blip r:embed="rId12"/>
                <a:stretch>
                  <a:fillRect/>
                </a:stretch>
              </p:blipFill>
              <p:spPr>
                <a:xfrm>
                  <a:off x="5928573" y="1189680"/>
                  <a:ext cx="12528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Freihand 6">
                  <a:extLst>
                    <a:ext uri="{FF2B5EF4-FFF2-40B4-BE49-F238E27FC236}">
                      <a16:creationId xmlns:a16="http://schemas.microsoft.com/office/drawing/2014/main" id="{3067D875-18AF-4D30-83A8-828AE87CA1ED}"/>
                    </a:ext>
                  </a:extLst>
                </p14:cNvPr>
                <p14:cNvContentPartPr/>
                <p14:nvPr/>
              </p14:nvContentPartPr>
              <p14:xfrm>
                <a:off x="6055293" y="1326480"/>
                <a:ext cx="23040" cy="57600"/>
              </p14:xfrm>
            </p:contentPart>
          </mc:Choice>
          <mc:Fallback>
            <p:pic>
              <p:nvPicPr>
                <p:cNvPr id="7" name="Freihand 6">
                  <a:extLst>
                    <a:ext uri="{FF2B5EF4-FFF2-40B4-BE49-F238E27FC236}">
                      <a16:creationId xmlns:a16="http://schemas.microsoft.com/office/drawing/2014/main" id="{3067D875-18AF-4D30-83A8-828AE87CA1ED}"/>
                    </a:ext>
                  </a:extLst>
                </p:cNvPr>
                <p:cNvPicPr/>
                <p:nvPr/>
              </p:nvPicPr>
              <p:blipFill>
                <a:blip r:embed="rId14"/>
                <a:stretch>
                  <a:fillRect/>
                </a:stretch>
              </p:blipFill>
              <p:spPr>
                <a:xfrm>
                  <a:off x="6050973" y="1322160"/>
                  <a:ext cx="31680" cy="662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B7222FC2-72A0-4418-912A-74038AB44E3C}"/>
                    </a:ext>
                  </a:extLst>
                </p14:cNvPr>
                <p14:cNvContentPartPr/>
                <p14:nvPr/>
              </p14:nvContentPartPr>
              <p14:xfrm>
                <a:off x="6105333" y="1189680"/>
                <a:ext cx="81360" cy="133560"/>
              </p14:xfrm>
            </p:contentPart>
          </mc:Choice>
          <mc:Fallback>
            <p:pic>
              <p:nvPicPr>
                <p:cNvPr id="11" name="Freihand 10">
                  <a:extLst>
                    <a:ext uri="{FF2B5EF4-FFF2-40B4-BE49-F238E27FC236}">
                      <a16:creationId xmlns:a16="http://schemas.microsoft.com/office/drawing/2014/main" id="{B7222FC2-72A0-4418-912A-74038AB44E3C}"/>
                    </a:ext>
                  </a:extLst>
                </p:cNvPr>
                <p:cNvPicPr/>
                <p:nvPr/>
              </p:nvPicPr>
              <p:blipFill>
                <a:blip r:embed="rId16"/>
                <a:stretch>
                  <a:fillRect/>
                </a:stretch>
              </p:blipFill>
              <p:spPr>
                <a:xfrm>
                  <a:off x="6101013" y="1185000"/>
                  <a:ext cx="9000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AB47828C-66B3-40A7-988F-53434A391353}"/>
                    </a:ext>
                  </a:extLst>
                </p14:cNvPr>
                <p14:cNvContentPartPr/>
                <p14:nvPr/>
              </p14:nvContentPartPr>
              <p14:xfrm>
                <a:off x="6259773" y="1147200"/>
                <a:ext cx="61920" cy="164160"/>
              </p14:xfrm>
            </p:contentPart>
          </mc:Choice>
          <mc:Fallback>
            <p:pic>
              <p:nvPicPr>
                <p:cNvPr id="12" name="Freihand 11">
                  <a:extLst>
                    <a:ext uri="{FF2B5EF4-FFF2-40B4-BE49-F238E27FC236}">
                      <a16:creationId xmlns:a16="http://schemas.microsoft.com/office/drawing/2014/main" id="{AB47828C-66B3-40A7-988F-53434A391353}"/>
                    </a:ext>
                  </a:extLst>
                </p:cNvPr>
                <p:cNvPicPr/>
                <p:nvPr/>
              </p:nvPicPr>
              <p:blipFill>
                <a:blip r:embed="rId18"/>
                <a:stretch>
                  <a:fillRect/>
                </a:stretch>
              </p:blipFill>
              <p:spPr>
                <a:xfrm>
                  <a:off x="6255453" y="1142880"/>
                  <a:ext cx="70560" cy="1728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FC5CF42D-1F11-420F-BDDD-3BB6B1FC534C}"/>
                    </a:ext>
                  </a:extLst>
                </p14:cNvPr>
                <p14:cNvContentPartPr/>
                <p14:nvPr/>
              </p14:nvContentPartPr>
              <p14:xfrm>
                <a:off x="6165453" y="1133520"/>
                <a:ext cx="61200" cy="117000"/>
              </p14:xfrm>
            </p:contentPart>
          </mc:Choice>
          <mc:Fallback>
            <p:pic>
              <p:nvPicPr>
                <p:cNvPr id="13" name="Freihand 12">
                  <a:extLst>
                    <a:ext uri="{FF2B5EF4-FFF2-40B4-BE49-F238E27FC236}">
                      <a16:creationId xmlns:a16="http://schemas.microsoft.com/office/drawing/2014/main" id="{FC5CF42D-1F11-420F-BDDD-3BB6B1FC534C}"/>
                    </a:ext>
                  </a:extLst>
                </p:cNvPr>
                <p:cNvPicPr/>
                <p:nvPr/>
              </p:nvPicPr>
              <p:blipFill>
                <a:blip r:embed="rId20"/>
                <a:stretch>
                  <a:fillRect/>
                </a:stretch>
              </p:blipFill>
              <p:spPr>
                <a:xfrm>
                  <a:off x="6161133" y="1129200"/>
                  <a:ext cx="6984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07FC6F89-843E-42C2-91F8-34FECF5A9026}"/>
                    </a:ext>
                  </a:extLst>
                </p14:cNvPr>
                <p14:cNvContentPartPr/>
                <p14:nvPr/>
              </p14:nvContentPartPr>
              <p14:xfrm>
                <a:off x="6284973" y="1209120"/>
                <a:ext cx="89280" cy="73800"/>
              </p14:xfrm>
            </p:contentPart>
          </mc:Choice>
          <mc:Fallback>
            <p:pic>
              <p:nvPicPr>
                <p:cNvPr id="15" name="Freihand 14">
                  <a:extLst>
                    <a:ext uri="{FF2B5EF4-FFF2-40B4-BE49-F238E27FC236}">
                      <a16:creationId xmlns:a16="http://schemas.microsoft.com/office/drawing/2014/main" id="{07FC6F89-843E-42C2-91F8-34FECF5A9026}"/>
                    </a:ext>
                  </a:extLst>
                </p:cNvPr>
                <p:cNvPicPr/>
                <p:nvPr/>
              </p:nvPicPr>
              <p:blipFill>
                <a:blip r:embed="rId22"/>
                <a:stretch>
                  <a:fillRect/>
                </a:stretch>
              </p:blipFill>
              <p:spPr>
                <a:xfrm>
                  <a:off x="6280653" y="1204800"/>
                  <a:ext cx="9792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B6D142BA-BAB3-4CA0-A794-D69904D837AE}"/>
                    </a:ext>
                  </a:extLst>
                </p14:cNvPr>
                <p14:cNvContentPartPr/>
                <p14:nvPr/>
              </p14:nvContentPartPr>
              <p14:xfrm>
                <a:off x="6059973" y="1237920"/>
                <a:ext cx="483840" cy="243360"/>
              </p14:xfrm>
            </p:contentPart>
          </mc:Choice>
          <mc:Fallback>
            <p:pic>
              <p:nvPicPr>
                <p:cNvPr id="16" name="Freihand 15">
                  <a:extLst>
                    <a:ext uri="{FF2B5EF4-FFF2-40B4-BE49-F238E27FC236}">
                      <a16:creationId xmlns:a16="http://schemas.microsoft.com/office/drawing/2014/main" id="{B6D142BA-BAB3-4CA0-A794-D69904D837AE}"/>
                    </a:ext>
                  </a:extLst>
                </p:cNvPr>
                <p:cNvPicPr/>
                <p:nvPr/>
              </p:nvPicPr>
              <p:blipFill>
                <a:blip r:embed="rId24"/>
                <a:stretch>
                  <a:fillRect/>
                </a:stretch>
              </p:blipFill>
              <p:spPr>
                <a:xfrm>
                  <a:off x="6055653" y="1233600"/>
                  <a:ext cx="492480" cy="252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068C4B73-06AC-4CE0-B345-29C63D752110}"/>
                    </a:ext>
                  </a:extLst>
                </p14:cNvPr>
                <p14:cNvContentPartPr/>
                <p14:nvPr/>
              </p14:nvContentPartPr>
              <p14:xfrm>
                <a:off x="6531213" y="1053960"/>
                <a:ext cx="147960" cy="217080"/>
              </p14:xfrm>
            </p:contentPart>
          </mc:Choice>
          <mc:Fallback>
            <p:pic>
              <p:nvPicPr>
                <p:cNvPr id="18" name="Freihand 17">
                  <a:extLst>
                    <a:ext uri="{FF2B5EF4-FFF2-40B4-BE49-F238E27FC236}">
                      <a16:creationId xmlns:a16="http://schemas.microsoft.com/office/drawing/2014/main" id="{068C4B73-06AC-4CE0-B345-29C63D752110}"/>
                    </a:ext>
                  </a:extLst>
                </p:cNvPr>
                <p:cNvPicPr/>
                <p:nvPr/>
              </p:nvPicPr>
              <p:blipFill>
                <a:blip r:embed="rId26"/>
                <a:stretch>
                  <a:fillRect/>
                </a:stretch>
              </p:blipFill>
              <p:spPr>
                <a:xfrm>
                  <a:off x="6526893" y="1049640"/>
                  <a:ext cx="1566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066A81C3-FD18-49FB-91E8-60064DA91F58}"/>
                    </a:ext>
                  </a:extLst>
                </p14:cNvPr>
                <p14:cNvContentPartPr/>
                <p14:nvPr/>
              </p14:nvContentPartPr>
              <p14:xfrm>
                <a:off x="6734973" y="1090320"/>
                <a:ext cx="39960" cy="40680"/>
              </p14:xfrm>
            </p:contentPart>
          </mc:Choice>
          <mc:Fallback>
            <p:pic>
              <p:nvPicPr>
                <p:cNvPr id="19" name="Freihand 18">
                  <a:extLst>
                    <a:ext uri="{FF2B5EF4-FFF2-40B4-BE49-F238E27FC236}">
                      <a16:creationId xmlns:a16="http://schemas.microsoft.com/office/drawing/2014/main" id="{066A81C3-FD18-49FB-91E8-60064DA91F58}"/>
                    </a:ext>
                  </a:extLst>
                </p:cNvPr>
                <p:cNvPicPr/>
                <p:nvPr/>
              </p:nvPicPr>
              <p:blipFill>
                <a:blip r:embed="rId28"/>
                <a:stretch>
                  <a:fillRect/>
                </a:stretch>
              </p:blipFill>
              <p:spPr>
                <a:xfrm>
                  <a:off x="6730653" y="1086000"/>
                  <a:ext cx="48600" cy="493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0" name="Freihand 19">
                  <a:extLst>
                    <a:ext uri="{FF2B5EF4-FFF2-40B4-BE49-F238E27FC236}">
                      <a16:creationId xmlns:a16="http://schemas.microsoft.com/office/drawing/2014/main" id="{BFEB6210-6233-435E-8F3B-45E564FB1D07}"/>
                    </a:ext>
                  </a:extLst>
                </p14:cNvPr>
                <p14:cNvContentPartPr/>
                <p14:nvPr/>
              </p14:nvContentPartPr>
              <p14:xfrm>
                <a:off x="6797613" y="962880"/>
                <a:ext cx="120960" cy="91080"/>
              </p14:xfrm>
            </p:contentPart>
          </mc:Choice>
          <mc:Fallback>
            <p:pic>
              <p:nvPicPr>
                <p:cNvPr id="20" name="Freihand 19">
                  <a:extLst>
                    <a:ext uri="{FF2B5EF4-FFF2-40B4-BE49-F238E27FC236}">
                      <a16:creationId xmlns:a16="http://schemas.microsoft.com/office/drawing/2014/main" id="{BFEB6210-6233-435E-8F3B-45E564FB1D07}"/>
                    </a:ext>
                  </a:extLst>
                </p:cNvPr>
                <p:cNvPicPr/>
                <p:nvPr/>
              </p:nvPicPr>
              <p:blipFill>
                <a:blip r:embed="rId30"/>
                <a:stretch>
                  <a:fillRect/>
                </a:stretch>
              </p:blipFill>
              <p:spPr>
                <a:xfrm>
                  <a:off x="6793293" y="958560"/>
                  <a:ext cx="129600" cy="99720"/>
                </a:xfrm>
                <a:prstGeom prst="rect">
                  <a:avLst/>
                </a:prstGeom>
              </p:spPr>
            </p:pic>
          </mc:Fallback>
        </mc:AlternateContent>
      </p:grpSp>
      <p:grpSp>
        <p:nvGrpSpPr>
          <p:cNvPr id="34" name="Gruppieren 33">
            <a:extLst>
              <a:ext uri="{FF2B5EF4-FFF2-40B4-BE49-F238E27FC236}">
                <a16:creationId xmlns:a16="http://schemas.microsoft.com/office/drawing/2014/main" id="{971311AE-B73C-4EAD-957C-C9CE27CB4DCA}"/>
              </a:ext>
            </a:extLst>
          </p:cNvPr>
          <p:cNvGrpSpPr/>
          <p:nvPr/>
        </p:nvGrpSpPr>
        <p:grpSpPr>
          <a:xfrm>
            <a:off x="6245733" y="2217120"/>
            <a:ext cx="1298880" cy="569520"/>
            <a:chOff x="6245733" y="2217120"/>
            <a:chExt cx="1298880" cy="569520"/>
          </a:xfrm>
        </p:grpSpPr>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4574BE95-13B3-42EE-AD73-FEE316352625}"/>
                    </a:ext>
                  </a:extLst>
                </p14:cNvPr>
                <p14:cNvContentPartPr/>
                <p14:nvPr/>
              </p14:nvContentPartPr>
              <p14:xfrm>
                <a:off x="6245733" y="2765760"/>
                <a:ext cx="343080" cy="20880"/>
              </p14:xfrm>
            </p:contentPart>
          </mc:Choice>
          <mc:Fallback>
            <p:pic>
              <p:nvPicPr>
                <p:cNvPr id="22" name="Freihand 21">
                  <a:extLst>
                    <a:ext uri="{FF2B5EF4-FFF2-40B4-BE49-F238E27FC236}">
                      <a16:creationId xmlns:a16="http://schemas.microsoft.com/office/drawing/2014/main" id="{4574BE95-13B3-42EE-AD73-FEE316352625}"/>
                    </a:ext>
                  </a:extLst>
                </p:cNvPr>
                <p:cNvPicPr/>
                <p:nvPr/>
              </p:nvPicPr>
              <p:blipFill>
                <a:blip r:embed="rId32"/>
                <a:stretch>
                  <a:fillRect/>
                </a:stretch>
              </p:blipFill>
              <p:spPr>
                <a:xfrm>
                  <a:off x="6241413" y="2761440"/>
                  <a:ext cx="3517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ADBB5DE3-5442-4A86-8D10-CD28483CDD97}"/>
                    </a:ext>
                  </a:extLst>
                </p14:cNvPr>
                <p14:cNvContentPartPr/>
                <p14:nvPr/>
              </p14:nvContentPartPr>
              <p14:xfrm>
                <a:off x="6676653" y="2454000"/>
                <a:ext cx="112680" cy="165240"/>
              </p14:xfrm>
            </p:contentPart>
          </mc:Choice>
          <mc:Fallback>
            <p:pic>
              <p:nvPicPr>
                <p:cNvPr id="23" name="Freihand 22">
                  <a:extLst>
                    <a:ext uri="{FF2B5EF4-FFF2-40B4-BE49-F238E27FC236}">
                      <a16:creationId xmlns:a16="http://schemas.microsoft.com/office/drawing/2014/main" id="{ADBB5DE3-5442-4A86-8D10-CD28483CDD97}"/>
                    </a:ext>
                  </a:extLst>
                </p:cNvPr>
                <p:cNvPicPr/>
                <p:nvPr/>
              </p:nvPicPr>
              <p:blipFill>
                <a:blip r:embed="rId34"/>
                <a:stretch>
                  <a:fillRect/>
                </a:stretch>
              </p:blipFill>
              <p:spPr>
                <a:xfrm>
                  <a:off x="6672333" y="2449680"/>
                  <a:ext cx="12132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4" name="Freihand 23">
                  <a:extLst>
                    <a:ext uri="{FF2B5EF4-FFF2-40B4-BE49-F238E27FC236}">
                      <a16:creationId xmlns:a16="http://schemas.microsoft.com/office/drawing/2014/main" id="{C482F56F-D345-4901-9CF7-79668E637CAF}"/>
                    </a:ext>
                  </a:extLst>
                </p14:cNvPr>
                <p14:cNvContentPartPr/>
                <p14:nvPr/>
              </p14:nvContentPartPr>
              <p14:xfrm>
                <a:off x="6812013" y="2596920"/>
                <a:ext cx="26280" cy="82440"/>
              </p14:xfrm>
            </p:contentPart>
          </mc:Choice>
          <mc:Fallback>
            <p:pic>
              <p:nvPicPr>
                <p:cNvPr id="24" name="Freihand 23">
                  <a:extLst>
                    <a:ext uri="{FF2B5EF4-FFF2-40B4-BE49-F238E27FC236}">
                      <a16:creationId xmlns:a16="http://schemas.microsoft.com/office/drawing/2014/main" id="{C482F56F-D345-4901-9CF7-79668E637CAF}"/>
                    </a:ext>
                  </a:extLst>
                </p:cNvPr>
                <p:cNvPicPr/>
                <p:nvPr/>
              </p:nvPicPr>
              <p:blipFill>
                <a:blip r:embed="rId36"/>
                <a:stretch>
                  <a:fillRect/>
                </a:stretch>
              </p:blipFill>
              <p:spPr>
                <a:xfrm>
                  <a:off x="6807693" y="2592600"/>
                  <a:ext cx="3492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5" name="Freihand 24">
                  <a:extLst>
                    <a:ext uri="{FF2B5EF4-FFF2-40B4-BE49-F238E27FC236}">
                      <a16:creationId xmlns:a16="http://schemas.microsoft.com/office/drawing/2014/main" id="{A29C8C08-98C3-4CD3-ABA8-D678A9CD6981}"/>
                    </a:ext>
                  </a:extLst>
                </p14:cNvPr>
                <p14:cNvContentPartPr/>
                <p14:nvPr/>
              </p14:nvContentPartPr>
              <p14:xfrm>
                <a:off x="6833613" y="2425200"/>
                <a:ext cx="110880" cy="160920"/>
              </p14:xfrm>
            </p:contentPart>
          </mc:Choice>
          <mc:Fallback>
            <p:pic>
              <p:nvPicPr>
                <p:cNvPr id="25" name="Freihand 24">
                  <a:extLst>
                    <a:ext uri="{FF2B5EF4-FFF2-40B4-BE49-F238E27FC236}">
                      <a16:creationId xmlns:a16="http://schemas.microsoft.com/office/drawing/2014/main" id="{A29C8C08-98C3-4CD3-ABA8-D678A9CD6981}"/>
                    </a:ext>
                  </a:extLst>
                </p:cNvPr>
                <p:cNvPicPr/>
                <p:nvPr/>
              </p:nvPicPr>
              <p:blipFill>
                <a:blip r:embed="rId38"/>
                <a:stretch>
                  <a:fillRect/>
                </a:stretch>
              </p:blipFill>
              <p:spPr>
                <a:xfrm>
                  <a:off x="6829293" y="2420880"/>
                  <a:ext cx="11952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6" name="Freihand 25">
                  <a:extLst>
                    <a:ext uri="{FF2B5EF4-FFF2-40B4-BE49-F238E27FC236}">
                      <a16:creationId xmlns:a16="http://schemas.microsoft.com/office/drawing/2014/main" id="{58046F34-5C5B-4E97-A823-102576007A6D}"/>
                    </a:ext>
                  </a:extLst>
                </p14:cNvPr>
                <p14:cNvContentPartPr/>
                <p14:nvPr/>
              </p14:nvContentPartPr>
              <p14:xfrm>
                <a:off x="6986973" y="2410080"/>
                <a:ext cx="26280" cy="109440"/>
              </p14:xfrm>
            </p:contentPart>
          </mc:Choice>
          <mc:Fallback>
            <p:pic>
              <p:nvPicPr>
                <p:cNvPr id="26" name="Freihand 25">
                  <a:extLst>
                    <a:ext uri="{FF2B5EF4-FFF2-40B4-BE49-F238E27FC236}">
                      <a16:creationId xmlns:a16="http://schemas.microsoft.com/office/drawing/2014/main" id="{58046F34-5C5B-4E97-A823-102576007A6D}"/>
                    </a:ext>
                  </a:extLst>
                </p:cNvPr>
                <p:cNvPicPr/>
                <p:nvPr/>
              </p:nvPicPr>
              <p:blipFill>
                <a:blip r:embed="rId40"/>
                <a:stretch>
                  <a:fillRect/>
                </a:stretch>
              </p:blipFill>
              <p:spPr>
                <a:xfrm>
                  <a:off x="6982653" y="2405760"/>
                  <a:ext cx="349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7" name="Freihand 26">
                  <a:extLst>
                    <a:ext uri="{FF2B5EF4-FFF2-40B4-BE49-F238E27FC236}">
                      <a16:creationId xmlns:a16="http://schemas.microsoft.com/office/drawing/2014/main" id="{4CEE966F-65DB-488E-8ACF-DC9329429F99}"/>
                    </a:ext>
                  </a:extLst>
                </p14:cNvPr>
                <p14:cNvContentPartPr/>
                <p14:nvPr/>
              </p14:nvContentPartPr>
              <p14:xfrm>
                <a:off x="6895173" y="2362560"/>
                <a:ext cx="173520" cy="160200"/>
              </p14:xfrm>
            </p:contentPart>
          </mc:Choice>
          <mc:Fallback>
            <p:pic>
              <p:nvPicPr>
                <p:cNvPr id="27" name="Freihand 26">
                  <a:extLst>
                    <a:ext uri="{FF2B5EF4-FFF2-40B4-BE49-F238E27FC236}">
                      <a16:creationId xmlns:a16="http://schemas.microsoft.com/office/drawing/2014/main" id="{4CEE966F-65DB-488E-8ACF-DC9329429F99}"/>
                    </a:ext>
                  </a:extLst>
                </p:cNvPr>
                <p:cNvPicPr/>
                <p:nvPr/>
              </p:nvPicPr>
              <p:blipFill>
                <a:blip r:embed="rId42"/>
                <a:stretch>
                  <a:fillRect/>
                </a:stretch>
              </p:blipFill>
              <p:spPr>
                <a:xfrm>
                  <a:off x="6890853" y="2358240"/>
                  <a:ext cx="18216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8" name="Freihand 27">
                  <a:extLst>
                    <a:ext uri="{FF2B5EF4-FFF2-40B4-BE49-F238E27FC236}">
                      <a16:creationId xmlns:a16="http://schemas.microsoft.com/office/drawing/2014/main" id="{151755E0-54EE-43D4-BC21-19B02962902B}"/>
                    </a:ext>
                  </a:extLst>
                </p14:cNvPr>
                <p14:cNvContentPartPr/>
                <p14:nvPr/>
              </p14:nvContentPartPr>
              <p14:xfrm>
                <a:off x="6473253" y="2500800"/>
                <a:ext cx="121680" cy="52200"/>
              </p14:xfrm>
            </p:contentPart>
          </mc:Choice>
          <mc:Fallback>
            <p:pic>
              <p:nvPicPr>
                <p:cNvPr id="28" name="Freihand 27">
                  <a:extLst>
                    <a:ext uri="{FF2B5EF4-FFF2-40B4-BE49-F238E27FC236}">
                      <a16:creationId xmlns:a16="http://schemas.microsoft.com/office/drawing/2014/main" id="{151755E0-54EE-43D4-BC21-19B02962902B}"/>
                    </a:ext>
                  </a:extLst>
                </p:cNvPr>
                <p:cNvPicPr/>
                <p:nvPr/>
              </p:nvPicPr>
              <p:blipFill>
                <a:blip r:embed="rId44"/>
                <a:stretch>
                  <a:fillRect/>
                </a:stretch>
              </p:blipFill>
              <p:spPr>
                <a:xfrm>
                  <a:off x="6468933" y="2496480"/>
                  <a:ext cx="13032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9" name="Freihand 28">
                  <a:extLst>
                    <a:ext uri="{FF2B5EF4-FFF2-40B4-BE49-F238E27FC236}">
                      <a16:creationId xmlns:a16="http://schemas.microsoft.com/office/drawing/2014/main" id="{98864C31-EAD4-4FC0-B108-7F043F37625F}"/>
                    </a:ext>
                  </a:extLst>
                </p14:cNvPr>
                <p14:cNvContentPartPr/>
                <p14:nvPr/>
              </p14:nvContentPartPr>
              <p14:xfrm>
                <a:off x="6518253" y="2572440"/>
                <a:ext cx="132480" cy="42120"/>
              </p14:xfrm>
            </p:contentPart>
          </mc:Choice>
          <mc:Fallback>
            <p:pic>
              <p:nvPicPr>
                <p:cNvPr id="29" name="Freihand 28">
                  <a:extLst>
                    <a:ext uri="{FF2B5EF4-FFF2-40B4-BE49-F238E27FC236}">
                      <a16:creationId xmlns:a16="http://schemas.microsoft.com/office/drawing/2014/main" id="{98864C31-EAD4-4FC0-B108-7F043F37625F}"/>
                    </a:ext>
                  </a:extLst>
                </p:cNvPr>
                <p:cNvPicPr/>
                <p:nvPr/>
              </p:nvPicPr>
              <p:blipFill>
                <a:blip r:embed="rId46"/>
                <a:stretch>
                  <a:fillRect/>
                </a:stretch>
              </p:blipFill>
              <p:spPr>
                <a:xfrm>
                  <a:off x="6513933" y="2568120"/>
                  <a:ext cx="14112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0" name="Freihand 29">
                  <a:extLst>
                    <a:ext uri="{FF2B5EF4-FFF2-40B4-BE49-F238E27FC236}">
                      <a16:creationId xmlns:a16="http://schemas.microsoft.com/office/drawing/2014/main" id="{D65CFB47-6081-4476-B93C-CDE526CCD120}"/>
                    </a:ext>
                  </a:extLst>
                </p14:cNvPr>
                <p14:cNvContentPartPr/>
                <p14:nvPr/>
              </p14:nvContentPartPr>
              <p14:xfrm>
                <a:off x="7124853" y="2308920"/>
                <a:ext cx="97560" cy="252360"/>
              </p14:xfrm>
            </p:contentPart>
          </mc:Choice>
          <mc:Fallback>
            <p:pic>
              <p:nvPicPr>
                <p:cNvPr id="30" name="Freihand 29">
                  <a:extLst>
                    <a:ext uri="{FF2B5EF4-FFF2-40B4-BE49-F238E27FC236}">
                      <a16:creationId xmlns:a16="http://schemas.microsoft.com/office/drawing/2014/main" id="{D65CFB47-6081-4476-B93C-CDE526CCD120}"/>
                    </a:ext>
                  </a:extLst>
                </p:cNvPr>
                <p:cNvPicPr/>
                <p:nvPr/>
              </p:nvPicPr>
              <p:blipFill>
                <a:blip r:embed="rId48"/>
                <a:stretch>
                  <a:fillRect/>
                </a:stretch>
              </p:blipFill>
              <p:spPr>
                <a:xfrm>
                  <a:off x="7120533" y="2304600"/>
                  <a:ext cx="10620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80A0AA7C-4612-46A4-9F88-4D3A5907DD11}"/>
                    </a:ext>
                  </a:extLst>
                </p14:cNvPr>
                <p14:cNvContentPartPr/>
                <p14:nvPr/>
              </p14:nvContentPartPr>
              <p14:xfrm>
                <a:off x="7259853" y="2361120"/>
                <a:ext cx="34560" cy="45000"/>
              </p14:xfrm>
            </p:contentPart>
          </mc:Choice>
          <mc:Fallback>
            <p:pic>
              <p:nvPicPr>
                <p:cNvPr id="31" name="Freihand 30">
                  <a:extLst>
                    <a:ext uri="{FF2B5EF4-FFF2-40B4-BE49-F238E27FC236}">
                      <a16:creationId xmlns:a16="http://schemas.microsoft.com/office/drawing/2014/main" id="{80A0AA7C-4612-46A4-9F88-4D3A5907DD11}"/>
                    </a:ext>
                  </a:extLst>
                </p:cNvPr>
                <p:cNvPicPr/>
                <p:nvPr/>
              </p:nvPicPr>
              <p:blipFill>
                <a:blip r:embed="rId50"/>
                <a:stretch>
                  <a:fillRect/>
                </a:stretch>
              </p:blipFill>
              <p:spPr>
                <a:xfrm>
                  <a:off x="7255533" y="2356800"/>
                  <a:ext cx="43200" cy="536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2" name="Freihand 31">
                  <a:extLst>
                    <a:ext uri="{FF2B5EF4-FFF2-40B4-BE49-F238E27FC236}">
                      <a16:creationId xmlns:a16="http://schemas.microsoft.com/office/drawing/2014/main" id="{2A5A8C18-7C8E-4D95-AFD7-1F012A2D53C9}"/>
                    </a:ext>
                  </a:extLst>
                </p14:cNvPr>
                <p14:cNvContentPartPr/>
                <p14:nvPr/>
              </p14:nvContentPartPr>
              <p14:xfrm>
                <a:off x="7340493" y="2217120"/>
                <a:ext cx="136800" cy="103680"/>
              </p14:xfrm>
            </p:contentPart>
          </mc:Choice>
          <mc:Fallback>
            <p:pic>
              <p:nvPicPr>
                <p:cNvPr id="32" name="Freihand 31">
                  <a:extLst>
                    <a:ext uri="{FF2B5EF4-FFF2-40B4-BE49-F238E27FC236}">
                      <a16:creationId xmlns:a16="http://schemas.microsoft.com/office/drawing/2014/main" id="{2A5A8C18-7C8E-4D95-AFD7-1F012A2D53C9}"/>
                    </a:ext>
                  </a:extLst>
                </p:cNvPr>
                <p:cNvPicPr/>
                <p:nvPr/>
              </p:nvPicPr>
              <p:blipFill>
                <a:blip r:embed="rId52"/>
                <a:stretch>
                  <a:fillRect/>
                </a:stretch>
              </p:blipFill>
              <p:spPr>
                <a:xfrm>
                  <a:off x="7336173" y="2212800"/>
                  <a:ext cx="14544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3" name="Freihand 32">
                  <a:extLst>
                    <a:ext uri="{FF2B5EF4-FFF2-40B4-BE49-F238E27FC236}">
                      <a16:creationId xmlns:a16="http://schemas.microsoft.com/office/drawing/2014/main" id="{C5FFE120-AFDB-416D-872D-ABEBA1A573CB}"/>
                    </a:ext>
                  </a:extLst>
                </p14:cNvPr>
                <p14:cNvContentPartPr/>
                <p14:nvPr/>
              </p14:nvContentPartPr>
              <p14:xfrm>
                <a:off x="7502853" y="2272920"/>
                <a:ext cx="41760" cy="36000"/>
              </p14:xfrm>
            </p:contentPart>
          </mc:Choice>
          <mc:Fallback>
            <p:pic>
              <p:nvPicPr>
                <p:cNvPr id="33" name="Freihand 32">
                  <a:extLst>
                    <a:ext uri="{FF2B5EF4-FFF2-40B4-BE49-F238E27FC236}">
                      <a16:creationId xmlns:a16="http://schemas.microsoft.com/office/drawing/2014/main" id="{C5FFE120-AFDB-416D-872D-ABEBA1A573CB}"/>
                    </a:ext>
                  </a:extLst>
                </p:cNvPr>
                <p:cNvPicPr/>
                <p:nvPr/>
              </p:nvPicPr>
              <p:blipFill>
                <a:blip r:embed="rId54"/>
                <a:stretch>
                  <a:fillRect/>
                </a:stretch>
              </p:blipFill>
              <p:spPr>
                <a:xfrm>
                  <a:off x="7498533" y="2268600"/>
                  <a:ext cx="50400" cy="44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2DEBC9E6-4F9D-4A5E-B9BD-B5F9084FA817}"/>
                  </a:ext>
                </a:extLst>
              </p14:cNvPr>
              <p14:cNvContentPartPr/>
              <p14:nvPr/>
            </p14:nvContentPartPr>
            <p14:xfrm>
              <a:off x="5433213" y="2042520"/>
              <a:ext cx="52560" cy="1250280"/>
            </p14:xfrm>
          </p:contentPart>
        </mc:Choice>
        <mc:Fallback>
          <p:pic>
            <p:nvPicPr>
              <p:cNvPr id="35" name="Freihand 34">
                <a:extLst>
                  <a:ext uri="{FF2B5EF4-FFF2-40B4-BE49-F238E27FC236}">
                    <a16:creationId xmlns:a16="http://schemas.microsoft.com/office/drawing/2014/main" id="{2DEBC9E6-4F9D-4A5E-B9BD-B5F9084FA817}"/>
                  </a:ext>
                </a:extLst>
              </p:cNvPr>
              <p:cNvPicPr/>
              <p:nvPr/>
            </p:nvPicPr>
            <p:blipFill>
              <a:blip r:embed="rId56"/>
              <a:stretch>
                <a:fillRect/>
              </a:stretch>
            </p:blipFill>
            <p:spPr>
              <a:xfrm>
                <a:off x="5428893" y="2038200"/>
                <a:ext cx="61200" cy="12589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D2E03209-7D3E-43FB-91C0-9CBE6EE7E84C}"/>
                  </a:ext>
                </a:extLst>
              </p14:cNvPr>
              <p14:cNvContentPartPr/>
              <p14:nvPr/>
            </p14:nvContentPartPr>
            <p14:xfrm>
              <a:off x="5385693" y="2026320"/>
              <a:ext cx="100080" cy="1789200"/>
            </p14:xfrm>
          </p:contentPart>
        </mc:Choice>
        <mc:Fallback>
          <p:pic>
            <p:nvPicPr>
              <p:cNvPr id="36" name="Freihand 35">
                <a:extLst>
                  <a:ext uri="{FF2B5EF4-FFF2-40B4-BE49-F238E27FC236}">
                    <a16:creationId xmlns:a16="http://schemas.microsoft.com/office/drawing/2014/main" id="{D2E03209-7D3E-43FB-91C0-9CBE6EE7E84C}"/>
                  </a:ext>
                </a:extLst>
              </p:cNvPr>
              <p:cNvPicPr/>
              <p:nvPr/>
            </p:nvPicPr>
            <p:blipFill>
              <a:blip r:embed="rId58"/>
              <a:stretch>
                <a:fillRect/>
              </a:stretch>
            </p:blipFill>
            <p:spPr>
              <a:xfrm>
                <a:off x="5381373" y="2022000"/>
                <a:ext cx="108720" cy="1797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7" name="Freihand 36">
                <a:extLst>
                  <a:ext uri="{FF2B5EF4-FFF2-40B4-BE49-F238E27FC236}">
                    <a16:creationId xmlns:a16="http://schemas.microsoft.com/office/drawing/2014/main" id="{CFF2103B-BB0F-4F4F-AC7C-937830C82FA8}"/>
                  </a:ext>
                </a:extLst>
              </p14:cNvPr>
              <p14:cNvContentPartPr/>
              <p14:nvPr/>
            </p14:nvContentPartPr>
            <p14:xfrm>
              <a:off x="5932173" y="-25320"/>
              <a:ext cx="2631960" cy="810720"/>
            </p14:xfrm>
          </p:contentPart>
        </mc:Choice>
        <mc:Fallback>
          <p:pic>
            <p:nvPicPr>
              <p:cNvPr id="37" name="Freihand 36">
                <a:extLst>
                  <a:ext uri="{FF2B5EF4-FFF2-40B4-BE49-F238E27FC236}">
                    <a16:creationId xmlns:a16="http://schemas.microsoft.com/office/drawing/2014/main" id="{CFF2103B-BB0F-4F4F-AC7C-937830C82FA8}"/>
                  </a:ext>
                </a:extLst>
              </p:cNvPr>
              <p:cNvPicPr/>
              <p:nvPr/>
            </p:nvPicPr>
            <p:blipFill>
              <a:blip r:embed="rId60"/>
              <a:stretch>
                <a:fillRect/>
              </a:stretch>
            </p:blipFill>
            <p:spPr>
              <a:xfrm>
                <a:off x="5927853" y="-29640"/>
                <a:ext cx="2640600" cy="819360"/>
              </a:xfrm>
              <a:prstGeom prst="rect">
                <a:avLst/>
              </a:prstGeom>
            </p:spPr>
          </p:pic>
        </mc:Fallback>
      </mc:AlternateContent>
    </p:spTree>
    <p:extLst>
      <p:ext uri="{BB962C8B-B14F-4D97-AF65-F5344CB8AC3E}">
        <p14:creationId xmlns:p14="http://schemas.microsoft.com/office/powerpoint/2010/main" val="391230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92750" y="25136"/>
            <a:ext cx="8061343" cy="567680"/>
          </a:xfrm>
          <a:prstGeom prst="rect">
            <a:avLst/>
          </a:prstGeom>
          <a:noFill/>
        </p:spPr>
        <p:txBody>
          <a:bodyPr wrap="square" rtlCol="0">
            <a:noAutofit/>
          </a:bodyPr>
          <a:lstStyle/>
          <a:p>
            <a:pPr algn="ctr"/>
            <a:r>
              <a:rPr lang="de-DE" sz="3200" b="1" dirty="0">
                <a:latin typeface="Times New Roman" panose="02020603050405020304" pitchFamily="18" charset="0"/>
                <a:cs typeface="Times New Roman" panose="02020603050405020304" pitchFamily="18" charset="0"/>
              </a:rPr>
              <a:t>World Trade and World </a:t>
            </a:r>
            <a:r>
              <a:rPr lang="de-DE" sz="3200" b="1" dirty="0" err="1">
                <a:latin typeface="Times New Roman" panose="02020603050405020304" pitchFamily="18" charset="0"/>
                <a:cs typeface="Times New Roman" panose="02020603050405020304" pitchFamily="18" charset="0"/>
              </a:rPr>
              <a:t>Production</a:t>
            </a:r>
            <a:r>
              <a:rPr lang="de-DE" sz="3200" b="1" dirty="0">
                <a:latin typeface="Times New Roman" panose="02020603050405020304" pitchFamily="18" charset="0"/>
                <a:cs typeface="Times New Roman" panose="02020603050405020304" pitchFamily="18" charset="0"/>
              </a:rPr>
              <a:t> </a:t>
            </a:r>
            <a:r>
              <a:rPr lang="de-DE" sz="3200" dirty="0"/>
              <a:t>(real)</a:t>
            </a:r>
          </a:p>
          <a:p>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28486" y="4862765"/>
            <a:ext cx="4076344"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IMF, CPB, own </a:t>
            </a:r>
            <a:r>
              <a:rPr lang="de-DE" dirty="0" err="1">
                <a:latin typeface="Times New Roman" panose="02020603050405020304" pitchFamily="18" charset="0"/>
                <a:cs typeface="Times New Roman" panose="02020603050405020304" pitchFamily="18" charset="0"/>
              </a:rPr>
              <a:t>calculation</a:t>
            </a:r>
            <a:endParaRPr lang="de-DE" dirty="0">
              <a:latin typeface="Times New Roman" panose="02020603050405020304" pitchFamily="18" charset="0"/>
              <a:cs typeface="Times New Roman" panose="02020603050405020304" pitchFamily="18" charset="0"/>
            </a:endParaRPr>
          </a:p>
        </p:txBody>
      </p:sp>
      <p:sp>
        <p:nvSpPr>
          <p:cNvPr id="22" name="Rechteck 21">
            <a:extLst>
              <a:ext uri="{FF2B5EF4-FFF2-40B4-BE49-F238E27FC236}">
                <a16:creationId xmlns:a16="http://schemas.microsoft.com/office/drawing/2014/main" id="{B2E8BBCF-E657-4DE6-91C1-741B93AC3F3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5F187EF-74B6-09DF-795E-0D7E3218AABB}"/>
              </a:ext>
            </a:extLst>
          </p:cNvPr>
          <p:cNvPicPr>
            <a:picLocks noChangeAspect="1"/>
          </p:cNvPicPr>
          <p:nvPr/>
        </p:nvPicPr>
        <p:blipFill>
          <a:blip r:embed="rId2"/>
          <a:stretch>
            <a:fillRect/>
          </a:stretch>
        </p:blipFill>
        <p:spPr>
          <a:xfrm>
            <a:off x="0" y="472429"/>
            <a:ext cx="6978018" cy="4390336"/>
          </a:xfrm>
          <a:prstGeom prst="rect">
            <a:avLst/>
          </a:prstGeom>
        </p:spPr>
      </p:pic>
      <mc:AlternateContent xmlns:mc="http://schemas.openxmlformats.org/markup-compatibility/2006">
        <mc:Choice xmlns:p14="http://schemas.microsoft.com/office/powerpoint/2010/main" Requires="p14">
          <p:contentPart p14:bwMode="auto" r:id="rId3">
            <p14:nvContentPartPr>
              <p14:cNvPr id="141" name="Freihand 140">
                <a:extLst>
                  <a:ext uri="{FF2B5EF4-FFF2-40B4-BE49-F238E27FC236}">
                    <a16:creationId xmlns:a16="http://schemas.microsoft.com/office/drawing/2014/main" id="{4B510456-E012-4A59-A9B7-7D0BE836F831}"/>
                  </a:ext>
                </a:extLst>
              </p14:cNvPr>
              <p14:cNvContentPartPr/>
              <p14:nvPr/>
            </p14:nvContentPartPr>
            <p14:xfrm>
              <a:off x="3671013" y="1812120"/>
              <a:ext cx="1609920" cy="88200"/>
            </p14:xfrm>
          </p:contentPart>
        </mc:Choice>
        <mc:Fallback>
          <p:pic>
            <p:nvPicPr>
              <p:cNvPr id="141" name="Freihand 140">
                <a:extLst>
                  <a:ext uri="{FF2B5EF4-FFF2-40B4-BE49-F238E27FC236}">
                    <a16:creationId xmlns:a16="http://schemas.microsoft.com/office/drawing/2014/main" id="{4B510456-E012-4A59-A9B7-7D0BE836F831}"/>
                  </a:ext>
                </a:extLst>
              </p:cNvPr>
              <p:cNvPicPr/>
              <p:nvPr/>
            </p:nvPicPr>
            <p:blipFill>
              <a:blip r:embed="rId4"/>
              <a:stretch>
                <a:fillRect/>
              </a:stretch>
            </p:blipFill>
            <p:spPr>
              <a:xfrm>
                <a:off x="3666693" y="1807800"/>
                <a:ext cx="16185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75" name="Freihand 174">
                <a:extLst>
                  <a:ext uri="{FF2B5EF4-FFF2-40B4-BE49-F238E27FC236}">
                    <a16:creationId xmlns:a16="http://schemas.microsoft.com/office/drawing/2014/main" id="{2AB20FDD-FE5B-4D33-9FEB-13E3D56E30F0}"/>
                  </a:ext>
                </a:extLst>
              </p14:cNvPr>
              <p14:cNvContentPartPr/>
              <p14:nvPr/>
            </p14:nvContentPartPr>
            <p14:xfrm>
              <a:off x="4068453" y="1919040"/>
              <a:ext cx="793440" cy="489240"/>
            </p14:xfrm>
          </p:contentPart>
        </mc:Choice>
        <mc:Fallback>
          <p:pic>
            <p:nvPicPr>
              <p:cNvPr id="175" name="Freihand 174">
                <a:extLst>
                  <a:ext uri="{FF2B5EF4-FFF2-40B4-BE49-F238E27FC236}">
                    <a16:creationId xmlns:a16="http://schemas.microsoft.com/office/drawing/2014/main" id="{2AB20FDD-FE5B-4D33-9FEB-13E3D56E30F0}"/>
                  </a:ext>
                </a:extLst>
              </p:cNvPr>
              <p:cNvPicPr/>
              <p:nvPr/>
            </p:nvPicPr>
            <p:blipFill>
              <a:blip r:embed="rId6"/>
              <a:stretch>
                <a:fillRect/>
              </a:stretch>
            </p:blipFill>
            <p:spPr>
              <a:xfrm>
                <a:off x="4064133" y="1914720"/>
                <a:ext cx="802080" cy="497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009DF0A2-FE25-4FEE-93A5-0F4ED09D0478}"/>
                  </a:ext>
                </a:extLst>
              </p14:cNvPr>
              <p14:cNvContentPartPr/>
              <p14:nvPr/>
            </p14:nvContentPartPr>
            <p14:xfrm>
              <a:off x="1581573" y="850560"/>
              <a:ext cx="106560" cy="117720"/>
            </p14:xfrm>
          </p:contentPart>
        </mc:Choice>
        <mc:Fallback>
          <p:pic>
            <p:nvPicPr>
              <p:cNvPr id="6" name="Freihand 5">
                <a:extLst>
                  <a:ext uri="{FF2B5EF4-FFF2-40B4-BE49-F238E27FC236}">
                    <a16:creationId xmlns:a16="http://schemas.microsoft.com/office/drawing/2014/main" id="{009DF0A2-FE25-4FEE-93A5-0F4ED09D0478}"/>
                  </a:ext>
                </a:extLst>
              </p:cNvPr>
              <p:cNvPicPr/>
              <p:nvPr/>
            </p:nvPicPr>
            <p:blipFill>
              <a:blip r:embed="rId8"/>
              <a:stretch>
                <a:fillRect/>
              </a:stretch>
            </p:blipFill>
            <p:spPr>
              <a:xfrm>
                <a:off x="1577253" y="846240"/>
                <a:ext cx="115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315208B2-C140-4B05-BA90-762A4A6FA6F8}"/>
                  </a:ext>
                </a:extLst>
              </p14:cNvPr>
              <p14:cNvContentPartPr/>
              <p14:nvPr/>
            </p14:nvContentPartPr>
            <p14:xfrm>
              <a:off x="1749693" y="814200"/>
              <a:ext cx="75240" cy="105120"/>
            </p14:xfrm>
          </p:contentPart>
        </mc:Choice>
        <mc:Fallback>
          <p:pic>
            <p:nvPicPr>
              <p:cNvPr id="7" name="Freihand 6">
                <a:extLst>
                  <a:ext uri="{FF2B5EF4-FFF2-40B4-BE49-F238E27FC236}">
                    <a16:creationId xmlns:a16="http://schemas.microsoft.com/office/drawing/2014/main" id="{315208B2-C140-4B05-BA90-762A4A6FA6F8}"/>
                  </a:ext>
                </a:extLst>
              </p:cNvPr>
              <p:cNvPicPr/>
              <p:nvPr/>
            </p:nvPicPr>
            <p:blipFill>
              <a:blip r:embed="rId10"/>
              <a:stretch>
                <a:fillRect/>
              </a:stretch>
            </p:blipFill>
            <p:spPr>
              <a:xfrm>
                <a:off x="1745373" y="809880"/>
                <a:ext cx="83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47AE9F04-2A78-4822-B374-A9345BDC29E8}"/>
                  </a:ext>
                </a:extLst>
              </p14:cNvPr>
              <p14:cNvContentPartPr/>
              <p14:nvPr/>
            </p14:nvContentPartPr>
            <p14:xfrm>
              <a:off x="1921413" y="758040"/>
              <a:ext cx="51480" cy="117000"/>
            </p14:xfrm>
          </p:contentPart>
        </mc:Choice>
        <mc:Fallback>
          <p:pic>
            <p:nvPicPr>
              <p:cNvPr id="9" name="Freihand 8">
                <a:extLst>
                  <a:ext uri="{FF2B5EF4-FFF2-40B4-BE49-F238E27FC236}">
                    <a16:creationId xmlns:a16="http://schemas.microsoft.com/office/drawing/2014/main" id="{47AE9F04-2A78-4822-B374-A9345BDC29E8}"/>
                  </a:ext>
                </a:extLst>
              </p:cNvPr>
              <p:cNvPicPr/>
              <p:nvPr/>
            </p:nvPicPr>
            <p:blipFill>
              <a:blip r:embed="rId12"/>
              <a:stretch>
                <a:fillRect/>
              </a:stretch>
            </p:blipFill>
            <p:spPr>
              <a:xfrm>
                <a:off x="1917093" y="753720"/>
                <a:ext cx="601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3237BD14-0F13-4879-A344-D38E7CDBCDEB}"/>
                  </a:ext>
                </a:extLst>
              </p14:cNvPr>
              <p14:cNvContentPartPr/>
              <p14:nvPr/>
            </p14:nvContentPartPr>
            <p14:xfrm>
              <a:off x="1840053" y="713040"/>
              <a:ext cx="83880" cy="86040"/>
            </p14:xfrm>
          </p:contentPart>
        </mc:Choice>
        <mc:Fallback>
          <p:pic>
            <p:nvPicPr>
              <p:cNvPr id="10" name="Freihand 9">
                <a:extLst>
                  <a:ext uri="{FF2B5EF4-FFF2-40B4-BE49-F238E27FC236}">
                    <a16:creationId xmlns:a16="http://schemas.microsoft.com/office/drawing/2014/main" id="{3237BD14-0F13-4879-A344-D38E7CDBCDEB}"/>
                  </a:ext>
                </a:extLst>
              </p:cNvPr>
              <p:cNvPicPr/>
              <p:nvPr/>
            </p:nvPicPr>
            <p:blipFill>
              <a:blip r:embed="rId14"/>
              <a:stretch>
                <a:fillRect/>
              </a:stretch>
            </p:blipFill>
            <p:spPr>
              <a:xfrm>
                <a:off x="1835733" y="708720"/>
                <a:ext cx="925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F229FEB4-6FC2-458D-8726-2E6BD7D76DDC}"/>
                  </a:ext>
                </a:extLst>
              </p14:cNvPr>
              <p14:cNvContentPartPr/>
              <p14:nvPr/>
            </p14:nvContentPartPr>
            <p14:xfrm>
              <a:off x="1956693" y="789720"/>
              <a:ext cx="94320" cy="87480"/>
            </p14:xfrm>
          </p:contentPart>
        </mc:Choice>
        <mc:Fallback>
          <p:pic>
            <p:nvPicPr>
              <p:cNvPr id="11" name="Freihand 10">
                <a:extLst>
                  <a:ext uri="{FF2B5EF4-FFF2-40B4-BE49-F238E27FC236}">
                    <a16:creationId xmlns:a16="http://schemas.microsoft.com/office/drawing/2014/main" id="{F229FEB4-6FC2-458D-8726-2E6BD7D76DDC}"/>
                  </a:ext>
                </a:extLst>
              </p:cNvPr>
              <p:cNvPicPr/>
              <p:nvPr/>
            </p:nvPicPr>
            <p:blipFill>
              <a:blip r:embed="rId16"/>
              <a:stretch>
                <a:fillRect/>
              </a:stretch>
            </p:blipFill>
            <p:spPr>
              <a:xfrm>
                <a:off x="1952373" y="785400"/>
                <a:ext cx="10296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8BE261E1-2D87-43F3-B3F5-ADE70BCEB696}"/>
                  </a:ext>
                </a:extLst>
              </p14:cNvPr>
              <p14:cNvContentPartPr/>
              <p14:nvPr/>
            </p14:nvContentPartPr>
            <p14:xfrm>
              <a:off x="2189973" y="620880"/>
              <a:ext cx="67680" cy="147960"/>
            </p14:xfrm>
          </p:contentPart>
        </mc:Choice>
        <mc:Fallback>
          <p:pic>
            <p:nvPicPr>
              <p:cNvPr id="12" name="Freihand 11">
                <a:extLst>
                  <a:ext uri="{FF2B5EF4-FFF2-40B4-BE49-F238E27FC236}">
                    <a16:creationId xmlns:a16="http://schemas.microsoft.com/office/drawing/2014/main" id="{8BE261E1-2D87-43F3-B3F5-ADE70BCEB696}"/>
                  </a:ext>
                </a:extLst>
              </p:cNvPr>
              <p:cNvPicPr/>
              <p:nvPr/>
            </p:nvPicPr>
            <p:blipFill>
              <a:blip r:embed="rId18"/>
              <a:stretch>
                <a:fillRect/>
              </a:stretch>
            </p:blipFill>
            <p:spPr>
              <a:xfrm>
                <a:off x="2185653" y="616560"/>
                <a:ext cx="7632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B9FBD717-9451-4545-BC64-B1C8D251532C}"/>
                  </a:ext>
                </a:extLst>
              </p14:cNvPr>
              <p14:cNvContentPartPr/>
              <p14:nvPr/>
            </p14:nvContentPartPr>
            <p14:xfrm>
              <a:off x="2090253" y="583800"/>
              <a:ext cx="173160" cy="131400"/>
            </p14:xfrm>
          </p:contentPart>
        </mc:Choice>
        <mc:Fallback>
          <p:pic>
            <p:nvPicPr>
              <p:cNvPr id="13" name="Freihand 12">
                <a:extLst>
                  <a:ext uri="{FF2B5EF4-FFF2-40B4-BE49-F238E27FC236}">
                    <a16:creationId xmlns:a16="http://schemas.microsoft.com/office/drawing/2014/main" id="{B9FBD717-9451-4545-BC64-B1C8D251532C}"/>
                  </a:ext>
                </a:extLst>
              </p:cNvPr>
              <p:cNvPicPr/>
              <p:nvPr/>
            </p:nvPicPr>
            <p:blipFill>
              <a:blip r:embed="rId20"/>
              <a:stretch>
                <a:fillRect/>
              </a:stretch>
            </p:blipFill>
            <p:spPr>
              <a:xfrm>
                <a:off x="2085933" y="579480"/>
                <a:ext cx="1818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2D62BD32-6C1E-4568-9938-AE0EA390DD39}"/>
                  </a:ext>
                </a:extLst>
              </p14:cNvPr>
              <p14:cNvContentPartPr/>
              <p14:nvPr/>
            </p14:nvContentPartPr>
            <p14:xfrm>
              <a:off x="2277453" y="560040"/>
              <a:ext cx="248760" cy="176760"/>
            </p14:xfrm>
          </p:contentPart>
        </mc:Choice>
        <mc:Fallback>
          <p:pic>
            <p:nvPicPr>
              <p:cNvPr id="14" name="Freihand 13">
                <a:extLst>
                  <a:ext uri="{FF2B5EF4-FFF2-40B4-BE49-F238E27FC236}">
                    <a16:creationId xmlns:a16="http://schemas.microsoft.com/office/drawing/2014/main" id="{2D62BD32-6C1E-4568-9938-AE0EA390DD39}"/>
                  </a:ext>
                </a:extLst>
              </p:cNvPr>
              <p:cNvPicPr/>
              <p:nvPr/>
            </p:nvPicPr>
            <p:blipFill>
              <a:blip r:embed="rId22"/>
              <a:stretch>
                <a:fillRect/>
              </a:stretch>
            </p:blipFill>
            <p:spPr>
              <a:xfrm>
                <a:off x="2273133" y="555720"/>
                <a:ext cx="257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05651E55-CF1C-46BC-A0A6-79ED06E3B964}"/>
                  </a:ext>
                </a:extLst>
              </p14:cNvPr>
              <p14:cNvContentPartPr/>
              <p14:nvPr/>
            </p14:nvContentPartPr>
            <p14:xfrm>
              <a:off x="2535573" y="430440"/>
              <a:ext cx="138960" cy="142200"/>
            </p14:xfrm>
          </p:contentPart>
        </mc:Choice>
        <mc:Fallback>
          <p:pic>
            <p:nvPicPr>
              <p:cNvPr id="15" name="Freihand 14">
                <a:extLst>
                  <a:ext uri="{FF2B5EF4-FFF2-40B4-BE49-F238E27FC236}">
                    <a16:creationId xmlns:a16="http://schemas.microsoft.com/office/drawing/2014/main" id="{05651E55-CF1C-46BC-A0A6-79ED06E3B964}"/>
                  </a:ext>
                </a:extLst>
              </p:cNvPr>
              <p:cNvPicPr/>
              <p:nvPr/>
            </p:nvPicPr>
            <p:blipFill>
              <a:blip r:embed="rId24"/>
              <a:stretch>
                <a:fillRect/>
              </a:stretch>
            </p:blipFill>
            <p:spPr>
              <a:xfrm>
                <a:off x="2531253" y="426120"/>
                <a:ext cx="14760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DCE6E0B9-1CBC-48BE-B30C-C6FEA8B6B647}"/>
                  </a:ext>
                </a:extLst>
              </p14:cNvPr>
              <p14:cNvContentPartPr/>
              <p14:nvPr/>
            </p14:nvContentPartPr>
            <p14:xfrm>
              <a:off x="2640333" y="440880"/>
              <a:ext cx="194040" cy="107280"/>
            </p14:xfrm>
          </p:contentPart>
        </mc:Choice>
        <mc:Fallback>
          <p:pic>
            <p:nvPicPr>
              <p:cNvPr id="16" name="Freihand 15">
                <a:extLst>
                  <a:ext uri="{FF2B5EF4-FFF2-40B4-BE49-F238E27FC236}">
                    <a16:creationId xmlns:a16="http://schemas.microsoft.com/office/drawing/2014/main" id="{DCE6E0B9-1CBC-48BE-B30C-C6FEA8B6B647}"/>
                  </a:ext>
                </a:extLst>
              </p:cNvPr>
              <p:cNvPicPr/>
              <p:nvPr/>
            </p:nvPicPr>
            <p:blipFill>
              <a:blip r:embed="rId26"/>
              <a:stretch>
                <a:fillRect/>
              </a:stretch>
            </p:blipFill>
            <p:spPr>
              <a:xfrm>
                <a:off x="2636013" y="436560"/>
                <a:ext cx="20268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1" name="Freihand 30">
                <a:extLst>
                  <a:ext uri="{FF2B5EF4-FFF2-40B4-BE49-F238E27FC236}">
                    <a16:creationId xmlns:a16="http://schemas.microsoft.com/office/drawing/2014/main" id="{E3231317-BAF4-4047-B3E2-61E0ADFB3DAB}"/>
                  </a:ext>
                </a:extLst>
              </p14:cNvPr>
              <p14:cNvContentPartPr/>
              <p14:nvPr/>
            </p14:nvContentPartPr>
            <p14:xfrm>
              <a:off x="1886133" y="292920"/>
              <a:ext cx="1012320" cy="721440"/>
            </p14:xfrm>
          </p:contentPart>
        </mc:Choice>
        <mc:Fallback>
          <p:pic>
            <p:nvPicPr>
              <p:cNvPr id="31" name="Freihand 30">
                <a:extLst>
                  <a:ext uri="{FF2B5EF4-FFF2-40B4-BE49-F238E27FC236}">
                    <a16:creationId xmlns:a16="http://schemas.microsoft.com/office/drawing/2014/main" id="{E3231317-BAF4-4047-B3E2-61E0ADFB3DAB}"/>
                  </a:ext>
                </a:extLst>
              </p:cNvPr>
              <p:cNvPicPr/>
              <p:nvPr/>
            </p:nvPicPr>
            <p:blipFill>
              <a:blip r:embed="rId28"/>
              <a:stretch>
                <a:fillRect/>
              </a:stretch>
            </p:blipFill>
            <p:spPr>
              <a:xfrm>
                <a:off x="1881813" y="288600"/>
                <a:ext cx="1020960" cy="730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32" name="Freihand 31">
                <a:extLst>
                  <a:ext uri="{FF2B5EF4-FFF2-40B4-BE49-F238E27FC236}">
                    <a16:creationId xmlns:a16="http://schemas.microsoft.com/office/drawing/2014/main" id="{C10A891C-72B8-4CDB-8002-E07C6DD8E892}"/>
                  </a:ext>
                </a:extLst>
              </p14:cNvPr>
              <p14:cNvContentPartPr/>
              <p14:nvPr/>
            </p14:nvContentPartPr>
            <p14:xfrm>
              <a:off x="1332813" y="1641840"/>
              <a:ext cx="1304640" cy="896040"/>
            </p14:xfrm>
          </p:contentPart>
        </mc:Choice>
        <mc:Fallback>
          <p:pic>
            <p:nvPicPr>
              <p:cNvPr id="32" name="Freihand 31">
                <a:extLst>
                  <a:ext uri="{FF2B5EF4-FFF2-40B4-BE49-F238E27FC236}">
                    <a16:creationId xmlns:a16="http://schemas.microsoft.com/office/drawing/2014/main" id="{C10A891C-72B8-4CDB-8002-E07C6DD8E892}"/>
                  </a:ext>
                </a:extLst>
              </p:cNvPr>
              <p:cNvPicPr/>
              <p:nvPr/>
            </p:nvPicPr>
            <p:blipFill>
              <a:blip r:embed="rId30"/>
              <a:stretch>
                <a:fillRect/>
              </a:stretch>
            </p:blipFill>
            <p:spPr>
              <a:xfrm>
                <a:off x="1328493" y="1637520"/>
                <a:ext cx="1313280" cy="9046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 name="Freihand 2">
                <a:extLst>
                  <a:ext uri="{FF2B5EF4-FFF2-40B4-BE49-F238E27FC236}">
                    <a16:creationId xmlns:a16="http://schemas.microsoft.com/office/drawing/2014/main" id="{4C79A713-1583-4AE6-AB0E-7E79134B783A}"/>
                  </a:ext>
                </a:extLst>
              </p14:cNvPr>
              <p14:cNvContentPartPr/>
              <p14:nvPr/>
            </p14:nvContentPartPr>
            <p14:xfrm>
              <a:off x="863373" y="1687560"/>
              <a:ext cx="1586520" cy="128160"/>
            </p14:xfrm>
          </p:contentPart>
        </mc:Choice>
        <mc:Fallback>
          <p:pic>
            <p:nvPicPr>
              <p:cNvPr id="3" name="Freihand 2">
                <a:extLst>
                  <a:ext uri="{FF2B5EF4-FFF2-40B4-BE49-F238E27FC236}">
                    <a16:creationId xmlns:a16="http://schemas.microsoft.com/office/drawing/2014/main" id="{4C79A713-1583-4AE6-AB0E-7E79134B783A}"/>
                  </a:ext>
                </a:extLst>
              </p:cNvPr>
              <p:cNvPicPr/>
              <p:nvPr/>
            </p:nvPicPr>
            <p:blipFill>
              <a:blip r:embed="rId32"/>
              <a:stretch>
                <a:fillRect/>
              </a:stretch>
            </p:blipFill>
            <p:spPr>
              <a:xfrm>
                <a:off x="859053" y="1683240"/>
                <a:ext cx="15951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4" name="Freihand 3">
                <a:extLst>
                  <a:ext uri="{FF2B5EF4-FFF2-40B4-BE49-F238E27FC236}">
                    <a16:creationId xmlns:a16="http://schemas.microsoft.com/office/drawing/2014/main" id="{BC05CE31-6769-4C26-8EE6-3892B81BDC74}"/>
                  </a:ext>
                </a:extLst>
              </p14:cNvPr>
              <p14:cNvContentPartPr/>
              <p14:nvPr/>
            </p14:nvContentPartPr>
            <p14:xfrm>
              <a:off x="618573" y="1189680"/>
              <a:ext cx="1542600" cy="67320"/>
            </p14:xfrm>
          </p:contentPart>
        </mc:Choice>
        <mc:Fallback>
          <p:pic>
            <p:nvPicPr>
              <p:cNvPr id="4" name="Freihand 3">
                <a:extLst>
                  <a:ext uri="{FF2B5EF4-FFF2-40B4-BE49-F238E27FC236}">
                    <a16:creationId xmlns:a16="http://schemas.microsoft.com/office/drawing/2014/main" id="{BC05CE31-6769-4C26-8EE6-3892B81BDC74}"/>
                  </a:ext>
                </a:extLst>
              </p:cNvPr>
              <p:cNvPicPr/>
              <p:nvPr/>
            </p:nvPicPr>
            <p:blipFill>
              <a:blip r:embed="rId34"/>
              <a:stretch>
                <a:fillRect/>
              </a:stretch>
            </p:blipFill>
            <p:spPr>
              <a:xfrm>
                <a:off x="614253" y="1185360"/>
                <a:ext cx="15512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17" name="Freihand 16">
                <a:extLst>
                  <a:ext uri="{FF2B5EF4-FFF2-40B4-BE49-F238E27FC236}">
                    <a16:creationId xmlns:a16="http://schemas.microsoft.com/office/drawing/2014/main" id="{22E6D3E1-5B41-4212-A8A9-1850AFF9DAF2}"/>
                  </a:ext>
                </a:extLst>
              </p14:cNvPr>
              <p14:cNvContentPartPr/>
              <p14:nvPr/>
            </p14:nvContentPartPr>
            <p14:xfrm>
              <a:off x="1602093" y="1933440"/>
              <a:ext cx="172440" cy="211320"/>
            </p14:xfrm>
          </p:contentPart>
        </mc:Choice>
        <mc:Fallback>
          <p:pic>
            <p:nvPicPr>
              <p:cNvPr id="17" name="Freihand 16">
                <a:extLst>
                  <a:ext uri="{FF2B5EF4-FFF2-40B4-BE49-F238E27FC236}">
                    <a16:creationId xmlns:a16="http://schemas.microsoft.com/office/drawing/2014/main" id="{22E6D3E1-5B41-4212-A8A9-1850AFF9DAF2}"/>
                  </a:ext>
                </a:extLst>
              </p:cNvPr>
              <p:cNvPicPr/>
              <p:nvPr/>
            </p:nvPicPr>
            <p:blipFill>
              <a:blip r:embed="rId36"/>
              <a:stretch>
                <a:fillRect/>
              </a:stretch>
            </p:blipFill>
            <p:spPr>
              <a:xfrm>
                <a:off x="1597773" y="1929120"/>
                <a:ext cx="18108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18" name="Freihand 17">
                <a:extLst>
                  <a:ext uri="{FF2B5EF4-FFF2-40B4-BE49-F238E27FC236}">
                    <a16:creationId xmlns:a16="http://schemas.microsoft.com/office/drawing/2014/main" id="{9B2DCDF2-EA3A-41EA-BCC2-5E9EA715C446}"/>
                  </a:ext>
                </a:extLst>
              </p14:cNvPr>
              <p14:cNvContentPartPr/>
              <p14:nvPr/>
            </p14:nvContentPartPr>
            <p14:xfrm>
              <a:off x="1618293" y="1875480"/>
              <a:ext cx="326520" cy="164880"/>
            </p14:xfrm>
          </p:contentPart>
        </mc:Choice>
        <mc:Fallback>
          <p:pic>
            <p:nvPicPr>
              <p:cNvPr id="18" name="Freihand 17">
                <a:extLst>
                  <a:ext uri="{FF2B5EF4-FFF2-40B4-BE49-F238E27FC236}">
                    <a16:creationId xmlns:a16="http://schemas.microsoft.com/office/drawing/2014/main" id="{9B2DCDF2-EA3A-41EA-BCC2-5E9EA715C446}"/>
                  </a:ext>
                </a:extLst>
              </p:cNvPr>
              <p:cNvPicPr/>
              <p:nvPr/>
            </p:nvPicPr>
            <p:blipFill>
              <a:blip r:embed="rId38"/>
              <a:stretch>
                <a:fillRect/>
              </a:stretch>
            </p:blipFill>
            <p:spPr>
              <a:xfrm>
                <a:off x="1613973" y="1871160"/>
                <a:ext cx="33516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19" name="Freihand 18">
                <a:extLst>
                  <a:ext uri="{FF2B5EF4-FFF2-40B4-BE49-F238E27FC236}">
                    <a16:creationId xmlns:a16="http://schemas.microsoft.com/office/drawing/2014/main" id="{82DD93A2-F3F5-4FF1-9930-509128C6AE8F}"/>
                  </a:ext>
                </a:extLst>
              </p14:cNvPr>
              <p14:cNvContentPartPr/>
              <p14:nvPr/>
            </p14:nvContentPartPr>
            <p14:xfrm>
              <a:off x="1740333" y="1853880"/>
              <a:ext cx="158400" cy="132120"/>
            </p14:xfrm>
          </p:contentPart>
        </mc:Choice>
        <mc:Fallback>
          <p:pic>
            <p:nvPicPr>
              <p:cNvPr id="19" name="Freihand 18">
                <a:extLst>
                  <a:ext uri="{FF2B5EF4-FFF2-40B4-BE49-F238E27FC236}">
                    <a16:creationId xmlns:a16="http://schemas.microsoft.com/office/drawing/2014/main" id="{82DD93A2-F3F5-4FF1-9930-509128C6AE8F}"/>
                  </a:ext>
                </a:extLst>
              </p:cNvPr>
              <p:cNvPicPr/>
              <p:nvPr/>
            </p:nvPicPr>
            <p:blipFill>
              <a:blip r:embed="rId40"/>
              <a:stretch>
                <a:fillRect/>
              </a:stretch>
            </p:blipFill>
            <p:spPr>
              <a:xfrm>
                <a:off x="1736013" y="1849560"/>
                <a:ext cx="16704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0" name="Freihand 19">
                <a:extLst>
                  <a:ext uri="{FF2B5EF4-FFF2-40B4-BE49-F238E27FC236}">
                    <a16:creationId xmlns:a16="http://schemas.microsoft.com/office/drawing/2014/main" id="{C709C604-B59D-4B62-A5B1-D958D1DEE5ED}"/>
                  </a:ext>
                </a:extLst>
              </p14:cNvPr>
              <p14:cNvContentPartPr/>
              <p14:nvPr/>
            </p14:nvContentPartPr>
            <p14:xfrm>
              <a:off x="1967493" y="1953240"/>
              <a:ext cx="55080" cy="54000"/>
            </p14:xfrm>
          </p:contentPart>
        </mc:Choice>
        <mc:Fallback>
          <p:pic>
            <p:nvPicPr>
              <p:cNvPr id="20" name="Freihand 19">
                <a:extLst>
                  <a:ext uri="{FF2B5EF4-FFF2-40B4-BE49-F238E27FC236}">
                    <a16:creationId xmlns:a16="http://schemas.microsoft.com/office/drawing/2014/main" id="{C709C604-B59D-4B62-A5B1-D958D1DEE5ED}"/>
                  </a:ext>
                </a:extLst>
              </p:cNvPr>
              <p:cNvPicPr/>
              <p:nvPr/>
            </p:nvPicPr>
            <p:blipFill>
              <a:blip r:embed="rId42"/>
              <a:stretch>
                <a:fillRect/>
              </a:stretch>
            </p:blipFill>
            <p:spPr>
              <a:xfrm>
                <a:off x="1963173" y="1948920"/>
                <a:ext cx="6372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4" name="Freihand 23">
                <a:extLst>
                  <a:ext uri="{FF2B5EF4-FFF2-40B4-BE49-F238E27FC236}">
                    <a16:creationId xmlns:a16="http://schemas.microsoft.com/office/drawing/2014/main" id="{DF6ACBD7-0832-41C4-9049-758AC4CA0E3D}"/>
                  </a:ext>
                </a:extLst>
              </p14:cNvPr>
              <p14:cNvContentPartPr/>
              <p14:nvPr/>
            </p14:nvContentPartPr>
            <p14:xfrm>
              <a:off x="1601373" y="2188680"/>
              <a:ext cx="266040" cy="185400"/>
            </p14:xfrm>
          </p:contentPart>
        </mc:Choice>
        <mc:Fallback>
          <p:pic>
            <p:nvPicPr>
              <p:cNvPr id="24" name="Freihand 23">
                <a:extLst>
                  <a:ext uri="{FF2B5EF4-FFF2-40B4-BE49-F238E27FC236}">
                    <a16:creationId xmlns:a16="http://schemas.microsoft.com/office/drawing/2014/main" id="{DF6ACBD7-0832-41C4-9049-758AC4CA0E3D}"/>
                  </a:ext>
                </a:extLst>
              </p:cNvPr>
              <p:cNvPicPr/>
              <p:nvPr/>
            </p:nvPicPr>
            <p:blipFill>
              <a:blip r:embed="rId44"/>
              <a:stretch>
                <a:fillRect/>
              </a:stretch>
            </p:blipFill>
            <p:spPr>
              <a:xfrm>
                <a:off x="1597053" y="2184360"/>
                <a:ext cx="27468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5" name="Freihand 24">
                <a:extLst>
                  <a:ext uri="{FF2B5EF4-FFF2-40B4-BE49-F238E27FC236}">
                    <a16:creationId xmlns:a16="http://schemas.microsoft.com/office/drawing/2014/main" id="{D6DCC836-A7A0-40BA-8D96-7246946FD772}"/>
                  </a:ext>
                </a:extLst>
              </p14:cNvPr>
              <p14:cNvContentPartPr/>
              <p14:nvPr/>
            </p14:nvContentPartPr>
            <p14:xfrm>
              <a:off x="1851933" y="2177160"/>
              <a:ext cx="85680" cy="110520"/>
            </p14:xfrm>
          </p:contentPart>
        </mc:Choice>
        <mc:Fallback>
          <p:pic>
            <p:nvPicPr>
              <p:cNvPr id="25" name="Freihand 24">
                <a:extLst>
                  <a:ext uri="{FF2B5EF4-FFF2-40B4-BE49-F238E27FC236}">
                    <a16:creationId xmlns:a16="http://schemas.microsoft.com/office/drawing/2014/main" id="{D6DCC836-A7A0-40BA-8D96-7246946FD772}"/>
                  </a:ext>
                </a:extLst>
              </p:cNvPr>
              <p:cNvPicPr/>
              <p:nvPr/>
            </p:nvPicPr>
            <p:blipFill>
              <a:blip r:embed="rId46"/>
              <a:stretch>
                <a:fillRect/>
              </a:stretch>
            </p:blipFill>
            <p:spPr>
              <a:xfrm>
                <a:off x="1847613" y="2172840"/>
                <a:ext cx="943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6" name="Freihand 25">
                <a:extLst>
                  <a:ext uri="{FF2B5EF4-FFF2-40B4-BE49-F238E27FC236}">
                    <a16:creationId xmlns:a16="http://schemas.microsoft.com/office/drawing/2014/main" id="{7A5693C0-0C51-4B2C-BE80-7384F729002C}"/>
                  </a:ext>
                </a:extLst>
              </p14:cNvPr>
              <p14:cNvContentPartPr/>
              <p14:nvPr/>
            </p14:nvContentPartPr>
            <p14:xfrm>
              <a:off x="1943013" y="2050080"/>
              <a:ext cx="213120" cy="174960"/>
            </p14:xfrm>
          </p:contentPart>
        </mc:Choice>
        <mc:Fallback>
          <p:pic>
            <p:nvPicPr>
              <p:cNvPr id="26" name="Freihand 25">
                <a:extLst>
                  <a:ext uri="{FF2B5EF4-FFF2-40B4-BE49-F238E27FC236}">
                    <a16:creationId xmlns:a16="http://schemas.microsoft.com/office/drawing/2014/main" id="{7A5693C0-0C51-4B2C-BE80-7384F729002C}"/>
                  </a:ext>
                </a:extLst>
              </p:cNvPr>
              <p:cNvPicPr/>
              <p:nvPr/>
            </p:nvPicPr>
            <p:blipFill>
              <a:blip r:embed="rId48"/>
              <a:stretch>
                <a:fillRect/>
              </a:stretch>
            </p:blipFill>
            <p:spPr>
              <a:xfrm>
                <a:off x="1938693" y="2045760"/>
                <a:ext cx="2217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27" name="Freihand 26">
                <a:extLst>
                  <a:ext uri="{FF2B5EF4-FFF2-40B4-BE49-F238E27FC236}">
                    <a16:creationId xmlns:a16="http://schemas.microsoft.com/office/drawing/2014/main" id="{6EFCF66D-9B3D-40FE-B0B0-85E32E1726D9}"/>
                  </a:ext>
                </a:extLst>
              </p14:cNvPr>
              <p14:cNvContentPartPr/>
              <p14:nvPr/>
            </p14:nvContentPartPr>
            <p14:xfrm>
              <a:off x="2173413" y="2040000"/>
              <a:ext cx="72000" cy="79200"/>
            </p14:xfrm>
          </p:contentPart>
        </mc:Choice>
        <mc:Fallback>
          <p:pic>
            <p:nvPicPr>
              <p:cNvPr id="27" name="Freihand 26">
                <a:extLst>
                  <a:ext uri="{FF2B5EF4-FFF2-40B4-BE49-F238E27FC236}">
                    <a16:creationId xmlns:a16="http://schemas.microsoft.com/office/drawing/2014/main" id="{6EFCF66D-9B3D-40FE-B0B0-85E32E1726D9}"/>
                  </a:ext>
                </a:extLst>
              </p:cNvPr>
              <p:cNvPicPr/>
              <p:nvPr/>
            </p:nvPicPr>
            <p:blipFill>
              <a:blip r:embed="rId50"/>
              <a:stretch>
                <a:fillRect/>
              </a:stretch>
            </p:blipFill>
            <p:spPr>
              <a:xfrm>
                <a:off x="2169093" y="2035680"/>
                <a:ext cx="8064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28" name="Freihand 27">
                <a:extLst>
                  <a:ext uri="{FF2B5EF4-FFF2-40B4-BE49-F238E27FC236}">
                    <a16:creationId xmlns:a16="http://schemas.microsoft.com/office/drawing/2014/main" id="{374636B5-D7D9-4C55-A3B7-995CD17FACD3}"/>
                  </a:ext>
                </a:extLst>
              </p14:cNvPr>
              <p14:cNvContentPartPr/>
              <p14:nvPr/>
            </p14:nvContentPartPr>
            <p14:xfrm>
              <a:off x="2246133" y="1969440"/>
              <a:ext cx="159840" cy="124200"/>
            </p14:xfrm>
          </p:contentPart>
        </mc:Choice>
        <mc:Fallback>
          <p:pic>
            <p:nvPicPr>
              <p:cNvPr id="28" name="Freihand 27">
                <a:extLst>
                  <a:ext uri="{FF2B5EF4-FFF2-40B4-BE49-F238E27FC236}">
                    <a16:creationId xmlns:a16="http://schemas.microsoft.com/office/drawing/2014/main" id="{374636B5-D7D9-4C55-A3B7-995CD17FACD3}"/>
                  </a:ext>
                </a:extLst>
              </p:cNvPr>
              <p:cNvPicPr/>
              <p:nvPr/>
            </p:nvPicPr>
            <p:blipFill>
              <a:blip r:embed="rId52"/>
              <a:stretch>
                <a:fillRect/>
              </a:stretch>
            </p:blipFill>
            <p:spPr>
              <a:xfrm>
                <a:off x="2241813" y="1965120"/>
                <a:ext cx="1684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29" name="Freihand 28">
                <a:extLst>
                  <a:ext uri="{FF2B5EF4-FFF2-40B4-BE49-F238E27FC236}">
                    <a16:creationId xmlns:a16="http://schemas.microsoft.com/office/drawing/2014/main" id="{5F04D45C-27DB-46E8-B069-A992B56B5E0B}"/>
                  </a:ext>
                </a:extLst>
              </p14:cNvPr>
              <p14:cNvContentPartPr/>
              <p14:nvPr/>
            </p14:nvContentPartPr>
            <p14:xfrm>
              <a:off x="2337573" y="1964400"/>
              <a:ext cx="214200" cy="61560"/>
            </p14:xfrm>
          </p:contentPart>
        </mc:Choice>
        <mc:Fallback>
          <p:pic>
            <p:nvPicPr>
              <p:cNvPr id="29" name="Freihand 28">
                <a:extLst>
                  <a:ext uri="{FF2B5EF4-FFF2-40B4-BE49-F238E27FC236}">
                    <a16:creationId xmlns:a16="http://schemas.microsoft.com/office/drawing/2014/main" id="{5F04D45C-27DB-46E8-B069-A992B56B5E0B}"/>
                  </a:ext>
                </a:extLst>
              </p:cNvPr>
              <p:cNvPicPr/>
              <p:nvPr/>
            </p:nvPicPr>
            <p:blipFill>
              <a:blip r:embed="rId54"/>
              <a:stretch>
                <a:fillRect/>
              </a:stretch>
            </p:blipFill>
            <p:spPr>
              <a:xfrm>
                <a:off x="2333253" y="1960080"/>
                <a:ext cx="2228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5" name="Freihand 34">
                <a:extLst>
                  <a:ext uri="{FF2B5EF4-FFF2-40B4-BE49-F238E27FC236}">
                    <a16:creationId xmlns:a16="http://schemas.microsoft.com/office/drawing/2014/main" id="{B50B4B7C-1C25-4F9F-BE25-50216480CF8A}"/>
                  </a:ext>
                </a:extLst>
              </p14:cNvPr>
              <p14:cNvContentPartPr/>
              <p14:nvPr/>
            </p14:nvContentPartPr>
            <p14:xfrm>
              <a:off x="830973" y="1491720"/>
              <a:ext cx="44280" cy="2089080"/>
            </p14:xfrm>
          </p:contentPart>
        </mc:Choice>
        <mc:Fallback>
          <p:pic>
            <p:nvPicPr>
              <p:cNvPr id="35" name="Freihand 34">
                <a:extLst>
                  <a:ext uri="{FF2B5EF4-FFF2-40B4-BE49-F238E27FC236}">
                    <a16:creationId xmlns:a16="http://schemas.microsoft.com/office/drawing/2014/main" id="{B50B4B7C-1C25-4F9F-BE25-50216480CF8A}"/>
                  </a:ext>
                </a:extLst>
              </p:cNvPr>
              <p:cNvPicPr/>
              <p:nvPr/>
            </p:nvPicPr>
            <p:blipFill>
              <a:blip r:embed="rId56"/>
              <a:stretch>
                <a:fillRect/>
              </a:stretch>
            </p:blipFill>
            <p:spPr>
              <a:xfrm>
                <a:off x="826653" y="1487400"/>
                <a:ext cx="52920" cy="209772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6" name="Freihand 35">
                <a:extLst>
                  <a:ext uri="{FF2B5EF4-FFF2-40B4-BE49-F238E27FC236}">
                    <a16:creationId xmlns:a16="http://schemas.microsoft.com/office/drawing/2014/main" id="{BB9D912E-8E01-4A1B-B953-62358056ED58}"/>
                  </a:ext>
                </a:extLst>
              </p14:cNvPr>
              <p14:cNvContentPartPr/>
              <p14:nvPr/>
            </p14:nvContentPartPr>
            <p14:xfrm>
              <a:off x="683733" y="1301280"/>
              <a:ext cx="259200" cy="461160"/>
            </p14:xfrm>
          </p:contentPart>
        </mc:Choice>
        <mc:Fallback>
          <p:pic>
            <p:nvPicPr>
              <p:cNvPr id="36" name="Freihand 35">
                <a:extLst>
                  <a:ext uri="{FF2B5EF4-FFF2-40B4-BE49-F238E27FC236}">
                    <a16:creationId xmlns:a16="http://schemas.microsoft.com/office/drawing/2014/main" id="{BB9D912E-8E01-4A1B-B953-62358056ED58}"/>
                  </a:ext>
                </a:extLst>
              </p:cNvPr>
              <p:cNvPicPr/>
              <p:nvPr/>
            </p:nvPicPr>
            <p:blipFill>
              <a:blip r:embed="rId58"/>
              <a:stretch>
                <a:fillRect/>
              </a:stretch>
            </p:blipFill>
            <p:spPr>
              <a:xfrm>
                <a:off x="679413" y="1296960"/>
                <a:ext cx="267840" cy="4698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8" name="Freihand 37">
                <a:extLst>
                  <a:ext uri="{FF2B5EF4-FFF2-40B4-BE49-F238E27FC236}">
                    <a16:creationId xmlns:a16="http://schemas.microsoft.com/office/drawing/2014/main" id="{66FEAF96-E9C9-4351-B009-0803649CAC79}"/>
                  </a:ext>
                </a:extLst>
              </p14:cNvPr>
              <p14:cNvContentPartPr/>
              <p14:nvPr/>
            </p14:nvContentPartPr>
            <p14:xfrm>
              <a:off x="639813" y="3849000"/>
              <a:ext cx="146520" cy="252720"/>
            </p14:xfrm>
          </p:contentPart>
        </mc:Choice>
        <mc:Fallback>
          <p:pic>
            <p:nvPicPr>
              <p:cNvPr id="38" name="Freihand 37">
                <a:extLst>
                  <a:ext uri="{FF2B5EF4-FFF2-40B4-BE49-F238E27FC236}">
                    <a16:creationId xmlns:a16="http://schemas.microsoft.com/office/drawing/2014/main" id="{66FEAF96-E9C9-4351-B009-0803649CAC79}"/>
                  </a:ext>
                </a:extLst>
              </p:cNvPr>
              <p:cNvPicPr/>
              <p:nvPr/>
            </p:nvPicPr>
            <p:blipFill>
              <a:blip r:embed="rId60"/>
              <a:stretch>
                <a:fillRect/>
              </a:stretch>
            </p:blipFill>
            <p:spPr>
              <a:xfrm>
                <a:off x="635493" y="3844680"/>
                <a:ext cx="15516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39" name="Freihand 38">
                <a:extLst>
                  <a:ext uri="{FF2B5EF4-FFF2-40B4-BE49-F238E27FC236}">
                    <a16:creationId xmlns:a16="http://schemas.microsoft.com/office/drawing/2014/main" id="{25AEE5D4-2A5E-433C-B17D-4E62B9F886BC}"/>
                  </a:ext>
                </a:extLst>
              </p14:cNvPr>
              <p14:cNvContentPartPr/>
              <p14:nvPr/>
            </p14:nvContentPartPr>
            <p14:xfrm>
              <a:off x="814053" y="3814800"/>
              <a:ext cx="208080" cy="227880"/>
            </p14:xfrm>
          </p:contentPart>
        </mc:Choice>
        <mc:Fallback>
          <p:pic>
            <p:nvPicPr>
              <p:cNvPr id="39" name="Freihand 38">
                <a:extLst>
                  <a:ext uri="{FF2B5EF4-FFF2-40B4-BE49-F238E27FC236}">
                    <a16:creationId xmlns:a16="http://schemas.microsoft.com/office/drawing/2014/main" id="{25AEE5D4-2A5E-433C-B17D-4E62B9F886BC}"/>
                  </a:ext>
                </a:extLst>
              </p:cNvPr>
              <p:cNvPicPr/>
              <p:nvPr/>
            </p:nvPicPr>
            <p:blipFill>
              <a:blip r:embed="rId62"/>
              <a:stretch>
                <a:fillRect/>
              </a:stretch>
            </p:blipFill>
            <p:spPr>
              <a:xfrm>
                <a:off x="809733" y="3810480"/>
                <a:ext cx="216720" cy="2365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0" name="Freihand 39">
                <a:extLst>
                  <a:ext uri="{FF2B5EF4-FFF2-40B4-BE49-F238E27FC236}">
                    <a16:creationId xmlns:a16="http://schemas.microsoft.com/office/drawing/2014/main" id="{E52CC860-E87A-422A-B24C-9C85041BDE80}"/>
                  </a:ext>
                </a:extLst>
              </p14:cNvPr>
              <p14:cNvContentPartPr/>
              <p14:nvPr/>
            </p14:nvContentPartPr>
            <p14:xfrm>
              <a:off x="998373" y="3899400"/>
              <a:ext cx="156240" cy="217080"/>
            </p14:xfrm>
          </p:contentPart>
        </mc:Choice>
        <mc:Fallback>
          <p:pic>
            <p:nvPicPr>
              <p:cNvPr id="40" name="Freihand 39">
                <a:extLst>
                  <a:ext uri="{FF2B5EF4-FFF2-40B4-BE49-F238E27FC236}">
                    <a16:creationId xmlns:a16="http://schemas.microsoft.com/office/drawing/2014/main" id="{E52CC860-E87A-422A-B24C-9C85041BDE80}"/>
                  </a:ext>
                </a:extLst>
              </p:cNvPr>
              <p:cNvPicPr/>
              <p:nvPr/>
            </p:nvPicPr>
            <p:blipFill>
              <a:blip r:embed="rId64"/>
              <a:stretch>
                <a:fillRect/>
              </a:stretch>
            </p:blipFill>
            <p:spPr>
              <a:xfrm>
                <a:off x="994053" y="3895080"/>
                <a:ext cx="16488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1" name="Freihand 40">
                <a:extLst>
                  <a:ext uri="{FF2B5EF4-FFF2-40B4-BE49-F238E27FC236}">
                    <a16:creationId xmlns:a16="http://schemas.microsoft.com/office/drawing/2014/main" id="{2085DC3B-393A-489B-A02B-FF2F4512E692}"/>
                  </a:ext>
                </a:extLst>
              </p14:cNvPr>
              <p14:cNvContentPartPr/>
              <p14:nvPr/>
            </p14:nvContentPartPr>
            <p14:xfrm>
              <a:off x="1338213" y="3851160"/>
              <a:ext cx="229320" cy="148320"/>
            </p14:xfrm>
          </p:contentPart>
        </mc:Choice>
        <mc:Fallback>
          <p:pic>
            <p:nvPicPr>
              <p:cNvPr id="41" name="Freihand 40">
                <a:extLst>
                  <a:ext uri="{FF2B5EF4-FFF2-40B4-BE49-F238E27FC236}">
                    <a16:creationId xmlns:a16="http://schemas.microsoft.com/office/drawing/2014/main" id="{2085DC3B-393A-489B-A02B-FF2F4512E692}"/>
                  </a:ext>
                </a:extLst>
              </p:cNvPr>
              <p:cNvPicPr/>
              <p:nvPr/>
            </p:nvPicPr>
            <p:blipFill>
              <a:blip r:embed="rId66"/>
              <a:stretch>
                <a:fillRect/>
              </a:stretch>
            </p:blipFill>
            <p:spPr>
              <a:xfrm>
                <a:off x="1333893" y="3846840"/>
                <a:ext cx="237960" cy="15696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2" name="Freihand 41">
                <a:extLst>
                  <a:ext uri="{FF2B5EF4-FFF2-40B4-BE49-F238E27FC236}">
                    <a16:creationId xmlns:a16="http://schemas.microsoft.com/office/drawing/2014/main" id="{9278190B-B8BD-42DC-A596-3559A58B6FE9}"/>
                  </a:ext>
                </a:extLst>
              </p14:cNvPr>
              <p14:cNvContentPartPr/>
              <p14:nvPr/>
            </p14:nvContentPartPr>
            <p14:xfrm>
              <a:off x="1563213" y="3800760"/>
              <a:ext cx="40680" cy="24120"/>
            </p14:xfrm>
          </p:contentPart>
        </mc:Choice>
        <mc:Fallback>
          <p:pic>
            <p:nvPicPr>
              <p:cNvPr id="42" name="Freihand 41">
                <a:extLst>
                  <a:ext uri="{FF2B5EF4-FFF2-40B4-BE49-F238E27FC236}">
                    <a16:creationId xmlns:a16="http://schemas.microsoft.com/office/drawing/2014/main" id="{9278190B-B8BD-42DC-A596-3559A58B6FE9}"/>
                  </a:ext>
                </a:extLst>
              </p:cNvPr>
              <p:cNvPicPr/>
              <p:nvPr/>
            </p:nvPicPr>
            <p:blipFill>
              <a:blip r:embed="rId68"/>
              <a:stretch>
                <a:fillRect/>
              </a:stretch>
            </p:blipFill>
            <p:spPr>
              <a:xfrm>
                <a:off x="1558893" y="3796440"/>
                <a:ext cx="4932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3" name="Freihand 42">
                <a:extLst>
                  <a:ext uri="{FF2B5EF4-FFF2-40B4-BE49-F238E27FC236}">
                    <a16:creationId xmlns:a16="http://schemas.microsoft.com/office/drawing/2014/main" id="{31A4E45A-C0C4-4850-80D9-A7628D50639D}"/>
                  </a:ext>
                </a:extLst>
              </p14:cNvPr>
              <p14:cNvContentPartPr/>
              <p14:nvPr/>
            </p14:nvContentPartPr>
            <p14:xfrm>
              <a:off x="1684893" y="3745320"/>
              <a:ext cx="294840" cy="298080"/>
            </p14:xfrm>
          </p:contentPart>
        </mc:Choice>
        <mc:Fallback>
          <p:pic>
            <p:nvPicPr>
              <p:cNvPr id="43" name="Freihand 42">
                <a:extLst>
                  <a:ext uri="{FF2B5EF4-FFF2-40B4-BE49-F238E27FC236}">
                    <a16:creationId xmlns:a16="http://schemas.microsoft.com/office/drawing/2014/main" id="{31A4E45A-C0C4-4850-80D9-A7628D50639D}"/>
                  </a:ext>
                </a:extLst>
              </p:cNvPr>
              <p:cNvPicPr/>
              <p:nvPr/>
            </p:nvPicPr>
            <p:blipFill>
              <a:blip r:embed="rId70"/>
              <a:stretch>
                <a:fillRect/>
              </a:stretch>
            </p:blipFill>
            <p:spPr>
              <a:xfrm>
                <a:off x="1680573" y="3741000"/>
                <a:ext cx="303480" cy="306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4" name="Freihand 43">
                <a:extLst>
                  <a:ext uri="{FF2B5EF4-FFF2-40B4-BE49-F238E27FC236}">
                    <a16:creationId xmlns:a16="http://schemas.microsoft.com/office/drawing/2014/main" id="{0C36D30C-BEBA-4810-9660-ED8DD8A9F230}"/>
                  </a:ext>
                </a:extLst>
              </p14:cNvPr>
              <p14:cNvContentPartPr/>
              <p14:nvPr/>
            </p14:nvContentPartPr>
            <p14:xfrm>
              <a:off x="1045533" y="4237080"/>
              <a:ext cx="182160" cy="248760"/>
            </p14:xfrm>
          </p:contentPart>
        </mc:Choice>
        <mc:Fallback>
          <p:pic>
            <p:nvPicPr>
              <p:cNvPr id="44" name="Freihand 43">
                <a:extLst>
                  <a:ext uri="{FF2B5EF4-FFF2-40B4-BE49-F238E27FC236}">
                    <a16:creationId xmlns:a16="http://schemas.microsoft.com/office/drawing/2014/main" id="{0C36D30C-BEBA-4810-9660-ED8DD8A9F230}"/>
                  </a:ext>
                </a:extLst>
              </p:cNvPr>
              <p:cNvPicPr/>
              <p:nvPr/>
            </p:nvPicPr>
            <p:blipFill>
              <a:blip r:embed="rId72"/>
              <a:stretch>
                <a:fillRect/>
              </a:stretch>
            </p:blipFill>
            <p:spPr>
              <a:xfrm>
                <a:off x="1041213" y="4232760"/>
                <a:ext cx="190800" cy="2574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5" name="Freihand 44">
                <a:extLst>
                  <a:ext uri="{FF2B5EF4-FFF2-40B4-BE49-F238E27FC236}">
                    <a16:creationId xmlns:a16="http://schemas.microsoft.com/office/drawing/2014/main" id="{936B7BE0-39A4-4F8B-9C83-BCBCE42E9523}"/>
                  </a:ext>
                </a:extLst>
              </p14:cNvPr>
              <p14:cNvContentPartPr/>
              <p14:nvPr/>
            </p14:nvContentPartPr>
            <p14:xfrm>
              <a:off x="1187373" y="4212600"/>
              <a:ext cx="348480" cy="195120"/>
            </p14:xfrm>
          </p:contentPart>
        </mc:Choice>
        <mc:Fallback>
          <p:pic>
            <p:nvPicPr>
              <p:cNvPr id="45" name="Freihand 44">
                <a:extLst>
                  <a:ext uri="{FF2B5EF4-FFF2-40B4-BE49-F238E27FC236}">
                    <a16:creationId xmlns:a16="http://schemas.microsoft.com/office/drawing/2014/main" id="{936B7BE0-39A4-4F8B-9C83-BCBCE42E9523}"/>
                  </a:ext>
                </a:extLst>
              </p:cNvPr>
              <p:cNvPicPr/>
              <p:nvPr/>
            </p:nvPicPr>
            <p:blipFill>
              <a:blip r:embed="rId74"/>
              <a:stretch>
                <a:fillRect/>
              </a:stretch>
            </p:blipFill>
            <p:spPr>
              <a:xfrm>
                <a:off x="1183053" y="4208280"/>
                <a:ext cx="35712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6" name="Freihand 45">
                <a:extLst>
                  <a:ext uri="{FF2B5EF4-FFF2-40B4-BE49-F238E27FC236}">
                    <a16:creationId xmlns:a16="http://schemas.microsoft.com/office/drawing/2014/main" id="{7FAC82D3-EF04-4E4C-B39B-5485B86DFC97}"/>
                  </a:ext>
                </a:extLst>
              </p14:cNvPr>
              <p14:cNvContentPartPr/>
              <p14:nvPr/>
            </p14:nvContentPartPr>
            <p14:xfrm>
              <a:off x="1462773" y="4271280"/>
              <a:ext cx="94680" cy="3960"/>
            </p14:xfrm>
          </p:contentPart>
        </mc:Choice>
        <mc:Fallback>
          <p:pic>
            <p:nvPicPr>
              <p:cNvPr id="46" name="Freihand 45">
                <a:extLst>
                  <a:ext uri="{FF2B5EF4-FFF2-40B4-BE49-F238E27FC236}">
                    <a16:creationId xmlns:a16="http://schemas.microsoft.com/office/drawing/2014/main" id="{7FAC82D3-EF04-4E4C-B39B-5485B86DFC97}"/>
                  </a:ext>
                </a:extLst>
              </p:cNvPr>
              <p:cNvPicPr/>
              <p:nvPr/>
            </p:nvPicPr>
            <p:blipFill>
              <a:blip r:embed="rId76"/>
              <a:stretch>
                <a:fillRect/>
              </a:stretch>
            </p:blipFill>
            <p:spPr>
              <a:xfrm>
                <a:off x="1458453" y="4266960"/>
                <a:ext cx="103320" cy="1260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7" name="Freihand 46">
                <a:extLst>
                  <a:ext uri="{FF2B5EF4-FFF2-40B4-BE49-F238E27FC236}">
                    <a16:creationId xmlns:a16="http://schemas.microsoft.com/office/drawing/2014/main" id="{D341F95A-8809-452A-A809-C63F71583FE7}"/>
                  </a:ext>
                </a:extLst>
              </p14:cNvPr>
              <p14:cNvContentPartPr/>
              <p14:nvPr/>
            </p14:nvContentPartPr>
            <p14:xfrm>
              <a:off x="1609653" y="4250040"/>
              <a:ext cx="168840" cy="110520"/>
            </p14:xfrm>
          </p:contentPart>
        </mc:Choice>
        <mc:Fallback>
          <p:pic>
            <p:nvPicPr>
              <p:cNvPr id="47" name="Freihand 46">
                <a:extLst>
                  <a:ext uri="{FF2B5EF4-FFF2-40B4-BE49-F238E27FC236}">
                    <a16:creationId xmlns:a16="http://schemas.microsoft.com/office/drawing/2014/main" id="{D341F95A-8809-452A-A809-C63F71583FE7}"/>
                  </a:ext>
                </a:extLst>
              </p:cNvPr>
              <p:cNvPicPr/>
              <p:nvPr/>
            </p:nvPicPr>
            <p:blipFill>
              <a:blip r:embed="rId78"/>
              <a:stretch>
                <a:fillRect/>
              </a:stretch>
            </p:blipFill>
            <p:spPr>
              <a:xfrm>
                <a:off x="1605333" y="4245720"/>
                <a:ext cx="17748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48" name="Freihand 47">
                <a:extLst>
                  <a:ext uri="{FF2B5EF4-FFF2-40B4-BE49-F238E27FC236}">
                    <a16:creationId xmlns:a16="http://schemas.microsoft.com/office/drawing/2014/main" id="{6DB11AF0-1B7C-45CA-AD87-A8E3B191331F}"/>
                  </a:ext>
                </a:extLst>
              </p14:cNvPr>
              <p14:cNvContentPartPr/>
              <p14:nvPr/>
            </p14:nvContentPartPr>
            <p14:xfrm>
              <a:off x="1088013" y="4603920"/>
              <a:ext cx="289800" cy="106560"/>
            </p14:xfrm>
          </p:contentPart>
        </mc:Choice>
        <mc:Fallback>
          <p:pic>
            <p:nvPicPr>
              <p:cNvPr id="48" name="Freihand 47">
                <a:extLst>
                  <a:ext uri="{FF2B5EF4-FFF2-40B4-BE49-F238E27FC236}">
                    <a16:creationId xmlns:a16="http://schemas.microsoft.com/office/drawing/2014/main" id="{6DB11AF0-1B7C-45CA-AD87-A8E3B191331F}"/>
                  </a:ext>
                </a:extLst>
              </p:cNvPr>
              <p:cNvPicPr/>
              <p:nvPr/>
            </p:nvPicPr>
            <p:blipFill>
              <a:blip r:embed="rId80"/>
              <a:stretch>
                <a:fillRect/>
              </a:stretch>
            </p:blipFill>
            <p:spPr>
              <a:xfrm>
                <a:off x="1083693" y="4599600"/>
                <a:ext cx="29844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49" name="Freihand 48">
                <a:extLst>
                  <a:ext uri="{FF2B5EF4-FFF2-40B4-BE49-F238E27FC236}">
                    <a16:creationId xmlns:a16="http://schemas.microsoft.com/office/drawing/2014/main" id="{74BF5889-92E0-4A8D-816A-D8073E8920C5}"/>
                  </a:ext>
                </a:extLst>
              </p14:cNvPr>
              <p14:cNvContentPartPr/>
              <p14:nvPr/>
            </p14:nvContentPartPr>
            <p14:xfrm>
              <a:off x="1285653" y="4516800"/>
              <a:ext cx="360" cy="360"/>
            </p14:xfrm>
          </p:contentPart>
        </mc:Choice>
        <mc:Fallback>
          <p:pic>
            <p:nvPicPr>
              <p:cNvPr id="49" name="Freihand 48">
                <a:extLst>
                  <a:ext uri="{FF2B5EF4-FFF2-40B4-BE49-F238E27FC236}">
                    <a16:creationId xmlns:a16="http://schemas.microsoft.com/office/drawing/2014/main" id="{74BF5889-92E0-4A8D-816A-D8073E8920C5}"/>
                  </a:ext>
                </a:extLst>
              </p:cNvPr>
              <p:cNvPicPr/>
              <p:nvPr/>
            </p:nvPicPr>
            <p:blipFill>
              <a:blip r:embed="rId82"/>
              <a:stretch>
                <a:fillRect/>
              </a:stretch>
            </p:blipFill>
            <p:spPr>
              <a:xfrm>
                <a:off x="1281333" y="4512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1" name="Freihand 50">
                <a:extLst>
                  <a:ext uri="{FF2B5EF4-FFF2-40B4-BE49-F238E27FC236}">
                    <a16:creationId xmlns:a16="http://schemas.microsoft.com/office/drawing/2014/main" id="{3012DC5D-14AC-4257-AF4D-519E321141B7}"/>
                  </a:ext>
                </a:extLst>
              </p14:cNvPr>
              <p14:cNvContentPartPr/>
              <p14:nvPr/>
            </p14:nvContentPartPr>
            <p14:xfrm>
              <a:off x="1516413" y="4492320"/>
              <a:ext cx="214560" cy="118440"/>
            </p14:xfrm>
          </p:contentPart>
        </mc:Choice>
        <mc:Fallback>
          <p:pic>
            <p:nvPicPr>
              <p:cNvPr id="51" name="Freihand 50">
                <a:extLst>
                  <a:ext uri="{FF2B5EF4-FFF2-40B4-BE49-F238E27FC236}">
                    <a16:creationId xmlns:a16="http://schemas.microsoft.com/office/drawing/2014/main" id="{3012DC5D-14AC-4257-AF4D-519E321141B7}"/>
                  </a:ext>
                </a:extLst>
              </p:cNvPr>
              <p:cNvPicPr/>
              <p:nvPr/>
            </p:nvPicPr>
            <p:blipFill>
              <a:blip r:embed="rId84"/>
              <a:stretch>
                <a:fillRect/>
              </a:stretch>
            </p:blipFill>
            <p:spPr>
              <a:xfrm>
                <a:off x="1512093" y="4488000"/>
                <a:ext cx="22320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2" name="Freihand 51">
                <a:extLst>
                  <a:ext uri="{FF2B5EF4-FFF2-40B4-BE49-F238E27FC236}">
                    <a16:creationId xmlns:a16="http://schemas.microsoft.com/office/drawing/2014/main" id="{86FBF357-4A54-47F2-96EA-B9F852713799}"/>
                  </a:ext>
                </a:extLst>
              </p14:cNvPr>
              <p14:cNvContentPartPr/>
              <p14:nvPr/>
            </p14:nvContentPartPr>
            <p14:xfrm>
              <a:off x="1692453" y="4358760"/>
              <a:ext cx="57240" cy="58320"/>
            </p14:xfrm>
          </p:contentPart>
        </mc:Choice>
        <mc:Fallback>
          <p:pic>
            <p:nvPicPr>
              <p:cNvPr id="52" name="Freihand 51">
                <a:extLst>
                  <a:ext uri="{FF2B5EF4-FFF2-40B4-BE49-F238E27FC236}">
                    <a16:creationId xmlns:a16="http://schemas.microsoft.com/office/drawing/2014/main" id="{86FBF357-4A54-47F2-96EA-B9F852713799}"/>
                  </a:ext>
                </a:extLst>
              </p:cNvPr>
              <p:cNvPicPr/>
              <p:nvPr/>
            </p:nvPicPr>
            <p:blipFill>
              <a:blip r:embed="rId86"/>
              <a:stretch>
                <a:fillRect/>
              </a:stretch>
            </p:blipFill>
            <p:spPr>
              <a:xfrm>
                <a:off x="1688133" y="4354440"/>
                <a:ext cx="6588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3" name="Freihand 52">
                <a:extLst>
                  <a:ext uri="{FF2B5EF4-FFF2-40B4-BE49-F238E27FC236}">
                    <a16:creationId xmlns:a16="http://schemas.microsoft.com/office/drawing/2014/main" id="{4BEC9BE1-7B57-4303-A929-057A8487C04B}"/>
                  </a:ext>
                </a:extLst>
              </p14:cNvPr>
              <p14:cNvContentPartPr/>
              <p14:nvPr/>
            </p14:nvContentPartPr>
            <p14:xfrm>
              <a:off x="1763013" y="4306920"/>
              <a:ext cx="230400" cy="179640"/>
            </p14:xfrm>
          </p:contentPart>
        </mc:Choice>
        <mc:Fallback>
          <p:pic>
            <p:nvPicPr>
              <p:cNvPr id="53" name="Freihand 52">
                <a:extLst>
                  <a:ext uri="{FF2B5EF4-FFF2-40B4-BE49-F238E27FC236}">
                    <a16:creationId xmlns:a16="http://schemas.microsoft.com/office/drawing/2014/main" id="{4BEC9BE1-7B57-4303-A929-057A8487C04B}"/>
                  </a:ext>
                </a:extLst>
              </p:cNvPr>
              <p:cNvPicPr/>
              <p:nvPr/>
            </p:nvPicPr>
            <p:blipFill>
              <a:blip r:embed="rId88"/>
              <a:stretch>
                <a:fillRect/>
              </a:stretch>
            </p:blipFill>
            <p:spPr>
              <a:xfrm>
                <a:off x="1758693" y="4302600"/>
                <a:ext cx="23904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4" name="Freihand 53">
                <a:extLst>
                  <a:ext uri="{FF2B5EF4-FFF2-40B4-BE49-F238E27FC236}">
                    <a16:creationId xmlns:a16="http://schemas.microsoft.com/office/drawing/2014/main" id="{ED858968-1911-4149-B7A8-727FB97DA831}"/>
                  </a:ext>
                </a:extLst>
              </p14:cNvPr>
              <p14:cNvContentPartPr/>
              <p14:nvPr/>
            </p14:nvContentPartPr>
            <p14:xfrm>
              <a:off x="2002773" y="4213320"/>
              <a:ext cx="294480" cy="168480"/>
            </p14:xfrm>
          </p:contentPart>
        </mc:Choice>
        <mc:Fallback>
          <p:pic>
            <p:nvPicPr>
              <p:cNvPr id="54" name="Freihand 53">
                <a:extLst>
                  <a:ext uri="{FF2B5EF4-FFF2-40B4-BE49-F238E27FC236}">
                    <a16:creationId xmlns:a16="http://schemas.microsoft.com/office/drawing/2014/main" id="{ED858968-1911-4149-B7A8-727FB97DA831}"/>
                  </a:ext>
                </a:extLst>
              </p:cNvPr>
              <p:cNvPicPr/>
              <p:nvPr/>
            </p:nvPicPr>
            <p:blipFill>
              <a:blip r:embed="rId90"/>
              <a:stretch>
                <a:fillRect/>
              </a:stretch>
            </p:blipFill>
            <p:spPr>
              <a:xfrm>
                <a:off x="1998453" y="4209000"/>
                <a:ext cx="3031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5" name="Freihand 54">
                <a:extLst>
                  <a:ext uri="{FF2B5EF4-FFF2-40B4-BE49-F238E27FC236}">
                    <a16:creationId xmlns:a16="http://schemas.microsoft.com/office/drawing/2014/main" id="{BF59F00B-772F-42C1-886F-7F12C683B308}"/>
                  </a:ext>
                </a:extLst>
              </p14:cNvPr>
              <p14:cNvContentPartPr/>
              <p14:nvPr/>
            </p14:nvContentPartPr>
            <p14:xfrm>
              <a:off x="2272413" y="4204320"/>
              <a:ext cx="208800" cy="104400"/>
            </p14:xfrm>
          </p:contentPart>
        </mc:Choice>
        <mc:Fallback>
          <p:pic>
            <p:nvPicPr>
              <p:cNvPr id="55" name="Freihand 54">
                <a:extLst>
                  <a:ext uri="{FF2B5EF4-FFF2-40B4-BE49-F238E27FC236}">
                    <a16:creationId xmlns:a16="http://schemas.microsoft.com/office/drawing/2014/main" id="{BF59F00B-772F-42C1-886F-7F12C683B308}"/>
                  </a:ext>
                </a:extLst>
              </p:cNvPr>
              <p:cNvPicPr/>
              <p:nvPr/>
            </p:nvPicPr>
            <p:blipFill>
              <a:blip r:embed="rId92"/>
              <a:stretch>
                <a:fillRect/>
              </a:stretch>
            </p:blipFill>
            <p:spPr>
              <a:xfrm>
                <a:off x="2268093" y="4200000"/>
                <a:ext cx="2174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6" name="Freihand 55">
                <a:extLst>
                  <a:ext uri="{FF2B5EF4-FFF2-40B4-BE49-F238E27FC236}">
                    <a16:creationId xmlns:a16="http://schemas.microsoft.com/office/drawing/2014/main" id="{DD5A77AD-CDED-4183-83BD-99C1ABE63B66}"/>
                  </a:ext>
                </a:extLst>
              </p14:cNvPr>
              <p14:cNvContentPartPr/>
              <p14:nvPr/>
            </p14:nvContentPartPr>
            <p14:xfrm>
              <a:off x="2498133" y="4135560"/>
              <a:ext cx="48240" cy="130320"/>
            </p14:xfrm>
          </p:contentPart>
        </mc:Choice>
        <mc:Fallback>
          <p:pic>
            <p:nvPicPr>
              <p:cNvPr id="56" name="Freihand 55">
                <a:extLst>
                  <a:ext uri="{FF2B5EF4-FFF2-40B4-BE49-F238E27FC236}">
                    <a16:creationId xmlns:a16="http://schemas.microsoft.com/office/drawing/2014/main" id="{DD5A77AD-CDED-4183-83BD-99C1ABE63B66}"/>
                  </a:ext>
                </a:extLst>
              </p:cNvPr>
              <p:cNvPicPr/>
              <p:nvPr/>
            </p:nvPicPr>
            <p:blipFill>
              <a:blip r:embed="rId94"/>
              <a:stretch>
                <a:fillRect/>
              </a:stretch>
            </p:blipFill>
            <p:spPr>
              <a:xfrm>
                <a:off x="2493813" y="4131240"/>
                <a:ext cx="56880" cy="13896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57" name="Freihand 56">
                <a:extLst>
                  <a:ext uri="{FF2B5EF4-FFF2-40B4-BE49-F238E27FC236}">
                    <a16:creationId xmlns:a16="http://schemas.microsoft.com/office/drawing/2014/main" id="{28679D7C-9D7C-4D1E-8FE6-8B0CEBA96B82}"/>
                  </a:ext>
                </a:extLst>
              </p14:cNvPr>
              <p14:cNvContentPartPr/>
              <p14:nvPr/>
            </p14:nvContentPartPr>
            <p14:xfrm>
              <a:off x="2451693" y="4075800"/>
              <a:ext cx="74160" cy="171360"/>
            </p14:xfrm>
          </p:contentPart>
        </mc:Choice>
        <mc:Fallback>
          <p:pic>
            <p:nvPicPr>
              <p:cNvPr id="57" name="Freihand 56">
                <a:extLst>
                  <a:ext uri="{FF2B5EF4-FFF2-40B4-BE49-F238E27FC236}">
                    <a16:creationId xmlns:a16="http://schemas.microsoft.com/office/drawing/2014/main" id="{28679D7C-9D7C-4D1E-8FE6-8B0CEBA96B82}"/>
                  </a:ext>
                </a:extLst>
              </p:cNvPr>
              <p:cNvPicPr/>
              <p:nvPr/>
            </p:nvPicPr>
            <p:blipFill>
              <a:blip r:embed="rId96"/>
              <a:stretch>
                <a:fillRect/>
              </a:stretch>
            </p:blipFill>
            <p:spPr>
              <a:xfrm>
                <a:off x="2447373" y="4071480"/>
                <a:ext cx="8280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59" name="Freihand 58">
                <a:extLst>
                  <a:ext uri="{FF2B5EF4-FFF2-40B4-BE49-F238E27FC236}">
                    <a16:creationId xmlns:a16="http://schemas.microsoft.com/office/drawing/2014/main" id="{5B5B6640-ED24-41B6-AC88-AC9C18280BB2}"/>
                  </a:ext>
                </a:extLst>
              </p14:cNvPr>
              <p14:cNvContentPartPr/>
              <p14:nvPr/>
            </p14:nvContentPartPr>
            <p14:xfrm>
              <a:off x="2405613" y="4229880"/>
              <a:ext cx="109080" cy="47880"/>
            </p14:xfrm>
          </p:contentPart>
        </mc:Choice>
        <mc:Fallback>
          <p:pic>
            <p:nvPicPr>
              <p:cNvPr id="59" name="Freihand 58">
                <a:extLst>
                  <a:ext uri="{FF2B5EF4-FFF2-40B4-BE49-F238E27FC236}">
                    <a16:creationId xmlns:a16="http://schemas.microsoft.com/office/drawing/2014/main" id="{5B5B6640-ED24-41B6-AC88-AC9C18280BB2}"/>
                  </a:ext>
                </a:extLst>
              </p:cNvPr>
              <p:cNvPicPr/>
              <p:nvPr/>
            </p:nvPicPr>
            <p:blipFill>
              <a:blip r:embed="rId98"/>
              <a:stretch>
                <a:fillRect/>
              </a:stretch>
            </p:blipFill>
            <p:spPr>
              <a:xfrm>
                <a:off x="2401293" y="4225560"/>
                <a:ext cx="117720" cy="56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0" name="Freihand 59">
                <a:extLst>
                  <a:ext uri="{FF2B5EF4-FFF2-40B4-BE49-F238E27FC236}">
                    <a16:creationId xmlns:a16="http://schemas.microsoft.com/office/drawing/2014/main" id="{F6C57CDB-1442-41BF-8BB3-7B3B0B94C103}"/>
                  </a:ext>
                </a:extLst>
              </p14:cNvPr>
              <p14:cNvContentPartPr/>
              <p14:nvPr/>
            </p14:nvContentPartPr>
            <p14:xfrm>
              <a:off x="2668053" y="3977160"/>
              <a:ext cx="208800" cy="206280"/>
            </p14:xfrm>
          </p:contentPart>
        </mc:Choice>
        <mc:Fallback>
          <p:pic>
            <p:nvPicPr>
              <p:cNvPr id="60" name="Freihand 59">
                <a:extLst>
                  <a:ext uri="{FF2B5EF4-FFF2-40B4-BE49-F238E27FC236}">
                    <a16:creationId xmlns:a16="http://schemas.microsoft.com/office/drawing/2014/main" id="{F6C57CDB-1442-41BF-8BB3-7B3B0B94C103}"/>
                  </a:ext>
                </a:extLst>
              </p:cNvPr>
              <p:cNvPicPr/>
              <p:nvPr/>
            </p:nvPicPr>
            <p:blipFill>
              <a:blip r:embed="rId100"/>
              <a:stretch>
                <a:fillRect/>
              </a:stretch>
            </p:blipFill>
            <p:spPr>
              <a:xfrm>
                <a:off x="2663733" y="3972840"/>
                <a:ext cx="217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1" name="Freihand 60">
                <a:extLst>
                  <a:ext uri="{FF2B5EF4-FFF2-40B4-BE49-F238E27FC236}">
                    <a16:creationId xmlns:a16="http://schemas.microsoft.com/office/drawing/2014/main" id="{1ED32AE2-98A8-4B29-9BE3-DC83B0322CFB}"/>
                  </a:ext>
                </a:extLst>
              </p14:cNvPr>
              <p14:cNvContentPartPr/>
              <p14:nvPr/>
            </p14:nvContentPartPr>
            <p14:xfrm>
              <a:off x="2884413" y="4058160"/>
              <a:ext cx="96480" cy="68760"/>
            </p14:xfrm>
          </p:contentPart>
        </mc:Choice>
        <mc:Fallback>
          <p:pic>
            <p:nvPicPr>
              <p:cNvPr id="61" name="Freihand 60">
                <a:extLst>
                  <a:ext uri="{FF2B5EF4-FFF2-40B4-BE49-F238E27FC236}">
                    <a16:creationId xmlns:a16="http://schemas.microsoft.com/office/drawing/2014/main" id="{1ED32AE2-98A8-4B29-9BE3-DC83B0322CFB}"/>
                  </a:ext>
                </a:extLst>
              </p:cNvPr>
              <p:cNvPicPr/>
              <p:nvPr/>
            </p:nvPicPr>
            <p:blipFill>
              <a:blip r:embed="rId102"/>
              <a:stretch>
                <a:fillRect/>
              </a:stretch>
            </p:blipFill>
            <p:spPr>
              <a:xfrm>
                <a:off x="2880093" y="4053840"/>
                <a:ext cx="10512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2" name="Freihand 61">
                <a:extLst>
                  <a:ext uri="{FF2B5EF4-FFF2-40B4-BE49-F238E27FC236}">
                    <a16:creationId xmlns:a16="http://schemas.microsoft.com/office/drawing/2014/main" id="{DBBAE259-3475-4B06-A76E-A49C4A202BE6}"/>
                  </a:ext>
                </a:extLst>
              </p14:cNvPr>
              <p14:cNvContentPartPr/>
              <p14:nvPr/>
            </p14:nvContentPartPr>
            <p14:xfrm>
              <a:off x="2990973" y="3925680"/>
              <a:ext cx="161640" cy="176040"/>
            </p14:xfrm>
          </p:contentPart>
        </mc:Choice>
        <mc:Fallback>
          <p:pic>
            <p:nvPicPr>
              <p:cNvPr id="62" name="Freihand 61">
                <a:extLst>
                  <a:ext uri="{FF2B5EF4-FFF2-40B4-BE49-F238E27FC236}">
                    <a16:creationId xmlns:a16="http://schemas.microsoft.com/office/drawing/2014/main" id="{DBBAE259-3475-4B06-A76E-A49C4A202BE6}"/>
                  </a:ext>
                </a:extLst>
              </p:cNvPr>
              <p:cNvPicPr/>
              <p:nvPr/>
            </p:nvPicPr>
            <p:blipFill>
              <a:blip r:embed="rId104"/>
              <a:stretch>
                <a:fillRect/>
              </a:stretch>
            </p:blipFill>
            <p:spPr>
              <a:xfrm>
                <a:off x="2986653" y="3921360"/>
                <a:ext cx="17028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3" name="Freihand 62">
                <a:extLst>
                  <a:ext uri="{FF2B5EF4-FFF2-40B4-BE49-F238E27FC236}">
                    <a16:creationId xmlns:a16="http://schemas.microsoft.com/office/drawing/2014/main" id="{6A0C2807-3060-4151-BB3D-DDBFFA0689CC}"/>
                  </a:ext>
                </a:extLst>
              </p14:cNvPr>
              <p14:cNvContentPartPr/>
              <p14:nvPr/>
            </p14:nvContentPartPr>
            <p14:xfrm>
              <a:off x="3158373" y="3959880"/>
              <a:ext cx="167760" cy="118800"/>
            </p14:xfrm>
          </p:contentPart>
        </mc:Choice>
        <mc:Fallback>
          <p:pic>
            <p:nvPicPr>
              <p:cNvPr id="63" name="Freihand 62">
                <a:extLst>
                  <a:ext uri="{FF2B5EF4-FFF2-40B4-BE49-F238E27FC236}">
                    <a16:creationId xmlns:a16="http://schemas.microsoft.com/office/drawing/2014/main" id="{6A0C2807-3060-4151-BB3D-DDBFFA0689CC}"/>
                  </a:ext>
                </a:extLst>
              </p:cNvPr>
              <p:cNvPicPr/>
              <p:nvPr/>
            </p:nvPicPr>
            <p:blipFill>
              <a:blip r:embed="rId106"/>
              <a:stretch>
                <a:fillRect/>
              </a:stretch>
            </p:blipFill>
            <p:spPr>
              <a:xfrm>
                <a:off x="3154053" y="3955560"/>
                <a:ext cx="17640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5" name="Freihand 64">
                <a:extLst>
                  <a:ext uri="{FF2B5EF4-FFF2-40B4-BE49-F238E27FC236}">
                    <a16:creationId xmlns:a16="http://schemas.microsoft.com/office/drawing/2014/main" id="{DD253FEF-F0C6-4CB3-8593-9E48B200BC65}"/>
                  </a:ext>
                </a:extLst>
              </p14:cNvPr>
              <p14:cNvContentPartPr/>
              <p14:nvPr/>
            </p14:nvContentPartPr>
            <p14:xfrm>
              <a:off x="949413" y="4234920"/>
              <a:ext cx="988200" cy="309600"/>
            </p14:xfrm>
          </p:contentPart>
        </mc:Choice>
        <mc:Fallback>
          <p:pic>
            <p:nvPicPr>
              <p:cNvPr id="65" name="Freihand 64">
                <a:extLst>
                  <a:ext uri="{FF2B5EF4-FFF2-40B4-BE49-F238E27FC236}">
                    <a16:creationId xmlns:a16="http://schemas.microsoft.com/office/drawing/2014/main" id="{DD253FEF-F0C6-4CB3-8593-9E48B200BC65}"/>
                  </a:ext>
                </a:extLst>
              </p:cNvPr>
              <p:cNvPicPr/>
              <p:nvPr/>
            </p:nvPicPr>
            <p:blipFill>
              <a:blip r:embed="rId108"/>
              <a:stretch>
                <a:fillRect/>
              </a:stretch>
            </p:blipFill>
            <p:spPr>
              <a:xfrm>
                <a:off x="945093" y="4230600"/>
                <a:ext cx="9968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6" name="Freihand 65">
                <a:extLst>
                  <a:ext uri="{FF2B5EF4-FFF2-40B4-BE49-F238E27FC236}">
                    <a16:creationId xmlns:a16="http://schemas.microsoft.com/office/drawing/2014/main" id="{B76A8F64-2BB8-42CF-AD07-EF57F7F978A1}"/>
                  </a:ext>
                </a:extLst>
              </p14:cNvPr>
              <p14:cNvContentPartPr/>
              <p14:nvPr/>
            </p14:nvContentPartPr>
            <p14:xfrm>
              <a:off x="1514253" y="4524360"/>
              <a:ext cx="1144800" cy="1065240"/>
            </p14:xfrm>
          </p:contentPart>
        </mc:Choice>
        <mc:Fallback>
          <p:pic>
            <p:nvPicPr>
              <p:cNvPr id="66" name="Freihand 65">
                <a:extLst>
                  <a:ext uri="{FF2B5EF4-FFF2-40B4-BE49-F238E27FC236}">
                    <a16:creationId xmlns:a16="http://schemas.microsoft.com/office/drawing/2014/main" id="{B76A8F64-2BB8-42CF-AD07-EF57F7F978A1}"/>
                  </a:ext>
                </a:extLst>
              </p:cNvPr>
              <p:cNvPicPr/>
              <p:nvPr/>
            </p:nvPicPr>
            <p:blipFill>
              <a:blip r:embed="rId110"/>
              <a:stretch>
                <a:fillRect/>
              </a:stretch>
            </p:blipFill>
            <p:spPr>
              <a:xfrm>
                <a:off x="1509933" y="4520040"/>
                <a:ext cx="1153440" cy="1073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67" name="Freihand 66">
                <a:extLst>
                  <a:ext uri="{FF2B5EF4-FFF2-40B4-BE49-F238E27FC236}">
                    <a16:creationId xmlns:a16="http://schemas.microsoft.com/office/drawing/2014/main" id="{0955359B-E2AB-4779-B139-015E72CAB043}"/>
                  </a:ext>
                </a:extLst>
              </p14:cNvPr>
              <p14:cNvContentPartPr/>
              <p14:nvPr/>
            </p14:nvContentPartPr>
            <p14:xfrm>
              <a:off x="1350453" y="4378560"/>
              <a:ext cx="374400" cy="412200"/>
            </p14:xfrm>
          </p:contentPart>
        </mc:Choice>
        <mc:Fallback>
          <p:pic>
            <p:nvPicPr>
              <p:cNvPr id="67" name="Freihand 66">
                <a:extLst>
                  <a:ext uri="{FF2B5EF4-FFF2-40B4-BE49-F238E27FC236}">
                    <a16:creationId xmlns:a16="http://schemas.microsoft.com/office/drawing/2014/main" id="{0955359B-E2AB-4779-B139-015E72CAB043}"/>
                  </a:ext>
                </a:extLst>
              </p:cNvPr>
              <p:cNvPicPr/>
              <p:nvPr/>
            </p:nvPicPr>
            <p:blipFill>
              <a:blip r:embed="rId112"/>
              <a:stretch>
                <a:fillRect/>
              </a:stretch>
            </p:blipFill>
            <p:spPr>
              <a:xfrm>
                <a:off x="1346133" y="4374240"/>
                <a:ext cx="383040" cy="42084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69" name="Freihand 68">
                <a:extLst>
                  <a:ext uri="{FF2B5EF4-FFF2-40B4-BE49-F238E27FC236}">
                    <a16:creationId xmlns:a16="http://schemas.microsoft.com/office/drawing/2014/main" id="{9BBA9730-3D4A-44BB-A64F-0BF4D42CE069}"/>
                  </a:ext>
                </a:extLst>
              </p14:cNvPr>
              <p14:cNvContentPartPr/>
              <p14:nvPr/>
            </p14:nvContentPartPr>
            <p14:xfrm>
              <a:off x="2281773" y="5665920"/>
              <a:ext cx="256680" cy="212400"/>
            </p14:xfrm>
          </p:contentPart>
        </mc:Choice>
        <mc:Fallback>
          <p:pic>
            <p:nvPicPr>
              <p:cNvPr id="69" name="Freihand 68">
                <a:extLst>
                  <a:ext uri="{FF2B5EF4-FFF2-40B4-BE49-F238E27FC236}">
                    <a16:creationId xmlns:a16="http://schemas.microsoft.com/office/drawing/2014/main" id="{9BBA9730-3D4A-44BB-A64F-0BF4D42CE069}"/>
                  </a:ext>
                </a:extLst>
              </p:cNvPr>
              <p:cNvPicPr/>
              <p:nvPr/>
            </p:nvPicPr>
            <p:blipFill>
              <a:blip r:embed="rId114"/>
              <a:stretch>
                <a:fillRect/>
              </a:stretch>
            </p:blipFill>
            <p:spPr>
              <a:xfrm>
                <a:off x="2277453" y="5661600"/>
                <a:ext cx="265320" cy="22104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0" name="Freihand 69">
                <a:extLst>
                  <a:ext uri="{FF2B5EF4-FFF2-40B4-BE49-F238E27FC236}">
                    <a16:creationId xmlns:a16="http://schemas.microsoft.com/office/drawing/2014/main" id="{1E8191B6-B223-4A16-9EE6-1D42033FA8D9}"/>
                  </a:ext>
                </a:extLst>
              </p14:cNvPr>
              <p14:cNvContentPartPr/>
              <p14:nvPr/>
            </p14:nvContentPartPr>
            <p14:xfrm>
              <a:off x="2587413" y="5636760"/>
              <a:ext cx="36360" cy="185400"/>
            </p14:xfrm>
          </p:contentPart>
        </mc:Choice>
        <mc:Fallback>
          <p:pic>
            <p:nvPicPr>
              <p:cNvPr id="70" name="Freihand 69">
                <a:extLst>
                  <a:ext uri="{FF2B5EF4-FFF2-40B4-BE49-F238E27FC236}">
                    <a16:creationId xmlns:a16="http://schemas.microsoft.com/office/drawing/2014/main" id="{1E8191B6-B223-4A16-9EE6-1D42033FA8D9}"/>
                  </a:ext>
                </a:extLst>
              </p:cNvPr>
              <p:cNvPicPr/>
              <p:nvPr/>
            </p:nvPicPr>
            <p:blipFill>
              <a:blip r:embed="rId116"/>
              <a:stretch>
                <a:fillRect/>
              </a:stretch>
            </p:blipFill>
            <p:spPr>
              <a:xfrm>
                <a:off x="2583093" y="5632440"/>
                <a:ext cx="45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1" name="Freihand 70">
                <a:extLst>
                  <a:ext uri="{FF2B5EF4-FFF2-40B4-BE49-F238E27FC236}">
                    <a16:creationId xmlns:a16="http://schemas.microsoft.com/office/drawing/2014/main" id="{6A6E6378-B354-487A-AAAE-6E89609C4975}"/>
                  </a:ext>
                </a:extLst>
              </p14:cNvPr>
              <p14:cNvContentPartPr/>
              <p14:nvPr/>
            </p14:nvContentPartPr>
            <p14:xfrm>
              <a:off x="2486973" y="5630640"/>
              <a:ext cx="197280" cy="196200"/>
            </p14:xfrm>
          </p:contentPart>
        </mc:Choice>
        <mc:Fallback>
          <p:pic>
            <p:nvPicPr>
              <p:cNvPr id="71" name="Freihand 70">
                <a:extLst>
                  <a:ext uri="{FF2B5EF4-FFF2-40B4-BE49-F238E27FC236}">
                    <a16:creationId xmlns:a16="http://schemas.microsoft.com/office/drawing/2014/main" id="{6A6E6378-B354-487A-AAAE-6E89609C4975}"/>
                  </a:ext>
                </a:extLst>
              </p:cNvPr>
              <p:cNvPicPr/>
              <p:nvPr/>
            </p:nvPicPr>
            <p:blipFill>
              <a:blip r:embed="rId118"/>
              <a:stretch>
                <a:fillRect/>
              </a:stretch>
            </p:blipFill>
            <p:spPr>
              <a:xfrm>
                <a:off x="2482653" y="5626320"/>
                <a:ext cx="20592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2" name="Freihand 71">
                <a:extLst>
                  <a:ext uri="{FF2B5EF4-FFF2-40B4-BE49-F238E27FC236}">
                    <a16:creationId xmlns:a16="http://schemas.microsoft.com/office/drawing/2014/main" id="{78BD9850-6C24-48DB-AD26-747AD7C0DE6F}"/>
                  </a:ext>
                </a:extLst>
              </p14:cNvPr>
              <p14:cNvContentPartPr/>
              <p14:nvPr/>
            </p14:nvContentPartPr>
            <p14:xfrm>
              <a:off x="2824653" y="5552160"/>
              <a:ext cx="29880" cy="207000"/>
            </p14:xfrm>
          </p:contentPart>
        </mc:Choice>
        <mc:Fallback>
          <p:pic>
            <p:nvPicPr>
              <p:cNvPr id="72" name="Freihand 71">
                <a:extLst>
                  <a:ext uri="{FF2B5EF4-FFF2-40B4-BE49-F238E27FC236}">
                    <a16:creationId xmlns:a16="http://schemas.microsoft.com/office/drawing/2014/main" id="{78BD9850-6C24-48DB-AD26-747AD7C0DE6F}"/>
                  </a:ext>
                </a:extLst>
              </p:cNvPr>
              <p:cNvPicPr/>
              <p:nvPr/>
            </p:nvPicPr>
            <p:blipFill>
              <a:blip r:embed="rId120"/>
              <a:stretch>
                <a:fillRect/>
              </a:stretch>
            </p:blipFill>
            <p:spPr>
              <a:xfrm>
                <a:off x="2820333" y="5547840"/>
                <a:ext cx="38520" cy="2156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3" name="Freihand 72">
                <a:extLst>
                  <a:ext uri="{FF2B5EF4-FFF2-40B4-BE49-F238E27FC236}">
                    <a16:creationId xmlns:a16="http://schemas.microsoft.com/office/drawing/2014/main" id="{1438E85F-6B66-474F-974F-7A0A197CE6F8}"/>
                  </a:ext>
                </a:extLst>
              </p14:cNvPr>
              <p14:cNvContentPartPr/>
              <p14:nvPr/>
            </p14:nvContentPartPr>
            <p14:xfrm>
              <a:off x="2698293" y="5519400"/>
              <a:ext cx="208080" cy="116280"/>
            </p14:xfrm>
          </p:contentPart>
        </mc:Choice>
        <mc:Fallback>
          <p:pic>
            <p:nvPicPr>
              <p:cNvPr id="73" name="Freihand 72">
                <a:extLst>
                  <a:ext uri="{FF2B5EF4-FFF2-40B4-BE49-F238E27FC236}">
                    <a16:creationId xmlns:a16="http://schemas.microsoft.com/office/drawing/2014/main" id="{1438E85F-6B66-474F-974F-7A0A197CE6F8}"/>
                  </a:ext>
                </a:extLst>
              </p:cNvPr>
              <p:cNvPicPr/>
              <p:nvPr/>
            </p:nvPicPr>
            <p:blipFill>
              <a:blip r:embed="rId122"/>
              <a:stretch>
                <a:fillRect/>
              </a:stretch>
            </p:blipFill>
            <p:spPr>
              <a:xfrm>
                <a:off x="2693973" y="5515080"/>
                <a:ext cx="2167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5" name="Freihand 74">
                <a:extLst>
                  <a:ext uri="{FF2B5EF4-FFF2-40B4-BE49-F238E27FC236}">
                    <a16:creationId xmlns:a16="http://schemas.microsoft.com/office/drawing/2014/main" id="{7C321771-83D4-484C-8C79-822B6022D77D}"/>
                  </a:ext>
                </a:extLst>
              </p14:cNvPr>
              <p14:cNvContentPartPr/>
              <p14:nvPr/>
            </p14:nvContentPartPr>
            <p14:xfrm>
              <a:off x="2963613" y="5685360"/>
              <a:ext cx="183600" cy="187200"/>
            </p14:xfrm>
          </p:contentPart>
        </mc:Choice>
        <mc:Fallback>
          <p:pic>
            <p:nvPicPr>
              <p:cNvPr id="75" name="Freihand 74">
                <a:extLst>
                  <a:ext uri="{FF2B5EF4-FFF2-40B4-BE49-F238E27FC236}">
                    <a16:creationId xmlns:a16="http://schemas.microsoft.com/office/drawing/2014/main" id="{7C321771-83D4-484C-8C79-822B6022D77D}"/>
                  </a:ext>
                </a:extLst>
              </p:cNvPr>
              <p:cNvPicPr/>
              <p:nvPr/>
            </p:nvPicPr>
            <p:blipFill>
              <a:blip r:embed="rId124"/>
              <a:stretch>
                <a:fillRect/>
              </a:stretch>
            </p:blipFill>
            <p:spPr>
              <a:xfrm>
                <a:off x="2959293" y="5681040"/>
                <a:ext cx="192240" cy="1958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6" name="Freihand 75">
                <a:extLst>
                  <a:ext uri="{FF2B5EF4-FFF2-40B4-BE49-F238E27FC236}">
                    <a16:creationId xmlns:a16="http://schemas.microsoft.com/office/drawing/2014/main" id="{A0ED4E84-F1D2-4DB7-BD63-2B6DC75A7956}"/>
                  </a:ext>
                </a:extLst>
              </p14:cNvPr>
              <p14:cNvContentPartPr/>
              <p14:nvPr/>
            </p14:nvContentPartPr>
            <p14:xfrm>
              <a:off x="3118413" y="5674920"/>
              <a:ext cx="64440" cy="98280"/>
            </p14:xfrm>
          </p:contentPart>
        </mc:Choice>
        <mc:Fallback>
          <p:pic>
            <p:nvPicPr>
              <p:cNvPr id="76" name="Freihand 75">
                <a:extLst>
                  <a:ext uri="{FF2B5EF4-FFF2-40B4-BE49-F238E27FC236}">
                    <a16:creationId xmlns:a16="http://schemas.microsoft.com/office/drawing/2014/main" id="{A0ED4E84-F1D2-4DB7-BD63-2B6DC75A7956}"/>
                  </a:ext>
                </a:extLst>
              </p:cNvPr>
              <p:cNvPicPr/>
              <p:nvPr/>
            </p:nvPicPr>
            <p:blipFill>
              <a:blip r:embed="rId126"/>
              <a:stretch>
                <a:fillRect/>
              </a:stretch>
            </p:blipFill>
            <p:spPr>
              <a:xfrm>
                <a:off x="3114093" y="5670600"/>
                <a:ext cx="730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7" name="Freihand 76">
                <a:extLst>
                  <a:ext uri="{FF2B5EF4-FFF2-40B4-BE49-F238E27FC236}">
                    <a16:creationId xmlns:a16="http://schemas.microsoft.com/office/drawing/2014/main" id="{B6441AAD-53DA-4A0A-9A97-1B13E1D0CB3A}"/>
                  </a:ext>
                </a:extLst>
              </p14:cNvPr>
              <p14:cNvContentPartPr/>
              <p14:nvPr/>
            </p14:nvContentPartPr>
            <p14:xfrm>
              <a:off x="3200853" y="5643600"/>
              <a:ext cx="86400" cy="133920"/>
            </p14:xfrm>
          </p:contentPart>
        </mc:Choice>
        <mc:Fallback>
          <p:pic>
            <p:nvPicPr>
              <p:cNvPr id="77" name="Freihand 76">
                <a:extLst>
                  <a:ext uri="{FF2B5EF4-FFF2-40B4-BE49-F238E27FC236}">
                    <a16:creationId xmlns:a16="http://schemas.microsoft.com/office/drawing/2014/main" id="{B6441AAD-53DA-4A0A-9A97-1B13E1D0CB3A}"/>
                  </a:ext>
                </a:extLst>
              </p:cNvPr>
              <p:cNvPicPr/>
              <p:nvPr/>
            </p:nvPicPr>
            <p:blipFill>
              <a:blip r:embed="rId128"/>
              <a:stretch>
                <a:fillRect/>
              </a:stretch>
            </p:blipFill>
            <p:spPr>
              <a:xfrm>
                <a:off x="3196533" y="5639280"/>
                <a:ext cx="95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8" name="Freihand 77">
                <a:extLst>
                  <a:ext uri="{FF2B5EF4-FFF2-40B4-BE49-F238E27FC236}">
                    <a16:creationId xmlns:a16="http://schemas.microsoft.com/office/drawing/2014/main" id="{F702BC96-56F0-4540-8BA2-85C8E49F182E}"/>
                  </a:ext>
                </a:extLst>
              </p14:cNvPr>
              <p14:cNvContentPartPr/>
              <p14:nvPr/>
            </p14:nvContentPartPr>
            <p14:xfrm>
              <a:off x="3290853" y="5618400"/>
              <a:ext cx="101880" cy="111600"/>
            </p14:xfrm>
          </p:contentPart>
        </mc:Choice>
        <mc:Fallback>
          <p:pic>
            <p:nvPicPr>
              <p:cNvPr id="78" name="Freihand 77">
                <a:extLst>
                  <a:ext uri="{FF2B5EF4-FFF2-40B4-BE49-F238E27FC236}">
                    <a16:creationId xmlns:a16="http://schemas.microsoft.com/office/drawing/2014/main" id="{F702BC96-56F0-4540-8BA2-85C8E49F182E}"/>
                  </a:ext>
                </a:extLst>
              </p:cNvPr>
              <p:cNvPicPr/>
              <p:nvPr/>
            </p:nvPicPr>
            <p:blipFill>
              <a:blip r:embed="rId130"/>
              <a:stretch>
                <a:fillRect/>
              </a:stretch>
            </p:blipFill>
            <p:spPr>
              <a:xfrm>
                <a:off x="3286533" y="5614080"/>
                <a:ext cx="1105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79" name="Freihand 78">
                <a:extLst>
                  <a:ext uri="{FF2B5EF4-FFF2-40B4-BE49-F238E27FC236}">
                    <a16:creationId xmlns:a16="http://schemas.microsoft.com/office/drawing/2014/main" id="{BC7F4171-9199-41CC-A490-FF7D89EE50F4}"/>
                  </a:ext>
                </a:extLst>
              </p14:cNvPr>
              <p14:cNvContentPartPr/>
              <p14:nvPr/>
            </p14:nvContentPartPr>
            <p14:xfrm>
              <a:off x="3458973" y="5309520"/>
              <a:ext cx="166680" cy="293760"/>
            </p14:xfrm>
          </p:contentPart>
        </mc:Choice>
        <mc:Fallback>
          <p:pic>
            <p:nvPicPr>
              <p:cNvPr id="79" name="Freihand 78">
                <a:extLst>
                  <a:ext uri="{FF2B5EF4-FFF2-40B4-BE49-F238E27FC236}">
                    <a16:creationId xmlns:a16="http://schemas.microsoft.com/office/drawing/2014/main" id="{BC7F4171-9199-41CC-A490-FF7D89EE50F4}"/>
                  </a:ext>
                </a:extLst>
              </p:cNvPr>
              <p:cNvPicPr/>
              <p:nvPr/>
            </p:nvPicPr>
            <p:blipFill>
              <a:blip r:embed="rId132"/>
              <a:stretch>
                <a:fillRect/>
              </a:stretch>
            </p:blipFill>
            <p:spPr>
              <a:xfrm>
                <a:off x="3454653" y="5305200"/>
                <a:ext cx="1753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0" name="Freihand 79">
                <a:extLst>
                  <a:ext uri="{FF2B5EF4-FFF2-40B4-BE49-F238E27FC236}">
                    <a16:creationId xmlns:a16="http://schemas.microsoft.com/office/drawing/2014/main" id="{EAF51D91-4333-4A58-A2FF-469D1CE001C8}"/>
                  </a:ext>
                </a:extLst>
              </p14:cNvPr>
              <p14:cNvContentPartPr/>
              <p14:nvPr/>
            </p14:nvContentPartPr>
            <p14:xfrm>
              <a:off x="3638253" y="5258400"/>
              <a:ext cx="114120" cy="215640"/>
            </p14:xfrm>
          </p:contentPart>
        </mc:Choice>
        <mc:Fallback>
          <p:pic>
            <p:nvPicPr>
              <p:cNvPr id="80" name="Freihand 79">
                <a:extLst>
                  <a:ext uri="{FF2B5EF4-FFF2-40B4-BE49-F238E27FC236}">
                    <a16:creationId xmlns:a16="http://schemas.microsoft.com/office/drawing/2014/main" id="{EAF51D91-4333-4A58-A2FF-469D1CE001C8}"/>
                  </a:ext>
                </a:extLst>
              </p:cNvPr>
              <p:cNvPicPr/>
              <p:nvPr/>
            </p:nvPicPr>
            <p:blipFill>
              <a:blip r:embed="rId134"/>
              <a:stretch>
                <a:fillRect/>
              </a:stretch>
            </p:blipFill>
            <p:spPr>
              <a:xfrm>
                <a:off x="3633933" y="5254080"/>
                <a:ext cx="122760" cy="2242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1" name="Freihand 80">
                <a:extLst>
                  <a:ext uri="{FF2B5EF4-FFF2-40B4-BE49-F238E27FC236}">
                    <a16:creationId xmlns:a16="http://schemas.microsoft.com/office/drawing/2014/main" id="{CE0612D7-46F1-4EFC-8104-CFF7A9FFDF72}"/>
                  </a:ext>
                </a:extLst>
              </p14:cNvPr>
              <p14:cNvContentPartPr/>
              <p14:nvPr/>
            </p14:nvContentPartPr>
            <p14:xfrm>
              <a:off x="3745893" y="5224560"/>
              <a:ext cx="301320" cy="187920"/>
            </p14:xfrm>
          </p:contentPart>
        </mc:Choice>
        <mc:Fallback>
          <p:pic>
            <p:nvPicPr>
              <p:cNvPr id="81" name="Freihand 80">
                <a:extLst>
                  <a:ext uri="{FF2B5EF4-FFF2-40B4-BE49-F238E27FC236}">
                    <a16:creationId xmlns:a16="http://schemas.microsoft.com/office/drawing/2014/main" id="{CE0612D7-46F1-4EFC-8104-CFF7A9FFDF72}"/>
                  </a:ext>
                </a:extLst>
              </p:cNvPr>
              <p:cNvPicPr/>
              <p:nvPr/>
            </p:nvPicPr>
            <p:blipFill>
              <a:blip r:embed="rId136"/>
              <a:stretch>
                <a:fillRect/>
              </a:stretch>
            </p:blipFill>
            <p:spPr>
              <a:xfrm>
                <a:off x="3741573" y="5220240"/>
                <a:ext cx="30996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2" name="Freihand 81">
                <a:extLst>
                  <a:ext uri="{FF2B5EF4-FFF2-40B4-BE49-F238E27FC236}">
                    <a16:creationId xmlns:a16="http://schemas.microsoft.com/office/drawing/2014/main" id="{7868F788-5022-48EE-B8C1-0C42FF302A1D}"/>
                  </a:ext>
                </a:extLst>
              </p14:cNvPr>
              <p14:cNvContentPartPr/>
              <p14:nvPr/>
            </p14:nvContentPartPr>
            <p14:xfrm>
              <a:off x="4036773" y="5217000"/>
              <a:ext cx="360" cy="360"/>
            </p14:xfrm>
          </p:contentPart>
        </mc:Choice>
        <mc:Fallback>
          <p:pic>
            <p:nvPicPr>
              <p:cNvPr id="82" name="Freihand 81">
                <a:extLst>
                  <a:ext uri="{FF2B5EF4-FFF2-40B4-BE49-F238E27FC236}">
                    <a16:creationId xmlns:a16="http://schemas.microsoft.com/office/drawing/2014/main" id="{7868F788-5022-48EE-B8C1-0C42FF302A1D}"/>
                  </a:ext>
                </a:extLst>
              </p:cNvPr>
              <p:cNvPicPr/>
              <p:nvPr/>
            </p:nvPicPr>
            <p:blipFill>
              <a:blip r:embed="rId82"/>
              <a:stretch>
                <a:fillRect/>
              </a:stretch>
            </p:blipFill>
            <p:spPr>
              <a:xfrm>
                <a:off x="4032453" y="52126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3" name="Freihand 82">
                <a:extLst>
                  <a:ext uri="{FF2B5EF4-FFF2-40B4-BE49-F238E27FC236}">
                    <a16:creationId xmlns:a16="http://schemas.microsoft.com/office/drawing/2014/main" id="{2FB68231-FD06-41B2-B8F5-6A5A6916D114}"/>
                  </a:ext>
                </a:extLst>
              </p14:cNvPr>
              <p14:cNvContentPartPr/>
              <p14:nvPr/>
            </p14:nvContentPartPr>
            <p14:xfrm>
              <a:off x="4102293" y="5218800"/>
              <a:ext cx="183240" cy="145800"/>
            </p14:xfrm>
          </p:contentPart>
        </mc:Choice>
        <mc:Fallback>
          <p:pic>
            <p:nvPicPr>
              <p:cNvPr id="83" name="Freihand 82">
                <a:extLst>
                  <a:ext uri="{FF2B5EF4-FFF2-40B4-BE49-F238E27FC236}">
                    <a16:creationId xmlns:a16="http://schemas.microsoft.com/office/drawing/2014/main" id="{2FB68231-FD06-41B2-B8F5-6A5A6916D114}"/>
                  </a:ext>
                </a:extLst>
              </p:cNvPr>
              <p:cNvPicPr/>
              <p:nvPr/>
            </p:nvPicPr>
            <p:blipFill>
              <a:blip r:embed="rId139"/>
              <a:stretch>
                <a:fillRect/>
              </a:stretch>
            </p:blipFill>
            <p:spPr>
              <a:xfrm>
                <a:off x="4097973" y="5214480"/>
                <a:ext cx="191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4" name="Freihand 83">
                <a:extLst>
                  <a:ext uri="{FF2B5EF4-FFF2-40B4-BE49-F238E27FC236}">
                    <a16:creationId xmlns:a16="http://schemas.microsoft.com/office/drawing/2014/main" id="{79501B15-F226-4DA6-B5F0-C39957648728}"/>
                  </a:ext>
                </a:extLst>
              </p14:cNvPr>
              <p14:cNvContentPartPr/>
              <p14:nvPr/>
            </p14:nvContentPartPr>
            <p14:xfrm>
              <a:off x="4253133" y="4949520"/>
              <a:ext cx="99720" cy="455040"/>
            </p14:xfrm>
          </p:contentPart>
        </mc:Choice>
        <mc:Fallback>
          <p:pic>
            <p:nvPicPr>
              <p:cNvPr id="84" name="Freihand 83">
                <a:extLst>
                  <a:ext uri="{FF2B5EF4-FFF2-40B4-BE49-F238E27FC236}">
                    <a16:creationId xmlns:a16="http://schemas.microsoft.com/office/drawing/2014/main" id="{79501B15-F226-4DA6-B5F0-C39957648728}"/>
                  </a:ext>
                </a:extLst>
              </p:cNvPr>
              <p:cNvPicPr/>
              <p:nvPr/>
            </p:nvPicPr>
            <p:blipFill>
              <a:blip r:embed="rId141"/>
              <a:stretch>
                <a:fillRect/>
              </a:stretch>
            </p:blipFill>
            <p:spPr>
              <a:xfrm>
                <a:off x="4248813" y="4945200"/>
                <a:ext cx="108360" cy="46368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5" name="Freihand 84">
                <a:extLst>
                  <a:ext uri="{FF2B5EF4-FFF2-40B4-BE49-F238E27FC236}">
                    <a16:creationId xmlns:a16="http://schemas.microsoft.com/office/drawing/2014/main" id="{102DC2D7-7CE0-4D6D-BED7-538D3C5C7B95}"/>
                  </a:ext>
                </a:extLst>
              </p14:cNvPr>
              <p14:cNvContentPartPr/>
              <p14:nvPr/>
            </p14:nvContentPartPr>
            <p14:xfrm>
              <a:off x="4515933" y="4984080"/>
              <a:ext cx="237240" cy="148680"/>
            </p14:xfrm>
          </p:contentPart>
        </mc:Choice>
        <mc:Fallback>
          <p:pic>
            <p:nvPicPr>
              <p:cNvPr id="85" name="Freihand 84">
                <a:extLst>
                  <a:ext uri="{FF2B5EF4-FFF2-40B4-BE49-F238E27FC236}">
                    <a16:creationId xmlns:a16="http://schemas.microsoft.com/office/drawing/2014/main" id="{102DC2D7-7CE0-4D6D-BED7-538D3C5C7B95}"/>
                  </a:ext>
                </a:extLst>
              </p:cNvPr>
              <p:cNvPicPr/>
              <p:nvPr/>
            </p:nvPicPr>
            <p:blipFill>
              <a:blip r:embed="rId143"/>
              <a:stretch>
                <a:fillRect/>
              </a:stretch>
            </p:blipFill>
            <p:spPr>
              <a:xfrm>
                <a:off x="4511613" y="4979760"/>
                <a:ext cx="24588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6" name="Freihand 85">
                <a:extLst>
                  <a:ext uri="{FF2B5EF4-FFF2-40B4-BE49-F238E27FC236}">
                    <a16:creationId xmlns:a16="http://schemas.microsoft.com/office/drawing/2014/main" id="{6AF05AE6-657A-4B37-8363-2CBB7591785A}"/>
                  </a:ext>
                </a:extLst>
              </p14:cNvPr>
              <p14:cNvContentPartPr/>
              <p14:nvPr/>
            </p14:nvContentPartPr>
            <p14:xfrm>
              <a:off x="4588293" y="5137440"/>
              <a:ext cx="206280" cy="84240"/>
            </p14:xfrm>
          </p:contentPart>
        </mc:Choice>
        <mc:Fallback>
          <p:pic>
            <p:nvPicPr>
              <p:cNvPr id="86" name="Freihand 85">
                <a:extLst>
                  <a:ext uri="{FF2B5EF4-FFF2-40B4-BE49-F238E27FC236}">
                    <a16:creationId xmlns:a16="http://schemas.microsoft.com/office/drawing/2014/main" id="{6AF05AE6-657A-4B37-8363-2CBB7591785A}"/>
                  </a:ext>
                </a:extLst>
              </p:cNvPr>
              <p:cNvPicPr/>
              <p:nvPr/>
            </p:nvPicPr>
            <p:blipFill>
              <a:blip r:embed="rId145"/>
              <a:stretch>
                <a:fillRect/>
              </a:stretch>
            </p:blipFill>
            <p:spPr>
              <a:xfrm>
                <a:off x="4583973" y="5133120"/>
                <a:ext cx="21492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7" name="Freihand 86">
                <a:extLst>
                  <a:ext uri="{FF2B5EF4-FFF2-40B4-BE49-F238E27FC236}">
                    <a16:creationId xmlns:a16="http://schemas.microsoft.com/office/drawing/2014/main" id="{574B350C-B1B9-4EA9-B6C1-056B860BB55C}"/>
                  </a:ext>
                </a:extLst>
              </p14:cNvPr>
              <p14:cNvContentPartPr/>
              <p14:nvPr/>
            </p14:nvContentPartPr>
            <p14:xfrm>
              <a:off x="4929213" y="4820280"/>
              <a:ext cx="246600" cy="285840"/>
            </p14:xfrm>
          </p:contentPart>
        </mc:Choice>
        <mc:Fallback>
          <p:pic>
            <p:nvPicPr>
              <p:cNvPr id="87" name="Freihand 86">
                <a:extLst>
                  <a:ext uri="{FF2B5EF4-FFF2-40B4-BE49-F238E27FC236}">
                    <a16:creationId xmlns:a16="http://schemas.microsoft.com/office/drawing/2014/main" id="{574B350C-B1B9-4EA9-B6C1-056B860BB55C}"/>
                  </a:ext>
                </a:extLst>
              </p:cNvPr>
              <p:cNvPicPr/>
              <p:nvPr/>
            </p:nvPicPr>
            <p:blipFill>
              <a:blip r:embed="rId147"/>
              <a:stretch>
                <a:fillRect/>
              </a:stretch>
            </p:blipFill>
            <p:spPr>
              <a:xfrm>
                <a:off x="4924893" y="4815960"/>
                <a:ext cx="2552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098D5C42-5CAC-417F-8E6B-D1668E921865}"/>
                  </a:ext>
                </a:extLst>
              </p14:cNvPr>
              <p14:cNvContentPartPr/>
              <p14:nvPr/>
            </p14:nvContentPartPr>
            <p14:xfrm>
              <a:off x="5259333" y="4808040"/>
              <a:ext cx="33480" cy="198360"/>
            </p14:xfrm>
          </p:contentPart>
        </mc:Choice>
        <mc:Fallback>
          <p:pic>
            <p:nvPicPr>
              <p:cNvPr id="88" name="Freihand 87">
                <a:extLst>
                  <a:ext uri="{FF2B5EF4-FFF2-40B4-BE49-F238E27FC236}">
                    <a16:creationId xmlns:a16="http://schemas.microsoft.com/office/drawing/2014/main" id="{098D5C42-5CAC-417F-8E6B-D1668E921865}"/>
                  </a:ext>
                </a:extLst>
              </p:cNvPr>
              <p:cNvPicPr/>
              <p:nvPr/>
            </p:nvPicPr>
            <p:blipFill>
              <a:blip r:embed="rId149"/>
              <a:stretch>
                <a:fillRect/>
              </a:stretch>
            </p:blipFill>
            <p:spPr>
              <a:xfrm>
                <a:off x="5255013" y="4803720"/>
                <a:ext cx="4212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C9BE1468-1D56-4199-94C0-FAE92FBB768E}"/>
                  </a:ext>
                </a:extLst>
              </p14:cNvPr>
              <p14:cNvContentPartPr/>
              <p14:nvPr/>
            </p14:nvContentPartPr>
            <p14:xfrm>
              <a:off x="5150253" y="4742520"/>
              <a:ext cx="214200" cy="290880"/>
            </p14:xfrm>
          </p:contentPart>
        </mc:Choice>
        <mc:Fallback>
          <p:pic>
            <p:nvPicPr>
              <p:cNvPr id="89" name="Freihand 88">
                <a:extLst>
                  <a:ext uri="{FF2B5EF4-FFF2-40B4-BE49-F238E27FC236}">
                    <a16:creationId xmlns:a16="http://schemas.microsoft.com/office/drawing/2014/main" id="{C9BE1468-1D56-4199-94C0-FAE92FBB768E}"/>
                  </a:ext>
                </a:extLst>
              </p:cNvPr>
              <p:cNvPicPr/>
              <p:nvPr/>
            </p:nvPicPr>
            <p:blipFill>
              <a:blip r:embed="rId151"/>
              <a:stretch>
                <a:fillRect/>
              </a:stretch>
            </p:blipFill>
            <p:spPr>
              <a:xfrm>
                <a:off x="5145933" y="4738200"/>
                <a:ext cx="22284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5B29D5C9-C30B-40C8-A1BC-474C79E457B4}"/>
                  </a:ext>
                </a:extLst>
              </p14:cNvPr>
              <p14:cNvContentPartPr/>
              <p14:nvPr/>
            </p14:nvContentPartPr>
            <p14:xfrm>
              <a:off x="5491893" y="4695720"/>
              <a:ext cx="35280" cy="211320"/>
            </p14:xfrm>
          </p:contentPart>
        </mc:Choice>
        <mc:Fallback>
          <p:pic>
            <p:nvPicPr>
              <p:cNvPr id="90" name="Freihand 89">
                <a:extLst>
                  <a:ext uri="{FF2B5EF4-FFF2-40B4-BE49-F238E27FC236}">
                    <a16:creationId xmlns:a16="http://schemas.microsoft.com/office/drawing/2014/main" id="{5B29D5C9-C30B-40C8-A1BC-474C79E457B4}"/>
                  </a:ext>
                </a:extLst>
              </p:cNvPr>
              <p:cNvPicPr/>
              <p:nvPr/>
            </p:nvPicPr>
            <p:blipFill>
              <a:blip r:embed="rId153"/>
              <a:stretch>
                <a:fillRect/>
              </a:stretch>
            </p:blipFill>
            <p:spPr>
              <a:xfrm>
                <a:off x="5487573" y="4691400"/>
                <a:ext cx="439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3ECBF9D9-EF84-40B6-84BE-0AE5C1E874EB}"/>
                  </a:ext>
                </a:extLst>
              </p14:cNvPr>
              <p14:cNvContentPartPr/>
              <p14:nvPr/>
            </p14:nvContentPartPr>
            <p14:xfrm>
              <a:off x="5380653" y="4616880"/>
              <a:ext cx="291600" cy="222840"/>
            </p14:xfrm>
          </p:contentPart>
        </mc:Choice>
        <mc:Fallback>
          <p:pic>
            <p:nvPicPr>
              <p:cNvPr id="91" name="Freihand 90">
                <a:extLst>
                  <a:ext uri="{FF2B5EF4-FFF2-40B4-BE49-F238E27FC236}">
                    <a16:creationId xmlns:a16="http://schemas.microsoft.com/office/drawing/2014/main" id="{3ECBF9D9-EF84-40B6-84BE-0AE5C1E874EB}"/>
                  </a:ext>
                </a:extLst>
              </p:cNvPr>
              <p:cNvPicPr/>
              <p:nvPr/>
            </p:nvPicPr>
            <p:blipFill>
              <a:blip r:embed="rId155"/>
              <a:stretch>
                <a:fillRect/>
              </a:stretch>
            </p:blipFill>
            <p:spPr>
              <a:xfrm>
                <a:off x="5376333" y="4612560"/>
                <a:ext cx="30024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428DB48A-28C4-4E5F-B3E9-06F20C2B7EE3}"/>
                  </a:ext>
                </a:extLst>
              </p14:cNvPr>
              <p14:cNvContentPartPr/>
              <p14:nvPr/>
            </p14:nvContentPartPr>
            <p14:xfrm>
              <a:off x="5766573" y="4490880"/>
              <a:ext cx="192600" cy="333720"/>
            </p14:xfrm>
          </p:contentPart>
        </mc:Choice>
        <mc:Fallback>
          <p:pic>
            <p:nvPicPr>
              <p:cNvPr id="92" name="Freihand 91">
                <a:extLst>
                  <a:ext uri="{FF2B5EF4-FFF2-40B4-BE49-F238E27FC236}">
                    <a16:creationId xmlns:a16="http://schemas.microsoft.com/office/drawing/2014/main" id="{428DB48A-28C4-4E5F-B3E9-06F20C2B7EE3}"/>
                  </a:ext>
                </a:extLst>
              </p:cNvPr>
              <p:cNvPicPr/>
              <p:nvPr/>
            </p:nvPicPr>
            <p:blipFill>
              <a:blip r:embed="rId157"/>
              <a:stretch>
                <a:fillRect/>
              </a:stretch>
            </p:blipFill>
            <p:spPr>
              <a:xfrm>
                <a:off x="5762253" y="4486560"/>
                <a:ext cx="201240" cy="3423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1FBAE11F-F371-446C-9D7D-F39AD8EE9D20}"/>
                  </a:ext>
                </a:extLst>
              </p14:cNvPr>
              <p14:cNvContentPartPr/>
              <p14:nvPr/>
            </p14:nvContentPartPr>
            <p14:xfrm>
              <a:off x="5988333" y="4493040"/>
              <a:ext cx="49680" cy="225720"/>
            </p14:xfrm>
          </p:contentPart>
        </mc:Choice>
        <mc:Fallback>
          <p:pic>
            <p:nvPicPr>
              <p:cNvPr id="93" name="Freihand 92">
                <a:extLst>
                  <a:ext uri="{FF2B5EF4-FFF2-40B4-BE49-F238E27FC236}">
                    <a16:creationId xmlns:a16="http://schemas.microsoft.com/office/drawing/2014/main" id="{1FBAE11F-F371-446C-9D7D-F39AD8EE9D20}"/>
                  </a:ext>
                </a:extLst>
              </p:cNvPr>
              <p:cNvPicPr/>
              <p:nvPr/>
            </p:nvPicPr>
            <p:blipFill>
              <a:blip r:embed="rId159"/>
              <a:stretch>
                <a:fillRect/>
              </a:stretch>
            </p:blipFill>
            <p:spPr>
              <a:xfrm>
                <a:off x="5984013" y="4488720"/>
                <a:ext cx="5832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4" name="Freihand 93">
                <a:extLst>
                  <a:ext uri="{FF2B5EF4-FFF2-40B4-BE49-F238E27FC236}">
                    <a16:creationId xmlns:a16="http://schemas.microsoft.com/office/drawing/2014/main" id="{C9B619C9-1065-4E8B-AF41-8E3FC75D0473}"/>
                  </a:ext>
                </a:extLst>
              </p14:cNvPr>
              <p14:cNvContentPartPr/>
              <p14:nvPr/>
            </p14:nvContentPartPr>
            <p14:xfrm>
              <a:off x="5868813" y="4413120"/>
              <a:ext cx="216720" cy="88200"/>
            </p14:xfrm>
          </p:contentPart>
        </mc:Choice>
        <mc:Fallback>
          <p:pic>
            <p:nvPicPr>
              <p:cNvPr id="94" name="Freihand 93">
                <a:extLst>
                  <a:ext uri="{FF2B5EF4-FFF2-40B4-BE49-F238E27FC236}">
                    <a16:creationId xmlns:a16="http://schemas.microsoft.com/office/drawing/2014/main" id="{C9B619C9-1065-4E8B-AF41-8E3FC75D0473}"/>
                  </a:ext>
                </a:extLst>
              </p:cNvPr>
              <p:cNvPicPr/>
              <p:nvPr/>
            </p:nvPicPr>
            <p:blipFill>
              <a:blip r:embed="rId161"/>
              <a:stretch>
                <a:fillRect/>
              </a:stretch>
            </p:blipFill>
            <p:spPr>
              <a:xfrm>
                <a:off x="5864493" y="4408800"/>
                <a:ext cx="2253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5" name="Freihand 94">
                <a:extLst>
                  <a:ext uri="{FF2B5EF4-FFF2-40B4-BE49-F238E27FC236}">
                    <a16:creationId xmlns:a16="http://schemas.microsoft.com/office/drawing/2014/main" id="{111FF2ED-A9F0-4208-B838-0645F59B4ACE}"/>
                  </a:ext>
                </a:extLst>
              </p14:cNvPr>
              <p14:cNvContentPartPr/>
              <p14:nvPr/>
            </p14:nvContentPartPr>
            <p14:xfrm>
              <a:off x="5962053" y="4678440"/>
              <a:ext cx="174960" cy="88560"/>
            </p14:xfrm>
          </p:contentPart>
        </mc:Choice>
        <mc:Fallback>
          <p:pic>
            <p:nvPicPr>
              <p:cNvPr id="95" name="Freihand 94">
                <a:extLst>
                  <a:ext uri="{FF2B5EF4-FFF2-40B4-BE49-F238E27FC236}">
                    <a16:creationId xmlns:a16="http://schemas.microsoft.com/office/drawing/2014/main" id="{111FF2ED-A9F0-4208-B838-0645F59B4ACE}"/>
                  </a:ext>
                </a:extLst>
              </p:cNvPr>
              <p:cNvPicPr/>
              <p:nvPr/>
            </p:nvPicPr>
            <p:blipFill>
              <a:blip r:embed="rId163"/>
              <a:stretch>
                <a:fillRect/>
              </a:stretch>
            </p:blipFill>
            <p:spPr>
              <a:xfrm>
                <a:off x="5957733" y="4674120"/>
                <a:ext cx="1836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6" name="Freihand 95">
                <a:extLst>
                  <a:ext uri="{FF2B5EF4-FFF2-40B4-BE49-F238E27FC236}">
                    <a16:creationId xmlns:a16="http://schemas.microsoft.com/office/drawing/2014/main" id="{BE1468A1-735B-455C-8A45-1CDE939C4CF1}"/>
                  </a:ext>
                </a:extLst>
              </p14:cNvPr>
              <p14:cNvContentPartPr/>
              <p14:nvPr/>
            </p14:nvContentPartPr>
            <p14:xfrm>
              <a:off x="6115053" y="4315200"/>
              <a:ext cx="462240" cy="394200"/>
            </p14:xfrm>
          </p:contentPart>
        </mc:Choice>
        <mc:Fallback>
          <p:pic>
            <p:nvPicPr>
              <p:cNvPr id="96" name="Freihand 95">
                <a:extLst>
                  <a:ext uri="{FF2B5EF4-FFF2-40B4-BE49-F238E27FC236}">
                    <a16:creationId xmlns:a16="http://schemas.microsoft.com/office/drawing/2014/main" id="{BE1468A1-735B-455C-8A45-1CDE939C4CF1}"/>
                  </a:ext>
                </a:extLst>
              </p:cNvPr>
              <p:cNvPicPr/>
              <p:nvPr/>
            </p:nvPicPr>
            <p:blipFill>
              <a:blip r:embed="rId165"/>
              <a:stretch>
                <a:fillRect/>
              </a:stretch>
            </p:blipFill>
            <p:spPr>
              <a:xfrm>
                <a:off x="6110733" y="4310880"/>
                <a:ext cx="470880" cy="40284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8" name="Freihand 97">
                <a:extLst>
                  <a:ext uri="{FF2B5EF4-FFF2-40B4-BE49-F238E27FC236}">
                    <a16:creationId xmlns:a16="http://schemas.microsoft.com/office/drawing/2014/main" id="{85B691BA-A17F-4744-9709-5A13E6D943D2}"/>
                  </a:ext>
                </a:extLst>
              </p14:cNvPr>
              <p14:cNvContentPartPr/>
              <p14:nvPr/>
            </p14:nvContentPartPr>
            <p14:xfrm>
              <a:off x="6587373" y="4093800"/>
              <a:ext cx="226440" cy="754920"/>
            </p14:xfrm>
          </p:contentPart>
        </mc:Choice>
        <mc:Fallback>
          <p:pic>
            <p:nvPicPr>
              <p:cNvPr id="98" name="Freihand 97">
                <a:extLst>
                  <a:ext uri="{FF2B5EF4-FFF2-40B4-BE49-F238E27FC236}">
                    <a16:creationId xmlns:a16="http://schemas.microsoft.com/office/drawing/2014/main" id="{85B691BA-A17F-4744-9709-5A13E6D943D2}"/>
                  </a:ext>
                </a:extLst>
              </p:cNvPr>
              <p:cNvPicPr/>
              <p:nvPr/>
            </p:nvPicPr>
            <p:blipFill>
              <a:blip r:embed="rId167"/>
              <a:stretch>
                <a:fillRect/>
              </a:stretch>
            </p:blipFill>
            <p:spPr>
              <a:xfrm>
                <a:off x="6583053" y="4089480"/>
                <a:ext cx="235080" cy="76356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0" name="Freihand 99">
                <a:extLst>
                  <a:ext uri="{FF2B5EF4-FFF2-40B4-BE49-F238E27FC236}">
                    <a16:creationId xmlns:a16="http://schemas.microsoft.com/office/drawing/2014/main" id="{E46E305F-7BAF-41BE-AF91-608DECF6613E}"/>
                  </a:ext>
                </a:extLst>
              </p14:cNvPr>
              <p14:cNvContentPartPr/>
              <p14:nvPr/>
            </p14:nvContentPartPr>
            <p14:xfrm>
              <a:off x="3084933" y="2119920"/>
              <a:ext cx="1508040" cy="1947240"/>
            </p14:xfrm>
          </p:contentPart>
        </mc:Choice>
        <mc:Fallback>
          <p:pic>
            <p:nvPicPr>
              <p:cNvPr id="100" name="Freihand 99">
                <a:extLst>
                  <a:ext uri="{FF2B5EF4-FFF2-40B4-BE49-F238E27FC236}">
                    <a16:creationId xmlns:a16="http://schemas.microsoft.com/office/drawing/2014/main" id="{E46E305F-7BAF-41BE-AF91-608DECF6613E}"/>
                  </a:ext>
                </a:extLst>
              </p:cNvPr>
              <p:cNvPicPr/>
              <p:nvPr/>
            </p:nvPicPr>
            <p:blipFill>
              <a:blip r:embed="rId169"/>
              <a:stretch>
                <a:fillRect/>
              </a:stretch>
            </p:blipFill>
            <p:spPr>
              <a:xfrm>
                <a:off x="3080613" y="2115600"/>
                <a:ext cx="1516680" cy="195588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1" name="Freihand 100">
                <a:extLst>
                  <a:ext uri="{FF2B5EF4-FFF2-40B4-BE49-F238E27FC236}">
                    <a16:creationId xmlns:a16="http://schemas.microsoft.com/office/drawing/2014/main" id="{5DFFFE3E-74C5-49A3-AAF6-2E7B5020559D}"/>
                  </a:ext>
                </a:extLst>
              </p14:cNvPr>
              <p14:cNvContentPartPr/>
              <p14:nvPr/>
            </p14:nvContentPartPr>
            <p14:xfrm>
              <a:off x="3016173" y="2003640"/>
              <a:ext cx="296640" cy="398880"/>
            </p14:xfrm>
          </p:contentPart>
        </mc:Choice>
        <mc:Fallback>
          <p:pic>
            <p:nvPicPr>
              <p:cNvPr id="101" name="Freihand 100">
                <a:extLst>
                  <a:ext uri="{FF2B5EF4-FFF2-40B4-BE49-F238E27FC236}">
                    <a16:creationId xmlns:a16="http://schemas.microsoft.com/office/drawing/2014/main" id="{5DFFFE3E-74C5-49A3-AAF6-2E7B5020559D}"/>
                  </a:ext>
                </a:extLst>
              </p:cNvPr>
              <p:cNvPicPr/>
              <p:nvPr/>
            </p:nvPicPr>
            <p:blipFill>
              <a:blip r:embed="rId171"/>
              <a:stretch>
                <a:fillRect/>
              </a:stretch>
            </p:blipFill>
            <p:spPr>
              <a:xfrm>
                <a:off x="3011853" y="1999320"/>
                <a:ext cx="30528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3" name="Freihand 102">
                <a:extLst>
                  <a:ext uri="{FF2B5EF4-FFF2-40B4-BE49-F238E27FC236}">
                    <a16:creationId xmlns:a16="http://schemas.microsoft.com/office/drawing/2014/main" id="{A85D5D90-C7CA-4EB2-850A-971478591427}"/>
                  </a:ext>
                </a:extLst>
              </p14:cNvPr>
              <p14:cNvContentPartPr/>
              <p14:nvPr/>
            </p14:nvContentPartPr>
            <p14:xfrm>
              <a:off x="2588853" y="596040"/>
              <a:ext cx="935640" cy="3043800"/>
            </p14:xfrm>
          </p:contentPart>
        </mc:Choice>
        <mc:Fallback>
          <p:pic>
            <p:nvPicPr>
              <p:cNvPr id="103" name="Freihand 102">
                <a:extLst>
                  <a:ext uri="{FF2B5EF4-FFF2-40B4-BE49-F238E27FC236}">
                    <a16:creationId xmlns:a16="http://schemas.microsoft.com/office/drawing/2014/main" id="{A85D5D90-C7CA-4EB2-850A-971478591427}"/>
                  </a:ext>
                </a:extLst>
              </p:cNvPr>
              <p:cNvPicPr/>
              <p:nvPr/>
            </p:nvPicPr>
            <p:blipFill>
              <a:blip r:embed="rId173"/>
              <a:stretch>
                <a:fillRect/>
              </a:stretch>
            </p:blipFill>
            <p:spPr>
              <a:xfrm>
                <a:off x="2584533" y="591720"/>
                <a:ext cx="944280" cy="30524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5" name="Freihand 104">
                <a:extLst>
                  <a:ext uri="{FF2B5EF4-FFF2-40B4-BE49-F238E27FC236}">
                    <a16:creationId xmlns:a16="http://schemas.microsoft.com/office/drawing/2014/main" id="{196E281E-FA7B-4939-88C1-970CCF4DE573}"/>
                  </a:ext>
                </a:extLst>
              </p14:cNvPr>
              <p14:cNvContentPartPr/>
              <p14:nvPr/>
            </p14:nvContentPartPr>
            <p14:xfrm>
              <a:off x="4757853" y="3861240"/>
              <a:ext cx="222120" cy="322920"/>
            </p14:xfrm>
          </p:contentPart>
        </mc:Choice>
        <mc:Fallback>
          <p:pic>
            <p:nvPicPr>
              <p:cNvPr id="105" name="Freihand 104">
                <a:extLst>
                  <a:ext uri="{FF2B5EF4-FFF2-40B4-BE49-F238E27FC236}">
                    <a16:creationId xmlns:a16="http://schemas.microsoft.com/office/drawing/2014/main" id="{196E281E-FA7B-4939-88C1-970CCF4DE573}"/>
                  </a:ext>
                </a:extLst>
              </p:cNvPr>
              <p:cNvPicPr/>
              <p:nvPr/>
            </p:nvPicPr>
            <p:blipFill>
              <a:blip r:embed="rId175"/>
              <a:stretch>
                <a:fillRect/>
              </a:stretch>
            </p:blipFill>
            <p:spPr>
              <a:xfrm>
                <a:off x="4753533" y="3856920"/>
                <a:ext cx="230760" cy="3315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Freihand 105">
                <a:extLst>
                  <a:ext uri="{FF2B5EF4-FFF2-40B4-BE49-F238E27FC236}">
                    <a16:creationId xmlns:a16="http://schemas.microsoft.com/office/drawing/2014/main" id="{3ADA9CDE-78A1-4424-866D-59A24D3B2021}"/>
                  </a:ext>
                </a:extLst>
              </p14:cNvPr>
              <p14:cNvContentPartPr/>
              <p14:nvPr/>
            </p14:nvContentPartPr>
            <p14:xfrm>
              <a:off x="5071053" y="3891480"/>
              <a:ext cx="21600" cy="230040"/>
            </p14:xfrm>
          </p:contentPart>
        </mc:Choice>
        <mc:Fallback>
          <p:pic>
            <p:nvPicPr>
              <p:cNvPr id="106" name="Freihand 105">
                <a:extLst>
                  <a:ext uri="{FF2B5EF4-FFF2-40B4-BE49-F238E27FC236}">
                    <a16:creationId xmlns:a16="http://schemas.microsoft.com/office/drawing/2014/main" id="{3ADA9CDE-78A1-4424-866D-59A24D3B2021}"/>
                  </a:ext>
                </a:extLst>
              </p:cNvPr>
              <p:cNvPicPr/>
              <p:nvPr/>
            </p:nvPicPr>
            <p:blipFill>
              <a:blip r:embed="rId177"/>
              <a:stretch>
                <a:fillRect/>
              </a:stretch>
            </p:blipFill>
            <p:spPr>
              <a:xfrm>
                <a:off x="5066733" y="3887160"/>
                <a:ext cx="3024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Freihand 106">
                <a:extLst>
                  <a:ext uri="{FF2B5EF4-FFF2-40B4-BE49-F238E27FC236}">
                    <a16:creationId xmlns:a16="http://schemas.microsoft.com/office/drawing/2014/main" id="{1948F365-A1ED-4C79-9875-0F31B5375D9C}"/>
                  </a:ext>
                </a:extLst>
              </p14:cNvPr>
              <p14:cNvContentPartPr/>
              <p14:nvPr/>
            </p14:nvContentPartPr>
            <p14:xfrm>
              <a:off x="4921653" y="3828480"/>
              <a:ext cx="243720" cy="165600"/>
            </p14:xfrm>
          </p:contentPart>
        </mc:Choice>
        <mc:Fallback>
          <p:pic>
            <p:nvPicPr>
              <p:cNvPr id="107" name="Freihand 106">
                <a:extLst>
                  <a:ext uri="{FF2B5EF4-FFF2-40B4-BE49-F238E27FC236}">
                    <a16:creationId xmlns:a16="http://schemas.microsoft.com/office/drawing/2014/main" id="{1948F365-A1ED-4C79-9875-0F31B5375D9C}"/>
                  </a:ext>
                </a:extLst>
              </p:cNvPr>
              <p:cNvPicPr/>
              <p:nvPr/>
            </p:nvPicPr>
            <p:blipFill>
              <a:blip r:embed="rId179"/>
              <a:stretch>
                <a:fillRect/>
              </a:stretch>
            </p:blipFill>
            <p:spPr>
              <a:xfrm>
                <a:off x="4917333" y="3824160"/>
                <a:ext cx="252360" cy="1742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0C5505D1-E144-420A-817A-F6672D18A6E0}"/>
                  </a:ext>
                </a:extLst>
              </p14:cNvPr>
              <p14:cNvContentPartPr/>
              <p14:nvPr/>
            </p14:nvContentPartPr>
            <p14:xfrm>
              <a:off x="5045133" y="3840720"/>
              <a:ext cx="33480" cy="286200"/>
            </p14:xfrm>
          </p:contentPart>
        </mc:Choice>
        <mc:Fallback>
          <p:pic>
            <p:nvPicPr>
              <p:cNvPr id="108" name="Freihand 107">
                <a:extLst>
                  <a:ext uri="{FF2B5EF4-FFF2-40B4-BE49-F238E27FC236}">
                    <a16:creationId xmlns:a16="http://schemas.microsoft.com/office/drawing/2014/main" id="{0C5505D1-E144-420A-817A-F6672D18A6E0}"/>
                  </a:ext>
                </a:extLst>
              </p:cNvPr>
              <p:cNvPicPr/>
              <p:nvPr/>
            </p:nvPicPr>
            <p:blipFill>
              <a:blip r:embed="rId181"/>
              <a:stretch>
                <a:fillRect/>
              </a:stretch>
            </p:blipFill>
            <p:spPr>
              <a:xfrm>
                <a:off x="5040813" y="3836400"/>
                <a:ext cx="4212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17D5E04C-874D-4E66-A5F6-67E1711CA3AB}"/>
                  </a:ext>
                </a:extLst>
              </p14:cNvPr>
              <p14:cNvContentPartPr/>
              <p14:nvPr/>
            </p14:nvContentPartPr>
            <p14:xfrm>
              <a:off x="4916973" y="3842880"/>
              <a:ext cx="300960" cy="306360"/>
            </p14:xfrm>
          </p:contentPart>
        </mc:Choice>
        <mc:Fallback>
          <p:pic>
            <p:nvPicPr>
              <p:cNvPr id="109" name="Freihand 108">
                <a:extLst>
                  <a:ext uri="{FF2B5EF4-FFF2-40B4-BE49-F238E27FC236}">
                    <a16:creationId xmlns:a16="http://schemas.microsoft.com/office/drawing/2014/main" id="{17D5E04C-874D-4E66-A5F6-67E1711CA3AB}"/>
                  </a:ext>
                </a:extLst>
              </p:cNvPr>
              <p:cNvPicPr/>
              <p:nvPr/>
            </p:nvPicPr>
            <p:blipFill>
              <a:blip r:embed="rId183"/>
              <a:stretch>
                <a:fillRect/>
              </a:stretch>
            </p:blipFill>
            <p:spPr>
              <a:xfrm>
                <a:off x="4912653" y="3838560"/>
                <a:ext cx="309600" cy="3150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64ABE8A6-A6F5-411E-914E-93F6B467688D}"/>
                  </a:ext>
                </a:extLst>
              </p14:cNvPr>
              <p14:cNvContentPartPr/>
              <p14:nvPr/>
            </p14:nvContentPartPr>
            <p14:xfrm>
              <a:off x="5293533" y="3800040"/>
              <a:ext cx="64800" cy="312840"/>
            </p14:xfrm>
          </p:contentPart>
        </mc:Choice>
        <mc:Fallback>
          <p:pic>
            <p:nvPicPr>
              <p:cNvPr id="110" name="Freihand 109">
                <a:extLst>
                  <a:ext uri="{FF2B5EF4-FFF2-40B4-BE49-F238E27FC236}">
                    <a16:creationId xmlns:a16="http://schemas.microsoft.com/office/drawing/2014/main" id="{64ABE8A6-A6F5-411E-914E-93F6B467688D}"/>
                  </a:ext>
                </a:extLst>
              </p:cNvPr>
              <p:cNvPicPr/>
              <p:nvPr/>
            </p:nvPicPr>
            <p:blipFill>
              <a:blip r:embed="rId185"/>
              <a:stretch>
                <a:fillRect/>
              </a:stretch>
            </p:blipFill>
            <p:spPr>
              <a:xfrm>
                <a:off x="5289213" y="3795720"/>
                <a:ext cx="73440" cy="3214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F7565A1A-4957-42A1-ABFE-BBD40B57B1AA}"/>
                  </a:ext>
                </a:extLst>
              </p14:cNvPr>
              <p14:cNvContentPartPr/>
              <p14:nvPr/>
            </p14:nvContentPartPr>
            <p14:xfrm>
              <a:off x="5126133" y="3759000"/>
              <a:ext cx="293400" cy="136440"/>
            </p14:xfrm>
          </p:contentPart>
        </mc:Choice>
        <mc:Fallback>
          <p:pic>
            <p:nvPicPr>
              <p:cNvPr id="111" name="Freihand 110">
                <a:extLst>
                  <a:ext uri="{FF2B5EF4-FFF2-40B4-BE49-F238E27FC236}">
                    <a16:creationId xmlns:a16="http://schemas.microsoft.com/office/drawing/2014/main" id="{F7565A1A-4957-42A1-ABFE-BBD40B57B1AA}"/>
                  </a:ext>
                </a:extLst>
              </p:cNvPr>
              <p:cNvPicPr/>
              <p:nvPr/>
            </p:nvPicPr>
            <p:blipFill>
              <a:blip r:embed="rId187"/>
              <a:stretch>
                <a:fillRect/>
              </a:stretch>
            </p:blipFill>
            <p:spPr>
              <a:xfrm>
                <a:off x="5121813" y="3754680"/>
                <a:ext cx="30204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12" name="Freihand 111">
                <a:extLst>
                  <a:ext uri="{FF2B5EF4-FFF2-40B4-BE49-F238E27FC236}">
                    <a16:creationId xmlns:a16="http://schemas.microsoft.com/office/drawing/2014/main" id="{D1F51BE1-CC6C-420B-B92B-D109598A7E74}"/>
                  </a:ext>
                </a:extLst>
              </p14:cNvPr>
              <p14:cNvContentPartPr/>
              <p14:nvPr/>
            </p14:nvContentPartPr>
            <p14:xfrm>
              <a:off x="5484333" y="3652800"/>
              <a:ext cx="179640" cy="370080"/>
            </p14:xfrm>
          </p:contentPart>
        </mc:Choice>
        <mc:Fallback>
          <p:pic>
            <p:nvPicPr>
              <p:cNvPr id="112" name="Freihand 111">
                <a:extLst>
                  <a:ext uri="{FF2B5EF4-FFF2-40B4-BE49-F238E27FC236}">
                    <a16:creationId xmlns:a16="http://schemas.microsoft.com/office/drawing/2014/main" id="{D1F51BE1-CC6C-420B-B92B-D109598A7E74}"/>
                  </a:ext>
                </a:extLst>
              </p:cNvPr>
              <p:cNvPicPr/>
              <p:nvPr/>
            </p:nvPicPr>
            <p:blipFill>
              <a:blip r:embed="rId189"/>
              <a:stretch>
                <a:fillRect/>
              </a:stretch>
            </p:blipFill>
            <p:spPr>
              <a:xfrm>
                <a:off x="5480013" y="3648480"/>
                <a:ext cx="18828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14" name="Freihand 113">
                <a:extLst>
                  <a:ext uri="{FF2B5EF4-FFF2-40B4-BE49-F238E27FC236}">
                    <a16:creationId xmlns:a16="http://schemas.microsoft.com/office/drawing/2014/main" id="{714C6679-B722-43B1-A173-D4820F122591}"/>
                  </a:ext>
                </a:extLst>
              </p14:cNvPr>
              <p14:cNvContentPartPr/>
              <p14:nvPr/>
            </p14:nvContentPartPr>
            <p14:xfrm>
              <a:off x="5374173" y="4076520"/>
              <a:ext cx="123480" cy="185400"/>
            </p14:xfrm>
          </p:contentPart>
        </mc:Choice>
        <mc:Fallback>
          <p:pic>
            <p:nvPicPr>
              <p:cNvPr id="114" name="Freihand 113">
                <a:extLst>
                  <a:ext uri="{FF2B5EF4-FFF2-40B4-BE49-F238E27FC236}">
                    <a16:creationId xmlns:a16="http://schemas.microsoft.com/office/drawing/2014/main" id="{714C6679-B722-43B1-A173-D4820F122591}"/>
                  </a:ext>
                </a:extLst>
              </p:cNvPr>
              <p:cNvPicPr/>
              <p:nvPr/>
            </p:nvPicPr>
            <p:blipFill>
              <a:blip r:embed="rId191"/>
              <a:stretch>
                <a:fillRect/>
              </a:stretch>
            </p:blipFill>
            <p:spPr>
              <a:xfrm>
                <a:off x="5369853" y="4072200"/>
                <a:ext cx="13212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15" name="Freihand 114">
                <a:extLst>
                  <a:ext uri="{FF2B5EF4-FFF2-40B4-BE49-F238E27FC236}">
                    <a16:creationId xmlns:a16="http://schemas.microsoft.com/office/drawing/2014/main" id="{237CB301-0C1C-42DD-AD90-213B93721924}"/>
                  </a:ext>
                </a:extLst>
              </p14:cNvPr>
              <p14:cNvContentPartPr/>
              <p14:nvPr/>
            </p14:nvContentPartPr>
            <p14:xfrm>
              <a:off x="5489373" y="4086240"/>
              <a:ext cx="75240" cy="138240"/>
            </p14:xfrm>
          </p:contentPart>
        </mc:Choice>
        <mc:Fallback>
          <p:pic>
            <p:nvPicPr>
              <p:cNvPr id="115" name="Freihand 114">
                <a:extLst>
                  <a:ext uri="{FF2B5EF4-FFF2-40B4-BE49-F238E27FC236}">
                    <a16:creationId xmlns:a16="http://schemas.microsoft.com/office/drawing/2014/main" id="{237CB301-0C1C-42DD-AD90-213B93721924}"/>
                  </a:ext>
                </a:extLst>
              </p:cNvPr>
              <p:cNvPicPr/>
              <p:nvPr/>
            </p:nvPicPr>
            <p:blipFill>
              <a:blip r:embed="rId193"/>
              <a:stretch>
                <a:fillRect/>
              </a:stretch>
            </p:blipFill>
            <p:spPr>
              <a:xfrm>
                <a:off x="5485053" y="4081920"/>
                <a:ext cx="8388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16" name="Freihand 115">
                <a:extLst>
                  <a:ext uri="{FF2B5EF4-FFF2-40B4-BE49-F238E27FC236}">
                    <a16:creationId xmlns:a16="http://schemas.microsoft.com/office/drawing/2014/main" id="{3CC06E81-0BBB-4AAF-BBF5-25284DCA69A0}"/>
                  </a:ext>
                </a:extLst>
              </p14:cNvPr>
              <p14:cNvContentPartPr/>
              <p14:nvPr/>
            </p14:nvContentPartPr>
            <p14:xfrm>
              <a:off x="5591973" y="4071480"/>
              <a:ext cx="53280" cy="151920"/>
            </p14:xfrm>
          </p:contentPart>
        </mc:Choice>
        <mc:Fallback>
          <p:pic>
            <p:nvPicPr>
              <p:cNvPr id="116" name="Freihand 115">
                <a:extLst>
                  <a:ext uri="{FF2B5EF4-FFF2-40B4-BE49-F238E27FC236}">
                    <a16:creationId xmlns:a16="http://schemas.microsoft.com/office/drawing/2014/main" id="{3CC06E81-0BBB-4AAF-BBF5-25284DCA69A0}"/>
                  </a:ext>
                </a:extLst>
              </p:cNvPr>
              <p:cNvPicPr/>
              <p:nvPr/>
            </p:nvPicPr>
            <p:blipFill>
              <a:blip r:embed="rId195"/>
              <a:stretch>
                <a:fillRect/>
              </a:stretch>
            </p:blipFill>
            <p:spPr>
              <a:xfrm>
                <a:off x="5587653" y="4067160"/>
                <a:ext cx="6192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17" name="Freihand 116">
                <a:extLst>
                  <a:ext uri="{FF2B5EF4-FFF2-40B4-BE49-F238E27FC236}">
                    <a16:creationId xmlns:a16="http://schemas.microsoft.com/office/drawing/2014/main" id="{DA4BD93F-28AF-44A5-AD95-F1C457C93185}"/>
                  </a:ext>
                </a:extLst>
              </p14:cNvPr>
              <p14:cNvContentPartPr/>
              <p14:nvPr/>
            </p14:nvContentPartPr>
            <p14:xfrm>
              <a:off x="5653173" y="4057080"/>
              <a:ext cx="88560" cy="121320"/>
            </p14:xfrm>
          </p:contentPart>
        </mc:Choice>
        <mc:Fallback>
          <p:pic>
            <p:nvPicPr>
              <p:cNvPr id="117" name="Freihand 116">
                <a:extLst>
                  <a:ext uri="{FF2B5EF4-FFF2-40B4-BE49-F238E27FC236}">
                    <a16:creationId xmlns:a16="http://schemas.microsoft.com/office/drawing/2014/main" id="{DA4BD93F-28AF-44A5-AD95-F1C457C93185}"/>
                  </a:ext>
                </a:extLst>
              </p:cNvPr>
              <p:cNvPicPr/>
              <p:nvPr/>
            </p:nvPicPr>
            <p:blipFill>
              <a:blip r:embed="rId197"/>
              <a:stretch>
                <a:fillRect/>
              </a:stretch>
            </p:blipFill>
            <p:spPr>
              <a:xfrm>
                <a:off x="5648853" y="4052760"/>
                <a:ext cx="9720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18" name="Freihand 117">
                <a:extLst>
                  <a:ext uri="{FF2B5EF4-FFF2-40B4-BE49-F238E27FC236}">
                    <a16:creationId xmlns:a16="http://schemas.microsoft.com/office/drawing/2014/main" id="{CE5A84BC-C06D-4AC6-8FE5-AF45BACBEA83}"/>
                  </a:ext>
                </a:extLst>
              </p14:cNvPr>
              <p14:cNvContentPartPr/>
              <p14:nvPr/>
            </p14:nvContentPartPr>
            <p14:xfrm>
              <a:off x="5618973" y="3654600"/>
              <a:ext cx="160920" cy="226440"/>
            </p14:xfrm>
          </p:contentPart>
        </mc:Choice>
        <mc:Fallback>
          <p:pic>
            <p:nvPicPr>
              <p:cNvPr id="118" name="Freihand 117">
                <a:extLst>
                  <a:ext uri="{FF2B5EF4-FFF2-40B4-BE49-F238E27FC236}">
                    <a16:creationId xmlns:a16="http://schemas.microsoft.com/office/drawing/2014/main" id="{CE5A84BC-C06D-4AC6-8FE5-AF45BACBEA83}"/>
                  </a:ext>
                </a:extLst>
              </p:cNvPr>
              <p:cNvPicPr/>
              <p:nvPr/>
            </p:nvPicPr>
            <p:blipFill>
              <a:blip r:embed="rId199"/>
              <a:stretch>
                <a:fillRect/>
              </a:stretch>
            </p:blipFill>
            <p:spPr>
              <a:xfrm>
                <a:off x="5614653" y="3650280"/>
                <a:ext cx="16956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19" name="Freihand 118">
                <a:extLst>
                  <a:ext uri="{FF2B5EF4-FFF2-40B4-BE49-F238E27FC236}">
                    <a16:creationId xmlns:a16="http://schemas.microsoft.com/office/drawing/2014/main" id="{DC0C7951-20BA-481E-A95F-8170A5447E95}"/>
                  </a:ext>
                </a:extLst>
              </p14:cNvPr>
              <p14:cNvContentPartPr/>
              <p14:nvPr/>
            </p14:nvContentPartPr>
            <p14:xfrm>
              <a:off x="5761173" y="3547680"/>
              <a:ext cx="152640" cy="230040"/>
            </p14:xfrm>
          </p:contentPart>
        </mc:Choice>
        <mc:Fallback>
          <p:pic>
            <p:nvPicPr>
              <p:cNvPr id="119" name="Freihand 118">
                <a:extLst>
                  <a:ext uri="{FF2B5EF4-FFF2-40B4-BE49-F238E27FC236}">
                    <a16:creationId xmlns:a16="http://schemas.microsoft.com/office/drawing/2014/main" id="{DC0C7951-20BA-481E-A95F-8170A5447E95}"/>
                  </a:ext>
                </a:extLst>
              </p:cNvPr>
              <p:cNvPicPr/>
              <p:nvPr/>
            </p:nvPicPr>
            <p:blipFill>
              <a:blip r:embed="rId201"/>
              <a:stretch>
                <a:fillRect/>
              </a:stretch>
            </p:blipFill>
            <p:spPr>
              <a:xfrm>
                <a:off x="5756853" y="3543360"/>
                <a:ext cx="16128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20" name="Freihand 119">
                <a:extLst>
                  <a:ext uri="{FF2B5EF4-FFF2-40B4-BE49-F238E27FC236}">
                    <a16:creationId xmlns:a16="http://schemas.microsoft.com/office/drawing/2014/main" id="{B55A21EF-179C-4382-A0B3-326501060414}"/>
                  </a:ext>
                </a:extLst>
              </p14:cNvPr>
              <p14:cNvContentPartPr/>
              <p14:nvPr/>
            </p14:nvContentPartPr>
            <p14:xfrm>
              <a:off x="5950533" y="3613560"/>
              <a:ext cx="146880" cy="120960"/>
            </p14:xfrm>
          </p:contentPart>
        </mc:Choice>
        <mc:Fallback>
          <p:pic>
            <p:nvPicPr>
              <p:cNvPr id="120" name="Freihand 119">
                <a:extLst>
                  <a:ext uri="{FF2B5EF4-FFF2-40B4-BE49-F238E27FC236}">
                    <a16:creationId xmlns:a16="http://schemas.microsoft.com/office/drawing/2014/main" id="{B55A21EF-179C-4382-A0B3-326501060414}"/>
                  </a:ext>
                </a:extLst>
              </p:cNvPr>
              <p:cNvPicPr/>
              <p:nvPr/>
            </p:nvPicPr>
            <p:blipFill>
              <a:blip r:embed="rId203"/>
              <a:stretch>
                <a:fillRect/>
              </a:stretch>
            </p:blipFill>
            <p:spPr>
              <a:xfrm>
                <a:off x="5946213" y="3609240"/>
                <a:ext cx="15552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21" name="Freihand 120">
                <a:extLst>
                  <a:ext uri="{FF2B5EF4-FFF2-40B4-BE49-F238E27FC236}">
                    <a16:creationId xmlns:a16="http://schemas.microsoft.com/office/drawing/2014/main" id="{873E2E34-B3EB-41FC-8C25-026B6E42C48C}"/>
                  </a:ext>
                </a:extLst>
              </p14:cNvPr>
              <p14:cNvContentPartPr/>
              <p14:nvPr/>
            </p14:nvContentPartPr>
            <p14:xfrm>
              <a:off x="6055293" y="3522840"/>
              <a:ext cx="18360" cy="33120"/>
            </p14:xfrm>
          </p:contentPart>
        </mc:Choice>
        <mc:Fallback>
          <p:pic>
            <p:nvPicPr>
              <p:cNvPr id="121" name="Freihand 120">
                <a:extLst>
                  <a:ext uri="{FF2B5EF4-FFF2-40B4-BE49-F238E27FC236}">
                    <a16:creationId xmlns:a16="http://schemas.microsoft.com/office/drawing/2014/main" id="{873E2E34-B3EB-41FC-8C25-026B6E42C48C}"/>
                  </a:ext>
                </a:extLst>
              </p:cNvPr>
              <p:cNvPicPr/>
              <p:nvPr/>
            </p:nvPicPr>
            <p:blipFill>
              <a:blip r:embed="rId205"/>
              <a:stretch>
                <a:fillRect/>
              </a:stretch>
            </p:blipFill>
            <p:spPr>
              <a:xfrm>
                <a:off x="6050973" y="3518520"/>
                <a:ext cx="2700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22" name="Freihand 121">
                <a:extLst>
                  <a:ext uri="{FF2B5EF4-FFF2-40B4-BE49-F238E27FC236}">
                    <a16:creationId xmlns:a16="http://schemas.microsoft.com/office/drawing/2014/main" id="{10AA6B1D-0798-4B45-BBB9-64900CC72130}"/>
                  </a:ext>
                </a:extLst>
              </p14:cNvPr>
              <p14:cNvContentPartPr/>
              <p14:nvPr/>
            </p14:nvContentPartPr>
            <p14:xfrm>
              <a:off x="6109653" y="3348240"/>
              <a:ext cx="286200" cy="502560"/>
            </p14:xfrm>
          </p:contentPart>
        </mc:Choice>
        <mc:Fallback>
          <p:pic>
            <p:nvPicPr>
              <p:cNvPr id="122" name="Freihand 121">
                <a:extLst>
                  <a:ext uri="{FF2B5EF4-FFF2-40B4-BE49-F238E27FC236}">
                    <a16:creationId xmlns:a16="http://schemas.microsoft.com/office/drawing/2014/main" id="{10AA6B1D-0798-4B45-BBB9-64900CC72130}"/>
                  </a:ext>
                </a:extLst>
              </p:cNvPr>
              <p:cNvPicPr/>
              <p:nvPr/>
            </p:nvPicPr>
            <p:blipFill>
              <a:blip r:embed="rId207"/>
              <a:stretch>
                <a:fillRect/>
              </a:stretch>
            </p:blipFill>
            <p:spPr>
              <a:xfrm>
                <a:off x="6105333" y="3343920"/>
                <a:ext cx="294840" cy="51120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24" name="Freihand 123">
                <a:extLst>
                  <a:ext uri="{FF2B5EF4-FFF2-40B4-BE49-F238E27FC236}">
                    <a16:creationId xmlns:a16="http://schemas.microsoft.com/office/drawing/2014/main" id="{CB596433-5715-470B-91BC-884EB382CCF8}"/>
                  </a:ext>
                </a:extLst>
              </p14:cNvPr>
              <p14:cNvContentPartPr/>
              <p14:nvPr/>
            </p14:nvContentPartPr>
            <p14:xfrm>
              <a:off x="6463173" y="3349320"/>
              <a:ext cx="195480" cy="122400"/>
            </p14:xfrm>
          </p:contentPart>
        </mc:Choice>
        <mc:Fallback>
          <p:pic>
            <p:nvPicPr>
              <p:cNvPr id="124" name="Freihand 123">
                <a:extLst>
                  <a:ext uri="{FF2B5EF4-FFF2-40B4-BE49-F238E27FC236}">
                    <a16:creationId xmlns:a16="http://schemas.microsoft.com/office/drawing/2014/main" id="{CB596433-5715-470B-91BC-884EB382CCF8}"/>
                  </a:ext>
                </a:extLst>
              </p:cNvPr>
              <p:cNvPicPr/>
              <p:nvPr/>
            </p:nvPicPr>
            <p:blipFill>
              <a:blip r:embed="rId209"/>
              <a:stretch>
                <a:fillRect/>
              </a:stretch>
            </p:blipFill>
            <p:spPr>
              <a:xfrm>
                <a:off x="6458853" y="3345000"/>
                <a:ext cx="204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25" name="Freihand 124">
                <a:extLst>
                  <a:ext uri="{FF2B5EF4-FFF2-40B4-BE49-F238E27FC236}">
                    <a16:creationId xmlns:a16="http://schemas.microsoft.com/office/drawing/2014/main" id="{62FC3D37-278B-40F0-BC65-1180A04745CF}"/>
                  </a:ext>
                </a:extLst>
              </p14:cNvPr>
              <p14:cNvContentPartPr/>
              <p14:nvPr/>
            </p14:nvContentPartPr>
            <p14:xfrm>
              <a:off x="6493053" y="3430680"/>
              <a:ext cx="192960" cy="170280"/>
            </p14:xfrm>
          </p:contentPart>
        </mc:Choice>
        <mc:Fallback>
          <p:pic>
            <p:nvPicPr>
              <p:cNvPr id="125" name="Freihand 124">
                <a:extLst>
                  <a:ext uri="{FF2B5EF4-FFF2-40B4-BE49-F238E27FC236}">
                    <a16:creationId xmlns:a16="http://schemas.microsoft.com/office/drawing/2014/main" id="{62FC3D37-278B-40F0-BC65-1180A04745CF}"/>
                  </a:ext>
                </a:extLst>
              </p:cNvPr>
              <p:cNvPicPr/>
              <p:nvPr/>
            </p:nvPicPr>
            <p:blipFill>
              <a:blip r:embed="rId211"/>
              <a:stretch>
                <a:fillRect/>
              </a:stretch>
            </p:blipFill>
            <p:spPr>
              <a:xfrm>
                <a:off x="6488733" y="3426360"/>
                <a:ext cx="201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26" name="Freihand 125">
                <a:extLst>
                  <a:ext uri="{FF2B5EF4-FFF2-40B4-BE49-F238E27FC236}">
                    <a16:creationId xmlns:a16="http://schemas.microsoft.com/office/drawing/2014/main" id="{FADECA05-CF6E-40F3-9C42-5D040DB42AB8}"/>
                  </a:ext>
                </a:extLst>
              </p14:cNvPr>
              <p14:cNvContentPartPr/>
              <p14:nvPr/>
            </p14:nvContentPartPr>
            <p14:xfrm>
              <a:off x="6743613" y="3165720"/>
              <a:ext cx="204480" cy="210600"/>
            </p14:xfrm>
          </p:contentPart>
        </mc:Choice>
        <mc:Fallback>
          <p:pic>
            <p:nvPicPr>
              <p:cNvPr id="126" name="Freihand 125">
                <a:extLst>
                  <a:ext uri="{FF2B5EF4-FFF2-40B4-BE49-F238E27FC236}">
                    <a16:creationId xmlns:a16="http://schemas.microsoft.com/office/drawing/2014/main" id="{FADECA05-CF6E-40F3-9C42-5D040DB42AB8}"/>
                  </a:ext>
                </a:extLst>
              </p:cNvPr>
              <p:cNvPicPr/>
              <p:nvPr/>
            </p:nvPicPr>
            <p:blipFill>
              <a:blip r:embed="rId213"/>
              <a:stretch>
                <a:fillRect/>
              </a:stretch>
            </p:blipFill>
            <p:spPr>
              <a:xfrm>
                <a:off x="6739293" y="3161400"/>
                <a:ext cx="213120" cy="21924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27" name="Freihand 126">
                <a:extLst>
                  <a:ext uri="{FF2B5EF4-FFF2-40B4-BE49-F238E27FC236}">
                    <a16:creationId xmlns:a16="http://schemas.microsoft.com/office/drawing/2014/main" id="{FD09D01F-279F-4FD9-B131-A276663AFDEE}"/>
                  </a:ext>
                </a:extLst>
              </p14:cNvPr>
              <p14:cNvContentPartPr/>
              <p14:nvPr/>
            </p14:nvContentPartPr>
            <p14:xfrm>
              <a:off x="6964293" y="3160320"/>
              <a:ext cx="3600" cy="8280"/>
            </p14:xfrm>
          </p:contentPart>
        </mc:Choice>
        <mc:Fallback>
          <p:pic>
            <p:nvPicPr>
              <p:cNvPr id="127" name="Freihand 126">
                <a:extLst>
                  <a:ext uri="{FF2B5EF4-FFF2-40B4-BE49-F238E27FC236}">
                    <a16:creationId xmlns:a16="http://schemas.microsoft.com/office/drawing/2014/main" id="{FD09D01F-279F-4FD9-B131-A276663AFDEE}"/>
                  </a:ext>
                </a:extLst>
              </p:cNvPr>
              <p:cNvPicPr/>
              <p:nvPr/>
            </p:nvPicPr>
            <p:blipFill>
              <a:blip r:embed="rId215"/>
              <a:stretch>
                <a:fillRect/>
              </a:stretch>
            </p:blipFill>
            <p:spPr>
              <a:xfrm>
                <a:off x="6959973" y="3156000"/>
                <a:ext cx="1224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6">
            <p14:nvContentPartPr>
              <p14:cNvPr id="128" name="Freihand 127">
                <a:extLst>
                  <a:ext uri="{FF2B5EF4-FFF2-40B4-BE49-F238E27FC236}">
                    <a16:creationId xmlns:a16="http://schemas.microsoft.com/office/drawing/2014/main" id="{F696914D-90E6-490D-B91B-6C5E53AA1C05}"/>
                  </a:ext>
                </a:extLst>
              </p14:cNvPr>
              <p14:cNvContentPartPr/>
              <p14:nvPr/>
            </p14:nvContentPartPr>
            <p14:xfrm>
              <a:off x="6951333" y="3117480"/>
              <a:ext cx="60120" cy="176400"/>
            </p14:xfrm>
          </p:contentPart>
        </mc:Choice>
        <mc:Fallback>
          <p:pic>
            <p:nvPicPr>
              <p:cNvPr id="128" name="Freihand 127">
                <a:extLst>
                  <a:ext uri="{FF2B5EF4-FFF2-40B4-BE49-F238E27FC236}">
                    <a16:creationId xmlns:a16="http://schemas.microsoft.com/office/drawing/2014/main" id="{F696914D-90E6-490D-B91B-6C5E53AA1C05}"/>
                  </a:ext>
                </a:extLst>
              </p:cNvPr>
              <p:cNvPicPr/>
              <p:nvPr/>
            </p:nvPicPr>
            <p:blipFill>
              <a:blip r:embed="rId217"/>
              <a:stretch>
                <a:fillRect/>
              </a:stretch>
            </p:blipFill>
            <p:spPr>
              <a:xfrm>
                <a:off x="6947013" y="3113160"/>
                <a:ext cx="6876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29" name="Freihand 128">
                <a:extLst>
                  <a:ext uri="{FF2B5EF4-FFF2-40B4-BE49-F238E27FC236}">
                    <a16:creationId xmlns:a16="http://schemas.microsoft.com/office/drawing/2014/main" id="{76B1DCF2-5CFD-4EFF-8263-3159A7AECEB4}"/>
                  </a:ext>
                </a:extLst>
              </p14:cNvPr>
              <p14:cNvContentPartPr/>
              <p14:nvPr/>
            </p14:nvContentPartPr>
            <p14:xfrm>
              <a:off x="6912813" y="3156720"/>
              <a:ext cx="162720" cy="47520"/>
            </p14:xfrm>
          </p:contentPart>
        </mc:Choice>
        <mc:Fallback>
          <p:pic>
            <p:nvPicPr>
              <p:cNvPr id="129" name="Freihand 128">
                <a:extLst>
                  <a:ext uri="{FF2B5EF4-FFF2-40B4-BE49-F238E27FC236}">
                    <a16:creationId xmlns:a16="http://schemas.microsoft.com/office/drawing/2014/main" id="{76B1DCF2-5CFD-4EFF-8263-3159A7AECEB4}"/>
                  </a:ext>
                </a:extLst>
              </p:cNvPr>
              <p:cNvPicPr/>
              <p:nvPr/>
            </p:nvPicPr>
            <p:blipFill>
              <a:blip r:embed="rId219"/>
              <a:stretch>
                <a:fillRect/>
              </a:stretch>
            </p:blipFill>
            <p:spPr>
              <a:xfrm>
                <a:off x="6908493" y="3152400"/>
                <a:ext cx="1713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31" name="Freihand 130">
                <a:extLst>
                  <a:ext uri="{FF2B5EF4-FFF2-40B4-BE49-F238E27FC236}">
                    <a16:creationId xmlns:a16="http://schemas.microsoft.com/office/drawing/2014/main" id="{EE5F6468-213F-461B-AC5D-86AD1C1FC2A4}"/>
                  </a:ext>
                </a:extLst>
              </p14:cNvPr>
              <p14:cNvContentPartPr/>
              <p14:nvPr/>
            </p14:nvContentPartPr>
            <p14:xfrm>
              <a:off x="7201893" y="2883840"/>
              <a:ext cx="180360" cy="239040"/>
            </p14:xfrm>
          </p:contentPart>
        </mc:Choice>
        <mc:Fallback>
          <p:pic>
            <p:nvPicPr>
              <p:cNvPr id="131" name="Freihand 130">
                <a:extLst>
                  <a:ext uri="{FF2B5EF4-FFF2-40B4-BE49-F238E27FC236}">
                    <a16:creationId xmlns:a16="http://schemas.microsoft.com/office/drawing/2014/main" id="{EE5F6468-213F-461B-AC5D-86AD1C1FC2A4}"/>
                  </a:ext>
                </a:extLst>
              </p:cNvPr>
              <p:cNvPicPr/>
              <p:nvPr/>
            </p:nvPicPr>
            <p:blipFill>
              <a:blip r:embed="rId221"/>
              <a:stretch>
                <a:fillRect/>
              </a:stretch>
            </p:blipFill>
            <p:spPr>
              <a:xfrm>
                <a:off x="7197573" y="2879520"/>
                <a:ext cx="1890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32" name="Freihand 131">
                <a:extLst>
                  <a:ext uri="{FF2B5EF4-FFF2-40B4-BE49-F238E27FC236}">
                    <a16:creationId xmlns:a16="http://schemas.microsoft.com/office/drawing/2014/main" id="{DC9E6F2A-0BAE-4909-8BAB-90AF69333AEB}"/>
                  </a:ext>
                </a:extLst>
              </p14:cNvPr>
              <p14:cNvContentPartPr/>
              <p14:nvPr/>
            </p14:nvContentPartPr>
            <p14:xfrm>
              <a:off x="7412493" y="2783040"/>
              <a:ext cx="72360" cy="204480"/>
            </p14:xfrm>
          </p:contentPart>
        </mc:Choice>
        <mc:Fallback>
          <p:pic>
            <p:nvPicPr>
              <p:cNvPr id="132" name="Freihand 131">
                <a:extLst>
                  <a:ext uri="{FF2B5EF4-FFF2-40B4-BE49-F238E27FC236}">
                    <a16:creationId xmlns:a16="http://schemas.microsoft.com/office/drawing/2014/main" id="{DC9E6F2A-0BAE-4909-8BAB-90AF69333AEB}"/>
                  </a:ext>
                </a:extLst>
              </p:cNvPr>
              <p:cNvPicPr/>
              <p:nvPr/>
            </p:nvPicPr>
            <p:blipFill>
              <a:blip r:embed="rId223"/>
              <a:stretch>
                <a:fillRect/>
              </a:stretch>
            </p:blipFill>
            <p:spPr>
              <a:xfrm>
                <a:off x="7408173" y="2778720"/>
                <a:ext cx="8100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33" name="Freihand 132">
                <a:extLst>
                  <a:ext uri="{FF2B5EF4-FFF2-40B4-BE49-F238E27FC236}">
                    <a16:creationId xmlns:a16="http://schemas.microsoft.com/office/drawing/2014/main" id="{E191C094-459E-4675-9400-E64252959E92}"/>
                  </a:ext>
                </a:extLst>
              </p14:cNvPr>
              <p14:cNvContentPartPr/>
              <p14:nvPr/>
            </p14:nvContentPartPr>
            <p14:xfrm>
              <a:off x="7326093" y="2759280"/>
              <a:ext cx="172080" cy="221040"/>
            </p14:xfrm>
          </p:contentPart>
        </mc:Choice>
        <mc:Fallback>
          <p:pic>
            <p:nvPicPr>
              <p:cNvPr id="133" name="Freihand 132">
                <a:extLst>
                  <a:ext uri="{FF2B5EF4-FFF2-40B4-BE49-F238E27FC236}">
                    <a16:creationId xmlns:a16="http://schemas.microsoft.com/office/drawing/2014/main" id="{E191C094-459E-4675-9400-E64252959E92}"/>
                  </a:ext>
                </a:extLst>
              </p:cNvPr>
              <p:cNvPicPr/>
              <p:nvPr/>
            </p:nvPicPr>
            <p:blipFill>
              <a:blip r:embed="rId225"/>
              <a:stretch>
                <a:fillRect/>
              </a:stretch>
            </p:blipFill>
            <p:spPr>
              <a:xfrm>
                <a:off x="7321773" y="2754960"/>
                <a:ext cx="18072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34" name="Freihand 133">
                <a:extLst>
                  <a:ext uri="{FF2B5EF4-FFF2-40B4-BE49-F238E27FC236}">
                    <a16:creationId xmlns:a16="http://schemas.microsoft.com/office/drawing/2014/main" id="{42D7292C-B015-4A37-8159-B07AFD5926F8}"/>
                  </a:ext>
                </a:extLst>
              </p14:cNvPr>
              <p14:cNvContentPartPr/>
              <p14:nvPr/>
            </p14:nvContentPartPr>
            <p14:xfrm>
              <a:off x="7573773" y="2717520"/>
              <a:ext cx="61560" cy="174960"/>
            </p14:xfrm>
          </p:contentPart>
        </mc:Choice>
        <mc:Fallback>
          <p:pic>
            <p:nvPicPr>
              <p:cNvPr id="134" name="Freihand 133">
                <a:extLst>
                  <a:ext uri="{FF2B5EF4-FFF2-40B4-BE49-F238E27FC236}">
                    <a16:creationId xmlns:a16="http://schemas.microsoft.com/office/drawing/2014/main" id="{42D7292C-B015-4A37-8159-B07AFD5926F8}"/>
                  </a:ext>
                </a:extLst>
              </p:cNvPr>
              <p:cNvPicPr/>
              <p:nvPr/>
            </p:nvPicPr>
            <p:blipFill>
              <a:blip r:embed="rId227"/>
              <a:stretch>
                <a:fillRect/>
              </a:stretch>
            </p:blipFill>
            <p:spPr>
              <a:xfrm>
                <a:off x="7569453" y="2713200"/>
                <a:ext cx="702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35" name="Freihand 134">
                <a:extLst>
                  <a:ext uri="{FF2B5EF4-FFF2-40B4-BE49-F238E27FC236}">
                    <a16:creationId xmlns:a16="http://schemas.microsoft.com/office/drawing/2014/main" id="{737DF557-54BC-4FC4-8286-B33DCB4FF044}"/>
                  </a:ext>
                </a:extLst>
              </p14:cNvPr>
              <p14:cNvContentPartPr/>
              <p14:nvPr/>
            </p14:nvContentPartPr>
            <p14:xfrm>
              <a:off x="7468653" y="2665680"/>
              <a:ext cx="168840" cy="104760"/>
            </p14:xfrm>
          </p:contentPart>
        </mc:Choice>
        <mc:Fallback>
          <p:pic>
            <p:nvPicPr>
              <p:cNvPr id="135" name="Freihand 134">
                <a:extLst>
                  <a:ext uri="{FF2B5EF4-FFF2-40B4-BE49-F238E27FC236}">
                    <a16:creationId xmlns:a16="http://schemas.microsoft.com/office/drawing/2014/main" id="{737DF557-54BC-4FC4-8286-B33DCB4FF044}"/>
                  </a:ext>
                </a:extLst>
              </p:cNvPr>
              <p:cNvPicPr/>
              <p:nvPr/>
            </p:nvPicPr>
            <p:blipFill>
              <a:blip r:embed="rId229"/>
              <a:stretch>
                <a:fillRect/>
              </a:stretch>
            </p:blipFill>
            <p:spPr>
              <a:xfrm>
                <a:off x="7464333" y="2661360"/>
                <a:ext cx="17748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36" name="Freihand 135">
                <a:extLst>
                  <a:ext uri="{FF2B5EF4-FFF2-40B4-BE49-F238E27FC236}">
                    <a16:creationId xmlns:a16="http://schemas.microsoft.com/office/drawing/2014/main" id="{DC9DF747-8304-4EBE-8369-9093C477CF10}"/>
                  </a:ext>
                </a:extLst>
              </p14:cNvPr>
              <p14:cNvContentPartPr/>
              <p14:nvPr/>
            </p14:nvContentPartPr>
            <p14:xfrm>
              <a:off x="7752693" y="2470200"/>
              <a:ext cx="116280" cy="312120"/>
            </p14:xfrm>
          </p:contentPart>
        </mc:Choice>
        <mc:Fallback>
          <p:pic>
            <p:nvPicPr>
              <p:cNvPr id="136" name="Freihand 135">
                <a:extLst>
                  <a:ext uri="{FF2B5EF4-FFF2-40B4-BE49-F238E27FC236}">
                    <a16:creationId xmlns:a16="http://schemas.microsoft.com/office/drawing/2014/main" id="{DC9DF747-8304-4EBE-8369-9093C477CF10}"/>
                  </a:ext>
                </a:extLst>
              </p:cNvPr>
              <p:cNvPicPr/>
              <p:nvPr/>
            </p:nvPicPr>
            <p:blipFill>
              <a:blip r:embed="rId231"/>
              <a:stretch>
                <a:fillRect/>
              </a:stretch>
            </p:blipFill>
            <p:spPr>
              <a:xfrm>
                <a:off x="7748373" y="2465880"/>
                <a:ext cx="12492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232">
            <p14:nvContentPartPr>
              <p14:cNvPr id="137" name="Freihand 136">
                <a:extLst>
                  <a:ext uri="{FF2B5EF4-FFF2-40B4-BE49-F238E27FC236}">
                    <a16:creationId xmlns:a16="http://schemas.microsoft.com/office/drawing/2014/main" id="{2051B18A-2D68-4A2E-981F-93E3A679F428}"/>
                  </a:ext>
                </a:extLst>
              </p14:cNvPr>
              <p14:cNvContentPartPr/>
              <p14:nvPr/>
            </p14:nvContentPartPr>
            <p14:xfrm>
              <a:off x="7888053" y="2421960"/>
              <a:ext cx="163800" cy="266400"/>
            </p14:xfrm>
          </p:contentPart>
        </mc:Choice>
        <mc:Fallback>
          <p:pic>
            <p:nvPicPr>
              <p:cNvPr id="137" name="Freihand 136">
                <a:extLst>
                  <a:ext uri="{FF2B5EF4-FFF2-40B4-BE49-F238E27FC236}">
                    <a16:creationId xmlns:a16="http://schemas.microsoft.com/office/drawing/2014/main" id="{2051B18A-2D68-4A2E-981F-93E3A679F428}"/>
                  </a:ext>
                </a:extLst>
              </p:cNvPr>
              <p:cNvPicPr/>
              <p:nvPr/>
            </p:nvPicPr>
            <p:blipFill>
              <a:blip r:embed="rId233"/>
              <a:stretch>
                <a:fillRect/>
              </a:stretch>
            </p:blipFill>
            <p:spPr>
              <a:xfrm>
                <a:off x="7883733" y="2417640"/>
                <a:ext cx="172440" cy="275040"/>
              </a:xfrm>
              <a:prstGeom prst="rect">
                <a:avLst/>
              </a:prstGeom>
            </p:spPr>
          </p:pic>
        </mc:Fallback>
      </mc:AlternateContent>
      <mc:AlternateContent xmlns:mc="http://schemas.openxmlformats.org/markup-compatibility/2006">
        <mc:Choice xmlns:p14="http://schemas.microsoft.com/office/powerpoint/2010/main" Requires="p14">
          <p:contentPart p14:bwMode="auto" r:id="rId234">
            <p14:nvContentPartPr>
              <p14:cNvPr id="138" name="Freihand 137">
                <a:extLst>
                  <a:ext uri="{FF2B5EF4-FFF2-40B4-BE49-F238E27FC236}">
                    <a16:creationId xmlns:a16="http://schemas.microsoft.com/office/drawing/2014/main" id="{FBA16965-6EF7-45E5-A7DD-C765EAF31C6B}"/>
                  </a:ext>
                </a:extLst>
              </p14:cNvPr>
              <p14:cNvContentPartPr/>
              <p14:nvPr/>
            </p14:nvContentPartPr>
            <p14:xfrm>
              <a:off x="8033853" y="2285520"/>
              <a:ext cx="524160" cy="247320"/>
            </p14:xfrm>
          </p:contentPart>
        </mc:Choice>
        <mc:Fallback>
          <p:pic>
            <p:nvPicPr>
              <p:cNvPr id="138" name="Freihand 137">
                <a:extLst>
                  <a:ext uri="{FF2B5EF4-FFF2-40B4-BE49-F238E27FC236}">
                    <a16:creationId xmlns:a16="http://schemas.microsoft.com/office/drawing/2014/main" id="{FBA16965-6EF7-45E5-A7DD-C765EAF31C6B}"/>
                  </a:ext>
                </a:extLst>
              </p:cNvPr>
              <p:cNvPicPr/>
              <p:nvPr/>
            </p:nvPicPr>
            <p:blipFill>
              <a:blip r:embed="rId235"/>
              <a:stretch>
                <a:fillRect/>
              </a:stretch>
            </p:blipFill>
            <p:spPr>
              <a:xfrm>
                <a:off x="8029533" y="2281200"/>
                <a:ext cx="532800" cy="255960"/>
              </a:xfrm>
              <a:prstGeom prst="rect">
                <a:avLst/>
              </a:prstGeom>
            </p:spPr>
          </p:pic>
        </mc:Fallback>
      </mc:AlternateContent>
      <mc:AlternateContent xmlns:mc="http://schemas.openxmlformats.org/markup-compatibility/2006">
        <mc:Choice xmlns:p14="http://schemas.microsoft.com/office/powerpoint/2010/main" Requires="p14">
          <p:contentPart p14:bwMode="auto" r:id="rId236">
            <p14:nvContentPartPr>
              <p14:cNvPr id="139" name="Freihand 138">
                <a:extLst>
                  <a:ext uri="{FF2B5EF4-FFF2-40B4-BE49-F238E27FC236}">
                    <a16:creationId xmlns:a16="http://schemas.microsoft.com/office/drawing/2014/main" id="{5B4A4D81-FEF6-4006-AD43-55FC80498626}"/>
                  </a:ext>
                </a:extLst>
              </p14:cNvPr>
              <p14:cNvContentPartPr/>
              <p14:nvPr/>
            </p14:nvContentPartPr>
            <p14:xfrm>
              <a:off x="8484573" y="2027760"/>
              <a:ext cx="248040" cy="507960"/>
            </p14:xfrm>
          </p:contentPart>
        </mc:Choice>
        <mc:Fallback>
          <p:pic>
            <p:nvPicPr>
              <p:cNvPr id="139" name="Freihand 138">
                <a:extLst>
                  <a:ext uri="{FF2B5EF4-FFF2-40B4-BE49-F238E27FC236}">
                    <a16:creationId xmlns:a16="http://schemas.microsoft.com/office/drawing/2014/main" id="{5B4A4D81-FEF6-4006-AD43-55FC80498626}"/>
                  </a:ext>
                </a:extLst>
              </p:cNvPr>
              <p:cNvPicPr/>
              <p:nvPr/>
            </p:nvPicPr>
            <p:blipFill>
              <a:blip r:embed="rId237"/>
              <a:stretch>
                <a:fillRect/>
              </a:stretch>
            </p:blipFill>
            <p:spPr>
              <a:xfrm>
                <a:off x="8480253" y="2023440"/>
                <a:ext cx="256680" cy="516600"/>
              </a:xfrm>
              <a:prstGeom prst="rect">
                <a:avLst/>
              </a:prstGeom>
            </p:spPr>
          </p:pic>
        </mc:Fallback>
      </mc:AlternateContent>
      <mc:AlternateContent xmlns:mc="http://schemas.openxmlformats.org/markup-compatibility/2006">
        <mc:Choice xmlns:p14="http://schemas.microsoft.com/office/powerpoint/2010/main" Requires="p14">
          <p:contentPart p14:bwMode="auto" r:id="rId238">
            <p14:nvContentPartPr>
              <p14:cNvPr id="147" name="Freihand 146">
                <a:extLst>
                  <a:ext uri="{FF2B5EF4-FFF2-40B4-BE49-F238E27FC236}">
                    <a16:creationId xmlns:a16="http://schemas.microsoft.com/office/drawing/2014/main" id="{66978786-0A8B-41BF-9E92-B604680F3141}"/>
                  </a:ext>
                </a:extLst>
              </p14:cNvPr>
              <p14:cNvContentPartPr/>
              <p14:nvPr/>
            </p14:nvContentPartPr>
            <p14:xfrm>
              <a:off x="1080093" y="2876640"/>
              <a:ext cx="58320" cy="217440"/>
            </p14:xfrm>
          </p:contentPart>
        </mc:Choice>
        <mc:Fallback>
          <p:pic>
            <p:nvPicPr>
              <p:cNvPr id="147" name="Freihand 146">
                <a:extLst>
                  <a:ext uri="{FF2B5EF4-FFF2-40B4-BE49-F238E27FC236}">
                    <a16:creationId xmlns:a16="http://schemas.microsoft.com/office/drawing/2014/main" id="{66978786-0A8B-41BF-9E92-B604680F3141}"/>
                  </a:ext>
                </a:extLst>
              </p:cNvPr>
              <p:cNvPicPr/>
              <p:nvPr/>
            </p:nvPicPr>
            <p:blipFill>
              <a:blip r:embed="rId239"/>
              <a:stretch>
                <a:fillRect/>
              </a:stretch>
            </p:blipFill>
            <p:spPr>
              <a:xfrm>
                <a:off x="1075773" y="2872320"/>
                <a:ext cx="669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40">
            <p14:nvContentPartPr>
              <p14:cNvPr id="148" name="Freihand 147">
                <a:extLst>
                  <a:ext uri="{FF2B5EF4-FFF2-40B4-BE49-F238E27FC236}">
                    <a16:creationId xmlns:a16="http://schemas.microsoft.com/office/drawing/2014/main" id="{4CC2B5C7-7DF4-48F5-A093-4805B8EFA047}"/>
                  </a:ext>
                </a:extLst>
              </p14:cNvPr>
              <p14:cNvContentPartPr/>
              <p14:nvPr/>
            </p14:nvContentPartPr>
            <p14:xfrm>
              <a:off x="954093" y="2814360"/>
              <a:ext cx="219240" cy="107640"/>
            </p14:xfrm>
          </p:contentPart>
        </mc:Choice>
        <mc:Fallback>
          <p:pic>
            <p:nvPicPr>
              <p:cNvPr id="148" name="Freihand 147">
                <a:extLst>
                  <a:ext uri="{FF2B5EF4-FFF2-40B4-BE49-F238E27FC236}">
                    <a16:creationId xmlns:a16="http://schemas.microsoft.com/office/drawing/2014/main" id="{4CC2B5C7-7DF4-48F5-A093-4805B8EFA047}"/>
                  </a:ext>
                </a:extLst>
              </p:cNvPr>
              <p:cNvPicPr/>
              <p:nvPr/>
            </p:nvPicPr>
            <p:blipFill>
              <a:blip r:embed="rId241"/>
              <a:stretch>
                <a:fillRect/>
              </a:stretch>
            </p:blipFill>
            <p:spPr>
              <a:xfrm>
                <a:off x="949773" y="2810040"/>
                <a:ext cx="22788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42">
            <p14:nvContentPartPr>
              <p14:cNvPr id="149" name="Freihand 148">
                <a:extLst>
                  <a:ext uri="{FF2B5EF4-FFF2-40B4-BE49-F238E27FC236}">
                    <a16:creationId xmlns:a16="http://schemas.microsoft.com/office/drawing/2014/main" id="{E945C7D7-4733-4DA1-8837-E61EF159553F}"/>
                  </a:ext>
                </a:extLst>
              </p14:cNvPr>
              <p14:cNvContentPartPr/>
              <p14:nvPr/>
            </p14:nvContentPartPr>
            <p14:xfrm>
              <a:off x="1229853" y="2963760"/>
              <a:ext cx="360" cy="360"/>
            </p14:xfrm>
          </p:contentPart>
        </mc:Choice>
        <mc:Fallback>
          <p:pic>
            <p:nvPicPr>
              <p:cNvPr id="149" name="Freihand 148">
                <a:extLst>
                  <a:ext uri="{FF2B5EF4-FFF2-40B4-BE49-F238E27FC236}">
                    <a16:creationId xmlns:a16="http://schemas.microsoft.com/office/drawing/2014/main" id="{E945C7D7-4733-4DA1-8837-E61EF159553F}"/>
                  </a:ext>
                </a:extLst>
              </p:cNvPr>
              <p:cNvPicPr/>
              <p:nvPr/>
            </p:nvPicPr>
            <p:blipFill>
              <a:blip r:embed="rId82"/>
              <a:stretch>
                <a:fillRect/>
              </a:stretch>
            </p:blipFill>
            <p:spPr>
              <a:xfrm>
                <a:off x="1225533" y="29594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50" name="Freihand 149">
                <a:extLst>
                  <a:ext uri="{FF2B5EF4-FFF2-40B4-BE49-F238E27FC236}">
                    <a16:creationId xmlns:a16="http://schemas.microsoft.com/office/drawing/2014/main" id="{E01A82EC-DA19-41D1-AB88-8E4D2AF7E9AE}"/>
                  </a:ext>
                </a:extLst>
              </p14:cNvPr>
              <p14:cNvContentPartPr/>
              <p14:nvPr/>
            </p14:nvContentPartPr>
            <p14:xfrm>
              <a:off x="1207173" y="2920560"/>
              <a:ext cx="249120" cy="143640"/>
            </p14:xfrm>
          </p:contentPart>
        </mc:Choice>
        <mc:Fallback>
          <p:pic>
            <p:nvPicPr>
              <p:cNvPr id="150" name="Freihand 149">
                <a:extLst>
                  <a:ext uri="{FF2B5EF4-FFF2-40B4-BE49-F238E27FC236}">
                    <a16:creationId xmlns:a16="http://schemas.microsoft.com/office/drawing/2014/main" id="{E01A82EC-DA19-41D1-AB88-8E4D2AF7E9AE}"/>
                  </a:ext>
                </a:extLst>
              </p:cNvPr>
              <p:cNvPicPr/>
              <p:nvPr/>
            </p:nvPicPr>
            <p:blipFill>
              <a:blip r:embed="rId244"/>
              <a:stretch>
                <a:fillRect/>
              </a:stretch>
            </p:blipFill>
            <p:spPr>
              <a:xfrm>
                <a:off x="1202853" y="2916240"/>
                <a:ext cx="25776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51" name="Freihand 150">
                <a:extLst>
                  <a:ext uri="{FF2B5EF4-FFF2-40B4-BE49-F238E27FC236}">
                    <a16:creationId xmlns:a16="http://schemas.microsoft.com/office/drawing/2014/main" id="{28A5551E-0BBB-4D0E-8C2A-E8405DF310DF}"/>
                  </a:ext>
                </a:extLst>
              </p14:cNvPr>
              <p14:cNvContentPartPr/>
              <p14:nvPr/>
            </p14:nvContentPartPr>
            <p14:xfrm>
              <a:off x="1468533" y="2768640"/>
              <a:ext cx="172440" cy="176760"/>
            </p14:xfrm>
          </p:contentPart>
        </mc:Choice>
        <mc:Fallback>
          <p:pic>
            <p:nvPicPr>
              <p:cNvPr id="151" name="Freihand 150">
                <a:extLst>
                  <a:ext uri="{FF2B5EF4-FFF2-40B4-BE49-F238E27FC236}">
                    <a16:creationId xmlns:a16="http://schemas.microsoft.com/office/drawing/2014/main" id="{28A5551E-0BBB-4D0E-8C2A-E8405DF310DF}"/>
                  </a:ext>
                </a:extLst>
              </p:cNvPr>
              <p:cNvPicPr/>
              <p:nvPr/>
            </p:nvPicPr>
            <p:blipFill>
              <a:blip r:embed="rId246"/>
              <a:stretch>
                <a:fillRect/>
              </a:stretch>
            </p:blipFill>
            <p:spPr>
              <a:xfrm>
                <a:off x="1464213" y="2764320"/>
                <a:ext cx="18108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52" name="Freihand 151">
                <a:extLst>
                  <a:ext uri="{FF2B5EF4-FFF2-40B4-BE49-F238E27FC236}">
                    <a16:creationId xmlns:a16="http://schemas.microsoft.com/office/drawing/2014/main" id="{0C8F38EC-F510-4F01-B8B8-69B22021E6E9}"/>
                  </a:ext>
                </a:extLst>
              </p14:cNvPr>
              <p14:cNvContentPartPr/>
              <p14:nvPr/>
            </p14:nvContentPartPr>
            <p14:xfrm>
              <a:off x="1617573" y="2796720"/>
              <a:ext cx="99000" cy="115920"/>
            </p14:xfrm>
          </p:contentPart>
        </mc:Choice>
        <mc:Fallback>
          <p:pic>
            <p:nvPicPr>
              <p:cNvPr id="152" name="Freihand 151">
                <a:extLst>
                  <a:ext uri="{FF2B5EF4-FFF2-40B4-BE49-F238E27FC236}">
                    <a16:creationId xmlns:a16="http://schemas.microsoft.com/office/drawing/2014/main" id="{0C8F38EC-F510-4F01-B8B8-69B22021E6E9}"/>
                  </a:ext>
                </a:extLst>
              </p:cNvPr>
              <p:cNvPicPr/>
              <p:nvPr/>
            </p:nvPicPr>
            <p:blipFill>
              <a:blip r:embed="rId248"/>
              <a:stretch>
                <a:fillRect/>
              </a:stretch>
            </p:blipFill>
            <p:spPr>
              <a:xfrm>
                <a:off x="1613253" y="2792400"/>
                <a:ext cx="1076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53" name="Freihand 152">
                <a:extLst>
                  <a:ext uri="{FF2B5EF4-FFF2-40B4-BE49-F238E27FC236}">
                    <a16:creationId xmlns:a16="http://schemas.microsoft.com/office/drawing/2014/main" id="{2D61927F-AB51-4692-B8C4-0B220EF7CE15}"/>
                  </a:ext>
                </a:extLst>
              </p14:cNvPr>
              <p14:cNvContentPartPr/>
              <p14:nvPr/>
            </p14:nvContentPartPr>
            <p14:xfrm>
              <a:off x="1648173" y="2772600"/>
              <a:ext cx="145440" cy="141120"/>
            </p14:xfrm>
          </p:contentPart>
        </mc:Choice>
        <mc:Fallback>
          <p:pic>
            <p:nvPicPr>
              <p:cNvPr id="153" name="Freihand 152">
                <a:extLst>
                  <a:ext uri="{FF2B5EF4-FFF2-40B4-BE49-F238E27FC236}">
                    <a16:creationId xmlns:a16="http://schemas.microsoft.com/office/drawing/2014/main" id="{2D61927F-AB51-4692-B8C4-0B220EF7CE15}"/>
                  </a:ext>
                </a:extLst>
              </p:cNvPr>
              <p:cNvPicPr/>
              <p:nvPr/>
            </p:nvPicPr>
            <p:blipFill>
              <a:blip r:embed="rId250"/>
              <a:stretch>
                <a:fillRect/>
              </a:stretch>
            </p:blipFill>
            <p:spPr>
              <a:xfrm>
                <a:off x="1643853" y="2768280"/>
                <a:ext cx="154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54" name="Freihand 153">
                <a:extLst>
                  <a:ext uri="{FF2B5EF4-FFF2-40B4-BE49-F238E27FC236}">
                    <a16:creationId xmlns:a16="http://schemas.microsoft.com/office/drawing/2014/main" id="{1AC78F33-BF5E-48A1-8F57-E1525119B0AA}"/>
                  </a:ext>
                </a:extLst>
              </p14:cNvPr>
              <p14:cNvContentPartPr/>
              <p14:nvPr/>
            </p14:nvContentPartPr>
            <p14:xfrm>
              <a:off x="1323093" y="3136200"/>
              <a:ext cx="215280" cy="177480"/>
            </p14:xfrm>
          </p:contentPart>
        </mc:Choice>
        <mc:Fallback>
          <p:pic>
            <p:nvPicPr>
              <p:cNvPr id="154" name="Freihand 153">
                <a:extLst>
                  <a:ext uri="{FF2B5EF4-FFF2-40B4-BE49-F238E27FC236}">
                    <a16:creationId xmlns:a16="http://schemas.microsoft.com/office/drawing/2014/main" id="{1AC78F33-BF5E-48A1-8F57-E1525119B0AA}"/>
                  </a:ext>
                </a:extLst>
              </p:cNvPr>
              <p:cNvPicPr/>
              <p:nvPr/>
            </p:nvPicPr>
            <p:blipFill>
              <a:blip r:embed="rId252"/>
              <a:stretch>
                <a:fillRect/>
              </a:stretch>
            </p:blipFill>
            <p:spPr>
              <a:xfrm>
                <a:off x="1318773" y="3131880"/>
                <a:ext cx="22392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155" name="Freihand 154">
                <a:extLst>
                  <a:ext uri="{FF2B5EF4-FFF2-40B4-BE49-F238E27FC236}">
                    <a16:creationId xmlns:a16="http://schemas.microsoft.com/office/drawing/2014/main" id="{9960442B-F257-46B6-9329-E66223E2B605}"/>
                  </a:ext>
                </a:extLst>
              </p14:cNvPr>
              <p14:cNvContentPartPr/>
              <p14:nvPr/>
            </p14:nvContentPartPr>
            <p14:xfrm>
              <a:off x="1560333" y="3106680"/>
              <a:ext cx="143640" cy="209520"/>
            </p14:xfrm>
          </p:contentPart>
        </mc:Choice>
        <mc:Fallback>
          <p:pic>
            <p:nvPicPr>
              <p:cNvPr id="155" name="Freihand 154">
                <a:extLst>
                  <a:ext uri="{FF2B5EF4-FFF2-40B4-BE49-F238E27FC236}">
                    <a16:creationId xmlns:a16="http://schemas.microsoft.com/office/drawing/2014/main" id="{9960442B-F257-46B6-9329-E66223E2B605}"/>
                  </a:ext>
                </a:extLst>
              </p:cNvPr>
              <p:cNvPicPr/>
              <p:nvPr/>
            </p:nvPicPr>
            <p:blipFill>
              <a:blip r:embed="rId254"/>
              <a:stretch>
                <a:fillRect/>
              </a:stretch>
            </p:blipFill>
            <p:spPr>
              <a:xfrm>
                <a:off x="1556013" y="3102360"/>
                <a:ext cx="152280" cy="2181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7" name="Freihand 156">
                <a:extLst>
                  <a:ext uri="{FF2B5EF4-FFF2-40B4-BE49-F238E27FC236}">
                    <a16:creationId xmlns:a16="http://schemas.microsoft.com/office/drawing/2014/main" id="{A24C006A-A4CF-48A3-8138-0F614D37EE0F}"/>
                  </a:ext>
                </a:extLst>
              </p14:cNvPr>
              <p14:cNvContentPartPr/>
              <p14:nvPr/>
            </p14:nvContentPartPr>
            <p14:xfrm>
              <a:off x="1284213" y="3486840"/>
              <a:ext cx="195120" cy="203760"/>
            </p14:xfrm>
          </p:contentPart>
        </mc:Choice>
        <mc:Fallback>
          <p:pic>
            <p:nvPicPr>
              <p:cNvPr id="157" name="Freihand 156">
                <a:extLst>
                  <a:ext uri="{FF2B5EF4-FFF2-40B4-BE49-F238E27FC236}">
                    <a16:creationId xmlns:a16="http://schemas.microsoft.com/office/drawing/2014/main" id="{A24C006A-A4CF-48A3-8138-0F614D37EE0F}"/>
                  </a:ext>
                </a:extLst>
              </p:cNvPr>
              <p:cNvPicPr/>
              <p:nvPr/>
            </p:nvPicPr>
            <p:blipFill>
              <a:blip r:embed="rId256"/>
              <a:stretch>
                <a:fillRect/>
              </a:stretch>
            </p:blipFill>
            <p:spPr>
              <a:xfrm>
                <a:off x="1279893" y="3482520"/>
                <a:ext cx="2037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8" name="Freihand 157">
                <a:extLst>
                  <a:ext uri="{FF2B5EF4-FFF2-40B4-BE49-F238E27FC236}">
                    <a16:creationId xmlns:a16="http://schemas.microsoft.com/office/drawing/2014/main" id="{C9A4969D-7EE6-4CD7-90AC-19F95B6D8037}"/>
                  </a:ext>
                </a:extLst>
              </p14:cNvPr>
              <p14:cNvContentPartPr/>
              <p14:nvPr/>
            </p14:nvContentPartPr>
            <p14:xfrm>
              <a:off x="1448733" y="3499080"/>
              <a:ext cx="96120" cy="138240"/>
            </p14:xfrm>
          </p:contentPart>
        </mc:Choice>
        <mc:Fallback>
          <p:pic>
            <p:nvPicPr>
              <p:cNvPr id="158" name="Freihand 157">
                <a:extLst>
                  <a:ext uri="{FF2B5EF4-FFF2-40B4-BE49-F238E27FC236}">
                    <a16:creationId xmlns:a16="http://schemas.microsoft.com/office/drawing/2014/main" id="{C9A4969D-7EE6-4CD7-90AC-19F95B6D8037}"/>
                  </a:ext>
                </a:extLst>
              </p:cNvPr>
              <p:cNvPicPr/>
              <p:nvPr/>
            </p:nvPicPr>
            <p:blipFill>
              <a:blip r:embed="rId258"/>
              <a:stretch>
                <a:fillRect/>
              </a:stretch>
            </p:blipFill>
            <p:spPr>
              <a:xfrm>
                <a:off x="1444413" y="3494760"/>
                <a:ext cx="1047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9" name="Freihand 158">
                <a:extLst>
                  <a:ext uri="{FF2B5EF4-FFF2-40B4-BE49-F238E27FC236}">
                    <a16:creationId xmlns:a16="http://schemas.microsoft.com/office/drawing/2014/main" id="{79A0EAD3-ED33-43EC-B91B-657B6B4E5977}"/>
                  </a:ext>
                </a:extLst>
              </p14:cNvPr>
              <p14:cNvContentPartPr/>
              <p14:nvPr/>
            </p14:nvContentPartPr>
            <p14:xfrm>
              <a:off x="1546293" y="3352200"/>
              <a:ext cx="344520" cy="236880"/>
            </p14:xfrm>
          </p:contentPart>
        </mc:Choice>
        <mc:Fallback>
          <p:pic>
            <p:nvPicPr>
              <p:cNvPr id="159" name="Freihand 158">
                <a:extLst>
                  <a:ext uri="{FF2B5EF4-FFF2-40B4-BE49-F238E27FC236}">
                    <a16:creationId xmlns:a16="http://schemas.microsoft.com/office/drawing/2014/main" id="{79A0EAD3-ED33-43EC-B91B-657B6B4E5977}"/>
                  </a:ext>
                </a:extLst>
              </p:cNvPr>
              <p:cNvPicPr/>
              <p:nvPr/>
            </p:nvPicPr>
            <p:blipFill>
              <a:blip r:embed="rId260"/>
              <a:stretch>
                <a:fillRect/>
              </a:stretch>
            </p:blipFill>
            <p:spPr>
              <a:xfrm>
                <a:off x="1541973" y="3347880"/>
                <a:ext cx="35316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60" name="Freihand 159">
                <a:extLst>
                  <a:ext uri="{FF2B5EF4-FFF2-40B4-BE49-F238E27FC236}">
                    <a16:creationId xmlns:a16="http://schemas.microsoft.com/office/drawing/2014/main" id="{5296BAB3-7CB4-4E51-AC6F-A3838509B3F4}"/>
                  </a:ext>
                </a:extLst>
              </p14:cNvPr>
              <p14:cNvContentPartPr/>
              <p14:nvPr/>
            </p14:nvContentPartPr>
            <p14:xfrm>
              <a:off x="1890093" y="3276600"/>
              <a:ext cx="68400" cy="82080"/>
            </p14:xfrm>
          </p:contentPart>
        </mc:Choice>
        <mc:Fallback>
          <p:pic>
            <p:nvPicPr>
              <p:cNvPr id="160" name="Freihand 159">
                <a:extLst>
                  <a:ext uri="{FF2B5EF4-FFF2-40B4-BE49-F238E27FC236}">
                    <a16:creationId xmlns:a16="http://schemas.microsoft.com/office/drawing/2014/main" id="{5296BAB3-7CB4-4E51-AC6F-A3838509B3F4}"/>
                  </a:ext>
                </a:extLst>
              </p:cNvPr>
              <p:cNvPicPr/>
              <p:nvPr/>
            </p:nvPicPr>
            <p:blipFill>
              <a:blip r:embed="rId262"/>
              <a:stretch>
                <a:fillRect/>
              </a:stretch>
            </p:blipFill>
            <p:spPr>
              <a:xfrm>
                <a:off x="1885773" y="3272280"/>
                <a:ext cx="7704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61" name="Freihand 160">
                <a:extLst>
                  <a:ext uri="{FF2B5EF4-FFF2-40B4-BE49-F238E27FC236}">
                    <a16:creationId xmlns:a16="http://schemas.microsoft.com/office/drawing/2014/main" id="{B16AED68-4CF7-49EF-AEFD-392DEC1A5ABB}"/>
                  </a:ext>
                </a:extLst>
              </p14:cNvPr>
              <p14:cNvContentPartPr/>
              <p14:nvPr/>
            </p14:nvContentPartPr>
            <p14:xfrm>
              <a:off x="1964973" y="3168240"/>
              <a:ext cx="195840" cy="175680"/>
            </p14:xfrm>
          </p:contentPart>
        </mc:Choice>
        <mc:Fallback>
          <p:pic>
            <p:nvPicPr>
              <p:cNvPr id="161" name="Freihand 160">
                <a:extLst>
                  <a:ext uri="{FF2B5EF4-FFF2-40B4-BE49-F238E27FC236}">
                    <a16:creationId xmlns:a16="http://schemas.microsoft.com/office/drawing/2014/main" id="{B16AED68-4CF7-49EF-AEFD-392DEC1A5ABB}"/>
                  </a:ext>
                </a:extLst>
              </p:cNvPr>
              <p:cNvPicPr/>
              <p:nvPr/>
            </p:nvPicPr>
            <p:blipFill>
              <a:blip r:embed="rId264"/>
              <a:stretch>
                <a:fillRect/>
              </a:stretch>
            </p:blipFill>
            <p:spPr>
              <a:xfrm>
                <a:off x="1960653" y="3163920"/>
                <a:ext cx="204480" cy="1843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62" name="Freihand 161">
                <a:extLst>
                  <a:ext uri="{FF2B5EF4-FFF2-40B4-BE49-F238E27FC236}">
                    <a16:creationId xmlns:a16="http://schemas.microsoft.com/office/drawing/2014/main" id="{10E4E029-6B85-4188-B01A-8AB100ED5314}"/>
                  </a:ext>
                </a:extLst>
              </p14:cNvPr>
              <p14:cNvContentPartPr/>
              <p14:nvPr/>
            </p14:nvContentPartPr>
            <p14:xfrm>
              <a:off x="2146053" y="3116400"/>
              <a:ext cx="43560" cy="51480"/>
            </p14:xfrm>
          </p:contentPart>
        </mc:Choice>
        <mc:Fallback>
          <p:pic>
            <p:nvPicPr>
              <p:cNvPr id="162" name="Freihand 161">
                <a:extLst>
                  <a:ext uri="{FF2B5EF4-FFF2-40B4-BE49-F238E27FC236}">
                    <a16:creationId xmlns:a16="http://schemas.microsoft.com/office/drawing/2014/main" id="{10E4E029-6B85-4188-B01A-8AB100ED5314}"/>
                  </a:ext>
                </a:extLst>
              </p:cNvPr>
              <p:cNvPicPr/>
              <p:nvPr/>
            </p:nvPicPr>
            <p:blipFill>
              <a:blip r:embed="rId266"/>
              <a:stretch>
                <a:fillRect/>
              </a:stretch>
            </p:blipFill>
            <p:spPr>
              <a:xfrm>
                <a:off x="2141733" y="3112080"/>
                <a:ext cx="522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72" name="Freihand 171">
                <a:extLst>
                  <a:ext uri="{FF2B5EF4-FFF2-40B4-BE49-F238E27FC236}">
                    <a16:creationId xmlns:a16="http://schemas.microsoft.com/office/drawing/2014/main" id="{54968204-7418-47FC-916B-FD1DD0A95C83}"/>
                  </a:ext>
                </a:extLst>
              </p14:cNvPr>
              <p14:cNvContentPartPr/>
              <p14:nvPr/>
            </p14:nvContentPartPr>
            <p14:xfrm>
              <a:off x="4973493" y="688560"/>
              <a:ext cx="205560" cy="242640"/>
            </p14:xfrm>
          </p:contentPart>
        </mc:Choice>
        <mc:Fallback>
          <p:pic>
            <p:nvPicPr>
              <p:cNvPr id="172" name="Freihand 171">
                <a:extLst>
                  <a:ext uri="{FF2B5EF4-FFF2-40B4-BE49-F238E27FC236}">
                    <a16:creationId xmlns:a16="http://schemas.microsoft.com/office/drawing/2014/main" id="{54968204-7418-47FC-916B-FD1DD0A95C83}"/>
                  </a:ext>
                </a:extLst>
              </p:cNvPr>
              <p:cNvPicPr/>
              <p:nvPr/>
            </p:nvPicPr>
            <p:blipFill>
              <a:blip r:embed="rId268"/>
              <a:stretch>
                <a:fillRect/>
              </a:stretch>
            </p:blipFill>
            <p:spPr>
              <a:xfrm>
                <a:off x="4969173" y="684240"/>
                <a:ext cx="214200" cy="251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73" name="Freihand 172">
                <a:extLst>
                  <a:ext uri="{FF2B5EF4-FFF2-40B4-BE49-F238E27FC236}">
                    <a16:creationId xmlns:a16="http://schemas.microsoft.com/office/drawing/2014/main" id="{C6EDED26-C4C2-4F0D-9E7C-F7CB0D1BD825}"/>
                  </a:ext>
                </a:extLst>
              </p14:cNvPr>
              <p14:cNvContentPartPr/>
              <p14:nvPr/>
            </p14:nvContentPartPr>
            <p14:xfrm>
              <a:off x="3793773" y="1786200"/>
              <a:ext cx="1203840" cy="81000"/>
            </p14:xfrm>
          </p:contentPart>
        </mc:Choice>
        <mc:Fallback>
          <p:pic>
            <p:nvPicPr>
              <p:cNvPr id="173" name="Freihand 172">
                <a:extLst>
                  <a:ext uri="{FF2B5EF4-FFF2-40B4-BE49-F238E27FC236}">
                    <a16:creationId xmlns:a16="http://schemas.microsoft.com/office/drawing/2014/main" id="{C6EDED26-C4C2-4F0D-9E7C-F7CB0D1BD825}"/>
                  </a:ext>
                </a:extLst>
              </p:cNvPr>
              <p:cNvPicPr/>
              <p:nvPr/>
            </p:nvPicPr>
            <p:blipFill>
              <a:blip r:embed="rId270"/>
              <a:stretch>
                <a:fillRect/>
              </a:stretch>
            </p:blipFill>
            <p:spPr>
              <a:xfrm>
                <a:off x="3789453" y="1781880"/>
                <a:ext cx="12124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76" name="Freihand 175">
                <a:extLst>
                  <a:ext uri="{FF2B5EF4-FFF2-40B4-BE49-F238E27FC236}">
                    <a16:creationId xmlns:a16="http://schemas.microsoft.com/office/drawing/2014/main" id="{7A391B4F-71A2-4902-9FF5-E5C6B1113BD4}"/>
                  </a:ext>
                </a:extLst>
              </p14:cNvPr>
              <p14:cNvContentPartPr/>
              <p14:nvPr/>
            </p14:nvContentPartPr>
            <p14:xfrm>
              <a:off x="4632933" y="2470200"/>
              <a:ext cx="192960" cy="496440"/>
            </p14:xfrm>
          </p:contentPart>
        </mc:Choice>
        <mc:Fallback>
          <p:pic>
            <p:nvPicPr>
              <p:cNvPr id="176" name="Freihand 175">
                <a:extLst>
                  <a:ext uri="{FF2B5EF4-FFF2-40B4-BE49-F238E27FC236}">
                    <a16:creationId xmlns:a16="http://schemas.microsoft.com/office/drawing/2014/main" id="{7A391B4F-71A2-4902-9FF5-E5C6B1113BD4}"/>
                  </a:ext>
                </a:extLst>
              </p:cNvPr>
              <p:cNvPicPr/>
              <p:nvPr/>
            </p:nvPicPr>
            <p:blipFill>
              <a:blip r:embed="rId272"/>
              <a:stretch>
                <a:fillRect/>
              </a:stretch>
            </p:blipFill>
            <p:spPr>
              <a:xfrm>
                <a:off x="4628613" y="2465880"/>
                <a:ext cx="201600" cy="5050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77" name="Freihand 176">
                <a:extLst>
                  <a:ext uri="{FF2B5EF4-FFF2-40B4-BE49-F238E27FC236}">
                    <a16:creationId xmlns:a16="http://schemas.microsoft.com/office/drawing/2014/main" id="{EF5305CA-A005-4AD6-94D1-284E77D47D3E}"/>
                  </a:ext>
                </a:extLst>
              </p14:cNvPr>
              <p14:cNvContentPartPr/>
              <p14:nvPr/>
            </p14:nvContentPartPr>
            <p14:xfrm>
              <a:off x="4518453" y="2410440"/>
              <a:ext cx="257400" cy="289080"/>
            </p14:xfrm>
          </p:contentPart>
        </mc:Choice>
        <mc:Fallback>
          <p:pic>
            <p:nvPicPr>
              <p:cNvPr id="177" name="Freihand 176">
                <a:extLst>
                  <a:ext uri="{FF2B5EF4-FFF2-40B4-BE49-F238E27FC236}">
                    <a16:creationId xmlns:a16="http://schemas.microsoft.com/office/drawing/2014/main" id="{EF5305CA-A005-4AD6-94D1-284E77D47D3E}"/>
                  </a:ext>
                </a:extLst>
              </p:cNvPr>
              <p:cNvPicPr/>
              <p:nvPr/>
            </p:nvPicPr>
            <p:blipFill>
              <a:blip r:embed="rId274"/>
              <a:stretch>
                <a:fillRect/>
              </a:stretch>
            </p:blipFill>
            <p:spPr>
              <a:xfrm>
                <a:off x="4514133" y="2406120"/>
                <a:ext cx="26604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78" name="Freihand 177">
                <a:extLst>
                  <a:ext uri="{FF2B5EF4-FFF2-40B4-BE49-F238E27FC236}">
                    <a16:creationId xmlns:a16="http://schemas.microsoft.com/office/drawing/2014/main" id="{FD590047-0F86-4B7F-8247-DC7993D92B59}"/>
                  </a:ext>
                </a:extLst>
              </p14:cNvPr>
              <p14:cNvContentPartPr/>
              <p14:nvPr/>
            </p14:nvContentPartPr>
            <p14:xfrm>
              <a:off x="4483533" y="3099120"/>
              <a:ext cx="370440" cy="365040"/>
            </p14:xfrm>
          </p:contentPart>
        </mc:Choice>
        <mc:Fallback>
          <p:pic>
            <p:nvPicPr>
              <p:cNvPr id="178" name="Freihand 177">
                <a:extLst>
                  <a:ext uri="{FF2B5EF4-FFF2-40B4-BE49-F238E27FC236}">
                    <a16:creationId xmlns:a16="http://schemas.microsoft.com/office/drawing/2014/main" id="{FD590047-0F86-4B7F-8247-DC7993D92B59}"/>
                  </a:ext>
                </a:extLst>
              </p:cNvPr>
              <p:cNvPicPr/>
              <p:nvPr/>
            </p:nvPicPr>
            <p:blipFill>
              <a:blip r:embed="rId276"/>
              <a:stretch>
                <a:fillRect/>
              </a:stretch>
            </p:blipFill>
            <p:spPr>
              <a:xfrm>
                <a:off x="4479213" y="3094800"/>
                <a:ext cx="37908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79" name="Freihand 178">
                <a:extLst>
                  <a:ext uri="{FF2B5EF4-FFF2-40B4-BE49-F238E27FC236}">
                    <a16:creationId xmlns:a16="http://schemas.microsoft.com/office/drawing/2014/main" id="{FFE8C855-ACCE-4982-B48D-7D05C0576888}"/>
                  </a:ext>
                </a:extLst>
              </p14:cNvPr>
              <p14:cNvContentPartPr/>
              <p14:nvPr/>
            </p14:nvContentPartPr>
            <p14:xfrm>
              <a:off x="4713213" y="3021360"/>
              <a:ext cx="108000" cy="33480"/>
            </p14:xfrm>
          </p:contentPart>
        </mc:Choice>
        <mc:Fallback>
          <p:pic>
            <p:nvPicPr>
              <p:cNvPr id="179" name="Freihand 178">
                <a:extLst>
                  <a:ext uri="{FF2B5EF4-FFF2-40B4-BE49-F238E27FC236}">
                    <a16:creationId xmlns:a16="http://schemas.microsoft.com/office/drawing/2014/main" id="{FFE8C855-ACCE-4982-B48D-7D05C0576888}"/>
                  </a:ext>
                </a:extLst>
              </p:cNvPr>
              <p:cNvPicPr/>
              <p:nvPr/>
            </p:nvPicPr>
            <p:blipFill>
              <a:blip r:embed="rId278"/>
              <a:stretch>
                <a:fillRect/>
              </a:stretch>
            </p:blipFill>
            <p:spPr>
              <a:xfrm>
                <a:off x="4708893" y="3017040"/>
                <a:ext cx="116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80" name="Freihand 179">
                <a:extLst>
                  <a:ext uri="{FF2B5EF4-FFF2-40B4-BE49-F238E27FC236}">
                    <a16:creationId xmlns:a16="http://schemas.microsoft.com/office/drawing/2014/main" id="{0EC0AE7B-59CE-490D-BEE3-898DA71B2395}"/>
                  </a:ext>
                </a:extLst>
              </p14:cNvPr>
              <p14:cNvContentPartPr/>
              <p14:nvPr/>
            </p14:nvContentPartPr>
            <p14:xfrm>
              <a:off x="4866573" y="3012720"/>
              <a:ext cx="160200" cy="155880"/>
            </p14:xfrm>
          </p:contentPart>
        </mc:Choice>
        <mc:Fallback>
          <p:pic>
            <p:nvPicPr>
              <p:cNvPr id="180" name="Freihand 179">
                <a:extLst>
                  <a:ext uri="{FF2B5EF4-FFF2-40B4-BE49-F238E27FC236}">
                    <a16:creationId xmlns:a16="http://schemas.microsoft.com/office/drawing/2014/main" id="{0EC0AE7B-59CE-490D-BEE3-898DA71B2395}"/>
                  </a:ext>
                </a:extLst>
              </p:cNvPr>
              <p:cNvPicPr/>
              <p:nvPr/>
            </p:nvPicPr>
            <p:blipFill>
              <a:blip r:embed="rId280"/>
              <a:stretch>
                <a:fillRect/>
              </a:stretch>
            </p:blipFill>
            <p:spPr>
              <a:xfrm>
                <a:off x="4862253" y="3008400"/>
                <a:ext cx="16884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81" name="Freihand 180">
                <a:extLst>
                  <a:ext uri="{FF2B5EF4-FFF2-40B4-BE49-F238E27FC236}">
                    <a16:creationId xmlns:a16="http://schemas.microsoft.com/office/drawing/2014/main" id="{23E8243E-4663-4B55-8F6A-ED22811D33E7}"/>
                  </a:ext>
                </a:extLst>
              </p14:cNvPr>
              <p14:cNvContentPartPr/>
              <p14:nvPr/>
            </p14:nvContentPartPr>
            <p14:xfrm>
              <a:off x="4923453" y="2833440"/>
              <a:ext cx="183600" cy="189360"/>
            </p14:xfrm>
          </p:contentPart>
        </mc:Choice>
        <mc:Fallback>
          <p:pic>
            <p:nvPicPr>
              <p:cNvPr id="181" name="Freihand 180">
                <a:extLst>
                  <a:ext uri="{FF2B5EF4-FFF2-40B4-BE49-F238E27FC236}">
                    <a16:creationId xmlns:a16="http://schemas.microsoft.com/office/drawing/2014/main" id="{23E8243E-4663-4B55-8F6A-ED22811D33E7}"/>
                  </a:ext>
                </a:extLst>
              </p:cNvPr>
              <p:cNvPicPr/>
              <p:nvPr/>
            </p:nvPicPr>
            <p:blipFill>
              <a:blip r:embed="rId282"/>
              <a:stretch>
                <a:fillRect/>
              </a:stretch>
            </p:blipFill>
            <p:spPr>
              <a:xfrm>
                <a:off x="4919133" y="2829120"/>
                <a:ext cx="19224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82" name="Freihand 181">
                <a:extLst>
                  <a:ext uri="{FF2B5EF4-FFF2-40B4-BE49-F238E27FC236}">
                    <a16:creationId xmlns:a16="http://schemas.microsoft.com/office/drawing/2014/main" id="{A547C6FD-BC7B-4EE1-95DF-FB2D9A47A41E}"/>
                  </a:ext>
                </a:extLst>
              </p14:cNvPr>
              <p14:cNvContentPartPr/>
              <p14:nvPr/>
            </p14:nvContentPartPr>
            <p14:xfrm>
              <a:off x="4606653" y="3405120"/>
              <a:ext cx="261720" cy="302760"/>
            </p14:xfrm>
          </p:contentPart>
        </mc:Choice>
        <mc:Fallback>
          <p:pic>
            <p:nvPicPr>
              <p:cNvPr id="182" name="Freihand 181">
                <a:extLst>
                  <a:ext uri="{FF2B5EF4-FFF2-40B4-BE49-F238E27FC236}">
                    <a16:creationId xmlns:a16="http://schemas.microsoft.com/office/drawing/2014/main" id="{A547C6FD-BC7B-4EE1-95DF-FB2D9A47A41E}"/>
                  </a:ext>
                </a:extLst>
              </p:cNvPr>
              <p:cNvPicPr/>
              <p:nvPr/>
            </p:nvPicPr>
            <p:blipFill>
              <a:blip r:embed="rId284"/>
              <a:stretch>
                <a:fillRect/>
              </a:stretch>
            </p:blipFill>
            <p:spPr>
              <a:xfrm>
                <a:off x="4602333" y="3400800"/>
                <a:ext cx="27036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183" name="Freihand 182">
                <a:extLst>
                  <a:ext uri="{FF2B5EF4-FFF2-40B4-BE49-F238E27FC236}">
                    <a16:creationId xmlns:a16="http://schemas.microsoft.com/office/drawing/2014/main" id="{B6114CA5-8FA4-4EF4-BAD4-C03A6165A8EA}"/>
                  </a:ext>
                </a:extLst>
              </p14:cNvPr>
              <p14:cNvContentPartPr/>
              <p14:nvPr/>
            </p14:nvContentPartPr>
            <p14:xfrm>
              <a:off x="4853973" y="3283440"/>
              <a:ext cx="322560" cy="314640"/>
            </p14:xfrm>
          </p:contentPart>
        </mc:Choice>
        <mc:Fallback>
          <p:pic>
            <p:nvPicPr>
              <p:cNvPr id="183" name="Freihand 182">
                <a:extLst>
                  <a:ext uri="{FF2B5EF4-FFF2-40B4-BE49-F238E27FC236}">
                    <a16:creationId xmlns:a16="http://schemas.microsoft.com/office/drawing/2014/main" id="{B6114CA5-8FA4-4EF4-BAD4-C03A6165A8EA}"/>
                  </a:ext>
                </a:extLst>
              </p:cNvPr>
              <p:cNvPicPr/>
              <p:nvPr/>
            </p:nvPicPr>
            <p:blipFill>
              <a:blip r:embed="rId286"/>
              <a:stretch>
                <a:fillRect/>
              </a:stretch>
            </p:blipFill>
            <p:spPr>
              <a:xfrm>
                <a:off x="4849653" y="3279120"/>
                <a:ext cx="33120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184" name="Freihand 183">
                <a:extLst>
                  <a:ext uri="{FF2B5EF4-FFF2-40B4-BE49-F238E27FC236}">
                    <a16:creationId xmlns:a16="http://schemas.microsoft.com/office/drawing/2014/main" id="{448E7A92-CFAC-445F-9F6C-7EDAA700066A}"/>
                  </a:ext>
                </a:extLst>
              </p14:cNvPr>
              <p14:cNvContentPartPr/>
              <p14:nvPr/>
            </p14:nvContentPartPr>
            <p14:xfrm>
              <a:off x="5181933" y="3167160"/>
              <a:ext cx="128880" cy="199440"/>
            </p14:xfrm>
          </p:contentPart>
        </mc:Choice>
        <mc:Fallback>
          <p:pic>
            <p:nvPicPr>
              <p:cNvPr id="184" name="Freihand 183">
                <a:extLst>
                  <a:ext uri="{FF2B5EF4-FFF2-40B4-BE49-F238E27FC236}">
                    <a16:creationId xmlns:a16="http://schemas.microsoft.com/office/drawing/2014/main" id="{448E7A92-CFAC-445F-9F6C-7EDAA700066A}"/>
                  </a:ext>
                </a:extLst>
              </p:cNvPr>
              <p:cNvPicPr/>
              <p:nvPr/>
            </p:nvPicPr>
            <p:blipFill>
              <a:blip r:embed="rId288"/>
              <a:stretch>
                <a:fillRect/>
              </a:stretch>
            </p:blipFill>
            <p:spPr>
              <a:xfrm>
                <a:off x="5177613" y="3162840"/>
                <a:ext cx="137520" cy="20808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185" name="Freihand 184">
                <a:extLst>
                  <a:ext uri="{FF2B5EF4-FFF2-40B4-BE49-F238E27FC236}">
                    <a16:creationId xmlns:a16="http://schemas.microsoft.com/office/drawing/2014/main" id="{95B09749-174B-4CBE-8A5A-22D418B3EF23}"/>
                  </a:ext>
                </a:extLst>
              </p14:cNvPr>
              <p14:cNvContentPartPr/>
              <p14:nvPr/>
            </p14:nvContentPartPr>
            <p14:xfrm>
              <a:off x="5139453" y="3500880"/>
              <a:ext cx="149400" cy="140760"/>
            </p14:xfrm>
          </p:contentPart>
        </mc:Choice>
        <mc:Fallback>
          <p:pic>
            <p:nvPicPr>
              <p:cNvPr id="185" name="Freihand 184">
                <a:extLst>
                  <a:ext uri="{FF2B5EF4-FFF2-40B4-BE49-F238E27FC236}">
                    <a16:creationId xmlns:a16="http://schemas.microsoft.com/office/drawing/2014/main" id="{95B09749-174B-4CBE-8A5A-22D418B3EF23}"/>
                  </a:ext>
                </a:extLst>
              </p:cNvPr>
              <p:cNvPicPr/>
              <p:nvPr/>
            </p:nvPicPr>
            <p:blipFill>
              <a:blip r:embed="rId290"/>
              <a:stretch>
                <a:fillRect/>
              </a:stretch>
            </p:blipFill>
            <p:spPr>
              <a:xfrm>
                <a:off x="5135133" y="3496560"/>
                <a:ext cx="15804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186" name="Freihand 185">
                <a:extLst>
                  <a:ext uri="{FF2B5EF4-FFF2-40B4-BE49-F238E27FC236}">
                    <a16:creationId xmlns:a16="http://schemas.microsoft.com/office/drawing/2014/main" id="{F465ADC0-BD1B-498B-9524-AD7974EF1E66}"/>
                  </a:ext>
                </a:extLst>
              </p14:cNvPr>
              <p14:cNvContentPartPr/>
              <p14:nvPr/>
            </p14:nvContentPartPr>
            <p14:xfrm>
              <a:off x="5248893" y="3183000"/>
              <a:ext cx="399240" cy="342720"/>
            </p14:xfrm>
          </p:contentPart>
        </mc:Choice>
        <mc:Fallback>
          <p:pic>
            <p:nvPicPr>
              <p:cNvPr id="186" name="Freihand 185">
                <a:extLst>
                  <a:ext uri="{FF2B5EF4-FFF2-40B4-BE49-F238E27FC236}">
                    <a16:creationId xmlns:a16="http://schemas.microsoft.com/office/drawing/2014/main" id="{F465ADC0-BD1B-498B-9524-AD7974EF1E66}"/>
                  </a:ext>
                </a:extLst>
              </p:cNvPr>
              <p:cNvPicPr/>
              <p:nvPr/>
            </p:nvPicPr>
            <p:blipFill>
              <a:blip r:embed="rId292"/>
              <a:stretch>
                <a:fillRect/>
              </a:stretch>
            </p:blipFill>
            <p:spPr>
              <a:xfrm>
                <a:off x="5244573" y="3178680"/>
                <a:ext cx="407880" cy="35136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187" name="Freihand 186">
                <a:extLst>
                  <a:ext uri="{FF2B5EF4-FFF2-40B4-BE49-F238E27FC236}">
                    <a16:creationId xmlns:a16="http://schemas.microsoft.com/office/drawing/2014/main" id="{681B93A7-2A8C-494E-AFF9-527C08DCB5EF}"/>
                  </a:ext>
                </a:extLst>
              </p14:cNvPr>
              <p14:cNvContentPartPr/>
              <p14:nvPr/>
            </p14:nvContentPartPr>
            <p14:xfrm>
              <a:off x="5554173" y="3151680"/>
              <a:ext cx="73440" cy="25560"/>
            </p14:xfrm>
          </p:contentPart>
        </mc:Choice>
        <mc:Fallback>
          <p:pic>
            <p:nvPicPr>
              <p:cNvPr id="187" name="Freihand 186">
                <a:extLst>
                  <a:ext uri="{FF2B5EF4-FFF2-40B4-BE49-F238E27FC236}">
                    <a16:creationId xmlns:a16="http://schemas.microsoft.com/office/drawing/2014/main" id="{681B93A7-2A8C-494E-AFF9-527C08DCB5EF}"/>
                  </a:ext>
                </a:extLst>
              </p:cNvPr>
              <p:cNvPicPr/>
              <p:nvPr/>
            </p:nvPicPr>
            <p:blipFill>
              <a:blip r:embed="rId294"/>
              <a:stretch>
                <a:fillRect/>
              </a:stretch>
            </p:blipFill>
            <p:spPr>
              <a:xfrm>
                <a:off x="5549853" y="3147360"/>
                <a:ext cx="82080" cy="3420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188" name="Freihand 187">
                <a:extLst>
                  <a:ext uri="{FF2B5EF4-FFF2-40B4-BE49-F238E27FC236}">
                    <a16:creationId xmlns:a16="http://schemas.microsoft.com/office/drawing/2014/main" id="{7B0ED8BF-E7E4-4B1C-8D3E-FE94D3C70D52}"/>
                  </a:ext>
                </a:extLst>
              </p14:cNvPr>
              <p14:cNvContentPartPr/>
              <p14:nvPr/>
            </p14:nvContentPartPr>
            <p14:xfrm>
              <a:off x="5625453" y="3139080"/>
              <a:ext cx="91440" cy="86760"/>
            </p14:xfrm>
          </p:contentPart>
        </mc:Choice>
        <mc:Fallback>
          <p:pic>
            <p:nvPicPr>
              <p:cNvPr id="188" name="Freihand 187">
                <a:extLst>
                  <a:ext uri="{FF2B5EF4-FFF2-40B4-BE49-F238E27FC236}">
                    <a16:creationId xmlns:a16="http://schemas.microsoft.com/office/drawing/2014/main" id="{7B0ED8BF-E7E4-4B1C-8D3E-FE94D3C70D52}"/>
                  </a:ext>
                </a:extLst>
              </p:cNvPr>
              <p:cNvPicPr/>
              <p:nvPr/>
            </p:nvPicPr>
            <p:blipFill>
              <a:blip r:embed="rId296"/>
              <a:stretch>
                <a:fillRect/>
              </a:stretch>
            </p:blipFill>
            <p:spPr>
              <a:xfrm>
                <a:off x="5621133" y="3134760"/>
                <a:ext cx="10008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89" name="Freihand 188">
                <a:extLst>
                  <a:ext uri="{FF2B5EF4-FFF2-40B4-BE49-F238E27FC236}">
                    <a16:creationId xmlns:a16="http://schemas.microsoft.com/office/drawing/2014/main" id="{A6FA1FAF-32A1-4C41-9386-512C0314164C}"/>
                  </a:ext>
                </a:extLst>
              </p14:cNvPr>
              <p14:cNvContentPartPr/>
              <p14:nvPr/>
            </p14:nvContentPartPr>
            <p14:xfrm>
              <a:off x="5634813" y="3020640"/>
              <a:ext cx="197280" cy="127080"/>
            </p14:xfrm>
          </p:contentPart>
        </mc:Choice>
        <mc:Fallback>
          <p:pic>
            <p:nvPicPr>
              <p:cNvPr id="189" name="Freihand 188">
                <a:extLst>
                  <a:ext uri="{FF2B5EF4-FFF2-40B4-BE49-F238E27FC236}">
                    <a16:creationId xmlns:a16="http://schemas.microsoft.com/office/drawing/2014/main" id="{A6FA1FAF-32A1-4C41-9386-512C0314164C}"/>
                  </a:ext>
                </a:extLst>
              </p:cNvPr>
              <p:cNvPicPr/>
              <p:nvPr/>
            </p:nvPicPr>
            <p:blipFill>
              <a:blip r:embed="rId298"/>
              <a:stretch>
                <a:fillRect/>
              </a:stretch>
            </p:blipFill>
            <p:spPr>
              <a:xfrm>
                <a:off x="5630493" y="3016320"/>
                <a:ext cx="20592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0" name="Freihand 189">
                <a:extLst>
                  <a:ext uri="{FF2B5EF4-FFF2-40B4-BE49-F238E27FC236}">
                    <a16:creationId xmlns:a16="http://schemas.microsoft.com/office/drawing/2014/main" id="{E064A743-42D1-4AAE-B8CC-00D604BCD635}"/>
                  </a:ext>
                </a:extLst>
              </p14:cNvPr>
              <p14:cNvContentPartPr/>
              <p14:nvPr/>
            </p14:nvContentPartPr>
            <p14:xfrm>
              <a:off x="5834973" y="2832000"/>
              <a:ext cx="207000" cy="206280"/>
            </p14:xfrm>
          </p:contentPart>
        </mc:Choice>
        <mc:Fallback>
          <p:pic>
            <p:nvPicPr>
              <p:cNvPr id="190" name="Freihand 189">
                <a:extLst>
                  <a:ext uri="{FF2B5EF4-FFF2-40B4-BE49-F238E27FC236}">
                    <a16:creationId xmlns:a16="http://schemas.microsoft.com/office/drawing/2014/main" id="{E064A743-42D1-4AAE-B8CC-00D604BCD635}"/>
                  </a:ext>
                </a:extLst>
              </p:cNvPr>
              <p:cNvPicPr/>
              <p:nvPr/>
            </p:nvPicPr>
            <p:blipFill>
              <a:blip r:embed="rId300"/>
              <a:stretch>
                <a:fillRect/>
              </a:stretch>
            </p:blipFill>
            <p:spPr>
              <a:xfrm>
                <a:off x="5830653" y="2827680"/>
                <a:ext cx="2156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1" name="Freihand 190">
                <a:extLst>
                  <a:ext uri="{FF2B5EF4-FFF2-40B4-BE49-F238E27FC236}">
                    <a16:creationId xmlns:a16="http://schemas.microsoft.com/office/drawing/2014/main" id="{5D546415-25E8-4A55-96F1-CDDECDC0E2BE}"/>
                  </a:ext>
                </a:extLst>
              </p14:cNvPr>
              <p14:cNvContentPartPr/>
              <p14:nvPr/>
            </p14:nvContentPartPr>
            <p14:xfrm>
              <a:off x="6000213" y="2765400"/>
              <a:ext cx="203760" cy="96480"/>
            </p14:xfrm>
          </p:contentPart>
        </mc:Choice>
        <mc:Fallback>
          <p:pic>
            <p:nvPicPr>
              <p:cNvPr id="191" name="Freihand 190">
                <a:extLst>
                  <a:ext uri="{FF2B5EF4-FFF2-40B4-BE49-F238E27FC236}">
                    <a16:creationId xmlns:a16="http://schemas.microsoft.com/office/drawing/2014/main" id="{5D546415-25E8-4A55-96F1-CDDECDC0E2BE}"/>
                  </a:ext>
                </a:extLst>
              </p:cNvPr>
              <p:cNvPicPr/>
              <p:nvPr/>
            </p:nvPicPr>
            <p:blipFill>
              <a:blip r:embed="rId302"/>
              <a:stretch>
                <a:fillRect/>
              </a:stretch>
            </p:blipFill>
            <p:spPr>
              <a:xfrm>
                <a:off x="5995893" y="2761080"/>
                <a:ext cx="212400" cy="105120"/>
              </a:xfrm>
              <a:prstGeom prst="rect">
                <a:avLst/>
              </a:prstGeom>
            </p:spPr>
          </p:pic>
        </mc:Fallback>
      </mc:AlternateContent>
      <p:grpSp>
        <p:nvGrpSpPr>
          <p:cNvPr id="202" name="Gruppieren 201">
            <a:extLst>
              <a:ext uri="{FF2B5EF4-FFF2-40B4-BE49-F238E27FC236}">
                <a16:creationId xmlns:a16="http://schemas.microsoft.com/office/drawing/2014/main" id="{6792EE82-12E0-424B-8AB4-0E9868A5E478}"/>
              </a:ext>
            </a:extLst>
          </p:cNvPr>
          <p:cNvGrpSpPr/>
          <p:nvPr/>
        </p:nvGrpSpPr>
        <p:grpSpPr>
          <a:xfrm>
            <a:off x="3885213" y="500640"/>
            <a:ext cx="2279880" cy="777960"/>
            <a:chOff x="3885213" y="500640"/>
            <a:chExt cx="2279880" cy="777960"/>
          </a:xfrm>
        </p:grpSpPr>
        <mc:AlternateContent xmlns:mc="http://schemas.openxmlformats.org/markup-compatibility/2006">
          <mc:Choice xmlns:p14="http://schemas.microsoft.com/office/powerpoint/2010/main" Requires="p14">
            <p:contentPart p14:bwMode="auto" r:id="rId303">
              <p14:nvContentPartPr>
                <p14:cNvPr id="142" name="Freihand 141">
                  <a:extLst>
                    <a:ext uri="{FF2B5EF4-FFF2-40B4-BE49-F238E27FC236}">
                      <a16:creationId xmlns:a16="http://schemas.microsoft.com/office/drawing/2014/main" id="{8145B3BE-A5F6-4A5D-959A-7AADC7FF33E3}"/>
                    </a:ext>
                  </a:extLst>
                </p14:cNvPr>
                <p14:cNvContentPartPr/>
                <p14:nvPr/>
              </p14:nvContentPartPr>
              <p14:xfrm>
                <a:off x="3984933" y="812400"/>
                <a:ext cx="253080" cy="139320"/>
              </p14:xfrm>
            </p:contentPart>
          </mc:Choice>
          <mc:Fallback>
            <p:pic>
              <p:nvPicPr>
                <p:cNvPr id="142" name="Freihand 141">
                  <a:extLst>
                    <a:ext uri="{FF2B5EF4-FFF2-40B4-BE49-F238E27FC236}">
                      <a16:creationId xmlns:a16="http://schemas.microsoft.com/office/drawing/2014/main" id="{8145B3BE-A5F6-4A5D-959A-7AADC7FF33E3}"/>
                    </a:ext>
                  </a:extLst>
                </p:cNvPr>
                <p:cNvPicPr/>
                <p:nvPr/>
              </p:nvPicPr>
              <p:blipFill>
                <a:blip r:embed="rId304"/>
                <a:stretch>
                  <a:fillRect/>
                </a:stretch>
              </p:blipFill>
              <p:spPr>
                <a:xfrm>
                  <a:off x="3980613" y="808080"/>
                  <a:ext cx="26172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143" name="Freihand 142">
                  <a:extLst>
                    <a:ext uri="{FF2B5EF4-FFF2-40B4-BE49-F238E27FC236}">
                      <a16:creationId xmlns:a16="http://schemas.microsoft.com/office/drawing/2014/main" id="{03952761-AA71-49B3-89C5-8936B695937F}"/>
                    </a:ext>
                  </a:extLst>
                </p14:cNvPr>
                <p14:cNvContentPartPr/>
                <p14:nvPr/>
              </p14:nvContentPartPr>
              <p14:xfrm>
                <a:off x="4196253" y="687480"/>
                <a:ext cx="13320" cy="34920"/>
              </p14:xfrm>
            </p:contentPart>
          </mc:Choice>
          <mc:Fallback>
            <p:pic>
              <p:nvPicPr>
                <p:cNvPr id="143" name="Freihand 142">
                  <a:extLst>
                    <a:ext uri="{FF2B5EF4-FFF2-40B4-BE49-F238E27FC236}">
                      <a16:creationId xmlns:a16="http://schemas.microsoft.com/office/drawing/2014/main" id="{03952761-AA71-49B3-89C5-8936B695937F}"/>
                    </a:ext>
                  </a:extLst>
                </p:cNvPr>
                <p:cNvPicPr/>
                <p:nvPr/>
              </p:nvPicPr>
              <p:blipFill>
                <a:blip r:embed="rId306"/>
                <a:stretch>
                  <a:fillRect/>
                </a:stretch>
              </p:blipFill>
              <p:spPr>
                <a:xfrm>
                  <a:off x="4191933" y="683160"/>
                  <a:ext cx="2196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144" name="Freihand 143">
                  <a:extLst>
                    <a:ext uri="{FF2B5EF4-FFF2-40B4-BE49-F238E27FC236}">
                      <a16:creationId xmlns:a16="http://schemas.microsoft.com/office/drawing/2014/main" id="{F7B55F70-FF0B-4763-8C75-57F72C155EC7}"/>
                    </a:ext>
                  </a:extLst>
                </p14:cNvPr>
                <p14:cNvContentPartPr/>
                <p14:nvPr/>
              </p14:nvContentPartPr>
              <p14:xfrm>
                <a:off x="4324053" y="665520"/>
                <a:ext cx="285840" cy="224280"/>
              </p14:xfrm>
            </p:contentPart>
          </mc:Choice>
          <mc:Fallback>
            <p:pic>
              <p:nvPicPr>
                <p:cNvPr id="144" name="Freihand 143">
                  <a:extLst>
                    <a:ext uri="{FF2B5EF4-FFF2-40B4-BE49-F238E27FC236}">
                      <a16:creationId xmlns:a16="http://schemas.microsoft.com/office/drawing/2014/main" id="{F7B55F70-FF0B-4763-8C75-57F72C155EC7}"/>
                    </a:ext>
                  </a:extLst>
                </p:cNvPr>
                <p:cNvPicPr/>
                <p:nvPr/>
              </p:nvPicPr>
              <p:blipFill>
                <a:blip r:embed="rId308"/>
                <a:stretch>
                  <a:fillRect/>
                </a:stretch>
              </p:blipFill>
              <p:spPr>
                <a:xfrm>
                  <a:off x="4319733" y="661200"/>
                  <a:ext cx="294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145" name="Freihand 144">
                  <a:extLst>
                    <a:ext uri="{FF2B5EF4-FFF2-40B4-BE49-F238E27FC236}">
                      <a16:creationId xmlns:a16="http://schemas.microsoft.com/office/drawing/2014/main" id="{5FEB87D3-A42B-4D1D-9E65-93C861391DEE}"/>
                    </a:ext>
                  </a:extLst>
                </p14:cNvPr>
                <p14:cNvContentPartPr/>
                <p14:nvPr/>
              </p14:nvContentPartPr>
              <p14:xfrm>
                <a:off x="4621773" y="732480"/>
                <a:ext cx="180360" cy="71280"/>
              </p14:xfrm>
            </p:contentPart>
          </mc:Choice>
          <mc:Fallback>
            <p:pic>
              <p:nvPicPr>
                <p:cNvPr id="145" name="Freihand 144">
                  <a:extLst>
                    <a:ext uri="{FF2B5EF4-FFF2-40B4-BE49-F238E27FC236}">
                      <a16:creationId xmlns:a16="http://schemas.microsoft.com/office/drawing/2014/main" id="{5FEB87D3-A42B-4D1D-9E65-93C861391DEE}"/>
                    </a:ext>
                  </a:extLst>
                </p:cNvPr>
                <p:cNvPicPr/>
                <p:nvPr/>
              </p:nvPicPr>
              <p:blipFill>
                <a:blip r:embed="rId310"/>
                <a:stretch>
                  <a:fillRect/>
                </a:stretch>
              </p:blipFill>
              <p:spPr>
                <a:xfrm>
                  <a:off x="4617453" y="728160"/>
                  <a:ext cx="1890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164" name="Freihand 163">
                  <a:extLst>
                    <a:ext uri="{FF2B5EF4-FFF2-40B4-BE49-F238E27FC236}">
                      <a16:creationId xmlns:a16="http://schemas.microsoft.com/office/drawing/2014/main" id="{81264D6E-591C-4EBA-AD63-87E6B14C01A9}"/>
                    </a:ext>
                  </a:extLst>
                </p14:cNvPr>
                <p14:cNvContentPartPr/>
                <p14:nvPr/>
              </p14:nvContentPartPr>
              <p14:xfrm>
                <a:off x="3885213" y="641400"/>
                <a:ext cx="948240" cy="333360"/>
              </p14:xfrm>
            </p:contentPart>
          </mc:Choice>
          <mc:Fallback>
            <p:pic>
              <p:nvPicPr>
                <p:cNvPr id="164" name="Freihand 163">
                  <a:extLst>
                    <a:ext uri="{FF2B5EF4-FFF2-40B4-BE49-F238E27FC236}">
                      <a16:creationId xmlns:a16="http://schemas.microsoft.com/office/drawing/2014/main" id="{81264D6E-591C-4EBA-AD63-87E6B14C01A9}"/>
                    </a:ext>
                  </a:extLst>
                </p:cNvPr>
                <p:cNvPicPr/>
                <p:nvPr/>
              </p:nvPicPr>
              <p:blipFill>
                <a:blip r:embed="rId312"/>
                <a:stretch>
                  <a:fillRect/>
                </a:stretch>
              </p:blipFill>
              <p:spPr>
                <a:xfrm>
                  <a:off x="3880893" y="637080"/>
                  <a:ext cx="956880" cy="34200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165" name="Freihand 164">
                  <a:extLst>
                    <a:ext uri="{FF2B5EF4-FFF2-40B4-BE49-F238E27FC236}">
                      <a16:creationId xmlns:a16="http://schemas.microsoft.com/office/drawing/2014/main" id="{05222035-93F5-44CF-846C-5C6CAE205685}"/>
                    </a:ext>
                  </a:extLst>
                </p14:cNvPr>
                <p14:cNvContentPartPr/>
                <p14:nvPr/>
              </p14:nvContentPartPr>
              <p14:xfrm>
                <a:off x="4092573" y="990960"/>
                <a:ext cx="236880" cy="287640"/>
              </p14:xfrm>
            </p:contentPart>
          </mc:Choice>
          <mc:Fallback>
            <p:pic>
              <p:nvPicPr>
                <p:cNvPr id="165" name="Freihand 164">
                  <a:extLst>
                    <a:ext uri="{FF2B5EF4-FFF2-40B4-BE49-F238E27FC236}">
                      <a16:creationId xmlns:a16="http://schemas.microsoft.com/office/drawing/2014/main" id="{05222035-93F5-44CF-846C-5C6CAE205685}"/>
                    </a:ext>
                  </a:extLst>
                </p:cNvPr>
                <p:cNvPicPr/>
                <p:nvPr/>
              </p:nvPicPr>
              <p:blipFill>
                <a:blip r:embed="rId314"/>
                <a:stretch>
                  <a:fillRect/>
                </a:stretch>
              </p:blipFill>
              <p:spPr>
                <a:xfrm>
                  <a:off x="4088253" y="986640"/>
                  <a:ext cx="24552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166" name="Freihand 165">
                  <a:extLst>
                    <a:ext uri="{FF2B5EF4-FFF2-40B4-BE49-F238E27FC236}">
                      <a16:creationId xmlns:a16="http://schemas.microsoft.com/office/drawing/2014/main" id="{E11F5D99-5AE7-4899-AFB4-BD955B58803D}"/>
                    </a:ext>
                  </a:extLst>
                </p14:cNvPr>
                <p14:cNvContentPartPr/>
                <p14:nvPr/>
              </p14:nvContentPartPr>
              <p14:xfrm>
                <a:off x="4358613" y="1043880"/>
                <a:ext cx="171000" cy="158400"/>
              </p14:xfrm>
            </p:contentPart>
          </mc:Choice>
          <mc:Fallback>
            <p:pic>
              <p:nvPicPr>
                <p:cNvPr id="166" name="Freihand 165">
                  <a:extLst>
                    <a:ext uri="{FF2B5EF4-FFF2-40B4-BE49-F238E27FC236}">
                      <a16:creationId xmlns:a16="http://schemas.microsoft.com/office/drawing/2014/main" id="{E11F5D99-5AE7-4899-AFB4-BD955B58803D}"/>
                    </a:ext>
                  </a:extLst>
                </p:cNvPr>
                <p:cNvPicPr/>
                <p:nvPr/>
              </p:nvPicPr>
              <p:blipFill>
                <a:blip r:embed="rId316"/>
                <a:stretch>
                  <a:fillRect/>
                </a:stretch>
              </p:blipFill>
              <p:spPr>
                <a:xfrm>
                  <a:off x="4354293" y="1039560"/>
                  <a:ext cx="17964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167" name="Freihand 166">
                  <a:extLst>
                    <a:ext uri="{FF2B5EF4-FFF2-40B4-BE49-F238E27FC236}">
                      <a16:creationId xmlns:a16="http://schemas.microsoft.com/office/drawing/2014/main" id="{6F58E4D1-AAED-4A5E-8213-FA8A14D264C4}"/>
                    </a:ext>
                  </a:extLst>
                </p14:cNvPr>
                <p14:cNvContentPartPr/>
                <p14:nvPr/>
              </p14:nvContentPartPr>
              <p14:xfrm>
                <a:off x="4496493" y="908880"/>
                <a:ext cx="275040" cy="228960"/>
              </p14:xfrm>
            </p:contentPart>
          </mc:Choice>
          <mc:Fallback>
            <p:pic>
              <p:nvPicPr>
                <p:cNvPr id="167" name="Freihand 166">
                  <a:extLst>
                    <a:ext uri="{FF2B5EF4-FFF2-40B4-BE49-F238E27FC236}">
                      <a16:creationId xmlns:a16="http://schemas.microsoft.com/office/drawing/2014/main" id="{6F58E4D1-AAED-4A5E-8213-FA8A14D264C4}"/>
                    </a:ext>
                  </a:extLst>
                </p:cNvPr>
                <p:cNvPicPr/>
                <p:nvPr/>
              </p:nvPicPr>
              <p:blipFill>
                <a:blip r:embed="rId318"/>
                <a:stretch>
                  <a:fillRect/>
                </a:stretch>
              </p:blipFill>
              <p:spPr>
                <a:xfrm>
                  <a:off x="4492173" y="904560"/>
                  <a:ext cx="28368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168" name="Freihand 167">
                  <a:extLst>
                    <a:ext uri="{FF2B5EF4-FFF2-40B4-BE49-F238E27FC236}">
                      <a16:creationId xmlns:a16="http://schemas.microsoft.com/office/drawing/2014/main" id="{401A40DE-89B0-469D-863A-C8D7962B1860}"/>
                    </a:ext>
                  </a:extLst>
                </p14:cNvPr>
                <p14:cNvContentPartPr/>
                <p14:nvPr/>
              </p14:nvContentPartPr>
              <p14:xfrm>
                <a:off x="4782333" y="892680"/>
                <a:ext cx="119880" cy="110520"/>
              </p14:xfrm>
            </p:contentPart>
          </mc:Choice>
          <mc:Fallback>
            <p:pic>
              <p:nvPicPr>
                <p:cNvPr id="168" name="Freihand 167">
                  <a:extLst>
                    <a:ext uri="{FF2B5EF4-FFF2-40B4-BE49-F238E27FC236}">
                      <a16:creationId xmlns:a16="http://schemas.microsoft.com/office/drawing/2014/main" id="{401A40DE-89B0-469D-863A-C8D7962B1860}"/>
                    </a:ext>
                  </a:extLst>
                </p:cNvPr>
                <p:cNvPicPr/>
                <p:nvPr/>
              </p:nvPicPr>
              <p:blipFill>
                <a:blip r:embed="rId320"/>
                <a:stretch>
                  <a:fillRect/>
                </a:stretch>
              </p:blipFill>
              <p:spPr>
                <a:xfrm>
                  <a:off x="4778013" y="888360"/>
                  <a:ext cx="1285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169" name="Freihand 168">
                  <a:extLst>
                    <a:ext uri="{FF2B5EF4-FFF2-40B4-BE49-F238E27FC236}">
                      <a16:creationId xmlns:a16="http://schemas.microsoft.com/office/drawing/2014/main" id="{4FED68E8-2EB3-44A1-B792-6969F7732263}"/>
                    </a:ext>
                  </a:extLst>
                </p14:cNvPr>
                <p14:cNvContentPartPr/>
                <p14:nvPr/>
              </p14:nvContentPartPr>
              <p14:xfrm>
                <a:off x="4950093" y="799080"/>
                <a:ext cx="172440" cy="114480"/>
              </p14:xfrm>
            </p:contentPart>
          </mc:Choice>
          <mc:Fallback>
            <p:pic>
              <p:nvPicPr>
                <p:cNvPr id="169" name="Freihand 168">
                  <a:extLst>
                    <a:ext uri="{FF2B5EF4-FFF2-40B4-BE49-F238E27FC236}">
                      <a16:creationId xmlns:a16="http://schemas.microsoft.com/office/drawing/2014/main" id="{4FED68E8-2EB3-44A1-B792-6969F7732263}"/>
                    </a:ext>
                  </a:extLst>
                </p:cNvPr>
                <p:cNvPicPr/>
                <p:nvPr/>
              </p:nvPicPr>
              <p:blipFill>
                <a:blip r:embed="rId322"/>
                <a:stretch>
                  <a:fillRect/>
                </a:stretch>
              </p:blipFill>
              <p:spPr>
                <a:xfrm>
                  <a:off x="4945773" y="794760"/>
                  <a:ext cx="1810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170" name="Freihand 169">
                  <a:extLst>
                    <a:ext uri="{FF2B5EF4-FFF2-40B4-BE49-F238E27FC236}">
                      <a16:creationId xmlns:a16="http://schemas.microsoft.com/office/drawing/2014/main" id="{6CBF4BAA-B3F5-4CA5-8709-0DC0795A817A}"/>
                    </a:ext>
                  </a:extLst>
                </p14:cNvPr>
                <p14:cNvContentPartPr/>
                <p14:nvPr/>
              </p14:nvContentPartPr>
              <p14:xfrm>
                <a:off x="5028573" y="872160"/>
                <a:ext cx="138600" cy="93240"/>
              </p14:xfrm>
            </p:contentPart>
          </mc:Choice>
          <mc:Fallback>
            <p:pic>
              <p:nvPicPr>
                <p:cNvPr id="170" name="Freihand 169">
                  <a:extLst>
                    <a:ext uri="{FF2B5EF4-FFF2-40B4-BE49-F238E27FC236}">
                      <a16:creationId xmlns:a16="http://schemas.microsoft.com/office/drawing/2014/main" id="{6CBF4BAA-B3F5-4CA5-8709-0DC0795A817A}"/>
                    </a:ext>
                  </a:extLst>
                </p:cNvPr>
                <p:cNvPicPr/>
                <p:nvPr/>
              </p:nvPicPr>
              <p:blipFill>
                <a:blip r:embed="rId324"/>
                <a:stretch>
                  <a:fillRect/>
                </a:stretch>
              </p:blipFill>
              <p:spPr>
                <a:xfrm>
                  <a:off x="5024253" y="867840"/>
                  <a:ext cx="147240" cy="10188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192" name="Freihand 191">
                  <a:extLst>
                    <a:ext uri="{FF2B5EF4-FFF2-40B4-BE49-F238E27FC236}">
                      <a16:creationId xmlns:a16="http://schemas.microsoft.com/office/drawing/2014/main" id="{14241FAE-421D-4A75-A004-86232EE0495E}"/>
                    </a:ext>
                  </a:extLst>
                </p14:cNvPr>
                <p14:cNvContentPartPr/>
                <p14:nvPr/>
              </p14:nvContentPartPr>
              <p14:xfrm>
                <a:off x="4942533" y="761640"/>
                <a:ext cx="172080" cy="168480"/>
              </p14:xfrm>
            </p:contentPart>
          </mc:Choice>
          <mc:Fallback>
            <p:pic>
              <p:nvPicPr>
                <p:cNvPr id="192" name="Freihand 191">
                  <a:extLst>
                    <a:ext uri="{FF2B5EF4-FFF2-40B4-BE49-F238E27FC236}">
                      <a16:creationId xmlns:a16="http://schemas.microsoft.com/office/drawing/2014/main" id="{14241FAE-421D-4A75-A004-86232EE0495E}"/>
                    </a:ext>
                  </a:extLst>
                </p:cNvPr>
                <p:cNvPicPr/>
                <p:nvPr/>
              </p:nvPicPr>
              <p:blipFill>
                <a:blip r:embed="rId326"/>
                <a:stretch>
                  <a:fillRect/>
                </a:stretch>
              </p:blipFill>
              <p:spPr>
                <a:xfrm>
                  <a:off x="4938213" y="757320"/>
                  <a:ext cx="180720" cy="177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193" name="Freihand 192">
                  <a:extLst>
                    <a:ext uri="{FF2B5EF4-FFF2-40B4-BE49-F238E27FC236}">
                      <a16:creationId xmlns:a16="http://schemas.microsoft.com/office/drawing/2014/main" id="{A25271AF-2BC8-4D96-AC9E-3A24B8456637}"/>
                    </a:ext>
                  </a:extLst>
                </p14:cNvPr>
                <p14:cNvContentPartPr/>
                <p14:nvPr/>
              </p14:nvContentPartPr>
              <p14:xfrm>
                <a:off x="4916253" y="761280"/>
                <a:ext cx="27000" cy="12960"/>
              </p14:xfrm>
            </p:contentPart>
          </mc:Choice>
          <mc:Fallback>
            <p:pic>
              <p:nvPicPr>
                <p:cNvPr id="193" name="Freihand 192">
                  <a:extLst>
                    <a:ext uri="{FF2B5EF4-FFF2-40B4-BE49-F238E27FC236}">
                      <a16:creationId xmlns:a16="http://schemas.microsoft.com/office/drawing/2014/main" id="{A25271AF-2BC8-4D96-AC9E-3A24B8456637}"/>
                    </a:ext>
                  </a:extLst>
                </p:cNvPr>
                <p:cNvPicPr/>
                <p:nvPr/>
              </p:nvPicPr>
              <p:blipFill>
                <a:blip r:embed="rId328"/>
                <a:stretch>
                  <a:fillRect/>
                </a:stretch>
              </p:blipFill>
              <p:spPr>
                <a:xfrm>
                  <a:off x="4911933" y="756960"/>
                  <a:ext cx="3564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194" name="Freihand 193">
                  <a:extLst>
                    <a:ext uri="{FF2B5EF4-FFF2-40B4-BE49-F238E27FC236}">
                      <a16:creationId xmlns:a16="http://schemas.microsoft.com/office/drawing/2014/main" id="{955B9DA4-BA08-4155-8570-C81D01376327}"/>
                    </a:ext>
                  </a:extLst>
                </p14:cNvPr>
                <p14:cNvContentPartPr/>
                <p14:nvPr/>
              </p14:nvContentPartPr>
              <p14:xfrm>
                <a:off x="4974213" y="692520"/>
                <a:ext cx="186120" cy="177120"/>
              </p14:xfrm>
            </p:contentPart>
          </mc:Choice>
          <mc:Fallback>
            <p:pic>
              <p:nvPicPr>
                <p:cNvPr id="194" name="Freihand 193">
                  <a:extLst>
                    <a:ext uri="{FF2B5EF4-FFF2-40B4-BE49-F238E27FC236}">
                      <a16:creationId xmlns:a16="http://schemas.microsoft.com/office/drawing/2014/main" id="{955B9DA4-BA08-4155-8570-C81D01376327}"/>
                    </a:ext>
                  </a:extLst>
                </p:cNvPr>
                <p:cNvPicPr/>
                <p:nvPr/>
              </p:nvPicPr>
              <p:blipFill>
                <a:blip r:embed="rId330"/>
                <a:stretch>
                  <a:fillRect/>
                </a:stretch>
              </p:blipFill>
              <p:spPr>
                <a:xfrm>
                  <a:off x="4969893" y="688200"/>
                  <a:ext cx="1947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195" name="Freihand 194">
                  <a:extLst>
                    <a:ext uri="{FF2B5EF4-FFF2-40B4-BE49-F238E27FC236}">
                      <a16:creationId xmlns:a16="http://schemas.microsoft.com/office/drawing/2014/main" id="{4B1FA708-0206-4E57-A958-FFA0488C7233}"/>
                    </a:ext>
                  </a:extLst>
                </p14:cNvPr>
                <p14:cNvContentPartPr/>
                <p14:nvPr/>
              </p14:nvContentPartPr>
              <p14:xfrm>
                <a:off x="4986093" y="816000"/>
                <a:ext cx="255240" cy="173880"/>
              </p14:xfrm>
            </p:contentPart>
          </mc:Choice>
          <mc:Fallback>
            <p:pic>
              <p:nvPicPr>
                <p:cNvPr id="195" name="Freihand 194">
                  <a:extLst>
                    <a:ext uri="{FF2B5EF4-FFF2-40B4-BE49-F238E27FC236}">
                      <a16:creationId xmlns:a16="http://schemas.microsoft.com/office/drawing/2014/main" id="{4B1FA708-0206-4E57-A958-FFA0488C7233}"/>
                    </a:ext>
                  </a:extLst>
                </p:cNvPr>
                <p:cNvPicPr/>
                <p:nvPr/>
              </p:nvPicPr>
              <p:blipFill>
                <a:blip r:embed="rId332"/>
                <a:stretch>
                  <a:fillRect/>
                </a:stretch>
              </p:blipFill>
              <p:spPr>
                <a:xfrm>
                  <a:off x="4981773" y="811680"/>
                  <a:ext cx="263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198" name="Freihand 197">
                  <a:extLst>
                    <a:ext uri="{FF2B5EF4-FFF2-40B4-BE49-F238E27FC236}">
                      <a16:creationId xmlns:a16="http://schemas.microsoft.com/office/drawing/2014/main" id="{42DB6062-DFCB-411B-9E3F-549A6E7B8699}"/>
                    </a:ext>
                  </a:extLst>
                </p14:cNvPr>
                <p14:cNvContentPartPr/>
                <p14:nvPr/>
              </p14:nvContentPartPr>
              <p14:xfrm>
                <a:off x="5324853" y="592440"/>
                <a:ext cx="87120" cy="237240"/>
              </p14:xfrm>
            </p:contentPart>
          </mc:Choice>
          <mc:Fallback>
            <p:pic>
              <p:nvPicPr>
                <p:cNvPr id="198" name="Freihand 197">
                  <a:extLst>
                    <a:ext uri="{FF2B5EF4-FFF2-40B4-BE49-F238E27FC236}">
                      <a16:creationId xmlns:a16="http://schemas.microsoft.com/office/drawing/2014/main" id="{42DB6062-DFCB-411B-9E3F-549A6E7B8699}"/>
                    </a:ext>
                  </a:extLst>
                </p:cNvPr>
                <p:cNvPicPr/>
                <p:nvPr/>
              </p:nvPicPr>
              <p:blipFill>
                <a:blip r:embed="rId334"/>
                <a:stretch>
                  <a:fillRect/>
                </a:stretch>
              </p:blipFill>
              <p:spPr>
                <a:xfrm>
                  <a:off x="5320533" y="588120"/>
                  <a:ext cx="9576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199" name="Freihand 198">
                  <a:extLst>
                    <a:ext uri="{FF2B5EF4-FFF2-40B4-BE49-F238E27FC236}">
                      <a16:creationId xmlns:a16="http://schemas.microsoft.com/office/drawing/2014/main" id="{9338E12F-36FF-46EC-9ACB-4AB6584FBE3A}"/>
                    </a:ext>
                  </a:extLst>
                </p14:cNvPr>
                <p14:cNvContentPartPr/>
                <p14:nvPr/>
              </p14:nvContentPartPr>
              <p14:xfrm>
                <a:off x="5269413" y="582360"/>
                <a:ext cx="248040" cy="196200"/>
              </p14:xfrm>
            </p:contentPart>
          </mc:Choice>
          <mc:Fallback>
            <p:pic>
              <p:nvPicPr>
                <p:cNvPr id="199" name="Freihand 198">
                  <a:extLst>
                    <a:ext uri="{FF2B5EF4-FFF2-40B4-BE49-F238E27FC236}">
                      <a16:creationId xmlns:a16="http://schemas.microsoft.com/office/drawing/2014/main" id="{9338E12F-36FF-46EC-9ACB-4AB6584FBE3A}"/>
                    </a:ext>
                  </a:extLst>
                </p:cNvPr>
                <p:cNvPicPr/>
                <p:nvPr/>
              </p:nvPicPr>
              <p:blipFill>
                <a:blip r:embed="rId336"/>
                <a:stretch>
                  <a:fillRect/>
                </a:stretch>
              </p:blipFill>
              <p:spPr>
                <a:xfrm>
                  <a:off x="5265093" y="578040"/>
                  <a:ext cx="25668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00" name="Freihand 199">
                  <a:extLst>
                    <a:ext uri="{FF2B5EF4-FFF2-40B4-BE49-F238E27FC236}">
                      <a16:creationId xmlns:a16="http://schemas.microsoft.com/office/drawing/2014/main" id="{DAAA8086-6100-4796-8A56-BEFF62EA05AA}"/>
                    </a:ext>
                  </a:extLst>
                </p14:cNvPr>
                <p14:cNvContentPartPr/>
                <p14:nvPr/>
              </p14:nvContentPartPr>
              <p14:xfrm>
                <a:off x="5531493" y="529080"/>
                <a:ext cx="445320" cy="212040"/>
              </p14:xfrm>
            </p:contentPart>
          </mc:Choice>
          <mc:Fallback>
            <p:pic>
              <p:nvPicPr>
                <p:cNvPr id="200" name="Freihand 199">
                  <a:extLst>
                    <a:ext uri="{FF2B5EF4-FFF2-40B4-BE49-F238E27FC236}">
                      <a16:creationId xmlns:a16="http://schemas.microsoft.com/office/drawing/2014/main" id="{DAAA8086-6100-4796-8A56-BEFF62EA05AA}"/>
                    </a:ext>
                  </a:extLst>
                </p:cNvPr>
                <p:cNvPicPr/>
                <p:nvPr/>
              </p:nvPicPr>
              <p:blipFill>
                <a:blip r:embed="rId338"/>
                <a:stretch>
                  <a:fillRect/>
                </a:stretch>
              </p:blipFill>
              <p:spPr>
                <a:xfrm>
                  <a:off x="5527173" y="524760"/>
                  <a:ext cx="45396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01" name="Freihand 200">
                  <a:extLst>
                    <a:ext uri="{FF2B5EF4-FFF2-40B4-BE49-F238E27FC236}">
                      <a16:creationId xmlns:a16="http://schemas.microsoft.com/office/drawing/2014/main" id="{2D0476B0-FCE0-4E45-A35C-1E559CEE0CDA}"/>
                    </a:ext>
                  </a:extLst>
                </p14:cNvPr>
                <p14:cNvContentPartPr/>
                <p14:nvPr/>
              </p14:nvContentPartPr>
              <p14:xfrm>
                <a:off x="5942253" y="500640"/>
                <a:ext cx="222840" cy="99360"/>
              </p14:xfrm>
            </p:contentPart>
          </mc:Choice>
          <mc:Fallback>
            <p:pic>
              <p:nvPicPr>
                <p:cNvPr id="201" name="Freihand 200">
                  <a:extLst>
                    <a:ext uri="{FF2B5EF4-FFF2-40B4-BE49-F238E27FC236}">
                      <a16:creationId xmlns:a16="http://schemas.microsoft.com/office/drawing/2014/main" id="{2D0476B0-FCE0-4E45-A35C-1E559CEE0CDA}"/>
                    </a:ext>
                  </a:extLst>
                </p:cNvPr>
                <p:cNvPicPr/>
                <p:nvPr/>
              </p:nvPicPr>
              <p:blipFill>
                <a:blip r:embed="rId340"/>
                <a:stretch>
                  <a:fillRect/>
                </a:stretch>
              </p:blipFill>
              <p:spPr>
                <a:xfrm>
                  <a:off x="5937933" y="496320"/>
                  <a:ext cx="231480" cy="108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1">
            <p14:nvContentPartPr>
              <p14:cNvPr id="203" name="Freihand 202">
                <a:extLst>
                  <a:ext uri="{FF2B5EF4-FFF2-40B4-BE49-F238E27FC236}">
                    <a16:creationId xmlns:a16="http://schemas.microsoft.com/office/drawing/2014/main" id="{5A308FFE-EB22-4081-89BD-7285DECBFF53}"/>
                  </a:ext>
                </a:extLst>
              </p14:cNvPr>
              <p14:cNvContentPartPr/>
              <p14:nvPr/>
            </p14:nvContentPartPr>
            <p14:xfrm>
              <a:off x="5872413" y="1427280"/>
              <a:ext cx="694800" cy="1122480"/>
            </p14:xfrm>
          </p:contentPart>
        </mc:Choice>
        <mc:Fallback>
          <p:pic>
            <p:nvPicPr>
              <p:cNvPr id="203" name="Freihand 202">
                <a:extLst>
                  <a:ext uri="{FF2B5EF4-FFF2-40B4-BE49-F238E27FC236}">
                    <a16:creationId xmlns:a16="http://schemas.microsoft.com/office/drawing/2014/main" id="{5A308FFE-EB22-4081-89BD-7285DECBFF53}"/>
                  </a:ext>
                </a:extLst>
              </p:cNvPr>
              <p:cNvPicPr/>
              <p:nvPr/>
            </p:nvPicPr>
            <p:blipFill>
              <a:blip r:embed="rId342"/>
              <a:stretch>
                <a:fillRect/>
              </a:stretch>
            </p:blipFill>
            <p:spPr>
              <a:xfrm>
                <a:off x="5868093" y="1422960"/>
                <a:ext cx="703440" cy="1131120"/>
              </a:xfrm>
              <a:prstGeom prst="rect">
                <a:avLst/>
              </a:prstGeom>
            </p:spPr>
          </p:pic>
        </mc:Fallback>
      </mc:AlternateContent>
      <p:grpSp>
        <p:nvGrpSpPr>
          <p:cNvPr id="213" name="Gruppieren 212">
            <a:extLst>
              <a:ext uri="{FF2B5EF4-FFF2-40B4-BE49-F238E27FC236}">
                <a16:creationId xmlns:a16="http://schemas.microsoft.com/office/drawing/2014/main" id="{445DB9A1-F000-4869-ACBD-5481063FF8B0}"/>
              </a:ext>
            </a:extLst>
          </p:cNvPr>
          <p:cNvGrpSpPr/>
          <p:nvPr/>
        </p:nvGrpSpPr>
        <p:grpSpPr>
          <a:xfrm>
            <a:off x="6432213" y="1241520"/>
            <a:ext cx="1115280" cy="901080"/>
            <a:chOff x="6432213" y="1241520"/>
            <a:chExt cx="1115280" cy="901080"/>
          </a:xfrm>
        </p:grpSpPr>
        <mc:AlternateContent xmlns:mc="http://schemas.openxmlformats.org/markup-compatibility/2006">
          <mc:Choice xmlns:p14="http://schemas.microsoft.com/office/powerpoint/2010/main" Requires="p14">
            <p:contentPart p14:bwMode="auto" r:id="rId343">
              <p14:nvContentPartPr>
                <p14:cNvPr id="204" name="Freihand 203">
                  <a:extLst>
                    <a:ext uri="{FF2B5EF4-FFF2-40B4-BE49-F238E27FC236}">
                      <a16:creationId xmlns:a16="http://schemas.microsoft.com/office/drawing/2014/main" id="{8848DE89-5BA9-418B-874B-660EE569FC76}"/>
                    </a:ext>
                  </a:extLst>
                </p14:cNvPr>
                <p14:cNvContentPartPr/>
                <p14:nvPr/>
              </p14:nvContentPartPr>
              <p14:xfrm>
                <a:off x="6433293" y="2027400"/>
                <a:ext cx="291600" cy="115200"/>
              </p14:xfrm>
            </p:contentPart>
          </mc:Choice>
          <mc:Fallback>
            <p:pic>
              <p:nvPicPr>
                <p:cNvPr id="204" name="Freihand 203">
                  <a:extLst>
                    <a:ext uri="{FF2B5EF4-FFF2-40B4-BE49-F238E27FC236}">
                      <a16:creationId xmlns:a16="http://schemas.microsoft.com/office/drawing/2014/main" id="{8848DE89-5BA9-418B-874B-660EE569FC76}"/>
                    </a:ext>
                  </a:extLst>
                </p:cNvPr>
                <p:cNvPicPr/>
                <p:nvPr/>
              </p:nvPicPr>
              <p:blipFill>
                <a:blip r:embed="rId344"/>
                <a:stretch>
                  <a:fillRect/>
                </a:stretch>
              </p:blipFill>
              <p:spPr>
                <a:xfrm>
                  <a:off x="6428973" y="2023080"/>
                  <a:ext cx="3002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06" name="Freihand 205">
                  <a:extLst>
                    <a:ext uri="{FF2B5EF4-FFF2-40B4-BE49-F238E27FC236}">
                      <a16:creationId xmlns:a16="http://schemas.microsoft.com/office/drawing/2014/main" id="{6ED0F208-768A-4FDB-81E6-6C69C290F1AF}"/>
                    </a:ext>
                  </a:extLst>
                </p14:cNvPr>
                <p14:cNvContentPartPr/>
                <p14:nvPr/>
              </p14:nvContentPartPr>
              <p14:xfrm>
                <a:off x="6450573" y="1785480"/>
                <a:ext cx="1041120" cy="88200"/>
              </p14:xfrm>
            </p:contentPart>
          </mc:Choice>
          <mc:Fallback>
            <p:pic>
              <p:nvPicPr>
                <p:cNvPr id="206" name="Freihand 205">
                  <a:extLst>
                    <a:ext uri="{FF2B5EF4-FFF2-40B4-BE49-F238E27FC236}">
                      <a16:creationId xmlns:a16="http://schemas.microsoft.com/office/drawing/2014/main" id="{6ED0F208-768A-4FDB-81E6-6C69C290F1AF}"/>
                    </a:ext>
                  </a:extLst>
                </p:cNvPr>
                <p:cNvPicPr/>
                <p:nvPr/>
              </p:nvPicPr>
              <p:blipFill>
                <a:blip r:embed="rId346"/>
                <a:stretch>
                  <a:fillRect/>
                </a:stretch>
              </p:blipFill>
              <p:spPr>
                <a:xfrm>
                  <a:off x="6446253" y="1781160"/>
                  <a:ext cx="104976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207" name="Freihand 206">
                  <a:extLst>
                    <a:ext uri="{FF2B5EF4-FFF2-40B4-BE49-F238E27FC236}">
                      <a16:creationId xmlns:a16="http://schemas.microsoft.com/office/drawing/2014/main" id="{1F233D44-1144-4588-9885-81E18F9DFE98}"/>
                    </a:ext>
                  </a:extLst>
                </p14:cNvPr>
                <p14:cNvContentPartPr/>
                <p14:nvPr/>
              </p14:nvContentPartPr>
              <p14:xfrm>
                <a:off x="6432213" y="1862520"/>
                <a:ext cx="596520" cy="142920"/>
              </p14:xfrm>
            </p:contentPart>
          </mc:Choice>
          <mc:Fallback>
            <p:pic>
              <p:nvPicPr>
                <p:cNvPr id="207" name="Freihand 206">
                  <a:extLst>
                    <a:ext uri="{FF2B5EF4-FFF2-40B4-BE49-F238E27FC236}">
                      <a16:creationId xmlns:a16="http://schemas.microsoft.com/office/drawing/2014/main" id="{1F233D44-1144-4588-9885-81E18F9DFE98}"/>
                    </a:ext>
                  </a:extLst>
                </p:cNvPr>
                <p:cNvPicPr/>
                <p:nvPr/>
              </p:nvPicPr>
              <p:blipFill>
                <a:blip r:embed="rId348"/>
                <a:stretch>
                  <a:fillRect/>
                </a:stretch>
              </p:blipFill>
              <p:spPr>
                <a:xfrm>
                  <a:off x="6427893" y="1858200"/>
                  <a:ext cx="6051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208" name="Freihand 207">
                  <a:extLst>
                    <a:ext uri="{FF2B5EF4-FFF2-40B4-BE49-F238E27FC236}">
                      <a16:creationId xmlns:a16="http://schemas.microsoft.com/office/drawing/2014/main" id="{A7172644-7188-4167-B3A7-8A4E4701A4F1}"/>
                    </a:ext>
                  </a:extLst>
                </p14:cNvPr>
                <p14:cNvContentPartPr/>
                <p14:nvPr/>
              </p14:nvContentPartPr>
              <p14:xfrm>
                <a:off x="7069053" y="2023800"/>
                <a:ext cx="278640" cy="114480"/>
              </p14:xfrm>
            </p:contentPart>
          </mc:Choice>
          <mc:Fallback>
            <p:pic>
              <p:nvPicPr>
                <p:cNvPr id="208" name="Freihand 207">
                  <a:extLst>
                    <a:ext uri="{FF2B5EF4-FFF2-40B4-BE49-F238E27FC236}">
                      <a16:creationId xmlns:a16="http://schemas.microsoft.com/office/drawing/2014/main" id="{A7172644-7188-4167-B3A7-8A4E4701A4F1}"/>
                    </a:ext>
                  </a:extLst>
                </p:cNvPr>
                <p:cNvPicPr/>
                <p:nvPr/>
              </p:nvPicPr>
              <p:blipFill>
                <a:blip r:embed="rId350"/>
                <a:stretch>
                  <a:fillRect/>
                </a:stretch>
              </p:blipFill>
              <p:spPr>
                <a:xfrm>
                  <a:off x="7064733" y="2019480"/>
                  <a:ext cx="2872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210" name="Freihand 209">
                  <a:extLst>
                    <a:ext uri="{FF2B5EF4-FFF2-40B4-BE49-F238E27FC236}">
                      <a16:creationId xmlns:a16="http://schemas.microsoft.com/office/drawing/2014/main" id="{8DCC8682-5551-42F2-A75B-000FD43286DB}"/>
                    </a:ext>
                  </a:extLst>
                </p14:cNvPr>
                <p14:cNvContentPartPr/>
                <p14:nvPr/>
              </p14:nvContentPartPr>
              <p14:xfrm>
                <a:off x="6909933" y="1241520"/>
                <a:ext cx="637560" cy="901080"/>
              </p14:xfrm>
            </p:contentPart>
          </mc:Choice>
          <mc:Fallback>
            <p:pic>
              <p:nvPicPr>
                <p:cNvPr id="210" name="Freihand 209">
                  <a:extLst>
                    <a:ext uri="{FF2B5EF4-FFF2-40B4-BE49-F238E27FC236}">
                      <a16:creationId xmlns:a16="http://schemas.microsoft.com/office/drawing/2014/main" id="{8DCC8682-5551-42F2-A75B-000FD43286DB}"/>
                    </a:ext>
                  </a:extLst>
                </p:cNvPr>
                <p:cNvPicPr/>
                <p:nvPr/>
              </p:nvPicPr>
              <p:blipFill>
                <a:blip r:embed="rId352"/>
                <a:stretch>
                  <a:fillRect/>
                </a:stretch>
              </p:blipFill>
              <p:spPr>
                <a:xfrm>
                  <a:off x="6905613" y="1237200"/>
                  <a:ext cx="646200" cy="909720"/>
                </a:xfrm>
                <a:prstGeom prst="rect">
                  <a:avLst/>
                </a:prstGeom>
              </p:spPr>
            </p:pic>
          </mc:Fallback>
        </mc:AlternateContent>
      </p:grpSp>
      <p:grpSp>
        <p:nvGrpSpPr>
          <p:cNvPr id="212" name="Gruppieren 211">
            <a:extLst>
              <a:ext uri="{FF2B5EF4-FFF2-40B4-BE49-F238E27FC236}">
                <a16:creationId xmlns:a16="http://schemas.microsoft.com/office/drawing/2014/main" id="{EC6DFE7E-1678-4B5C-B325-25341394AF3A}"/>
              </a:ext>
            </a:extLst>
          </p:cNvPr>
          <p:cNvGrpSpPr/>
          <p:nvPr/>
        </p:nvGrpSpPr>
        <p:grpSpPr>
          <a:xfrm>
            <a:off x="6952413" y="2271480"/>
            <a:ext cx="445320" cy="237240"/>
            <a:chOff x="6952413" y="2271480"/>
            <a:chExt cx="445320" cy="237240"/>
          </a:xfrm>
        </p:grpSpPr>
        <mc:AlternateContent xmlns:mc="http://schemas.openxmlformats.org/markup-compatibility/2006">
          <mc:Choice xmlns:p14="http://schemas.microsoft.com/office/powerpoint/2010/main" Requires="p14">
            <p:contentPart p14:bwMode="auto" r:id="rId353">
              <p14:nvContentPartPr>
                <p14:cNvPr id="205" name="Freihand 204">
                  <a:extLst>
                    <a:ext uri="{FF2B5EF4-FFF2-40B4-BE49-F238E27FC236}">
                      <a16:creationId xmlns:a16="http://schemas.microsoft.com/office/drawing/2014/main" id="{802074F0-FBB5-44A2-A15C-393294435809}"/>
                    </a:ext>
                  </a:extLst>
                </p14:cNvPr>
                <p14:cNvContentPartPr/>
                <p14:nvPr/>
              </p14:nvContentPartPr>
              <p14:xfrm>
                <a:off x="6952413" y="2272200"/>
                <a:ext cx="323280" cy="165960"/>
              </p14:xfrm>
            </p:contentPart>
          </mc:Choice>
          <mc:Fallback>
            <p:pic>
              <p:nvPicPr>
                <p:cNvPr id="205" name="Freihand 204">
                  <a:extLst>
                    <a:ext uri="{FF2B5EF4-FFF2-40B4-BE49-F238E27FC236}">
                      <a16:creationId xmlns:a16="http://schemas.microsoft.com/office/drawing/2014/main" id="{802074F0-FBB5-44A2-A15C-393294435809}"/>
                    </a:ext>
                  </a:extLst>
                </p:cNvPr>
                <p:cNvPicPr/>
                <p:nvPr/>
              </p:nvPicPr>
              <p:blipFill>
                <a:blip r:embed="rId354"/>
                <a:stretch>
                  <a:fillRect/>
                </a:stretch>
              </p:blipFill>
              <p:spPr>
                <a:xfrm>
                  <a:off x="6948093" y="2267880"/>
                  <a:ext cx="3319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211" name="Freihand 210">
                  <a:extLst>
                    <a:ext uri="{FF2B5EF4-FFF2-40B4-BE49-F238E27FC236}">
                      <a16:creationId xmlns:a16="http://schemas.microsoft.com/office/drawing/2014/main" id="{B46BF9EB-6F0C-4208-8E37-D298F1879F14}"/>
                    </a:ext>
                  </a:extLst>
                </p14:cNvPr>
                <p14:cNvContentPartPr/>
                <p14:nvPr/>
              </p14:nvContentPartPr>
              <p14:xfrm>
                <a:off x="7208733" y="2271480"/>
                <a:ext cx="189000" cy="237240"/>
              </p14:xfrm>
            </p:contentPart>
          </mc:Choice>
          <mc:Fallback>
            <p:pic>
              <p:nvPicPr>
                <p:cNvPr id="211" name="Freihand 210">
                  <a:extLst>
                    <a:ext uri="{FF2B5EF4-FFF2-40B4-BE49-F238E27FC236}">
                      <a16:creationId xmlns:a16="http://schemas.microsoft.com/office/drawing/2014/main" id="{B46BF9EB-6F0C-4208-8E37-D298F1879F14}"/>
                    </a:ext>
                  </a:extLst>
                </p:cNvPr>
                <p:cNvPicPr/>
                <p:nvPr/>
              </p:nvPicPr>
              <p:blipFill>
                <a:blip r:embed="rId356"/>
                <a:stretch>
                  <a:fillRect/>
                </a:stretch>
              </p:blipFill>
              <p:spPr>
                <a:xfrm>
                  <a:off x="7204413" y="2267160"/>
                  <a:ext cx="197640" cy="245880"/>
                </a:xfrm>
                <a:prstGeom prst="rect">
                  <a:avLst/>
                </a:prstGeom>
              </p:spPr>
            </p:pic>
          </mc:Fallback>
        </mc:AlternateContent>
      </p:grpSp>
    </p:spTree>
    <p:extLst>
      <p:ext uri="{BB962C8B-B14F-4D97-AF65-F5344CB8AC3E}">
        <p14:creationId xmlns:p14="http://schemas.microsoft.com/office/powerpoint/2010/main" val="2038279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70832" y="0"/>
            <a:ext cx="11083895" cy="567680"/>
          </a:xfrm>
          <a:prstGeom prst="rect">
            <a:avLst/>
          </a:prstGeom>
          <a:noFill/>
        </p:spPr>
        <p:txBody>
          <a:bodyPr wrap="square" rtlCol="0">
            <a:noAutofit/>
          </a:bodyPr>
          <a:lstStyle/>
          <a:p>
            <a:pPr algn="ctr"/>
            <a:r>
              <a:rPr lang="de-DE" sz="3200" dirty="0"/>
              <a:t>Global trade </a:t>
            </a:r>
            <a:r>
              <a:rPr lang="de-DE" sz="3200" dirty="0" err="1"/>
              <a:t>relations</a:t>
            </a:r>
            <a:endParaRPr lang="de-DE" sz="2400" dirty="0"/>
          </a:p>
        </p:txBody>
      </p:sp>
      <p:sp>
        <p:nvSpPr>
          <p:cNvPr id="8" name="Textfeld 7">
            <a:extLst>
              <a:ext uri="{FF2B5EF4-FFF2-40B4-BE49-F238E27FC236}">
                <a16:creationId xmlns:a16="http://schemas.microsoft.com/office/drawing/2014/main" id="{4EFE902C-4502-4719-BE52-6C2F9B3BFC6F}"/>
              </a:ext>
            </a:extLst>
          </p:cNvPr>
          <p:cNvSpPr txBox="1"/>
          <p:nvPr/>
        </p:nvSpPr>
        <p:spPr>
          <a:xfrm>
            <a:off x="18420" y="4128327"/>
            <a:ext cx="5660164" cy="360995"/>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World Bank, own </a:t>
            </a:r>
            <a:r>
              <a:rPr lang="de-DE" sz="1200" dirty="0" err="1">
                <a:latin typeface="Times New Roman" panose="02020603050405020304" pitchFamily="18" charset="0"/>
                <a:cs typeface="Times New Roman" panose="02020603050405020304" pitchFamily="18" charset="0"/>
              </a:rPr>
              <a:t>calculation</a:t>
            </a:r>
            <a:endParaRPr lang="de-DE" sz="1200" dirty="0">
              <a:latin typeface="Times New Roman" panose="02020603050405020304" pitchFamily="18" charset="0"/>
              <a:cs typeface="Times New Roman" panose="02020603050405020304" pitchFamily="18" charset="0"/>
            </a:endParaRPr>
          </a:p>
        </p:txBody>
      </p:sp>
      <p:sp>
        <p:nvSpPr>
          <p:cNvPr id="22" name="Textfeld 21">
            <a:extLst>
              <a:ext uri="{FF2B5EF4-FFF2-40B4-BE49-F238E27FC236}">
                <a16:creationId xmlns:a16="http://schemas.microsoft.com/office/drawing/2014/main" id="{4EFE902C-4502-4719-BE52-6C2F9B3BFC6F}"/>
              </a:ext>
            </a:extLst>
          </p:cNvPr>
          <p:cNvSpPr txBox="1"/>
          <p:nvPr/>
        </p:nvSpPr>
        <p:spPr>
          <a:xfrm>
            <a:off x="59909" y="4520883"/>
            <a:ext cx="5660165" cy="360995"/>
          </a:xfrm>
          <a:prstGeom prst="rect">
            <a:avLst/>
          </a:prstGeom>
          <a:noFill/>
        </p:spPr>
        <p:txBody>
          <a:bodyPr wrap="square" rtlCol="0">
            <a:noAutofit/>
          </a:bodyPr>
          <a:lstStyle/>
          <a:p>
            <a:r>
              <a:rPr lang="de-DE" dirty="0" err="1">
                <a:latin typeface="Times New Roman" panose="02020603050405020304" pitchFamily="18" charset="0"/>
                <a:cs typeface="Times New Roman" panose="02020603050405020304" pitchFamily="18" charset="0"/>
              </a:rPr>
              <a:t>Openess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Ex+Im</a:t>
            </a:r>
            <a:r>
              <a:rPr lang="de-DE" dirty="0">
                <a:latin typeface="Times New Roman" panose="02020603050405020304" pitchFamily="18" charset="0"/>
                <a:cs typeface="Times New Roman" panose="02020603050405020304" pitchFamily="18" charset="0"/>
              </a:rPr>
              <a:t>)/GDP</a:t>
            </a:r>
          </a:p>
        </p:txBody>
      </p:sp>
      <p:sp>
        <p:nvSpPr>
          <p:cNvPr id="13" name="Rechteck 12">
            <a:extLst>
              <a:ext uri="{FF2B5EF4-FFF2-40B4-BE49-F238E27FC236}">
                <a16:creationId xmlns:a16="http://schemas.microsoft.com/office/drawing/2014/main" id="{0F76F213-A884-4AA6-9B2B-15E87D3DE97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2C689645-5ABD-B289-BBEF-236ABF83A811}"/>
              </a:ext>
            </a:extLst>
          </p:cNvPr>
          <p:cNvPicPr>
            <a:picLocks noChangeAspect="1"/>
          </p:cNvPicPr>
          <p:nvPr/>
        </p:nvPicPr>
        <p:blipFill>
          <a:blip r:embed="rId2"/>
          <a:stretch>
            <a:fillRect/>
          </a:stretch>
        </p:blipFill>
        <p:spPr>
          <a:xfrm>
            <a:off x="18419" y="500823"/>
            <a:ext cx="6490235" cy="3627504"/>
          </a:xfrm>
          <a:prstGeom prst="rect">
            <a:avLst/>
          </a:prstGeom>
        </p:spPr>
      </p:pic>
    </p:spTree>
    <p:extLst>
      <p:ext uri="{BB962C8B-B14F-4D97-AF65-F5344CB8AC3E}">
        <p14:creationId xmlns:p14="http://schemas.microsoft.com/office/powerpoint/2010/main" val="22323052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43653" y="-13447"/>
            <a:ext cx="8899494" cy="567680"/>
          </a:xfrm>
          <a:prstGeom prst="rect">
            <a:avLst/>
          </a:prstGeom>
          <a:noFill/>
        </p:spPr>
        <p:txBody>
          <a:bodyPr wrap="square" rtlCol="0">
            <a:noAutofit/>
          </a:bodyPr>
          <a:lstStyle/>
          <a:p>
            <a:pPr algn="ctr"/>
            <a:r>
              <a:rPr lang="de-DE" sz="3200" dirty="0"/>
              <a:t>International Trade Germany </a:t>
            </a:r>
            <a:r>
              <a:rPr lang="de-DE" sz="3200" dirty="0" err="1"/>
              <a:t>vs</a:t>
            </a:r>
            <a:r>
              <a:rPr lang="de-DE" sz="3200" dirty="0"/>
              <a:t> World (real)</a:t>
            </a:r>
          </a:p>
        </p:txBody>
      </p:sp>
      <p:sp>
        <p:nvSpPr>
          <p:cNvPr id="11" name="Textfeld 10">
            <a:extLst>
              <a:ext uri="{FF2B5EF4-FFF2-40B4-BE49-F238E27FC236}">
                <a16:creationId xmlns:a16="http://schemas.microsoft.com/office/drawing/2014/main" id="{3C423D06-614E-4CCF-A19B-A8C947E20749}"/>
              </a:ext>
            </a:extLst>
          </p:cNvPr>
          <p:cNvSpPr txBox="1"/>
          <p:nvPr/>
        </p:nvSpPr>
        <p:spPr>
          <a:xfrm>
            <a:off x="0" y="5453759"/>
            <a:ext cx="1565506" cy="646331"/>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Source: Destatis, CPB</a:t>
            </a:r>
          </a:p>
        </p:txBody>
      </p:sp>
      <p:sp>
        <p:nvSpPr>
          <p:cNvPr id="22" name="Rechteck 21">
            <a:extLst>
              <a:ext uri="{FF2B5EF4-FFF2-40B4-BE49-F238E27FC236}">
                <a16:creationId xmlns:a16="http://schemas.microsoft.com/office/drawing/2014/main" id="{97136846-D6BF-416F-93B4-B9714268190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3011CCC-5AD9-9A0A-0D89-E7DEB3CD9C92}"/>
              </a:ext>
            </a:extLst>
          </p:cNvPr>
          <p:cNvPicPr>
            <a:picLocks noChangeAspect="1"/>
          </p:cNvPicPr>
          <p:nvPr/>
        </p:nvPicPr>
        <p:blipFill>
          <a:blip r:embed="rId2"/>
          <a:stretch>
            <a:fillRect/>
          </a:stretch>
        </p:blipFill>
        <p:spPr>
          <a:xfrm>
            <a:off x="0" y="757910"/>
            <a:ext cx="6627622" cy="4695849"/>
          </a:xfrm>
          <a:prstGeom prst="rect">
            <a:avLst/>
          </a:prstGeom>
        </p:spPr>
      </p:pic>
    </p:spTree>
    <p:extLst>
      <p:ext uri="{BB962C8B-B14F-4D97-AF65-F5344CB8AC3E}">
        <p14:creationId xmlns:p14="http://schemas.microsoft.com/office/powerpoint/2010/main" val="3969847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611063-A118-F58E-CB20-DFB78779929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6F1CBDD-C9DD-92ED-6D33-6DFA8778C058}"/>
              </a:ext>
            </a:extLst>
          </p:cNvPr>
          <p:cNvSpPr txBox="1">
            <a:spLocks/>
          </p:cNvSpPr>
          <p:nvPr/>
        </p:nvSpPr>
        <p:spPr>
          <a:xfrm>
            <a:off x="1797"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Economies of Scale</a:t>
            </a:r>
          </a:p>
        </p:txBody>
      </p:sp>
      <p:cxnSp>
        <p:nvCxnSpPr>
          <p:cNvPr id="45" name="Gerade Verbindung mit Pfeil 44">
            <a:extLst>
              <a:ext uri="{FF2B5EF4-FFF2-40B4-BE49-F238E27FC236}">
                <a16:creationId xmlns:a16="http://schemas.microsoft.com/office/drawing/2014/main" id="{F0C25FE3-08B8-7473-8F88-32E8E36C685C}"/>
              </a:ext>
            </a:extLst>
          </p:cNvPr>
          <p:cNvCxnSpPr>
            <a:cxnSpLocks/>
          </p:cNvCxnSpPr>
          <p:nvPr/>
        </p:nvCxnSpPr>
        <p:spPr>
          <a:xfrm flipV="1">
            <a:off x="216853" y="75541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Gerade Verbindung mit Pfeil 45">
            <a:extLst>
              <a:ext uri="{FF2B5EF4-FFF2-40B4-BE49-F238E27FC236}">
                <a16:creationId xmlns:a16="http://schemas.microsoft.com/office/drawing/2014/main" id="{89B93BB3-1283-6E8E-EEA9-0CCB49A8D7F4}"/>
              </a:ext>
            </a:extLst>
          </p:cNvPr>
          <p:cNvCxnSpPr>
            <a:cxnSpLocks/>
          </p:cNvCxnSpPr>
          <p:nvPr/>
        </p:nvCxnSpPr>
        <p:spPr>
          <a:xfrm>
            <a:off x="216853" y="2051556"/>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1" name="Textfeld 60">
            <a:extLst>
              <a:ext uri="{FF2B5EF4-FFF2-40B4-BE49-F238E27FC236}">
                <a16:creationId xmlns:a16="http://schemas.microsoft.com/office/drawing/2014/main" id="{2606BD56-7B90-6942-24C2-33CA1FF775A7}"/>
              </a:ext>
            </a:extLst>
          </p:cNvPr>
          <p:cNvSpPr txBox="1"/>
          <p:nvPr/>
        </p:nvSpPr>
        <p:spPr>
          <a:xfrm>
            <a:off x="2233077" y="1979548"/>
            <a:ext cx="282450" cy="369332"/>
          </a:xfrm>
          <a:prstGeom prst="rect">
            <a:avLst/>
          </a:prstGeom>
          <a:noFill/>
        </p:spPr>
        <p:txBody>
          <a:bodyPr wrap="none" rtlCol="0">
            <a:spAutoFit/>
          </a:bodyPr>
          <a:lstStyle/>
          <a:p>
            <a:r>
              <a:rPr lang="de-DE" dirty="0"/>
              <a:t>L</a:t>
            </a:r>
          </a:p>
        </p:txBody>
      </p:sp>
      <p:sp>
        <p:nvSpPr>
          <p:cNvPr id="68" name="Textfeld 67">
            <a:extLst>
              <a:ext uri="{FF2B5EF4-FFF2-40B4-BE49-F238E27FC236}">
                <a16:creationId xmlns:a16="http://schemas.microsoft.com/office/drawing/2014/main" id="{331160D6-C8BD-E57D-0D2C-B3FB2DACE42C}"/>
              </a:ext>
            </a:extLst>
          </p:cNvPr>
          <p:cNvSpPr txBox="1"/>
          <p:nvPr/>
        </p:nvSpPr>
        <p:spPr>
          <a:xfrm>
            <a:off x="-5437" y="818128"/>
            <a:ext cx="296876" cy="369332"/>
          </a:xfrm>
          <a:prstGeom prst="rect">
            <a:avLst/>
          </a:prstGeom>
          <a:noFill/>
        </p:spPr>
        <p:txBody>
          <a:bodyPr wrap="none" rtlCol="0">
            <a:spAutoFit/>
          </a:bodyPr>
          <a:lstStyle/>
          <a:p>
            <a:r>
              <a:rPr lang="de-DE" dirty="0"/>
              <a:t>Y</a:t>
            </a:r>
          </a:p>
        </p:txBody>
      </p:sp>
      <p:cxnSp>
        <p:nvCxnSpPr>
          <p:cNvPr id="103" name="Gerade Verbindung mit Pfeil 102">
            <a:extLst>
              <a:ext uri="{FF2B5EF4-FFF2-40B4-BE49-F238E27FC236}">
                <a16:creationId xmlns:a16="http://schemas.microsoft.com/office/drawing/2014/main" id="{F8F03018-8478-6C9F-2CE5-5990077701D0}"/>
              </a:ext>
            </a:extLst>
          </p:cNvPr>
          <p:cNvCxnSpPr>
            <a:cxnSpLocks/>
          </p:cNvCxnSpPr>
          <p:nvPr/>
        </p:nvCxnSpPr>
        <p:spPr>
          <a:xfrm flipV="1">
            <a:off x="3385205"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Gerade Verbindung mit Pfeil 103">
            <a:extLst>
              <a:ext uri="{FF2B5EF4-FFF2-40B4-BE49-F238E27FC236}">
                <a16:creationId xmlns:a16="http://schemas.microsoft.com/office/drawing/2014/main" id="{1E35144C-3B1D-AF3F-7F61-8E56107BCDBE}"/>
              </a:ext>
            </a:extLst>
          </p:cNvPr>
          <p:cNvCxnSpPr>
            <a:cxnSpLocks/>
          </p:cNvCxnSpPr>
          <p:nvPr/>
        </p:nvCxnSpPr>
        <p:spPr>
          <a:xfrm>
            <a:off x="3385205"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feld 104">
            <a:extLst>
              <a:ext uri="{FF2B5EF4-FFF2-40B4-BE49-F238E27FC236}">
                <a16:creationId xmlns:a16="http://schemas.microsoft.com/office/drawing/2014/main" id="{1D44E7BD-EDD3-47CA-B8D4-350298CFDC9E}"/>
              </a:ext>
            </a:extLst>
          </p:cNvPr>
          <p:cNvSpPr txBox="1"/>
          <p:nvPr/>
        </p:nvSpPr>
        <p:spPr>
          <a:xfrm>
            <a:off x="5401429" y="1988840"/>
            <a:ext cx="296876" cy="369332"/>
          </a:xfrm>
          <a:prstGeom prst="rect">
            <a:avLst/>
          </a:prstGeom>
          <a:noFill/>
        </p:spPr>
        <p:txBody>
          <a:bodyPr wrap="none" rtlCol="0">
            <a:spAutoFit/>
          </a:bodyPr>
          <a:lstStyle/>
          <a:p>
            <a:r>
              <a:rPr lang="de-DE" dirty="0"/>
              <a:t>Y</a:t>
            </a:r>
          </a:p>
        </p:txBody>
      </p:sp>
      <p:sp>
        <p:nvSpPr>
          <p:cNvPr id="106" name="Textfeld 105">
            <a:extLst>
              <a:ext uri="{FF2B5EF4-FFF2-40B4-BE49-F238E27FC236}">
                <a16:creationId xmlns:a16="http://schemas.microsoft.com/office/drawing/2014/main" id="{2105BBF8-04BE-42FF-9B8E-7FB7225C7A6C}"/>
              </a:ext>
            </a:extLst>
          </p:cNvPr>
          <p:cNvSpPr txBox="1"/>
          <p:nvPr/>
        </p:nvSpPr>
        <p:spPr>
          <a:xfrm>
            <a:off x="3102755" y="827420"/>
            <a:ext cx="304892" cy="369332"/>
          </a:xfrm>
          <a:prstGeom prst="rect">
            <a:avLst/>
          </a:prstGeom>
          <a:noFill/>
        </p:spPr>
        <p:txBody>
          <a:bodyPr wrap="none" rtlCol="0">
            <a:spAutoFit/>
          </a:bodyPr>
          <a:lstStyle/>
          <a:p>
            <a:r>
              <a:rPr lang="de-DE" dirty="0"/>
              <a:t>K</a:t>
            </a:r>
          </a:p>
        </p:txBody>
      </p:sp>
      <p:cxnSp>
        <p:nvCxnSpPr>
          <p:cNvPr id="107" name="Gerade Verbindung mit Pfeil 106">
            <a:extLst>
              <a:ext uri="{FF2B5EF4-FFF2-40B4-BE49-F238E27FC236}">
                <a16:creationId xmlns:a16="http://schemas.microsoft.com/office/drawing/2014/main" id="{6693F0CE-AA75-A78C-5CA5-D6AF4539B385}"/>
              </a:ext>
            </a:extLst>
          </p:cNvPr>
          <p:cNvCxnSpPr>
            <a:cxnSpLocks/>
          </p:cNvCxnSpPr>
          <p:nvPr/>
        </p:nvCxnSpPr>
        <p:spPr>
          <a:xfrm flipV="1">
            <a:off x="6259943" y="764704"/>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Gerade Verbindung mit Pfeil 107">
            <a:extLst>
              <a:ext uri="{FF2B5EF4-FFF2-40B4-BE49-F238E27FC236}">
                <a16:creationId xmlns:a16="http://schemas.microsoft.com/office/drawing/2014/main" id="{D8FFE241-BF89-FCCF-E50F-CC6EABE741DB}"/>
              </a:ext>
            </a:extLst>
          </p:cNvPr>
          <p:cNvCxnSpPr>
            <a:cxnSpLocks/>
          </p:cNvCxnSpPr>
          <p:nvPr/>
        </p:nvCxnSpPr>
        <p:spPr>
          <a:xfrm>
            <a:off x="6259943" y="2060848"/>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9" name="Textfeld 108">
            <a:extLst>
              <a:ext uri="{FF2B5EF4-FFF2-40B4-BE49-F238E27FC236}">
                <a16:creationId xmlns:a16="http://schemas.microsoft.com/office/drawing/2014/main" id="{4F070B50-B244-F716-FE6E-7A39F5FA7015}"/>
              </a:ext>
            </a:extLst>
          </p:cNvPr>
          <p:cNvSpPr txBox="1"/>
          <p:nvPr/>
        </p:nvSpPr>
        <p:spPr>
          <a:xfrm>
            <a:off x="8276167" y="1988840"/>
            <a:ext cx="296876" cy="369332"/>
          </a:xfrm>
          <a:prstGeom prst="rect">
            <a:avLst/>
          </a:prstGeom>
          <a:noFill/>
        </p:spPr>
        <p:txBody>
          <a:bodyPr wrap="none" rtlCol="0">
            <a:spAutoFit/>
          </a:bodyPr>
          <a:lstStyle/>
          <a:p>
            <a:r>
              <a:rPr lang="de-DE" dirty="0"/>
              <a:t>Y</a:t>
            </a:r>
          </a:p>
        </p:txBody>
      </p:sp>
      <p:sp>
        <p:nvSpPr>
          <p:cNvPr id="110" name="Textfeld 109">
            <a:extLst>
              <a:ext uri="{FF2B5EF4-FFF2-40B4-BE49-F238E27FC236}">
                <a16:creationId xmlns:a16="http://schemas.microsoft.com/office/drawing/2014/main" id="{3C0C4FBD-6E6D-6C11-7970-19B74E806E3E}"/>
              </a:ext>
            </a:extLst>
          </p:cNvPr>
          <p:cNvSpPr txBox="1"/>
          <p:nvPr/>
        </p:nvSpPr>
        <p:spPr>
          <a:xfrm>
            <a:off x="5801824" y="827420"/>
            <a:ext cx="505267" cy="369332"/>
          </a:xfrm>
          <a:prstGeom prst="rect">
            <a:avLst/>
          </a:prstGeom>
          <a:noFill/>
        </p:spPr>
        <p:txBody>
          <a:bodyPr wrap="none" rtlCol="0">
            <a:spAutoFit/>
          </a:bodyPr>
          <a:lstStyle/>
          <a:p>
            <a:r>
              <a:rPr lang="de-DE" dirty="0"/>
              <a:t>MC</a:t>
            </a:r>
          </a:p>
        </p:txBody>
      </p:sp>
      <p:sp>
        <p:nvSpPr>
          <p:cNvPr id="111" name="Textfeld 110">
            <a:extLst>
              <a:ext uri="{FF2B5EF4-FFF2-40B4-BE49-F238E27FC236}">
                <a16:creationId xmlns:a16="http://schemas.microsoft.com/office/drawing/2014/main" id="{3E1EA22B-9749-1B62-E65A-A48939D18506}"/>
              </a:ext>
            </a:extLst>
          </p:cNvPr>
          <p:cNvSpPr txBox="1"/>
          <p:nvPr/>
        </p:nvSpPr>
        <p:spPr>
          <a:xfrm>
            <a:off x="3160030" y="395371"/>
            <a:ext cx="535916" cy="369332"/>
          </a:xfrm>
          <a:prstGeom prst="rect">
            <a:avLst/>
          </a:prstGeom>
          <a:noFill/>
        </p:spPr>
        <p:txBody>
          <a:bodyPr wrap="none" rtlCol="0">
            <a:spAutoFit/>
          </a:bodyPr>
          <a:lstStyle/>
          <a:p>
            <a:r>
              <a:rPr lang="de-DE" sz="1800" dirty="0"/>
              <a:t>CRS</a:t>
            </a:r>
            <a:endParaRPr lang="de-DE" dirty="0"/>
          </a:p>
        </p:txBody>
      </p:sp>
      <p:cxnSp>
        <p:nvCxnSpPr>
          <p:cNvPr id="125" name="Gerade Verbindung mit Pfeil 124">
            <a:extLst>
              <a:ext uri="{FF2B5EF4-FFF2-40B4-BE49-F238E27FC236}">
                <a16:creationId xmlns:a16="http://schemas.microsoft.com/office/drawing/2014/main" id="{99CB62A5-AD6B-5459-DBBC-3004CB8C32E6}"/>
              </a:ext>
            </a:extLst>
          </p:cNvPr>
          <p:cNvCxnSpPr>
            <a:cxnSpLocks/>
          </p:cNvCxnSpPr>
          <p:nvPr/>
        </p:nvCxnSpPr>
        <p:spPr>
          <a:xfrm flipV="1">
            <a:off x="345803" y="271464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Gerader Verbinder 138">
            <a:extLst>
              <a:ext uri="{FF2B5EF4-FFF2-40B4-BE49-F238E27FC236}">
                <a16:creationId xmlns:a16="http://schemas.microsoft.com/office/drawing/2014/main" id="{EBE64FD6-5E13-D127-EE2E-011804D54782}"/>
              </a:ext>
            </a:extLst>
          </p:cNvPr>
          <p:cNvCxnSpPr/>
          <p:nvPr/>
        </p:nvCxnSpPr>
        <p:spPr>
          <a:xfrm flipV="1">
            <a:off x="218485" y="1240883"/>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 name="Gerader Verbinder 139">
            <a:extLst>
              <a:ext uri="{FF2B5EF4-FFF2-40B4-BE49-F238E27FC236}">
                <a16:creationId xmlns:a16="http://schemas.microsoft.com/office/drawing/2014/main" id="{18EA6597-0A84-AE24-5343-790132691F3B}"/>
              </a:ext>
            </a:extLst>
          </p:cNvPr>
          <p:cNvCxnSpPr/>
          <p:nvPr/>
        </p:nvCxnSpPr>
        <p:spPr>
          <a:xfrm flipV="1">
            <a:off x="3386837" y="1259468"/>
            <a:ext cx="1654553" cy="8013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Gerader Verbinder 140">
            <a:extLst>
              <a:ext uri="{FF2B5EF4-FFF2-40B4-BE49-F238E27FC236}">
                <a16:creationId xmlns:a16="http://schemas.microsoft.com/office/drawing/2014/main" id="{B8D11717-B6A8-9ECF-3402-9D1D03B6A7A7}"/>
              </a:ext>
            </a:extLst>
          </p:cNvPr>
          <p:cNvCxnSpPr>
            <a:cxnSpLocks/>
          </p:cNvCxnSpPr>
          <p:nvPr/>
        </p:nvCxnSpPr>
        <p:spPr>
          <a:xfrm flipV="1">
            <a:off x="6259037" y="1575064"/>
            <a:ext cx="1806689" cy="1308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Textfeld 142">
            <a:extLst>
              <a:ext uri="{FF2B5EF4-FFF2-40B4-BE49-F238E27FC236}">
                <a16:creationId xmlns:a16="http://schemas.microsoft.com/office/drawing/2014/main" id="{FF4E529F-8093-818B-895C-45F41079D337}"/>
              </a:ext>
            </a:extLst>
          </p:cNvPr>
          <p:cNvSpPr txBox="1"/>
          <p:nvPr/>
        </p:nvSpPr>
        <p:spPr>
          <a:xfrm>
            <a:off x="360870" y="827420"/>
            <a:ext cx="1216487" cy="369332"/>
          </a:xfrm>
          <a:prstGeom prst="rect">
            <a:avLst/>
          </a:prstGeom>
          <a:noFill/>
        </p:spPr>
        <p:txBody>
          <a:bodyPr wrap="none" rtlCol="0">
            <a:spAutoFit/>
          </a:bodyPr>
          <a:lstStyle/>
          <a:p>
            <a:r>
              <a:rPr lang="de-DE" dirty="0" err="1"/>
              <a:t>Production</a:t>
            </a:r>
            <a:endParaRPr lang="de-DE" dirty="0"/>
          </a:p>
        </p:txBody>
      </p:sp>
      <p:sp>
        <p:nvSpPr>
          <p:cNvPr id="144" name="Textfeld 143">
            <a:extLst>
              <a:ext uri="{FF2B5EF4-FFF2-40B4-BE49-F238E27FC236}">
                <a16:creationId xmlns:a16="http://schemas.microsoft.com/office/drawing/2014/main" id="{DE09B9FB-A54F-36D5-0A3C-823C86298D4F}"/>
              </a:ext>
            </a:extLst>
          </p:cNvPr>
          <p:cNvSpPr txBox="1"/>
          <p:nvPr/>
        </p:nvSpPr>
        <p:spPr>
          <a:xfrm>
            <a:off x="4015329" y="786771"/>
            <a:ext cx="683842" cy="369332"/>
          </a:xfrm>
          <a:prstGeom prst="rect">
            <a:avLst/>
          </a:prstGeom>
          <a:noFill/>
        </p:spPr>
        <p:txBody>
          <a:bodyPr wrap="none" rtlCol="0">
            <a:spAutoFit/>
          </a:bodyPr>
          <a:lstStyle/>
          <a:p>
            <a:r>
              <a:rPr lang="de-DE" dirty="0"/>
              <a:t>Costs</a:t>
            </a:r>
          </a:p>
        </p:txBody>
      </p:sp>
      <p:sp>
        <p:nvSpPr>
          <p:cNvPr id="145" name="Textfeld 144">
            <a:extLst>
              <a:ext uri="{FF2B5EF4-FFF2-40B4-BE49-F238E27FC236}">
                <a16:creationId xmlns:a16="http://schemas.microsoft.com/office/drawing/2014/main" id="{E1D428CF-E9B5-9E04-FA3A-F33AC1F285B2}"/>
              </a:ext>
            </a:extLst>
          </p:cNvPr>
          <p:cNvSpPr txBox="1"/>
          <p:nvPr/>
        </p:nvSpPr>
        <p:spPr>
          <a:xfrm>
            <a:off x="6710707" y="569098"/>
            <a:ext cx="1406347" cy="646331"/>
          </a:xfrm>
          <a:prstGeom prst="rect">
            <a:avLst/>
          </a:prstGeom>
          <a:noFill/>
        </p:spPr>
        <p:txBody>
          <a:bodyPr wrap="square" rtlCol="0">
            <a:spAutoFit/>
          </a:bodyPr>
          <a:lstStyle/>
          <a:p>
            <a:r>
              <a:rPr lang="de-DE" dirty="0"/>
              <a:t>Marginal </a:t>
            </a:r>
            <a:r>
              <a:rPr lang="de-DE" dirty="0" err="1"/>
              <a:t>costs</a:t>
            </a:r>
            <a:r>
              <a:rPr lang="de-DE" dirty="0"/>
              <a:t> MC</a:t>
            </a:r>
          </a:p>
        </p:txBody>
      </p:sp>
      <p:cxnSp>
        <p:nvCxnSpPr>
          <p:cNvPr id="126" name="Gerade Verbindung mit Pfeil 125">
            <a:extLst>
              <a:ext uri="{FF2B5EF4-FFF2-40B4-BE49-F238E27FC236}">
                <a16:creationId xmlns:a16="http://schemas.microsoft.com/office/drawing/2014/main" id="{136ED94F-5DDE-B918-8842-4DEB2ABF589F}"/>
              </a:ext>
            </a:extLst>
          </p:cNvPr>
          <p:cNvCxnSpPr>
            <a:cxnSpLocks/>
          </p:cNvCxnSpPr>
          <p:nvPr/>
        </p:nvCxnSpPr>
        <p:spPr>
          <a:xfrm>
            <a:off x="354647" y="3994844"/>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7" name="Textfeld 126">
            <a:extLst>
              <a:ext uri="{FF2B5EF4-FFF2-40B4-BE49-F238E27FC236}">
                <a16:creationId xmlns:a16="http://schemas.microsoft.com/office/drawing/2014/main" id="{B603170B-0BE7-DAE7-FFFC-5F8EA1265EF0}"/>
              </a:ext>
            </a:extLst>
          </p:cNvPr>
          <p:cNvSpPr txBox="1"/>
          <p:nvPr/>
        </p:nvSpPr>
        <p:spPr>
          <a:xfrm>
            <a:off x="2370871" y="3922836"/>
            <a:ext cx="282450" cy="369332"/>
          </a:xfrm>
          <a:prstGeom prst="rect">
            <a:avLst/>
          </a:prstGeom>
          <a:noFill/>
        </p:spPr>
        <p:txBody>
          <a:bodyPr wrap="none" rtlCol="0">
            <a:spAutoFit/>
          </a:bodyPr>
          <a:lstStyle/>
          <a:p>
            <a:r>
              <a:rPr lang="de-DE" dirty="0"/>
              <a:t>L</a:t>
            </a:r>
          </a:p>
        </p:txBody>
      </p:sp>
      <p:sp>
        <p:nvSpPr>
          <p:cNvPr id="128" name="Textfeld 127">
            <a:extLst>
              <a:ext uri="{FF2B5EF4-FFF2-40B4-BE49-F238E27FC236}">
                <a16:creationId xmlns:a16="http://schemas.microsoft.com/office/drawing/2014/main" id="{952C1202-ECCE-047A-67C7-250FFC26C32D}"/>
              </a:ext>
            </a:extLst>
          </p:cNvPr>
          <p:cNvSpPr txBox="1"/>
          <p:nvPr/>
        </p:nvSpPr>
        <p:spPr>
          <a:xfrm>
            <a:off x="72197" y="2761416"/>
            <a:ext cx="296876" cy="369332"/>
          </a:xfrm>
          <a:prstGeom prst="rect">
            <a:avLst/>
          </a:prstGeom>
          <a:noFill/>
        </p:spPr>
        <p:txBody>
          <a:bodyPr wrap="none" rtlCol="0">
            <a:spAutoFit/>
          </a:bodyPr>
          <a:lstStyle/>
          <a:p>
            <a:r>
              <a:rPr lang="de-DE" dirty="0"/>
              <a:t>Y</a:t>
            </a:r>
          </a:p>
        </p:txBody>
      </p:sp>
      <p:cxnSp>
        <p:nvCxnSpPr>
          <p:cNvPr id="129" name="Gerade Verbindung mit Pfeil 128">
            <a:extLst>
              <a:ext uri="{FF2B5EF4-FFF2-40B4-BE49-F238E27FC236}">
                <a16:creationId xmlns:a16="http://schemas.microsoft.com/office/drawing/2014/main" id="{0DC261C5-454D-F3D5-76F0-B7DE8556D0A2}"/>
              </a:ext>
            </a:extLst>
          </p:cNvPr>
          <p:cNvCxnSpPr>
            <a:cxnSpLocks/>
          </p:cNvCxnSpPr>
          <p:nvPr/>
        </p:nvCxnSpPr>
        <p:spPr>
          <a:xfrm flipV="1">
            <a:off x="3522999" y="2707992"/>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0" name="Gerade Verbindung mit Pfeil 129">
            <a:extLst>
              <a:ext uri="{FF2B5EF4-FFF2-40B4-BE49-F238E27FC236}">
                <a16:creationId xmlns:a16="http://schemas.microsoft.com/office/drawing/2014/main" id="{4A229DD7-2238-36CD-25E1-20C5891DE772}"/>
              </a:ext>
            </a:extLst>
          </p:cNvPr>
          <p:cNvCxnSpPr>
            <a:cxnSpLocks/>
          </p:cNvCxnSpPr>
          <p:nvPr/>
        </p:nvCxnSpPr>
        <p:spPr>
          <a:xfrm>
            <a:off x="3522999" y="399227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1" name="Textfeld 130">
            <a:extLst>
              <a:ext uri="{FF2B5EF4-FFF2-40B4-BE49-F238E27FC236}">
                <a16:creationId xmlns:a16="http://schemas.microsoft.com/office/drawing/2014/main" id="{287FD02C-F7B7-19DF-6A9E-15F0370063C5}"/>
              </a:ext>
            </a:extLst>
          </p:cNvPr>
          <p:cNvSpPr txBox="1"/>
          <p:nvPr/>
        </p:nvSpPr>
        <p:spPr>
          <a:xfrm>
            <a:off x="5539223" y="3902901"/>
            <a:ext cx="296876" cy="369332"/>
          </a:xfrm>
          <a:prstGeom prst="rect">
            <a:avLst/>
          </a:prstGeom>
          <a:noFill/>
        </p:spPr>
        <p:txBody>
          <a:bodyPr wrap="none" rtlCol="0">
            <a:spAutoFit/>
          </a:bodyPr>
          <a:lstStyle/>
          <a:p>
            <a:r>
              <a:rPr lang="de-DE" dirty="0"/>
              <a:t>Y</a:t>
            </a:r>
          </a:p>
        </p:txBody>
      </p:sp>
      <p:sp>
        <p:nvSpPr>
          <p:cNvPr id="132" name="Textfeld 131">
            <a:extLst>
              <a:ext uri="{FF2B5EF4-FFF2-40B4-BE49-F238E27FC236}">
                <a16:creationId xmlns:a16="http://schemas.microsoft.com/office/drawing/2014/main" id="{9A081430-611C-CF37-0AAF-094762C956A3}"/>
              </a:ext>
            </a:extLst>
          </p:cNvPr>
          <p:cNvSpPr txBox="1"/>
          <p:nvPr/>
        </p:nvSpPr>
        <p:spPr>
          <a:xfrm>
            <a:off x="3240549" y="2758843"/>
            <a:ext cx="304892" cy="369332"/>
          </a:xfrm>
          <a:prstGeom prst="rect">
            <a:avLst/>
          </a:prstGeom>
          <a:noFill/>
        </p:spPr>
        <p:txBody>
          <a:bodyPr wrap="none" rtlCol="0">
            <a:spAutoFit/>
          </a:bodyPr>
          <a:lstStyle/>
          <a:p>
            <a:r>
              <a:rPr lang="de-DE" dirty="0"/>
              <a:t>K</a:t>
            </a:r>
          </a:p>
        </p:txBody>
      </p:sp>
      <p:cxnSp>
        <p:nvCxnSpPr>
          <p:cNvPr id="133" name="Gerade Verbindung mit Pfeil 132">
            <a:extLst>
              <a:ext uri="{FF2B5EF4-FFF2-40B4-BE49-F238E27FC236}">
                <a16:creationId xmlns:a16="http://schemas.microsoft.com/office/drawing/2014/main" id="{5F19213A-E643-15FA-B016-D6B279DB44E0}"/>
              </a:ext>
            </a:extLst>
          </p:cNvPr>
          <p:cNvCxnSpPr>
            <a:cxnSpLocks/>
          </p:cNvCxnSpPr>
          <p:nvPr/>
        </p:nvCxnSpPr>
        <p:spPr>
          <a:xfrm flipV="1">
            <a:off x="6397737" y="267876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 name="Gerade Verbindung mit Pfeil 133">
            <a:extLst>
              <a:ext uri="{FF2B5EF4-FFF2-40B4-BE49-F238E27FC236}">
                <a16:creationId xmlns:a16="http://schemas.microsoft.com/office/drawing/2014/main" id="{960A08E2-FFA3-900A-70F1-53237ECDA6F9}"/>
              </a:ext>
            </a:extLst>
          </p:cNvPr>
          <p:cNvCxnSpPr>
            <a:cxnSpLocks/>
          </p:cNvCxnSpPr>
          <p:nvPr/>
        </p:nvCxnSpPr>
        <p:spPr>
          <a:xfrm>
            <a:off x="6381714" y="3959812"/>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5" name="Textfeld 134">
            <a:extLst>
              <a:ext uri="{FF2B5EF4-FFF2-40B4-BE49-F238E27FC236}">
                <a16:creationId xmlns:a16="http://schemas.microsoft.com/office/drawing/2014/main" id="{20014189-C43F-8DFF-77BB-122F7BAF6C88}"/>
              </a:ext>
            </a:extLst>
          </p:cNvPr>
          <p:cNvSpPr txBox="1"/>
          <p:nvPr/>
        </p:nvSpPr>
        <p:spPr>
          <a:xfrm>
            <a:off x="8397938" y="3878511"/>
            <a:ext cx="296876" cy="369332"/>
          </a:xfrm>
          <a:prstGeom prst="rect">
            <a:avLst/>
          </a:prstGeom>
          <a:noFill/>
        </p:spPr>
        <p:txBody>
          <a:bodyPr wrap="none" rtlCol="0">
            <a:spAutoFit/>
          </a:bodyPr>
          <a:lstStyle/>
          <a:p>
            <a:r>
              <a:rPr lang="de-DE" dirty="0"/>
              <a:t>Y</a:t>
            </a:r>
          </a:p>
        </p:txBody>
      </p:sp>
      <p:sp>
        <p:nvSpPr>
          <p:cNvPr id="137" name="Textfeld 136">
            <a:extLst>
              <a:ext uri="{FF2B5EF4-FFF2-40B4-BE49-F238E27FC236}">
                <a16:creationId xmlns:a16="http://schemas.microsoft.com/office/drawing/2014/main" id="{B367AF76-7522-F1CE-24A8-6EFD533E3C77}"/>
              </a:ext>
            </a:extLst>
          </p:cNvPr>
          <p:cNvSpPr txBox="1"/>
          <p:nvPr/>
        </p:nvSpPr>
        <p:spPr>
          <a:xfrm>
            <a:off x="3297825" y="2326794"/>
            <a:ext cx="555152" cy="369332"/>
          </a:xfrm>
          <a:prstGeom prst="rect">
            <a:avLst/>
          </a:prstGeom>
          <a:noFill/>
        </p:spPr>
        <p:txBody>
          <a:bodyPr wrap="none" rtlCol="0">
            <a:spAutoFit/>
          </a:bodyPr>
          <a:lstStyle/>
          <a:p>
            <a:r>
              <a:rPr lang="de-DE" dirty="0"/>
              <a:t>DRS</a:t>
            </a:r>
          </a:p>
        </p:txBody>
      </p:sp>
      <p:sp>
        <p:nvSpPr>
          <p:cNvPr id="162" name="Freihandform: Form 161">
            <a:extLst>
              <a:ext uri="{FF2B5EF4-FFF2-40B4-BE49-F238E27FC236}">
                <a16:creationId xmlns:a16="http://schemas.microsoft.com/office/drawing/2014/main" id="{970C914B-95B9-B7D2-6431-803A5834CC48}"/>
              </a:ext>
            </a:extLst>
          </p:cNvPr>
          <p:cNvSpPr/>
          <p:nvPr/>
        </p:nvSpPr>
        <p:spPr>
          <a:xfrm>
            <a:off x="347179" y="302199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3" name="Freihandform: Form 162">
            <a:extLst>
              <a:ext uri="{FF2B5EF4-FFF2-40B4-BE49-F238E27FC236}">
                <a16:creationId xmlns:a16="http://schemas.microsoft.com/office/drawing/2014/main" id="{9F6DDF9C-1B37-65F5-5626-28E4C8EE347B}"/>
              </a:ext>
            </a:extLst>
          </p:cNvPr>
          <p:cNvSpPr/>
          <p:nvPr/>
        </p:nvSpPr>
        <p:spPr>
          <a:xfrm>
            <a:off x="3506936" y="3347009"/>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64" name="Gerader Verbinder 163">
            <a:extLst>
              <a:ext uri="{FF2B5EF4-FFF2-40B4-BE49-F238E27FC236}">
                <a16:creationId xmlns:a16="http://schemas.microsoft.com/office/drawing/2014/main" id="{CA6ED6A0-7E50-483F-7D1A-26C102434A92}"/>
              </a:ext>
            </a:extLst>
          </p:cNvPr>
          <p:cNvCxnSpPr>
            <a:cxnSpLocks/>
          </p:cNvCxnSpPr>
          <p:nvPr/>
        </p:nvCxnSpPr>
        <p:spPr>
          <a:xfrm flipV="1">
            <a:off x="6691351" y="3251659"/>
            <a:ext cx="1445742" cy="34851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Gerade Verbindung mit Pfeil 111">
            <a:extLst>
              <a:ext uri="{FF2B5EF4-FFF2-40B4-BE49-F238E27FC236}">
                <a16:creationId xmlns:a16="http://schemas.microsoft.com/office/drawing/2014/main" id="{1070567D-C20A-D4F4-735C-DF6A7AEBE619}"/>
              </a:ext>
            </a:extLst>
          </p:cNvPr>
          <p:cNvCxnSpPr>
            <a:cxnSpLocks/>
          </p:cNvCxnSpPr>
          <p:nvPr/>
        </p:nvCxnSpPr>
        <p:spPr>
          <a:xfrm flipV="1">
            <a:off x="280747" y="4713575"/>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3" name="Gerade Verbindung mit Pfeil 112">
            <a:extLst>
              <a:ext uri="{FF2B5EF4-FFF2-40B4-BE49-F238E27FC236}">
                <a16:creationId xmlns:a16="http://schemas.microsoft.com/office/drawing/2014/main" id="{7B205DBA-036B-88B1-70CB-4746002C8D61}"/>
              </a:ext>
            </a:extLst>
          </p:cNvPr>
          <p:cNvCxnSpPr>
            <a:cxnSpLocks/>
          </p:cNvCxnSpPr>
          <p:nvPr/>
        </p:nvCxnSpPr>
        <p:spPr>
          <a:xfrm>
            <a:off x="249575" y="6009719"/>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Textfeld 113">
            <a:extLst>
              <a:ext uri="{FF2B5EF4-FFF2-40B4-BE49-F238E27FC236}">
                <a16:creationId xmlns:a16="http://schemas.microsoft.com/office/drawing/2014/main" id="{3BC6038C-4DB1-9BD7-F052-8110AFA6E0E5}"/>
              </a:ext>
            </a:extLst>
          </p:cNvPr>
          <p:cNvSpPr txBox="1"/>
          <p:nvPr/>
        </p:nvSpPr>
        <p:spPr>
          <a:xfrm>
            <a:off x="2265799" y="5937711"/>
            <a:ext cx="282450" cy="369332"/>
          </a:xfrm>
          <a:prstGeom prst="rect">
            <a:avLst/>
          </a:prstGeom>
          <a:noFill/>
        </p:spPr>
        <p:txBody>
          <a:bodyPr wrap="none" rtlCol="0">
            <a:spAutoFit/>
          </a:bodyPr>
          <a:lstStyle/>
          <a:p>
            <a:r>
              <a:rPr lang="de-DE" dirty="0"/>
              <a:t>L</a:t>
            </a:r>
          </a:p>
        </p:txBody>
      </p:sp>
      <p:sp>
        <p:nvSpPr>
          <p:cNvPr id="115" name="Textfeld 114">
            <a:extLst>
              <a:ext uri="{FF2B5EF4-FFF2-40B4-BE49-F238E27FC236}">
                <a16:creationId xmlns:a16="http://schemas.microsoft.com/office/drawing/2014/main" id="{9FF2C595-274E-29E3-ECCC-93FC4425334D}"/>
              </a:ext>
            </a:extLst>
          </p:cNvPr>
          <p:cNvSpPr txBox="1"/>
          <p:nvPr/>
        </p:nvSpPr>
        <p:spPr>
          <a:xfrm>
            <a:off x="-1703" y="4776291"/>
            <a:ext cx="296876" cy="369332"/>
          </a:xfrm>
          <a:prstGeom prst="rect">
            <a:avLst/>
          </a:prstGeom>
          <a:noFill/>
        </p:spPr>
        <p:txBody>
          <a:bodyPr wrap="none" rtlCol="0">
            <a:spAutoFit/>
          </a:bodyPr>
          <a:lstStyle/>
          <a:p>
            <a:r>
              <a:rPr lang="de-DE" dirty="0"/>
              <a:t>Y</a:t>
            </a:r>
          </a:p>
        </p:txBody>
      </p:sp>
      <p:cxnSp>
        <p:nvCxnSpPr>
          <p:cNvPr id="116" name="Gerade Verbindung mit Pfeil 115">
            <a:extLst>
              <a:ext uri="{FF2B5EF4-FFF2-40B4-BE49-F238E27FC236}">
                <a16:creationId xmlns:a16="http://schemas.microsoft.com/office/drawing/2014/main" id="{8F709BA2-1CC4-A63D-9D25-78419FDE1C15}"/>
              </a:ext>
            </a:extLst>
          </p:cNvPr>
          <p:cNvCxnSpPr>
            <a:cxnSpLocks/>
          </p:cNvCxnSpPr>
          <p:nvPr/>
        </p:nvCxnSpPr>
        <p:spPr>
          <a:xfrm flipV="1">
            <a:off x="3417927"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Gerade Verbindung mit Pfeil 116">
            <a:extLst>
              <a:ext uri="{FF2B5EF4-FFF2-40B4-BE49-F238E27FC236}">
                <a16:creationId xmlns:a16="http://schemas.microsoft.com/office/drawing/2014/main" id="{99C28B34-B5B5-B6C7-20C2-EE43A9DC09F5}"/>
              </a:ext>
            </a:extLst>
          </p:cNvPr>
          <p:cNvCxnSpPr>
            <a:cxnSpLocks/>
          </p:cNvCxnSpPr>
          <p:nvPr/>
        </p:nvCxnSpPr>
        <p:spPr>
          <a:xfrm>
            <a:off x="3417927"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8" name="Textfeld 117">
            <a:extLst>
              <a:ext uri="{FF2B5EF4-FFF2-40B4-BE49-F238E27FC236}">
                <a16:creationId xmlns:a16="http://schemas.microsoft.com/office/drawing/2014/main" id="{8D13EEE0-8653-E50F-7F34-C9FB7F85BC8C}"/>
              </a:ext>
            </a:extLst>
          </p:cNvPr>
          <p:cNvSpPr txBox="1"/>
          <p:nvPr/>
        </p:nvSpPr>
        <p:spPr>
          <a:xfrm>
            <a:off x="5425307" y="5947003"/>
            <a:ext cx="296876" cy="369332"/>
          </a:xfrm>
          <a:prstGeom prst="rect">
            <a:avLst/>
          </a:prstGeom>
          <a:noFill/>
        </p:spPr>
        <p:txBody>
          <a:bodyPr wrap="none" rtlCol="0">
            <a:spAutoFit/>
          </a:bodyPr>
          <a:lstStyle/>
          <a:p>
            <a:r>
              <a:rPr lang="de-DE" dirty="0"/>
              <a:t>Y</a:t>
            </a:r>
          </a:p>
        </p:txBody>
      </p:sp>
      <p:sp>
        <p:nvSpPr>
          <p:cNvPr id="119" name="Textfeld 118">
            <a:extLst>
              <a:ext uri="{FF2B5EF4-FFF2-40B4-BE49-F238E27FC236}">
                <a16:creationId xmlns:a16="http://schemas.microsoft.com/office/drawing/2014/main" id="{EED67E45-569C-DDCE-9AE7-4DFF4BB7B6A1}"/>
              </a:ext>
            </a:extLst>
          </p:cNvPr>
          <p:cNvSpPr txBox="1"/>
          <p:nvPr/>
        </p:nvSpPr>
        <p:spPr>
          <a:xfrm>
            <a:off x="3126633" y="4785583"/>
            <a:ext cx="304892" cy="369332"/>
          </a:xfrm>
          <a:prstGeom prst="rect">
            <a:avLst/>
          </a:prstGeom>
          <a:noFill/>
        </p:spPr>
        <p:txBody>
          <a:bodyPr wrap="none" rtlCol="0">
            <a:spAutoFit/>
          </a:bodyPr>
          <a:lstStyle/>
          <a:p>
            <a:r>
              <a:rPr lang="de-DE" dirty="0"/>
              <a:t>K</a:t>
            </a:r>
          </a:p>
        </p:txBody>
      </p:sp>
      <p:cxnSp>
        <p:nvCxnSpPr>
          <p:cNvPr id="120" name="Gerade Verbindung mit Pfeil 119">
            <a:extLst>
              <a:ext uri="{FF2B5EF4-FFF2-40B4-BE49-F238E27FC236}">
                <a16:creationId xmlns:a16="http://schemas.microsoft.com/office/drawing/2014/main" id="{9B08081E-35A5-6400-4894-40755E030F4D}"/>
              </a:ext>
            </a:extLst>
          </p:cNvPr>
          <p:cNvCxnSpPr>
            <a:cxnSpLocks/>
          </p:cNvCxnSpPr>
          <p:nvPr/>
        </p:nvCxnSpPr>
        <p:spPr>
          <a:xfrm flipV="1">
            <a:off x="6292665" y="4722867"/>
            <a:ext cx="14426" cy="129614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1" name="Gerade Verbindung mit Pfeil 120">
            <a:extLst>
              <a:ext uri="{FF2B5EF4-FFF2-40B4-BE49-F238E27FC236}">
                <a16:creationId xmlns:a16="http://schemas.microsoft.com/office/drawing/2014/main" id="{7A8BD851-0210-0529-5714-93D318481792}"/>
              </a:ext>
            </a:extLst>
          </p:cNvPr>
          <p:cNvCxnSpPr>
            <a:cxnSpLocks/>
          </p:cNvCxnSpPr>
          <p:nvPr/>
        </p:nvCxnSpPr>
        <p:spPr>
          <a:xfrm>
            <a:off x="6283821" y="6019011"/>
            <a:ext cx="230425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2" name="Textfeld 121">
            <a:extLst>
              <a:ext uri="{FF2B5EF4-FFF2-40B4-BE49-F238E27FC236}">
                <a16:creationId xmlns:a16="http://schemas.microsoft.com/office/drawing/2014/main" id="{3E1D9EA3-D921-8ED6-A114-D366FA2BBF3C}"/>
              </a:ext>
            </a:extLst>
          </p:cNvPr>
          <p:cNvSpPr txBox="1"/>
          <p:nvPr/>
        </p:nvSpPr>
        <p:spPr>
          <a:xfrm>
            <a:off x="8265612" y="5947003"/>
            <a:ext cx="296876" cy="369332"/>
          </a:xfrm>
          <a:prstGeom prst="rect">
            <a:avLst/>
          </a:prstGeom>
          <a:noFill/>
        </p:spPr>
        <p:txBody>
          <a:bodyPr wrap="none" rtlCol="0">
            <a:spAutoFit/>
          </a:bodyPr>
          <a:lstStyle/>
          <a:p>
            <a:r>
              <a:rPr lang="de-DE" dirty="0"/>
              <a:t>Y</a:t>
            </a:r>
          </a:p>
        </p:txBody>
      </p:sp>
      <p:sp>
        <p:nvSpPr>
          <p:cNvPr id="124" name="Textfeld 123">
            <a:extLst>
              <a:ext uri="{FF2B5EF4-FFF2-40B4-BE49-F238E27FC236}">
                <a16:creationId xmlns:a16="http://schemas.microsoft.com/office/drawing/2014/main" id="{A0D55BBF-60DB-EB1A-D191-9AD54E734AD2}"/>
              </a:ext>
            </a:extLst>
          </p:cNvPr>
          <p:cNvSpPr txBox="1"/>
          <p:nvPr/>
        </p:nvSpPr>
        <p:spPr>
          <a:xfrm>
            <a:off x="3183908" y="4353534"/>
            <a:ext cx="470193" cy="369332"/>
          </a:xfrm>
          <a:prstGeom prst="rect">
            <a:avLst/>
          </a:prstGeom>
          <a:noFill/>
        </p:spPr>
        <p:txBody>
          <a:bodyPr wrap="none" rtlCol="0">
            <a:spAutoFit/>
          </a:bodyPr>
          <a:lstStyle/>
          <a:p>
            <a:r>
              <a:rPr lang="de-DE" dirty="0"/>
              <a:t>IRS</a:t>
            </a:r>
          </a:p>
        </p:txBody>
      </p:sp>
      <p:sp>
        <p:nvSpPr>
          <p:cNvPr id="153" name="Freihandform: Form 152">
            <a:extLst>
              <a:ext uri="{FF2B5EF4-FFF2-40B4-BE49-F238E27FC236}">
                <a16:creationId xmlns:a16="http://schemas.microsoft.com/office/drawing/2014/main" id="{752DE44C-B487-999A-8F81-A35B5D58554C}"/>
              </a:ext>
            </a:extLst>
          </p:cNvPr>
          <p:cNvSpPr/>
          <p:nvPr/>
        </p:nvSpPr>
        <p:spPr>
          <a:xfrm>
            <a:off x="245500" y="5368562"/>
            <a:ext cx="2045369" cy="625642"/>
          </a:xfrm>
          <a:custGeom>
            <a:avLst/>
            <a:gdLst>
              <a:gd name="connsiteX0" fmla="*/ 0 w 2045369"/>
              <a:gd name="connsiteY0" fmla="*/ 625642 h 625642"/>
              <a:gd name="connsiteX1" fmla="*/ 1227221 w 2045369"/>
              <a:gd name="connsiteY1" fmla="*/ 445169 h 625642"/>
              <a:gd name="connsiteX2" fmla="*/ 2045369 w 2045369"/>
              <a:gd name="connsiteY2" fmla="*/ 0 h 625642"/>
              <a:gd name="connsiteX3" fmla="*/ 2045369 w 2045369"/>
              <a:gd name="connsiteY3" fmla="*/ 0 h 625642"/>
            </a:gdLst>
            <a:ahLst/>
            <a:cxnLst>
              <a:cxn ang="0">
                <a:pos x="connsiteX0" y="connsiteY0"/>
              </a:cxn>
              <a:cxn ang="0">
                <a:pos x="connsiteX1" y="connsiteY1"/>
              </a:cxn>
              <a:cxn ang="0">
                <a:pos x="connsiteX2" y="connsiteY2"/>
              </a:cxn>
              <a:cxn ang="0">
                <a:pos x="connsiteX3" y="connsiteY3"/>
              </a:cxn>
            </a:cxnLst>
            <a:rect l="l" t="t" r="r" b="b"/>
            <a:pathLst>
              <a:path w="2045369" h="625642">
                <a:moveTo>
                  <a:pt x="0" y="625642"/>
                </a:moveTo>
                <a:cubicBezTo>
                  <a:pt x="443163" y="587542"/>
                  <a:pt x="886326" y="549443"/>
                  <a:pt x="1227221" y="445169"/>
                </a:cubicBezTo>
                <a:cubicBezTo>
                  <a:pt x="1568116" y="340895"/>
                  <a:pt x="2045369" y="0"/>
                  <a:pt x="2045369" y="0"/>
                </a:cubicBezTo>
                <a:lnTo>
                  <a:pt x="204536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4" name="Freihandform: Form 153">
            <a:extLst>
              <a:ext uri="{FF2B5EF4-FFF2-40B4-BE49-F238E27FC236}">
                <a16:creationId xmlns:a16="http://schemas.microsoft.com/office/drawing/2014/main" id="{8C974809-F6D0-6911-B129-F05801EA8E7B}"/>
              </a:ext>
            </a:extLst>
          </p:cNvPr>
          <p:cNvSpPr/>
          <p:nvPr/>
        </p:nvSpPr>
        <p:spPr>
          <a:xfrm>
            <a:off x="3437055" y="5043710"/>
            <a:ext cx="1612232" cy="962526"/>
          </a:xfrm>
          <a:custGeom>
            <a:avLst/>
            <a:gdLst>
              <a:gd name="connsiteX0" fmla="*/ 0 w 1612232"/>
              <a:gd name="connsiteY0" fmla="*/ 962526 h 962526"/>
              <a:gd name="connsiteX1" fmla="*/ 577516 w 1612232"/>
              <a:gd name="connsiteY1" fmla="*/ 324852 h 962526"/>
              <a:gd name="connsiteX2" fmla="*/ 1612232 w 1612232"/>
              <a:gd name="connsiteY2" fmla="*/ 0 h 962526"/>
            </a:gdLst>
            <a:ahLst/>
            <a:cxnLst>
              <a:cxn ang="0">
                <a:pos x="connsiteX0" y="connsiteY0"/>
              </a:cxn>
              <a:cxn ang="0">
                <a:pos x="connsiteX1" y="connsiteY1"/>
              </a:cxn>
              <a:cxn ang="0">
                <a:pos x="connsiteX2" y="connsiteY2"/>
              </a:cxn>
            </a:cxnLst>
            <a:rect l="l" t="t" r="r" b="b"/>
            <a:pathLst>
              <a:path w="1612232" h="962526">
                <a:moveTo>
                  <a:pt x="0" y="962526"/>
                </a:moveTo>
                <a:cubicBezTo>
                  <a:pt x="154405" y="723899"/>
                  <a:pt x="308811" y="485273"/>
                  <a:pt x="577516" y="324852"/>
                </a:cubicBezTo>
                <a:cubicBezTo>
                  <a:pt x="846221" y="164431"/>
                  <a:pt x="1229226" y="82215"/>
                  <a:pt x="161223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55" name="Gerader Verbinder 154">
            <a:extLst>
              <a:ext uri="{FF2B5EF4-FFF2-40B4-BE49-F238E27FC236}">
                <a16:creationId xmlns:a16="http://schemas.microsoft.com/office/drawing/2014/main" id="{76912472-CD75-3DDB-1EED-14D06F79F3E4}"/>
              </a:ext>
            </a:extLst>
          </p:cNvPr>
          <p:cNvCxnSpPr>
            <a:cxnSpLocks/>
          </p:cNvCxnSpPr>
          <p:nvPr/>
        </p:nvCxnSpPr>
        <p:spPr>
          <a:xfrm>
            <a:off x="6543002" y="5265833"/>
            <a:ext cx="1480996" cy="15903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Rechteck 71">
            <a:extLst>
              <a:ext uri="{FF2B5EF4-FFF2-40B4-BE49-F238E27FC236}">
                <a16:creationId xmlns:a16="http://schemas.microsoft.com/office/drawing/2014/main" id="{6D9EB846-C98F-D51F-D25E-A3096DCFB79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DF07F69B-5FE7-7650-9A35-3DA5E1241485}"/>
              </a:ext>
            </a:extLst>
          </p:cNvPr>
          <p:cNvSpPr txBox="1"/>
          <p:nvPr/>
        </p:nvSpPr>
        <p:spPr>
          <a:xfrm>
            <a:off x="4228134" y="3408171"/>
            <a:ext cx="683842" cy="369332"/>
          </a:xfrm>
          <a:prstGeom prst="rect">
            <a:avLst/>
          </a:prstGeom>
          <a:noFill/>
        </p:spPr>
        <p:txBody>
          <a:bodyPr wrap="none" rtlCol="0">
            <a:spAutoFit/>
          </a:bodyPr>
          <a:lstStyle/>
          <a:p>
            <a:r>
              <a:rPr lang="de-DE" dirty="0"/>
              <a:t>Costs</a:t>
            </a:r>
          </a:p>
        </p:txBody>
      </p:sp>
      <p:sp>
        <p:nvSpPr>
          <p:cNvPr id="6" name="Textfeld 5">
            <a:extLst>
              <a:ext uri="{FF2B5EF4-FFF2-40B4-BE49-F238E27FC236}">
                <a16:creationId xmlns:a16="http://schemas.microsoft.com/office/drawing/2014/main" id="{5AEDDFE8-7BCA-0DFB-F1B2-6C9A4485A766}"/>
              </a:ext>
            </a:extLst>
          </p:cNvPr>
          <p:cNvSpPr txBox="1"/>
          <p:nvPr/>
        </p:nvSpPr>
        <p:spPr>
          <a:xfrm>
            <a:off x="4002007" y="4826019"/>
            <a:ext cx="683842" cy="369332"/>
          </a:xfrm>
          <a:prstGeom prst="rect">
            <a:avLst/>
          </a:prstGeom>
          <a:noFill/>
        </p:spPr>
        <p:txBody>
          <a:bodyPr wrap="none" rtlCol="0">
            <a:spAutoFit/>
          </a:bodyPr>
          <a:lstStyle/>
          <a:p>
            <a:r>
              <a:rPr lang="de-DE" dirty="0"/>
              <a:t>Costs</a:t>
            </a:r>
          </a:p>
        </p:txBody>
      </p:sp>
      <p:sp>
        <p:nvSpPr>
          <p:cNvPr id="7" name="Textfeld 6">
            <a:extLst>
              <a:ext uri="{FF2B5EF4-FFF2-40B4-BE49-F238E27FC236}">
                <a16:creationId xmlns:a16="http://schemas.microsoft.com/office/drawing/2014/main" id="{9B8D5BD1-BF01-DFD4-7D0C-8BD2F9A76CE8}"/>
              </a:ext>
            </a:extLst>
          </p:cNvPr>
          <p:cNvSpPr txBox="1"/>
          <p:nvPr/>
        </p:nvSpPr>
        <p:spPr>
          <a:xfrm>
            <a:off x="6580326" y="2730944"/>
            <a:ext cx="1406347" cy="646331"/>
          </a:xfrm>
          <a:prstGeom prst="rect">
            <a:avLst/>
          </a:prstGeom>
          <a:noFill/>
        </p:spPr>
        <p:txBody>
          <a:bodyPr wrap="square" rtlCol="0">
            <a:spAutoFit/>
          </a:bodyPr>
          <a:lstStyle/>
          <a:p>
            <a:r>
              <a:rPr lang="de-DE" dirty="0"/>
              <a:t>Marginal </a:t>
            </a:r>
            <a:r>
              <a:rPr lang="de-DE" dirty="0" err="1"/>
              <a:t>costs</a:t>
            </a:r>
            <a:r>
              <a:rPr lang="de-DE" dirty="0"/>
              <a:t> MC</a:t>
            </a:r>
          </a:p>
        </p:txBody>
      </p:sp>
      <p:sp>
        <p:nvSpPr>
          <p:cNvPr id="8" name="Textfeld 7">
            <a:extLst>
              <a:ext uri="{FF2B5EF4-FFF2-40B4-BE49-F238E27FC236}">
                <a16:creationId xmlns:a16="http://schemas.microsoft.com/office/drawing/2014/main" id="{41681BC0-2CD7-CEB5-C5C8-449F29937FEC}"/>
              </a:ext>
            </a:extLst>
          </p:cNvPr>
          <p:cNvSpPr txBox="1"/>
          <p:nvPr/>
        </p:nvSpPr>
        <p:spPr>
          <a:xfrm>
            <a:off x="6972698" y="4629907"/>
            <a:ext cx="1406347" cy="646331"/>
          </a:xfrm>
          <a:prstGeom prst="rect">
            <a:avLst/>
          </a:prstGeom>
          <a:noFill/>
        </p:spPr>
        <p:txBody>
          <a:bodyPr wrap="square" rtlCol="0">
            <a:spAutoFit/>
          </a:bodyPr>
          <a:lstStyle/>
          <a:p>
            <a:r>
              <a:rPr lang="de-DE" dirty="0"/>
              <a:t>Marginal </a:t>
            </a:r>
            <a:r>
              <a:rPr lang="de-DE" dirty="0" err="1"/>
              <a:t>costs</a:t>
            </a:r>
            <a:r>
              <a:rPr lang="de-DE" dirty="0"/>
              <a:t> MC</a:t>
            </a:r>
          </a:p>
        </p:txBody>
      </p:sp>
      <p:sp>
        <p:nvSpPr>
          <p:cNvPr id="9" name="Textfeld 8">
            <a:extLst>
              <a:ext uri="{FF2B5EF4-FFF2-40B4-BE49-F238E27FC236}">
                <a16:creationId xmlns:a16="http://schemas.microsoft.com/office/drawing/2014/main" id="{D4A26124-5438-593F-96AD-E615E38595DB}"/>
              </a:ext>
            </a:extLst>
          </p:cNvPr>
          <p:cNvSpPr txBox="1"/>
          <p:nvPr/>
        </p:nvSpPr>
        <p:spPr>
          <a:xfrm>
            <a:off x="789789" y="5145623"/>
            <a:ext cx="1216487" cy="369332"/>
          </a:xfrm>
          <a:prstGeom prst="rect">
            <a:avLst/>
          </a:prstGeom>
          <a:noFill/>
        </p:spPr>
        <p:txBody>
          <a:bodyPr wrap="square" rtlCol="0">
            <a:spAutoFit/>
          </a:bodyPr>
          <a:lstStyle/>
          <a:p>
            <a:r>
              <a:rPr lang="de-DE" dirty="0" err="1"/>
              <a:t>Production</a:t>
            </a:r>
            <a:endParaRPr lang="de-DE" dirty="0"/>
          </a:p>
        </p:txBody>
      </p:sp>
      <p:sp>
        <p:nvSpPr>
          <p:cNvPr id="10" name="Textfeld 9">
            <a:extLst>
              <a:ext uri="{FF2B5EF4-FFF2-40B4-BE49-F238E27FC236}">
                <a16:creationId xmlns:a16="http://schemas.microsoft.com/office/drawing/2014/main" id="{329A1AA5-3860-1142-A569-A84E9E34095D}"/>
              </a:ext>
            </a:extLst>
          </p:cNvPr>
          <p:cNvSpPr txBox="1"/>
          <p:nvPr/>
        </p:nvSpPr>
        <p:spPr>
          <a:xfrm>
            <a:off x="876356" y="2436461"/>
            <a:ext cx="1216487" cy="369332"/>
          </a:xfrm>
          <a:prstGeom prst="rect">
            <a:avLst/>
          </a:prstGeom>
          <a:noFill/>
        </p:spPr>
        <p:txBody>
          <a:bodyPr wrap="none" rtlCol="0">
            <a:spAutoFit/>
          </a:bodyPr>
          <a:lstStyle/>
          <a:p>
            <a:r>
              <a:rPr lang="de-DE" dirty="0" err="1"/>
              <a:t>Production</a:t>
            </a:r>
            <a:endParaRPr lang="de-DE" dirty="0"/>
          </a:p>
        </p:txBody>
      </p:sp>
      <p:sp>
        <p:nvSpPr>
          <p:cNvPr id="11" name="Textfeld 10">
            <a:extLst>
              <a:ext uri="{FF2B5EF4-FFF2-40B4-BE49-F238E27FC236}">
                <a16:creationId xmlns:a16="http://schemas.microsoft.com/office/drawing/2014/main" id="{56FFE452-60E8-0AAD-53CD-59D2559F32EC}"/>
              </a:ext>
            </a:extLst>
          </p:cNvPr>
          <p:cNvSpPr txBox="1"/>
          <p:nvPr/>
        </p:nvSpPr>
        <p:spPr>
          <a:xfrm>
            <a:off x="5843366" y="4745494"/>
            <a:ext cx="505267" cy="369332"/>
          </a:xfrm>
          <a:prstGeom prst="rect">
            <a:avLst/>
          </a:prstGeom>
          <a:noFill/>
        </p:spPr>
        <p:txBody>
          <a:bodyPr wrap="none" rtlCol="0">
            <a:spAutoFit/>
          </a:bodyPr>
          <a:lstStyle/>
          <a:p>
            <a:r>
              <a:rPr lang="de-DE" dirty="0"/>
              <a:t>MC</a:t>
            </a:r>
          </a:p>
        </p:txBody>
      </p:sp>
      <p:sp>
        <p:nvSpPr>
          <p:cNvPr id="12" name="Textfeld 11">
            <a:extLst>
              <a:ext uri="{FF2B5EF4-FFF2-40B4-BE49-F238E27FC236}">
                <a16:creationId xmlns:a16="http://schemas.microsoft.com/office/drawing/2014/main" id="{DD0046A6-3EC2-6716-5510-DA31B57CA55A}"/>
              </a:ext>
            </a:extLst>
          </p:cNvPr>
          <p:cNvSpPr txBox="1"/>
          <p:nvPr/>
        </p:nvSpPr>
        <p:spPr>
          <a:xfrm>
            <a:off x="5900273" y="2789660"/>
            <a:ext cx="505267" cy="369332"/>
          </a:xfrm>
          <a:prstGeom prst="rect">
            <a:avLst/>
          </a:prstGeom>
          <a:noFill/>
        </p:spPr>
        <p:txBody>
          <a:bodyPr wrap="none" rtlCol="0">
            <a:spAutoFit/>
          </a:bodyPr>
          <a:lstStyle/>
          <a:p>
            <a:r>
              <a:rPr lang="de-DE" dirty="0"/>
              <a:t>MC</a:t>
            </a:r>
          </a:p>
        </p:txBody>
      </p:sp>
    </p:spTree>
    <p:extLst>
      <p:ext uri="{BB962C8B-B14F-4D97-AF65-F5344CB8AC3E}">
        <p14:creationId xmlns:p14="http://schemas.microsoft.com/office/powerpoint/2010/main" val="35760291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801465" y="0"/>
            <a:ext cx="5950324" cy="370574"/>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German Trade </a:t>
            </a:r>
            <a:r>
              <a:rPr lang="de-DE" sz="2000" dirty="0" err="1">
                <a:latin typeface="Times New Roman" panose="02020603050405020304" pitchFamily="18" charset="0"/>
                <a:cs typeface="Times New Roman" panose="02020603050405020304" pitchFamily="18" charset="0"/>
              </a:rPr>
              <a:t>Regions</a:t>
            </a:r>
            <a:endParaRPr lang="de-DE" sz="20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3C423D06-614E-4CCF-A19B-A8C947E20749}"/>
              </a:ext>
            </a:extLst>
          </p:cNvPr>
          <p:cNvSpPr txBox="1"/>
          <p:nvPr/>
        </p:nvSpPr>
        <p:spPr>
          <a:xfrm>
            <a:off x="6786281" y="482645"/>
            <a:ext cx="5405719" cy="538930"/>
          </a:xfrm>
          <a:prstGeom prst="rect">
            <a:avLst/>
          </a:prstGeom>
          <a:noFill/>
        </p:spPr>
        <p:txBody>
          <a:bodyPr wrap="square" rtlCol="0">
            <a:noAutofit/>
          </a:bodyPr>
          <a:lstStyle/>
          <a:p>
            <a:r>
              <a:rPr lang="de-DE" sz="1000" b="1" dirty="0">
                <a:latin typeface="Times New Roman" panose="02020603050405020304" pitchFamily="18" charset="0"/>
                <a:cs typeface="Times New Roman" panose="02020603050405020304" pitchFamily="18" charset="0"/>
              </a:rPr>
              <a:t>USMCA:</a:t>
            </a:r>
            <a:r>
              <a:rPr lang="de-DE" sz="1000" dirty="0">
                <a:latin typeface="Times New Roman" panose="02020603050405020304" pitchFamily="18" charset="0"/>
                <a:cs typeface="Times New Roman" panose="02020603050405020304" pitchFamily="18" charset="0"/>
              </a:rPr>
              <a:t> USA, Mexiko, Kanada; </a:t>
            </a:r>
            <a:r>
              <a:rPr lang="de-DE" sz="1000" b="1" dirty="0">
                <a:latin typeface="Times New Roman" panose="02020603050405020304" pitchFamily="18" charset="0"/>
                <a:cs typeface="Times New Roman" panose="02020603050405020304" pitchFamily="18" charset="0"/>
              </a:rPr>
              <a:t>BRICS:</a:t>
            </a:r>
            <a:r>
              <a:rPr lang="de-DE" sz="1000" dirty="0">
                <a:latin typeface="Times New Roman" panose="02020603050405020304" pitchFamily="18" charset="0"/>
                <a:cs typeface="Times New Roman" panose="02020603050405020304" pitchFamily="18" charset="0"/>
              </a:rPr>
              <a:t> Brasilien, </a:t>
            </a:r>
            <a:r>
              <a:rPr lang="de-DE" sz="1000" dirty="0" err="1">
                <a:latin typeface="Times New Roman" panose="02020603050405020304" pitchFamily="18" charset="0"/>
                <a:cs typeface="Times New Roman" panose="02020603050405020304" pitchFamily="18" charset="0"/>
              </a:rPr>
              <a:t>Rußland</a:t>
            </a:r>
            <a:r>
              <a:rPr lang="de-DE" sz="1000" dirty="0">
                <a:latin typeface="Times New Roman" panose="02020603050405020304" pitchFamily="18" charset="0"/>
                <a:cs typeface="Times New Roman" panose="02020603050405020304" pitchFamily="18" charset="0"/>
              </a:rPr>
              <a:t>, Portugal, China, Südafrika</a:t>
            </a:r>
          </a:p>
          <a:p>
            <a:r>
              <a:rPr lang="de-DE" sz="1000" b="1" dirty="0">
                <a:latin typeface="Times New Roman" panose="02020603050405020304" pitchFamily="18" charset="0"/>
                <a:cs typeface="Times New Roman" panose="02020603050405020304" pitchFamily="18" charset="0"/>
              </a:rPr>
              <a:t>EU-alt:</a:t>
            </a:r>
            <a:r>
              <a:rPr lang="de-DE" sz="1000" dirty="0">
                <a:latin typeface="Times New Roman" panose="02020603050405020304" pitchFamily="18" charset="0"/>
                <a:cs typeface="Times New Roman" panose="02020603050405020304" pitchFamily="18" charset="0"/>
              </a:rPr>
              <a:t> BEL, DNK, FIN, FRA, GRE, IRL, ITA, LUX, NDL, AUT, POR, SWE, ESP</a:t>
            </a:r>
          </a:p>
          <a:p>
            <a:r>
              <a:rPr lang="de-DE" sz="1000" b="1" dirty="0">
                <a:latin typeface="Times New Roman" panose="02020603050405020304" pitchFamily="18" charset="0"/>
                <a:cs typeface="Times New Roman" panose="02020603050405020304" pitchFamily="18" charset="0"/>
              </a:rPr>
              <a:t>EU-neu</a:t>
            </a:r>
            <a:r>
              <a:rPr lang="de-DE" sz="1000" dirty="0">
                <a:latin typeface="Times New Roman" panose="02020603050405020304" pitchFamily="18" charset="0"/>
                <a:cs typeface="Times New Roman" panose="02020603050405020304" pitchFamily="18" charset="0"/>
              </a:rPr>
              <a:t>: BUL, EST, CRO, LET, LIT, MLT, POL, ROM, SVL, SLO, CZE, HUN, CYP </a:t>
            </a:r>
          </a:p>
        </p:txBody>
      </p:sp>
      <p:sp>
        <p:nvSpPr>
          <p:cNvPr id="15" name="Rechteck 14">
            <a:extLst>
              <a:ext uri="{FF2B5EF4-FFF2-40B4-BE49-F238E27FC236}">
                <a16:creationId xmlns:a16="http://schemas.microsoft.com/office/drawing/2014/main" id="{E27161AB-F82C-4BE4-BB13-B334C805F49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923B2CCB-43A5-8732-D660-9E74D2CCC4FF}"/>
              </a:ext>
            </a:extLst>
          </p:cNvPr>
          <p:cNvPicPr>
            <a:picLocks noChangeAspect="1"/>
          </p:cNvPicPr>
          <p:nvPr/>
        </p:nvPicPr>
        <p:blipFill>
          <a:blip r:embed="rId2"/>
          <a:stretch>
            <a:fillRect/>
          </a:stretch>
        </p:blipFill>
        <p:spPr>
          <a:xfrm>
            <a:off x="0" y="3465768"/>
            <a:ext cx="5617029" cy="3376193"/>
          </a:xfrm>
          <a:prstGeom prst="rect">
            <a:avLst/>
          </a:prstGeom>
        </p:spPr>
      </p:pic>
      <p:pic>
        <p:nvPicPr>
          <p:cNvPr id="8" name="Grafik 7">
            <a:extLst>
              <a:ext uri="{FF2B5EF4-FFF2-40B4-BE49-F238E27FC236}">
                <a16:creationId xmlns:a16="http://schemas.microsoft.com/office/drawing/2014/main" id="{1DA76B19-EABE-FB9A-3215-AC41A3547B9D}"/>
              </a:ext>
            </a:extLst>
          </p:cNvPr>
          <p:cNvPicPr>
            <a:picLocks noChangeAspect="1"/>
          </p:cNvPicPr>
          <p:nvPr/>
        </p:nvPicPr>
        <p:blipFill>
          <a:blip r:embed="rId3"/>
          <a:stretch>
            <a:fillRect/>
          </a:stretch>
        </p:blipFill>
        <p:spPr>
          <a:xfrm>
            <a:off x="0" y="16039"/>
            <a:ext cx="5579449" cy="3412961"/>
          </a:xfrm>
          <a:prstGeom prst="rect">
            <a:avLst/>
          </a:prstGeom>
        </p:spPr>
      </p:pic>
    </p:spTree>
    <p:extLst>
      <p:ext uri="{BB962C8B-B14F-4D97-AF65-F5344CB8AC3E}">
        <p14:creationId xmlns:p14="http://schemas.microsoft.com/office/powerpoint/2010/main" val="29544433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3200" dirty="0">
                <a:latin typeface="Times New Roman" panose="02020603050405020304" pitchFamily="18" charset="0"/>
                <a:cs typeface="Times New Roman" panose="02020603050405020304" pitchFamily="18" charset="0"/>
              </a:rPr>
              <a:t>German Trade</a:t>
            </a:r>
            <a:endParaRPr lang="de-DE" sz="2400" dirty="0">
              <a:latin typeface="Times New Roman" panose="02020603050405020304" pitchFamily="18" charset="0"/>
              <a:cs typeface="Times New Roman" panose="02020603050405020304" pitchFamily="18" charset="0"/>
            </a:endParaRP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2CF7D33-017F-A5FA-2F09-C8EC6C269076}"/>
              </a:ext>
            </a:extLst>
          </p:cNvPr>
          <p:cNvPicPr>
            <a:picLocks noChangeAspect="1"/>
          </p:cNvPicPr>
          <p:nvPr/>
        </p:nvPicPr>
        <p:blipFill>
          <a:blip r:embed="rId2"/>
          <a:stretch>
            <a:fillRect/>
          </a:stretch>
        </p:blipFill>
        <p:spPr>
          <a:xfrm>
            <a:off x="-1" y="567679"/>
            <a:ext cx="7830313" cy="4820749"/>
          </a:xfrm>
          <a:prstGeom prst="rect">
            <a:avLst/>
          </a:prstGeom>
        </p:spPr>
      </p:pic>
    </p:spTree>
    <p:extLst>
      <p:ext uri="{BB962C8B-B14F-4D97-AF65-F5344CB8AC3E}">
        <p14:creationId xmlns:p14="http://schemas.microsoft.com/office/powerpoint/2010/main" val="2081875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1122829" y="0"/>
            <a:ext cx="10219765" cy="567680"/>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German Trade</a:t>
            </a:r>
          </a:p>
        </p:txBody>
      </p:sp>
      <p:sp>
        <p:nvSpPr>
          <p:cNvPr id="7" name="Textfeld 6">
            <a:extLst>
              <a:ext uri="{FF2B5EF4-FFF2-40B4-BE49-F238E27FC236}">
                <a16:creationId xmlns:a16="http://schemas.microsoft.com/office/drawing/2014/main" id="{57E4A691-383D-4399-B93E-2A38241FA9F4}"/>
              </a:ext>
            </a:extLst>
          </p:cNvPr>
          <p:cNvSpPr txBox="1"/>
          <p:nvPr/>
        </p:nvSpPr>
        <p:spPr>
          <a:xfrm>
            <a:off x="360000" y="99174"/>
            <a:ext cx="1661545" cy="369332"/>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Destatis</a:t>
            </a:r>
          </a:p>
        </p:txBody>
      </p:sp>
      <p:sp>
        <p:nvSpPr>
          <p:cNvPr id="15" name="Rechteck 14">
            <a:extLst>
              <a:ext uri="{FF2B5EF4-FFF2-40B4-BE49-F238E27FC236}">
                <a16:creationId xmlns:a16="http://schemas.microsoft.com/office/drawing/2014/main" id="{83DCC37D-3153-4DDD-A6E2-543FF2BCC51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090B75D-5E5D-CCB0-0830-C273CEABB145}"/>
              </a:ext>
            </a:extLst>
          </p:cNvPr>
          <p:cNvPicPr>
            <a:picLocks noChangeAspect="1"/>
          </p:cNvPicPr>
          <p:nvPr/>
        </p:nvPicPr>
        <p:blipFill>
          <a:blip r:embed="rId2"/>
          <a:stretch>
            <a:fillRect/>
          </a:stretch>
        </p:blipFill>
        <p:spPr>
          <a:xfrm>
            <a:off x="0" y="567680"/>
            <a:ext cx="4584589" cy="2755631"/>
          </a:xfrm>
          <a:prstGeom prst="rect">
            <a:avLst/>
          </a:prstGeom>
        </p:spPr>
      </p:pic>
      <p:pic>
        <p:nvPicPr>
          <p:cNvPr id="6" name="Grafik 5">
            <a:extLst>
              <a:ext uri="{FF2B5EF4-FFF2-40B4-BE49-F238E27FC236}">
                <a16:creationId xmlns:a16="http://schemas.microsoft.com/office/drawing/2014/main" id="{39F0561E-65F0-527E-0454-050184CC5611}"/>
              </a:ext>
            </a:extLst>
          </p:cNvPr>
          <p:cNvPicPr>
            <a:picLocks noChangeAspect="1"/>
          </p:cNvPicPr>
          <p:nvPr/>
        </p:nvPicPr>
        <p:blipFill>
          <a:blip r:embed="rId3"/>
          <a:stretch>
            <a:fillRect/>
          </a:stretch>
        </p:blipFill>
        <p:spPr>
          <a:xfrm>
            <a:off x="4584589" y="567679"/>
            <a:ext cx="4584589" cy="2755631"/>
          </a:xfrm>
          <a:prstGeom prst="rect">
            <a:avLst/>
          </a:prstGeom>
        </p:spPr>
      </p:pic>
      <p:pic>
        <p:nvPicPr>
          <p:cNvPr id="8" name="Grafik 7">
            <a:extLst>
              <a:ext uri="{FF2B5EF4-FFF2-40B4-BE49-F238E27FC236}">
                <a16:creationId xmlns:a16="http://schemas.microsoft.com/office/drawing/2014/main" id="{91FE7F75-6907-E65A-8CC0-1C94ED59C198}"/>
              </a:ext>
            </a:extLst>
          </p:cNvPr>
          <p:cNvPicPr>
            <a:picLocks noChangeAspect="1"/>
          </p:cNvPicPr>
          <p:nvPr/>
        </p:nvPicPr>
        <p:blipFill>
          <a:blip r:embed="rId4"/>
          <a:stretch>
            <a:fillRect/>
          </a:stretch>
        </p:blipFill>
        <p:spPr>
          <a:xfrm>
            <a:off x="0" y="3738470"/>
            <a:ext cx="4299858" cy="2584489"/>
          </a:xfrm>
          <a:prstGeom prst="rect">
            <a:avLst/>
          </a:prstGeom>
        </p:spPr>
      </p:pic>
      <p:pic>
        <p:nvPicPr>
          <p:cNvPr id="9" name="Grafik 8">
            <a:extLst>
              <a:ext uri="{FF2B5EF4-FFF2-40B4-BE49-F238E27FC236}">
                <a16:creationId xmlns:a16="http://schemas.microsoft.com/office/drawing/2014/main" id="{B00C9913-FE3E-A25D-487C-479393D18BBC}"/>
              </a:ext>
            </a:extLst>
          </p:cNvPr>
          <p:cNvPicPr>
            <a:picLocks noChangeAspect="1"/>
          </p:cNvPicPr>
          <p:nvPr/>
        </p:nvPicPr>
        <p:blipFill>
          <a:blip r:embed="rId5"/>
          <a:stretch>
            <a:fillRect/>
          </a:stretch>
        </p:blipFill>
        <p:spPr>
          <a:xfrm>
            <a:off x="4299858" y="3738471"/>
            <a:ext cx="4288972" cy="2577946"/>
          </a:xfrm>
          <a:prstGeom prst="rect">
            <a:avLst/>
          </a:prstGeom>
        </p:spPr>
      </p:pic>
    </p:spTree>
    <p:extLst>
      <p:ext uri="{BB962C8B-B14F-4D97-AF65-F5344CB8AC3E}">
        <p14:creationId xmlns:p14="http://schemas.microsoft.com/office/powerpoint/2010/main" val="32381478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liennummernplatzhalter 1"/>
          <p:cNvSpPr>
            <a:spLocks noGrp="1"/>
          </p:cNvSpPr>
          <p:nvPr>
            <p:ph type="sldNum" sz="quarter" idx="10"/>
          </p:nvPr>
        </p:nvSpPr>
        <p:spPr>
          <a:noFill/>
        </p:spPr>
        <p:txBody>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E181A1DF-35C4-4479-9BD5-005A8B10D74E}" type="slidenum">
              <a:rPr lang="de-DE" altLang="de-DE" sz="2400">
                <a:solidFill>
                  <a:srgbClr val="000000"/>
                </a:solidFill>
              </a:rPr>
              <a:pPr eaLnBrk="1" hangingPunct="1">
                <a:buClrTx/>
                <a:buFontTx/>
                <a:buNone/>
              </a:pPr>
              <a:t>33</a:t>
            </a:fld>
            <a:endParaRPr lang="de-DE" altLang="de-DE" sz="2400">
              <a:solidFill>
                <a:srgbClr val="000000"/>
              </a:solidFill>
            </a:endParaRPr>
          </a:p>
        </p:txBody>
      </p:sp>
      <p:sp>
        <p:nvSpPr>
          <p:cNvPr id="29699" name="Rectangle 1"/>
          <p:cNvSpPr>
            <a:spLocks noChangeArrowheads="1"/>
          </p:cNvSpPr>
          <p:nvPr/>
        </p:nvSpPr>
        <p:spPr bwMode="auto">
          <a:xfrm>
            <a:off x="3175794" y="255586"/>
            <a:ext cx="644366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FontTx/>
              <a:buNone/>
            </a:pPr>
            <a:r>
              <a:rPr lang="de-DE" altLang="de-DE" sz="2400" b="1" dirty="0">
                <a:solidFill>
                  <a:srgbClr val="000000"/>
                </a:solidFill>
                <a:latin typeface="Sparkasse Rg" pitchFamily="34" charset="0"/>
              </a:rPr>
              <a:t>Germany </a:t>
            </a:r>
            <a:r>
              <a:rPr lang="de-DE" altLang="de-DE" sz="2400" b="1" dirty="0" err="1">
                <a:solidFill>
                  <a:srgbClr val="000000"/>
                </a:solidFill>
                <a:latin typeface="Sparkasse Rg" pitchFamily="34" charset="0"/>
              </a:rPr>
              <a:t>Openess</a:t>
            </a:r>
            <a:r>
              <a:rPr lang="de-DE" altLang="de-DE" sz="2400" b="1" dirty="0">
                <a:solidFill>
                  <a:srgbClr val="000000"/>
                </a:solidFill>
                <a:latin typeface="Sparkasse Rg" pitchFamily="34" charset="0"/>
              </a:rPr>
              <a:t> (</a:t>
            </a:r>
            <a:r>
              <a:rPr lang="de-DE" altLang="de-DE" sz="2400" b="1" dirty="0" err="1">
                <a:solidFill>
                  <a:srgbClr val="000000"/>
                </a:solidFill>
                <a:latin typeface="Sparkasse Rg" pitchFamily="34" charset="0"/>
              </a:rPr>
              <a:t>Ex+Im</a:t>
            </a:r>
            <a:r>
              <a:rPr lang="de-DE" altLang="de-DE" sz="2400" b="1" dirty="0">
                <a:solidFill>
                  <a:srgbClr val="000000"/>
                </a:solidFill>
                <a:latin typeface="Sparkasse Rg" pitchFamily="34" charset="0"/>
              </a:rPr>
              <a:t>)/GDP</a:t>
            </a:r>
          </a:p>
        </p:txBody>
      </p:sp>
      <p:sp>
        <p:nvSpPr>
          <p:cNvPr id="29700" name="Textfeld 2"/>
          <p:cNvSpPr txBox="1">
            <a:spLocks noChangeArrowheads="1"/>
          </p:cNvSpPr>
          <p:nvPr/>
        </p:nvSpPr>
        <p:spPr bwMode="auto">
          <a:xfrm>
            <a:off x="1597026" y="6199981"/>
            <a:ext cx="28813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itchFamily="18" charset="0"/>
              <a:buNone/>
            </a:pPr>
            <a:r>
              <a:rPr lang="de-DE" altLang="de-DE" sz="1200" dirty="0"/>
              <a:t>Quelle: Statistisches Bundesamt, Hoffmann</a:t>
            </a:r>
          </a:p>
        </p:txBody>
      </p:sp>
      <p:sp>
        <p:nvSpPr>
          <p:cNvPr id="6" name="Rechteck 5"/>
          <p:cNvSpPr/>
          <p:nvPr/>
        </p:nvSpPr>
        <p:spPr>
          <a:xfrm>
            <a:off x="8663288" y="4186819"/>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F9E6BEDA-4B57-92AD-B7C9-E6C69E098CFD}"/>
              </a:ext>
            </a:extLst>
          </p:cNvPr>
          <p:cNvPicPr>
            <a:picLocks noChangeAspect="1"/>
          </p:cNvPicPr>
          <p:nvPr/>
        </p:nvPicPr>
        <p:blipFill>
          <a:blip r:embed="rId3"/>
          <a:stretch>
            <a:fillRect/>
          </a:stretch>
        </p:blipFill>
        <p:spPr>
          <a:xfrm>
            <a:off x="818806" y="794722"/>
            <a:ext cx="7667100" cy="4691678"/>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B9808947-CEF8-43EC-BF62-5E76F31F3A12}"/>
              </a:ext>
            </a:extLst>
          </p:cNvPr>
          <p:cNvSpPr txBox="1"/>
          <p:nvPr/>
        </p:nvSpPr>
        <p:spPr>
          <a:xfrm>
            <a:off x="5998028" y="299332"/>
            <a:ext cx="6124495" cy="925964"/>
          </a:xfrm>
          <a:prstGeom prst="rect">
            <a:avLst/>
          </a:prstGeom>
          <a:noFill/>
        </p:spPr>
        <p:txBody>
          <a:bodyPr wrap="square" rtlCol="0">
            <a:noAutofit/>
          </a:bodyPr>
          <a:lstStyle/>
          <a:p>
            <a:pPr algn="ctr"/>
            <a:r>
              <a:rPr lang="de-DE" sz="2400" b="1" dirty="0">
                <a:latin typeface="Times New Roman" panose="02020603050405020304" pitchFamily="18" charset="0"/>
                <a:cs typeface="Times New Roman" panose="02020603050405020304" pitchFamily="18" charset="0"/>
              </a:rPr>
              <a:t>20 </a:t>
            </a:r>
            <a:r>
              <a:rPr lang="de-DE" sz="2400" b="1" dirty="0" err="1">
                <a:latin typeface="Times New Roman" panose="02020603050405020304" pitchFamily="18" charset="0"/>
                <a:cs typeface="Times New Roman" panose="02020603050405020304" pitchFamily="18" charset="0"/>
              </a:rPr>
              <a:t>largest</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Economies</a:t>
            </a:r>
            <a:r>
              <a:rPr lang="de-DE" sz="2400" b="1" dirty="0">
                <a:latin typeface="Times New Roman" panose="02020603050405020304" pitchFamily="18" charset="0"/>
                <a:cs typeface="Times New Roman" panose="02020603050405020304" pitchFamily="18" charset="0"/>
              </a:rPr>
              <a:t> (GDP) </a:t>
            </a:r>
            <a:r>
              <a:rPr lang="de-DE" sz="2400" b="1" dirty="0" err="1">
                <a:latin typeface="Times New Roman" panose="02020603050405020304" pitchFamily="18" charset="0"/>
                <a:cs typeface="Times New Roman" panose="02020603050405020304" pitchFamily="18" charset="0"/>
              </a:rPr>
              <a:t>with</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their</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largest</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trading</a:t>
            </a:r>
            <a:r>
              <a:rPr lang="de-DE" sz="2400" b="1" dirty="0">
                <a:latin typeface="Times New Roman" panose="02020603050405020304" pitchFamily="18" charset="0"/>
                <a:cs typeface="Times New Roman" panose="02020603050405020304" pitchFamily="18" charset="0"/>
              </a:rPr>
              <a:t> </a:t>
            </a:r>
            <a:r>
              <a:rPr lang="de-DE" sz="2400" b="1" dirty="0" err="1">
                <a:latin typeface="Times New Roman" panose="02020603050405020304" pitchFamily="18" charset="0"/>
                <a:cs typeface="Times New Roman" panose="02020603050405020304" pitchFamily="18" charset="0"/>
              </a:rPr>
              <a:t>partners</a:t>
            </a:r>
            <a:endParaRPr lang="de-DE" sz="2400" b="1" dirty="0">
              <a:latin typeface="Times New Roman" panose="02020603050405020304" pitchFamily="18" charset="0"/>
              <a:cs typeface="Times New Roman" panose="02020603050405020304" pitchFamily="18" charset="0"/>
            </a:endParaRPr>
          </a:p>
          <a:p>
            <a:endParaRPr lang="de-DE" sz="2400" dirty="0"/>
          </a:p>
        </p:txBody>
      </p:sp>
      <p:sp>
        <p:nvSpPr>
          <p:cNvPr id="12" name="Rechteck 11">
            <a:extLst>
              <a:ext uri="{FF2B5EF4-FFF2-40B4-BE49-F238E27FC236}">
                <a16:creationId xmlns:a16="http://schemas.microsoft.com/office/drawing/2014/main" id="{760FB35C-234B-4EEC-B6D6-33AA14D31A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DEF0FEA9-924F-BE53-74F4-C6D9755A416A}"/>
              </a:ext>
            </a:extLst>
          </p:cNvPr>
          <p:cNvSpPr txBox="1"/>
          <p:nvPr/>
        </p:nvSpPr>
        <p:spPr>
          <a:xfrm>
            <a:off x="-5542" y="6189336"/>
            <a:ext cx="4777047" cy="369332"/>
          </a:xfrm>
          <a:prstGeom prst="rect">
            <a:avLst/>
          </a:prstGeom>
          <a:noFill/>
        </p:spPr>
        <p:txBody>
          <a:bodyPr wrap="square">
            <a:spAutoFit/>
          </a:bodyPr>
          <a:lstStyle/>
          <a:p>
            <a:r>
              <a:rPr lang="de-DE" dirty="0"/>
              <a:t>Source: ITC</a:t>
            </a:r>
          </a:p>
        </p:txBody>
      </p:sp>
      <p:pic>
        <p:nvPicPr>
          <p:cNvPr id="2" name="Grafik 1">
            <a:extLst>
              <a:ext uri="{FF2B5EF4-FFF2-40B4-BE49-F238E27FC236}">
                <a16:creationId xmlns:a16="http://schemas.microsoft.com/office/drawing/2014/main" id="{E8CEE222-6E7D-F1A5-3405-14354DFB1375}"/>
              </a:ext>
            </a:extLst>
          </p:cNvPr>
          <p:cNvPicPr>
            <a:picLocks noChangeAspect="1"/>
          </p:cNvPicPr>
          <p:nvPr/>
        </p:nvPicPr>
        <p:blipFill>
          <a:blip r:embed="rId2"/>
          <a:stretch>
            <a:fillRect/>
          </a:stretch>
        </p:blipFill>
        <p:spPr>
          <a:xfrm>
            <a:off x="69476" y="398689"/>
            <a:ext cx="5732610" cy="5741270"/>
          </a:xfrm>
          <a:prstGeom prst="rect">
            <a:avLst/>
          </a:prstGeom>
        </p:spPr>
      </p:pic>
    </p:spTree>
    <p:extLst>
      <p:ext uri="{BB962C8B-B14F-4D97-AF65-F5344CB8AC3E}">
        <p14:creationId xmlns:p14="http://schemas.microsoft.com/office/powerpoint/2010/main" val="1523319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nummernplatzhalter 1"/>
          <p:cNvSpPr>
            <a:spLocks noGrp="1"/>
          </p:cNvSpPr>
          <p:nvPr>
            <p:ph type="sldNum" sz="quarter" idx="10"/>
          </p:nvPr>
        </p:nvSpPr>
        <p:spPr>
          <a:noFill/>
        </p:spPr>
        <p:txBody>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fld id="{9DAFEFE9-58DF-480A-B3EE-E3471680FDDA}" type="slidenum">
              <a:rPr lang="de-DE" altLang="de-DE" sz="2400">
                <a:solidFill>
                  <a:srgbClr val="000000"/>
                </a:solidFill>
              </a:rPr>
              <a:pPr eaLnBrk="1" hangingPunct="1">
                <a:buClrTx/>
                <a:buFontTx/>
                <a:buNone/>
              </a:pPr>
              <a:t>35</a:t>
            </a:fld>
            <a:endParaRPr lang="de-DE" altLang="de-DE" sz="2400">
              <a:solidFill>
                <a:srgbClr val="000000"/>
              </a:solidFill>
            </a:endParaRPr>
          </a:p>
        </p:txBody>
      </p:sp>
      <p:sp>
        <p:nvSpPr>
          <p:cNvPr id="30723" name="Rectangle 1"/>
          <p:cNvSpPr>
            <a:spLocks noChangeArrowheads="1"/>
          </p:cNvSpPr>
          <p:nvPr/>
        </p:nvSpPr>
        <p:spPr bwMode="auto">
          <a:xfrm>
            <a:off x="2673261" y="7303"/>
            <a:ext cx="6443662"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FontTx/>
              <a:buNone/>
            </a:pPr>
            <a:r>
              <a:rPr lang="de-DE" altLang="de-DE" sz="2400" b="1" dirty="0">
                <a:solidFill>
                  <a:srgbClr val="000000"/>
                </a:solidFill>
                <a:latin typeface="Sparkasse Rg" pitchFamily="34" charset="0"/>
              </a:rPr>
              <a:t>Internationale Trade</a:t>
            </a:r>
          </a:p>
        </p:txBody>
      </p:sp>
      <p:sp>
        <p:nvSpPr>
          <p:cNvPr id="7" name="Textfeld 6">
            <a:extLst>
              <a:ext uri="{FF2B5EF4-FFF2-40B4-BE49-F238E27FC236}">
                <a16:creationId xmlns:a16="http://schemas.microsoft.com/office/drawing/2014/main" id="{4EFE902C-4502-4719-BE52-6C2F9B3BFC6F}"/>
              </a:ext>
            </a:extLst>
          </p:cNvPr>
          <p:cNvSpPr txBox="1"/>
          <p:nvPr/>
        </p:nvSpPr>
        <p:spPr>
          <a:xfrm>
            <a:off x="234928" y="4822842"/>
            <a:ext cx="5660164" cy="360995"/>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Quelle: World Bank, eigene Berechnungen</a:t>
            </a:r>
          </a:p>
        </p:txBody>
      </p:sp>
      <p:sp>
        <p:nvSpPr>
          <p:cNvPr id="8" name="Textfeld 7">
            <a:extLst>
              <a:ext uri="{FF2B5EF4-FFF2-40B4-BE49-F238E27FC236}">
                <a16:creationId xmlns:a16="http://schemas.microsoft.com/office/drawing/2014/main" id="{4EFE902C-4502-4719-BE52-6C2F9B3BFC6F}"/>
              </a:ext>
            </a:extLst>
          </p:cNvPr>
          <p:cNvSpPr txBox="1"/>
          <p:nvPr/>
        </p:nvSpPr>
        <p:spPr>
          <a:xfrm>
            <a:off x="234927" y="5183837"/>
            <a:ext cx="5660165" cy="360995"/>
          </a:xfrm>
          <a:prstGeom prst="rect">
            <a:avLst/>
          </a:prstGeom>
          <a:noFill/>
        </p:spPr>
        <p:txBody>
          <a:bodyPr wrap="square" rtlCol="0">
            <a:noAutofit/>
          </a:bodyPr>
          <a:lstStyle/>
          <a:p>
            <a:r>
              <a:rPr lang="de-DE" dirty="0" err="1">
                <a:latin typeface="Times New Roman" panose="02020603050405020304" pitchFamily="18" charset="0"/>
                <a:cs typeface="Times New Roman" panose="02020603050405020304" pitchFamily="18" charset="0"/>
              </a:rPr>
              <a:t>Openess</a:t>
            </a:r>
            <a:r>
              <a:rPr lang="de-DE" dirty="0">
                <a:latin typeface="Times New Roman" panose="02020603050405020304" pitchFamily="18" charset="0"/>
                <a:cs typeface="Times New Roman" panose="02020603050405020304" pitchFamily="18" charset="0"/>
              </a:rPr>
              <a:t>: (</a:t>
            </a:r>
            <a:r>
              <a:rPr lang="de-DE" dirty="0" err="1">
                <a:latin typeface="Times New Roman" panose="02020603050405020304" pitchFamily="18" charset="0"/>
                <a:cs typeface="Times New Roman" panose="02020603050405020304" pitchFamily="18" charset="0"/>
              </a:rPr>
              <a:t>Ex+Im</a:t>
            </a:r>
            <a:r>
              <a:rPr lang="de-DE" dirty="0">
                <a:latin typeface="Times New Roman" panose="02020603050405020304" pitchFamily="18" charset="0"/>
                <a:cs typeface="Times New Roman" panose="02020603050405020304" pitchFamily="18" charset="0"/>
              </a:rPr>
              <a:t>)/GDP</a:t>
            </a:r>
          </a:p>
        </p:txBody>
      </p:sp>
      <p:sp>
        <p:nvSpPr>
          <p:cNvPr id="4" name="Rechteck 3">
            <a:extLst>
              <a:ext uri="{FF2B5EF4-FFF2-40B4-BE49-F238E27FC236}">
                <a16:creationId xmlns:a16="http://schemas.microsoft.com/office/drawing/2014/main" id="{AF731364-6FE2-2688-C677-3691A06963AD}"/>
              </a:ext>
            </a:extLst>
          </p:cNvPr>
          <p:cNvSpPr/>
          <p:nvPr/>
        </p:nvSpPr>
        <p:spPr>
          <a:xfrm>
            <a:off x="8663288" y="4186819"/>
            <a:ext cx="3489800" cy="2602672"/>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89B21685-225A-0564-703C-0256E7A9DFCB}"/>
              </a:ext>
            </a:extLst>
          </p:cNvPr>
          <p:cNvPicPr>
            <a:picLocks noChangeAspect="1"/>
          </p:cNvPicPr>
          <p:nvPr/>
        </p:nvPicPr>
        <p:blipFill>
          <a:blip r:embed="rId3"/>
          <a:stretch>
            <a:fillRect/>
          </a:stretch>
        </p:blipFill>
        <p:spPr>
          <a:xfrm>
            <a:off x="145471" y="600074"/>
            <a:ext cx="6102009" cy="4222767"/>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241863" y="1665243"/>
            <a:ext cx="7465744" cy="1815882"/>
          </a:xfrm>
          <a:prstGeom prst="rect">
            <a:avLst/>
          </a:prstGeom>
        </p:spPr>
        <p:txBody>
          <a:bodyPr wrap="square">
            <a:spAutoFit/>
          </a:bodyPr>
          <a:lstStyle/>
          <a:p>
            <a:r>
              <a:rPr lang="en-US" sz="2800" dirty="0"/>
              <a:t>A Nash equilibrium is a combination of strategies in which each player chooses a strategy in which no player has an incentive to be the only one to deviate from their chosen strategy.</a:t>
            </a:r>
            <a:endParaRPr lang="de-DE" sz="2800" dirty="0"/>
          </a:p>
        </p:txBody>
      </p:sp>
      <p:sp>
        <p:nvSpPr>
          <p:cNvPr id="6" name="Title 1"/>
          <p:cNvSpPr txBox="1">
            <a:spLocks/>
          </p:cNvSpPr>
          <p:nvPr/>
        </p:nvSpPr>
        <p:spPr>
          <a:xfrm>
            <a:off x="1938284" y="249147"/>
            <a:ext cx="7465744" cy="640552"/>
          </a:xfrm>
          <a:prstGeom prst="rect">
            <a:avLst/>
          </a:prstGeom>
        </p:spPr>
        <p:txBody>
          <a:bodyPr>
            <a:normAutofit fontScale="92500" lnSpcReduction="10000"/>
          </a:bodyPr>
          <a:lstStyle>
            <a:lvl1pPr algn="ctr" rtl="0" hangingPunct="0">
              <a:tabLst/>
              <a:defRPr lang="de-DE" sz="4400" b="0" i="0" u="none" strike="noStrike" kern="1200">
                <a:ln>
                  <a:noFill/>
                </a:ln>
                <a:latin typeface="Arial" pitchFamily="18"/>
              </a:defRPr>
            </a:lvl1pPr>
          </a:lstStyle>
          <a:p>
            <a:r>
              <a:rPr lang="en-US" sz="3992" dirty="0">
                <a:solidFill>
                  <a:sysClr val="windowText" lastClr="000000"/>
                </a:solidFill>
              </a:rPr>
              <a:t>Game theory – Nash Equilibrium</a:t>
            </a:r>
          </a:p>
        </p:txBody>
      </p:sp>
      <p:sp>
        <p:nvSpPr>
          <p:cNvPr id="4" name="Rechteck 3">
            <a:extLst>
              <a:ext uri="{FF2B5EF4-FFF2-40B4-BE49-F238E27FC236}">
                <a16:creationId xmlns:a16="http://schemas.microsoft.com/office/drawing/2014/main" id="{4A8D2046-D069-4CD8-9BAC-C6AB93D17FC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65724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0" y="24473"/>
            <a:ext cx="12192000" cy="89685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b="1" dirty="0">
                <a:solidFill>
                  <a:srgbClr val="000000"/>
                </a:solidFill>
                <a:latin typeface="Times New Roman" pitchFamily="18"/>
                <a:ea typeface="Droid Sans Fallback" pitchFamily="2"/>
                <a:cs typeface="Lohit Hindi" pitchFamily="2"/>
              </a:rPr>
              <a:t>Nash-</a:t>
            </a:r>
            <a:r>
              <a:rPr lang="de-DE" sz="2400" b="1" dirty="0" err="1">
                <a:solidFill>
                  <a:srgbClr val="000000"/>
                </a:solidFill>
                <a:latin typeface="Times New Roman" pitchFamily="18"/>
                <a:ea typeface="Droid Sans Fallback" pitchFamily="2"/>
                <a:cs typeface="Lohit Hindi" pitchFamily="2"/>
              </a:rPr>
              <a:t>Equlibrium</a:t>
            </a:r>
            <a:endParaRPr lang="de-DE" sz="2400" b="1" dirty="0">
              <a:solidFill>
                <a:srgbClr val="000000"/>
              </a:solidFill>
              <a:latin typeface="Times New Roman" pitchFamily="18"/>
              <a:ea typeface="Droid Sans Fallback" pitchFamily="2"/>
              <a:cs typeface="Lohit Hindi" pitchFamily="2"/>
            </a:endParaRP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1400" dirty="0">
                <a:solidFill>
                  <a:srgbClr val="000000"/>
                </a:solidFill>
                <a:latin typeface="Times New Roman" pitchFamily="18"/>
                <a:ea typeface="Droid Sans Fallback" pitchFamily="2"/>
                <a:cs typeface="Lohit Hindi" pitchFamily="2"/>
                <a:hlinkClick r:id="rId3"/>
              </a:rPr>
              <a:t>Dissertation</a:t>
            </a:r>
            <a:endParaRPr lang="de-DE" sz="1400" dirty="0">
              <a:solidFill>
                <a:srgbClr val="000000"/>
              </a:solidFill>
              <a:latin typeface="Times New Roman" pitchFamily="18"/>
              <a:ea typeface="Droid Sans Fallback" pitchFamily="2"/>
              <a:cs typeface="Lohit Hindi" pitchFamily="2"/>
            </a:endParaRPr>
          </a:p>
          <a:p>
            <a:pPr algn="ct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1400" dirty="0">
                <a:solidFill>
                  <a:srgbClr val="000000"/>
                </a:solidFill>
                <a:latin typeface="Times New Roman" pitchFamily="18"/>
                <a:ea typeface="Droid Sans Fallback" pitchFamily="2"/>
                <a:cs typeface="Lohit Hindi" pitchFamily="2"/>
                <a:hlinkClick r:id="rId4"/>
              </a:rPr>
              <a:t>Nash, John F. (1950) </a:t>
            </a:r>
            <a:r>
              <a:rPr lang="de-DE" sz="1400" dirty="0">
                <a:solidFill>
                  <a:srgbClr val="000000"/>
                </a:solidFill>
                <a:latin typeface="Times New Roman" pitchFamily="18"/>
                <a:ea typeface="Droid Sans Fallback" pitchFamily="2"/>
                <a:cs typeface="Lohit Hindi" pitchFamily="2"/>
                <a:hlinkClick r:id="rId4"/>
              </a:rPr>
              <a:t>Equilibrium Points in n-Person Games,</a:t>
            </a:r>
            <a:r>
              <a:rPr lang="en-US" sz="1400" dirty="0">
                <a:solidFill>
                  <a:srgbClr val="000000"/>
                </a:solidFill>
                <a:latin typeface="Times New Roman" pitchFamily="18"/>
                <a:ea typeface="Droid Sans Fallback" pitchFamily="2"/>
                <a:cs typeface="Lohit Hindi" pitchFamily="2"/>
                <a:hlinkClick r:id="rId4"/>
              </a:rPr>
              <a:t> PNAS January 1, 1950 36 (1) 48-49</a:t>
            </a:r>
            <a:endParaRPr lang="de-DE" sz="1400" dirty="0">
              <a:solidFill>
                <a:srgbClr val="000000"/>
              </a:solidFill>
              <a:latin typeface="Times New Roman" pitchFamily="18"/>
              <a:ea typeface="Droid Sans Fallback" pitchFamily="2"/>
              <a:cs typeface="Lohit Hindi" pitchFamily="2"/>
            </a:endParaRPr>
          </a:p>
        </p:txBody>
      </p:sp>
      <mc:AlternateContent xmlns:mc="http://schemas.openxmlformats.org/markup-compatibility/2006" xmlns:a14="http://schemas.microsoft.com/office/drawing/2010/main">
        <mc:Choice Requires="a14">
          <p:sp>
            <p:nvSpPr>
              <p:cNvPr id="3" name="Freihandform 2"/>
              <p:cNvSpPr/>
              <p:nvPr/>
            </p:nvSpPr>
            <p:spPr>
              <a:xfrm>
                <a:off x="0" y="921326"/>
                <a:ext cx="12192000" cy="58070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dirty="0">
                    <a:solidFill>
                      <a:srgbClr val="000000"/>
                    </a:solidFill>
                    <a:latin typeface="Times New Roman" pitchFamily="18"/>
                    <a:ea typeface="Droid Sans Fallback" pitchFamily="2"/>
                    <a:cs typeface="Lohit Hindi" pitchFamily="2"/>
                  </a:rPr>
                  <a:t>A Nash-equilibrium </a:t>
                </a:r>
                <a:r>
                  <a:rPr lang="de-DE" sz="2400" dirty="0" err="1">
                    <a:solidFill>
                      <a:srgbClr val="000000"/>
                    </a:solidFill>
                    <a:latin typeface="Times New Roman" pitchFamily="18"/>
                    <a:ea typeface="Droid Sans Fallback" pitchFamily="2"/>
                    <a:cs typeface="Lohit Hindi" pitchFamily="2"/>
                  </a:rPr>
                  <a:t>is</a:t>
                </a:r>
                <a:r>
                  <a:rPr lang="de-DE" sz="2400" dirty="0">
                    <a:solidFill>
                      <a:srgbClr val="000000"/>
                    </a:solidFill>
                    <a:latin typeface="Times New Roman" pitchFamily="18"/>
                    <a:ea typeface="Droid Sans Fallback" pitchFamily="2"/>
                    <a:cs typeface="Lohit Hindi" pitchFamily="2"/>
                  </a:rPr>
                  <a:t> a </a:t>
                </a:r>
                <a:r>
                  <a:rPr lang="de-DE" sz="2400" dirty="0" err="1">
                    <a:solidFill>
                      <a:srgbClr val="000000"/>
                    </a:solidFill>
                    <a:latin typeface="Times New Roman" pitchFamily="18"/>
                    <a:ea typeface="Droid Sans Fallback" pitchFamily="2"/>
                    <a:cs typeface="Lohit Hindi" pitchFamily="2"/>
                  </a:rPr>
                  <a:t>strategy</a:t>
                </a:r>
                <a:r>
                  <a:rPr lang="de-DE" sz="2400" dirty="0">
                    <a:solidFill>
                      <a:srgbClr val="000000"/>
                    </a:solidFill>
                    <a:latin typeface="Times New Roman" pitchFamily="18"/>
                    <a:ea typeface="Droid Sans Fallback" pitchFamily="2"/>
                    <a:cs typeface="Lohit Hindi" pitchFamily="2"/>
                  </a:rPr>
                  <a:t> </a:t>
                </a:r>
                <a:r>
                  <a:rPr lang="de-DE" sz="2400" dirty="0" err="1">
                    <a:solidFill>
                      <a:srgbClr val="000000"/>
                    </a:solidFill>
                    <a:latin typeface="Times New Roman" pitchFamily="18"/>
                    <a:ea typeface="Droid Sans Fallback" pitchFamily="2"/>
                    <a:cs typeface="Lohit Hindi" pitchFamily="2"/>
                  </a:rPr>
                  <a:t>combination</a:t>
                </a:r>
                <a:r>
                  <a:rPr lang="de-DE" sz="2400" dirty="0">
                    <a:solidFill>
                      <a:srgbClr val="000000"/>
                    </a:solidFill>
                    <a:latin typeface="Times New Roman" pitchFamily="18"/>
                    <a:ea typeface="Droid Sans Fallback" pitchFamily="2"/>
                    <a:cs typeface="Lohit Hindi" pitchFamily="2"/>
                  </a:rPr>
                  <a:t> s*=(s</a:t>
                </a:r>
                <a:r>
                  <a:rPr lang="de-DE" sz="2400" baseline="-25000" dirty="0">
                    <a:solidFill>
                      <a:srgbClr val="000000"/>
                    </a:solidFill>
                    <a:latin typeface="Times New Roman" pitchFamily="18"/>
                    <a:ea typeface="Droid Sans Fallback" pitchFamily="2"/>
                    <a:cs typeface="Lohit Hindi" pitchFamily="2"/>
                  </a:rPr>
                  <a:t>i</a:t>
                </a:r>
                <a:r>
                  <a:rPr lang="de-DE" sz="2400" dirty="0">
                    <a:solidFill>
                      <a:srgbClr val="000000"/>
                    </a:solidFill>
                    <a:latin typeface="Times New Roman" pitchFamily="18"/>
                    <a:ea typeface="Droid Sans Fallback" pitchFamily="2"/>
                    <a:cs typeface="Lohit Hindi" pitchFamily="2"/>
                  </a:rPr>
                  <a:t>*,s</a:t>
                </a:r>
                <a:r>
                  <a:rPr lang="de-DE" sz="2400" baseline="-25000" dirty="0">
                    <a:solidFill>
                      <a:srgbClr val="000000"/>
                    </a:solidFill>
                    <a:latin typeface="Times New Roman" pitchFamily="18"/>
                    <a:ea typeface="Droid Sans Fallback" pitchFamily="2"/>
                    <a:cs typeface="Lohit Hindi" pitchFamily="2"/>
                  </a:rPr>
                  <a:t>-i</a:t>
                </a:r>
                <a:r>
                  <a:rPr lang="de-DE" sz="2400" dirty="0">
                    <a:solidFill>
                      <a:srgbClr val="000000"/>
                    </a:solidFill>
                    <a:latin typeface="Times New Roman" pitchFamily="18"/>
                    <a:ea typeface="Droid Sans Fallback" pitchFamily="2"/>
                    <a:cs typeface="Lohit Hindi" pitchFamily="2"/>
                  </a:rPr>
                  <a:t>*), </a:t>
                </a:r>
                <a:r>
                  <a:rPr lang="en-US" sz="2400" dirty="0">
                    <a:solidFill>
                      <a:srgbClr val="000000"/>
                    </a:solidFill>
                    <a:latin typeface="Times New Roman" pitchFamily="18"/>
                    <a:ea typeface="Droid Sans Fallback" pitchFamily="2"/>
                    <a:cs typeface="Lohit Hindi" pitchFamily="2"/>
                  </a:rPr>
                  <a:t>where it does not pay for any player to deviate from their strategy alone</a:t>
                </a:r>
                <a:r>
                  <a:rPr lang="de-DE" sz="2400" dirty="0">
                    <a:solidFill>
                      <a:srgbClr val="000000"/>
                    </a:solidFill>
                    <a:latin typeface="Times New Roman" pitchFamily="18"/>
                    <a:ea typeface="Droid Sans Fallback" pitchFamily="2"/>
                    <a:cs typeface="Lohit Hindi" pitchFamily="2"/>
                  </a:rPr>
                  <a:t>.</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4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b="1" dirty="0">
                    <a:solidFill>
                      <a:srgbClr val="000000"/>
                    </a:solidFill>
                    <a:latin typeface="Times New Roman" pitchFamily="18"/>
                    <a:ea typeface="Droid Sans Fallback" pitchFamily="2"/>
                    <a:cs typeface="Lohit Hindi" pitchFamily="2"/>
                  </a:rPr>
                  <a:t>Formal Definition:</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Given a normal form Game G = {N,S,U} (N={1,2,…,n}Set </a:t>
                </a:r>
                <a:r>
                  <a:rPr lang="de-DE" sz="2200" dirty="0" err="1">
                    <a:solidFill>
                      <a:srgbClr val="000000"/>
                    </a:solidFill>
                    <a:latin typeface="Times New Roman" pitchFamily="18"/>
                    <a:ea typeface="Droid Sans Fallback" pitchFamily="2"/>
                    <a:cs typeface="Lohit Hindi" pitchFamily="2"/>
                  </a:rPr>
                  <a:t>of</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players</a:t>
                </a:r>
                <a:r>
                  <a:rPr lang="de-DE" sz="2200" dirty="0">
                    <a:solidFill>
                      <a:srgbClr val="000000"/>
                    </a:solidFill>
                    <a:latin typeface="Times New Roman" pitchFamily="18"/>
                    <a:ea typeface="Droid Sans Fallback" pitchFamily="2"/>
                    <a:cs typeface="Lohit Hindi" pitchFamily="2"/>
                  </a:rPr>
                  <a:t> , S= S</a:t>
                </a:r>
                <a:r>
                  <a:rPr lang="de-DE" sz="2200" baseline="-25000" dirty="0">
                    <a:solidFill>
                      <a:srgbClr val="000000"/>
                    </a:solidFill>
                    <a:latin typeface="Times New Roman" pitchFamily="18"/>
                    <a:ea typeface="Droid Sans Fallback" pitchFamily="2"/>
                    <a:cs typeface="Lohit Hindi" pitchFamily="2"/>
                  </a:rPr>
                  <a:t>1</a:t>
                </a:r>
                <a14:m>
                  <m:oMath xmlns:m="http://schemas.openxmlformats.org/officeDocument/2006/math">
                    <m:r>
                      <a:rPr lang="de-DE" sz="2200" i="1">
                        <a:latin typeface="Cambria Math" panose="02040503050406030204" pitchFamily="18" charset="0"/>
                        <a:cs typeface="Times New Roman" panose="02020603050405020304" pitchFamily="18" charset="0"/>
                      </a:rPr>
                      <m:t>⨯</m:t>
                    </m:r>
                  </m:oMath>
                </a14:m>
                <a:r>
                  <a:rPr lang="de-DE" sz="2200" dirty="0">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2</a:t>
                </a:r>
                <a:r>
                  <a:rPr lang="de-DE" sz="2200" dirty="0">
                    <a:cs typeface="Times New Roman" panose="02020603050405020304" pitchFamily="18" charset="0"/>
                  </a:rPr>
                  <a:t> </a:t>
                </a:r>
                <a14:m>
                  <m:oMath xmlns:m="http://schemas.openxmlformats.org/officeDocument/2006/math">
                    <m:r>
                      <a:rPr lang="de-DE" sz="2200" i="1">
                        <a:latin typeface="Cambria Math" panose="02040503050406030204" pitchFamily="18" charset="0"/>
                        <a:cs typeface="Times New Roman" panose="02020603050405020304" pitchFamily="18" charset="0"/>
                      </a:rPr>
                      <m:t>⨯ </m:t>
                    </m:r>
                  </m:oMath>
                </a14:m>
                <a:r>
                  <a:rPr lang="de-DE" sz="2200" dirty="0">
                    <a:solidFill>
                      <a:srgbClr val="000000"/>
                    </a:solidFill>
                    <a:latin typeface="Times New Roman" pitchFamily="18"/>
                    <a:ea typeface="Droid Sans Fallback" pitchFamily="2"/>
                    <a:cs typeface="Lohit Hindi" pitchFamily="2"/>
                  </a:rPr>
                  <a:t>…</a:t>
                </a:r>
                <a14:m>
                  <m:oMath xmlns:m="http://schemas.openxmlformats.org/officeDocument/2006/math">
                    <m:r>
                      <a:rPr lang="de-DE" sz="2200" i="1">
                        <a:latin typeface="Cambria Math" panose="02040503050406030204" pitchFamily="18" charset="0"/>
                        <a:cs typeface="Times New Roman" panose="02020603050405020304" pitchFamily="18" charset="0"/>
                      </a:rPr>
                      <m:t>⨯</m:t>
                    </m:r>
                  </m:oMath>
                </a14:m>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n</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Strategy</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space</a:t>
                </a:r>
                <a:r>
                  <a:rPr lang="de-DE" sz="2200" dirty="0">
                    <a:solidFill>
                      <a:srgbClr val="000000"/>
                    </a:solidFill>
                    <a:latin typeface="Times New Roman" pitchFamily="18"/>
                    <a:ea typeface="Droid Sans Fallback" pitchFamily="2"/>
                    <a:cs typeface="Lohit Hindi" pitchFamily="2"/>
                  </a:rPr>
                  <a:t>, U: S→</a:t>
                </a:r>
                <a:r>
                  <a:rPr lang="de-DE" sz="2200" dirty="0">
                    <a:cs typeface="Times New Roman" panose="02020603050405020304" pitchFamily="18" charset="0"/>
                  </a:rPr>
                  <a:t> </a:t>
                </a:r>
                <a14:m>
                  <m:oMath xmlns:m="http://schemas.openxmlformats.org/officeDocument/2006/math">
                    <m:r>
                      <a:rPr lang="de-DE" sz="2200" i="1">
                        <a:latin typeface="Cambria Math" panose="02040503050406030204" pitchFamily="18" charset="0"/>
                        <a:cs typeface="Times New Roman" panose="02020603050405020304" pitchFamily="18" charset="0"/>
                      </a:rPr>
                      <m:t>ℝ</m:t>
                    </m:r>
                  </m:oMath>
                </a14:m>
                <a:r>
                  <a:rPr lang="de-DE" sz="2200" baseline="30000" dirty="0">
                    <a:solidFill>
                      <a:srgbClr val="000000"/>
                    </a:solidFill>
                    <a:latin typeface="Times New Roman" pitchFamily="18"/>
                    <a:ea typeface="Droid Sans Fallback" pitchFamily="2"/>
                    <a:cs typeface="Lohit Hindi" pitchFamily="2"/>
                  </a:rPr>
                  <a:t>n</a:t>
                </a:r>
                <a:r>
                  <a:rPr lang="de-DE" sz="2200" dirty="0">
                    <a:solidFill>
                      <a:srgbClr val="000000"/>
                    </a:solidFill>
                    <a:latin typeface="Times New Roman" pitchFamily="18"/>
                    <a:ea typeface="Droid Sans Fallback" pitchFamily="2"/>
                    <a:cs typeface="Lohit Hindi" pitchFamily="2"/>
                  </a:rPr>
                  <a:t> Utilityfunction U</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of</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player</a:t>
                </a:r>
                <a:r>
                  <a:rPr lang="de-DE" sz="2200" dirty="0">
                    <a:solidFill>
                      <a:srgbClr val="000000"/>
                    </a:solidFill>
                    <a:latin typeface="Times New Roman" pitchFamily="18"/>
                    <a:ea typeface="Droid Sans Fallback" pitchFamily="2"/>
                    <a:cs typeface="Lohit Hindi" pitchFamily="2"/>
                  </a:rPr>
                  <a:t> i)</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A </a:t>
                </a:r>
                <a:r>
                  <a:rPr lang="de-DE" sz="2200" dirty="0" err="1">
                    <a:solidFill>
                      <a:srgbClr val="000000"/>
                    </a:solidFill>
                    <a:latin typeface="Times New Roman" pitchFamily="18"/>
                    <a:ea typeface="Droid Sans Fallback" pitchFamily="2"/>
                    <a:cs typeface="Lohit Hindi" pitchFamily="2"/>
                  </a:rPr>
                  <a:t>strategy</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profil</a:t>
                </a:r>
                <a:r>
                  <a:rPr lang="de-DE" sz="2200" dirty="0">
                    <a:solidFill>
                      <a:srgbClr val="000000"/>
                    </a:solidFill>
                    <a:latin typeface="Times New Roman" pitchFamily="18"/>
                    <a:ea typeface="Droid Sans Fallback" pitchFamily="2"/>
                    <a:cs typeface="Lohit Hindi" pitchFamily="2"/>
                  </a:rPr>
                  <a:t>  s* ∈ S </a:t>
                </a:r>
                <a:r>
                  <a:rPr lang="en-US" sz="2200" dirty="0">
                    <a:solidFill>
                      <a:srgbClr val="000000"/>
                    </a:solidFill>
                    <a:latin typeface="Times New Roman" pitchFamily="18"/>
                    <a:ea typeface="Droid Sans Fallback" pitchFamily="2"/>
                    <a:cs typeface="Lohit Hindi" pitchFamily="2"/>
                  </a:rPr>
                  <a:t>forms a Nash equilibrium if for each player </a:t>
                </a:r>
                <a:r>
                  <a:rPr lang="en-US" sz="2200" dirty="0" err="1">
                    <a:solidFill>
                      <a:srgbClr val="000000"/>
                    </a:solidFill>
                    <a:latin typeface="Times New Roman" pitchFamily="18"/>
                    <a:ea typeface="Droid Sans Fallback" pitchFamily="2"/>
                    <a:cs typeface="Lohit Hindi" pitchFamily="2"/>
                  </a:rPr>
                  <a:t>i</a:t>
                </a:r>
                <a:r>
                  <a:rPr lang="en-US" sz="2200" dirty="0">
                    <a:solidFill>
                      <a:srgbClr val="000000"/>
                    </a:solidFill>
                    <a:latin typeface="Times New Roman" pitchFamily="18"/>
                    <a:ea typeface="Droid Sans Fallback" pitchFamily="2"/>
                    <a:cs typeface="Lohit Hindi" pitchFamily="2"/>
                  </a:rPr>
                  <a:t> the strategy</a:t>
                </a:r>
                <a:r>
                  <a:rPr lang="de-DE" sz="2200" dirty="0">
                    <a:solidFill>
                      <a:srgbClr val="000000"/>
                    </a:solidFill>
                    <a:latin typeface="Times New Roman" pitchFamily="18"/>
                    <a:ea typeface="Droid Sans Fallback" pitchFamily="2"/>
                    <a:cs typeface="Lohit Hindi" pitchFamily="2"/>
                  </a:rPr>
                  <a:t>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is</a:t>
                </a:r>
                <a:r>
                  <a:rPr lang="de-DE" sz="2200" dirty="0">
                    <a:solidFill>
                      <a:srgbClr val="000000"/>
                    </a:solidFill>
                    <a:latin typeface="Times New Roman" pitchFamily="18"/>
                    <a:ea typeface="Droid Sans Fallback" pitchFamily="2"/>
                    <a:cs typeface="Lohit Hindi" pitchFamily="2"/>
                  </a:rPr>
                  <a:t> </a:t>
                </a:r>
                <a:r>
                  <a:rPr lang="en-US" sz="2200" dirty="0">
                    <a:solidFill>
                      <a:srgbClr val="000000"/>
                    </a:solidFill>
                    <a:latin typeface="Times New Roman" pitchFamily="18"/>
                    <a:ea typeface="Droid Sans Fallback" pitchFamily="2"/>
                    <a:cs typeface="Lohit Hindi" pitchFamily="2"/>
                  </a:rPr>
                  <a:t>the best response to the strategies of his opponents</a:t>
                </a:r>
                <a:r>
                  <a:rPr lang="de-DE" sz="2200" dirty="0">
                    <a:solidFill>
                      <a:srgbClr val="000000"/>
                    </a:solidFill>
                    <a:latin typeface="Times New Roman" pitchFamily="18"/>
                    <a:ea typeface="Droid Sans Fallback" pitchFamily="2"/>
                    <a:cs typeface="Lohit Hindi" pitchFamily="2"/>
                  </a:rPr>
                  <a:t>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thus</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if</a:t>
                </a:r>
                <a:r>
                  <a:rPr lang="de-DE" sz="2200" dirty="0">
                    <a:solidFill>
                      <a:srgbClr val="000000"/>
                    </a:solidFill>
                    <a:latin typeface="Times New Roman" pitchFamily="18"/>
                    <a:ea typeface="Droid Sans Fallback" pitchFamily="2"/>
                    <a:cs typeface="Lohit Hindi" pitchFamily="2"/>
                  </a:rPr>
                  <a:t> U</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a:t>
                </a:r>
                <a:r>
                  <a:rPr lang="de-DE" sz="2200" dirty="0">
                    <a:solidFill>
                      <a:srgbClr val="000000"/>
                    </a:solidFill>
                    <a:latin typeface="Cambria Math" panose="02040503050406030204" pitchFamily="18" charset="0"/>
                    <a:ea typeface="Cambria Math" panose="02040503050406030204" pitchFamily="18" charset="0"/>
                    <a:cs typeface="Lohit Hindi" pitchFamily="2"/>
                  </a:rPr>
                  <a:t>≥</a:t>
                </a:r>
                <a:r>
                  <a:rPr lang="de-DE" sz="2200" dirty="0">
                    <a:solidFill>
                      <a:srgbClr val="000000"/>
                    </a:solidFill>
                    <a:latin typeface="Times New Roman" pitchFamily="18"/>
                    <a:ea typeface="Droid Sans Fallback" pitchFamily="2"/>
                    <a:cs typeface="Lohit Hindi" pitchFamily="2"/>
                  </a:rPr>
                  <a:t> U</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err="1">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for</a:t>
                </a:r>
                <a:r>
                  <a:rPr lang="de-DE" sz="2200" dirty="0">
                    <a:solidFill>
                      <a:srgbClr val="000000"/>
                    </a:solidFill>
                    <a:latin typeface="Times New Roman" pitchFamily="18"/>
                    <a:ea typeface="Droid Sans Fallback" pitchFamily="2"/>
                    <a:cs typeface="Lohit Hindi" pitchFamily="2"/>
                  </a:rPr>
                  <a:t> all </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i = 1, ..., n.</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en-US" sz="2200" dirty="0">
                    <a:solidFill>
                      <a:srgbClr val="000000"/>
                    </a:solidFill>
                    <a:latin typeface="Times New Roman" pitchFamily="18"/>
                    <a:ea typeface="Droid Sans Fallback" pitchFamily="2"/>
                    <a:cs typeface="Lohit Hindi" pitchFamily="2"/>
                  </a:rPr>
                  <a:t>solves the following </a:t>
                </a:r>
                <a:r>
                  <a:rPr lang="en-US" sz="2200" dirty="0" err="1">
                    <a:solidFill>
                      <a:srgbClr val="000000"/>
                    </a:solidFill>
                    <a:latin typeface="Times New Roman" pitchFamily="18"/>
                    <a:ea typeface="Droid Sans Fallback" pitchFamily="2"/>
                    <a:cs typeface="Lohit Hindi" pitchFamily="2"/>
                  </a:rPr>
                  <a:t>maximisation</a:t>
                </a:r>
                <a:r>
                  <a:rPr lang="en-US" sz="2200" dirty="0">
                    <a:solidFill>
                      <a:srgbClr val="000000"/>
                    </a:solidFill>
                    <a:latin typeface="Times New Roman" pitchFamily="18"/>
                    <a:ea typeface="Droid Sans Fallback" pitchFamily="2"/>
                    <a:cs typeface="Lohit Hindi" pitchFamily="2"/>
                  </a:rPr>
                  <a:t> problem</a:t>
                </a:r>
                <a:r>
                  <a:rPr lang="de-DE" sz="2200" dirty="0">
                    <a:solidFill>
                      <a:srgbClr val="000000"/>
                    </a:solidFill>
                    <a:latin typeface="Times New Roman" pitchFamily="18"/>
                    <a:ea typeface="Droid Sans Fallback" pitchFamily="2"/>
                    <a:cs typeface="Lohit Hindi" pitchFamily="2"/>
                  </a:rPr>
                  <a:t>:</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max</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U</a:t>
                </a:r>
                <a:r>
                  <a:rPr lang="de-DE" sz="2200" baseline="-25000" dirty="0" err="1">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err="1">
                    <a:solidFill>
                      <a:srgbClr val="000000"/>
                    </a:solidFill>
                    <a:latin typeface="Times New Roman" pitchFamily="18"/>
                    <a:ea typeface="Droid Sans Fallback" pitchFamily="2"/>
                    <a:cs typeface="Lohit Hindi" pitchFamily="2"/>
                  </a:rPr>
                  <a:t>,s</a:t>
                </a:r>
                <a:r>
                  <a:rPr lang="de-DE" sz="2200" baseline="-25000" dirty="0">
                    <a:solidFill>
                      <a:srgbClr val="000000"/>
                    </a:solidFill>
                    <a:latin typeface="Times New Roman" pitchFamily="18"/>
                    <a:ea typeface="Droid Sans Fallback" pitchFamily="2"/>
                    <a:cs typeface="Lohit Hindi" pitchFamily="2"/>
                  </a:rPr>
                  <a:t>-i</a:t>
                </a:r>
                <a:r>
                  <a:rPr lang="de-DE" sz="2200" dirty="0">
                    <a:solidFill>
                      <a:srgbClr val="000000"/>
                    </a:solidFill>
                    <a:latin typeface="Times New Roman" pitchFamily="18"/>
                    <a:ea typeface="Droid Sans Fallback" pitchFamily="2"/>
                    <a:cs typeface="Lohit Hindi" pitchFamily="2"/>
                  </a:rPr>
                  <a:t>*)}</a:t>
                </a: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dirty="0">
                    <a:solidFill>
                      <a:srgbClr val="000000"/>
                    </a:solidFill>
                    <a:latin typeface="Times New Roman" pitchFamily="18"/>
                    <a:ea typeface="Droid Sans Fallback" pitchFamily="2"/>
                    <a:cs typeface="Lohit Hindi" pitchFamily="2"/>
                  </a:rPr>
                  <a:t>						</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r>
                  <a:rPr lang="de-DE" sz="2200" dirty="0" err="1">
                    <a:solidFill>
                      <a:srgbClr val="000000"/>
                    </a:solidFill>
                    <a:latin typeface="Times New Roman" pitchFamily="18"/>
                    <a:ea typeface="Droid Sans Fallback" pitchFamily="2"/>
                    <a:cs typeface="Lohit Hindi" pitchFamily="2"/>
                  </a:rPr>
                  <a:t>∈S</a:t>
                </a:r>
                <a:r>
                  <a:rPr lang="de-DE" sz="2200" baseline="-25000" dirty="0" err="1">
                    <a:solidFill>
                      <a:srgbClr val="000000"/>
                    </a:solidFill>
                    <a:latin typeface="Times New Roman" pitchFamily="18"/>
                    <a:ea typeface="Droid Sans Fallback" pitchFamily="2"/>
                    <a:cs typeface="Lohit Hindi" pitchFamily="2"/>
                  </a:rPr>
                  <a:t>i</a:t>
                </a:r>
                <a:endParaRPr lang="de-DE" sz="2200" baseline="-250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200" baseline="-250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baseline="-25000" dirty="0">
                    <a:solidFill>
                      <a:srgbClr val="000000"/>
                    </a:solidFill>
                    <a:latin typeface="Times New Roman" pitchFamily="18"/>
                    <a:ea typeface="Droid Sans Fallback" pitchFamily="2"/>
                    <a:cs typeface="Lohit Hindi" pitchFamily="2"/>
                  </a:rPr>
                  <a:t>In </a:t>
                </a:r>
                <a:r>
                  <a:rPr lang="de-DE" sz="2200" baseline="-25000" dirty="0" err="1">
                    <a:solidFill>
                      <a:srgbClr val="000000"/>
                    </a:solidFill>
                    <a:latin typeface="Times New Roman" pitchFamily="18"/>
                    <a:ea typeface="Droid Sans Fallback" pitchFamily="2"/>
                    <a:cs typeface="Lohit Hindi" pitchFamily="2"/>
                  </a:rPr>
                  <a:t>the</a:t>
                </a:r>
                <a:r>
                  <a:rPr lang="de-DE" sz="2200" baseline="-25000" dirty="0">
                    <a:solidFill>
                      <a:srgbClr val="000000"/>
                    </a:solidFill>
                    <a:latin typeface="Times New Roman" pitchFamily="18"/>
                    <a:ea typeface="Droid Sans Fallback" pitchFamily="2"/>
                    <a:cs typeface="Lohit Hindi" pitchFamily="2"/>
                  </a:rPr>
                  <a:t> End, </a:t>
                </a:r>
                <a:r>
                  <a:rPr lang="de-DE" sz="2200" baseline="-25000" dirty="0" err="1">
                    <a:solidFill>
                      <a:srgbClr val="000000"/>
                    </a:solidFill>
                    <a:latin typeface="Times New Roman" pitchFamily="18"/>
                    <a:ea typeface="Droid Sans Fallback" pitchFamily="2"/>
                    <a:cs typeface="Lohit Hindi" pitchFamily="2"/>
                  </a:rPr>
                  <a:t>this</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is</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nothing</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else</a:t>
                </a:r>
                <a:r>
                  <a:rPr lang="de-DE" sz="2200" baseline="-25000" dirty="0">
                    <a:solidFill>
                      <a:srgbClr val="000000"/>
                    </a:solidFill>
                    <a:latin typeface="Times New Roman" pitchFamily="18"/>
                    <a:ea typeface="Droid Sans Fallback" pitchFamily="2"/>
                    <a:cs typeface="Lohit Hindi" pitchFamily="2"/>
                  </a:rPr>
                  <a:t>, that </a:t>
                </a:r>
                <a:r>
                  <a:rPr lang="de-DE" sz="2200" baseline="-25000" dirty="0" err="1">
                    <a:solidFill>
                      <a:srgbClr val="000000"/>
                    </a:solidFill>
                    <a:latin typeface="Times New Roman" pitchFamily="18"/>
                    <a:ea typeface="Droid Sans Fallback" pitchFamily="2"/>
                    <a:cs typeface="Lohit Hindi" pitchFamily="2"/>
                  </a:rPr>
                  <a:t>every</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mapping</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of</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the</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unity</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sphere</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onto</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itself</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has</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one</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fixed</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point</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since</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every</a:t>
                </a:r>
                <a:endParaRPr lang="de-DE" sz="2200" baseline="-250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200" baseline="-25000" dirty="0" err="1">
                    <a:solidFill>
                      <a:srgbClr val="000000"/>
                    </a:solidFill>
                    <a:latin typeface="Times New Roman" pitchFamily="18"/>
                    <a:ea typeface="Droid Sans Fallback" pitchFamily="2"/>
                    <a:cs typeface="Lohit Hindi" pitchFamily="2"/>
                  </a:rPr>
                  <a:t>Convex</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set</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is</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topologically</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equivalent</a:t>
                </a:r>
                <a:r>
                  <a:rPr lang="de-DE" sz="2200" baseline="-25000" dirty="0">
                    <a:solidFill>
                      <a:srgbClr val="000000"/>
                    </a:solidFill>
                    <a:latin typeface="Times New Roman" pitchFamily="18"/>
                    <a:ea typeface="Droid Sans Fallback" pitchFamily="2"/>
                    <a:cs typeface="Lohit Hindi" pitchFamily="2"/>
                  </a:rPr>
                  <a:t> to </a:t>
                </a:r>
                <a:r>
                  <a:rPr lang="de-DE" sz="2200" baseline="-25000" dirty="0" err="1">
                    <a:solidFill>
                      <a:srgbClr val="000000"/>
                    </a:solidFill>
                    <a:latin typeface="Times New Roman" pitchFamily="18"/>
                    <a:ea typeface="Droid Sans Fallback" pitchFamily="2"/>
                    <a:cs typeface="Lohit Hindi" pitchFamily="2"/>
                  </a:rPr>
                  <a:t>the</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unity</a:t>
                </a:r>
                <a:r>
                  <a:rPr lang="de-DE" sz="2200" baseline="-25000" dirty="0">
                    <a:solidFill>
                      <a:srgbClr val="000000"/>
                    </a:solidFill>
                    <a:latin typeface="Times New Roman" pitchFamily="18"/>
                    <a:ea typeface="Droid Sans Fallback" pitchFamily="2"/>
                    <a:cs typeface="Lohit Hindi" pitchFamily="2"/>
                  </a:rPr>
                  <a:t> </a:t>
                </a:r>
                <a:r>
                  <a:rPr lang="de-DE" sz="2200" baseline="-25000" dirty="0" err="1">
                    <a:solidFill>
                      <a:srgbClr val="000000"/>
                    </a:solidFill>
                    <a:latin typeface="Times New Roman" pitchFamily="18"/>
                    <a:ea typeface="Droid Sans Fallback" pitchFamily="2"/>
                    <a:cs typeface="Lohit Hindi" pitchFamily="2"/>
                  </a:rPr>
                  <a:t>sphere</a:t>
                </a:r>
                <a:r>
                  <a:rPr lang="de-DE" sz="2200" baseline="-25000" dirty="0">
                    <a:solidFill>
                      <a:srgbClr val="000000"/>
                    </a:solidFill>
                    <a:latin typeface="Times New Roman" pitchFamily="18"/>
                    <a:ea typeface="Droid Sans Fallback" pitchFamily="2"/>
                    <a:cs typeface="Lohit Hindi" pitchFamily="2"/>
                  </a:rPr>
                  <a:t> </a:t>
                </a:r>
                <a:r>
                  <a:rPr lang="de-DE" sz="2200" baseline="-25000" dirty="0">
                    <a:solidFill>
                      <a:srgbClr val="000000"/>
                    </a:solidFill>
                    <a:latin typeface="Times New Roman" pitchFamily="18"/>
                    <a:ea typeface="Droid Sans Fallback" pitchFamily="2"/>
                    <a:cs typeface="Lohit Hindi" pitchFamily="2"/>
                    <a:sym typeface="Wingdings" panose="05000000000000000000" pitchFamily="2" charset="2"/>
                  </a:rPr>
                  <a:t></a:t>
                </a: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2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400" baseline="-25000" dirty="0">
                  <a:solidFill>
                    <a:srgbClr val="000000"/>
                  </a:solidFill>
                  <a:latin typeface="Times New Roman" pitchFamily="18"/>
                  <a:ea typeface="Droid Sans Fallback" pitchFamily="2"/>
                  <a:cs typeface="Lohit Hindi" pitchFamily="2"/>
                </a:endParaRPr>
              </a:p>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400" baseline="-25000" dirty="0">
                  <a:solidFill>
                    <a:srgbClr val="000000"/>
                  </a:solidFill>
                  <a:latin typeface="Times New Roman" pitchFamily="18"/>
                  <a:ea typeface="Droid Sans Fallback" pitchFamily="2"/>
                  <a:cs typeface="Lohit Hindi" pitchFamily="2"/>
                </a:endParaRPr>
              </a:p>
            </p:txBody>
          </p:sp>
        </mc:Choice>
        <mc:Fallback xmlns="">
          <p:sp>
            <p:nvSpPr>
              <p:cNvPr id="3" name="Freihandform 2"/>
              <p:cNvSpPr>
                <a:spLocks noRot="1" noChangeAspect="1" noMove="1" noResize="1" noEditPoints="1" noAdjustHandles="1" noChangeArrowheads="1" noChangeShapeType="1" noTextEdit="1"/>
              </p:cNvSpPr>
              <p:nvPr/>
            </p:nvSpPr>
            <p:spPr>
              <a:xfrm>
                <a:off x="0" y="921326"/>
                <a:ext cx="12192000" cy="5807019"/>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blipFill>
                <a:blip r:embed="rId5"/>
                <a:stretch>
                  <a:fillRect l="-800" t="-839" r="-850"/>
                </a:stretch>
              </a:blipFill>
              <a:ln>
                <a:noFill/>
                <a:prstDash val="solid"/>
              </a:ln>
            </p:spPr>
            <p:txBody>
              <a:bodyPr/>
              <a:lstStyle/>
              <a:p>
                <a:r>
                  <a:rPr lang="de-DE">
                    <a:noFill/>
                  </a:rPr>
                  <a:t> </a:t>
                </a:r>
              </a:p>
            </p:txBody>
          </p:sp>
        </mc:Fallback>
      </mc:AlternateContent>
      <p:sp>
        <p:nvSpPr>
          <p:cNvPr id="4" name="Rechteck 3">
            <a:extLst>
              <a:ext uri="{FF2B5EF4-FFF2-40B4-BE49-F238E27FC236}">
                <a16:creationId xmlns:a16="http://schemas.microsoft.com/office/drawing/2014/main" id="{ED4F61EB-484C-4B70-8D76-61ECD38E07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574014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284" y="249147"/>
            <a:ext cx="7465744" cy="640552"/>
          </a:xfrm>
          <a:prstGeom prst="rect">
            <a:avLst/>
          </a:prstGeom>
        </p:spPr>
        <p:txBody>
          <a:bodyPr>
            <a:normAutofit fontScale="70000" lnSpcReduction="20000"/>
          </a:bodyPr>
          <a:lstStyle>
            <a:lvl1pPr algn="ctr" rtl="0" hangingPunct="0">
              <a:tabLst/>
              <a:defRPr lang="de-DE" sz="4400" b="0" i="0" u="none" strike="noStrike" kern="1200">
                <a:ln>
                  <a:noFill/>
                </a:ln>
                <a:latin typeface="Arial" pitchFamily="18"/>
              </a:defRPr>
            </a:lvl1pPr>
          </a:lstStyle>
          <a:p>
            <a:r>
              <a:rPr lang="en-US" sz="3992" dirty="0">
                <a:solidFill>
                  <a:sysClr val="windowText" lastClr="000000"/>
                </a:solidFill>
              </a:rPr>
              <a:t>Example: Prisoners Dilemma and Trade war</a:t>
            </a:r>
          </a:p>
        </p:txBody>
      </p:sp>
      <p:graphicFrame>
        <p:nvGraphicFramePr>
          <p:cNvPr id="6" name="Table 9"/>
          <p:cNvGraphicFramePr>
            <a:graphicFrameLocks noGrp="1"/>
          </p:cNvGraphicFramePr>
          <p:nvPr/>
        </p:nvGraphicFramePr>
        <p:xfrm>
          <a:off x="683550" y="1106506"/>
          <a:ext cx="7000359" cy="2262158"/>
        </p:xfrm>
        <a:graphic>
          <a:graphicData uri="http://schemas.openxmlformats.org/drawingml/2006/table">
            <a:tbl>
              <a:tblPr firstRow="1" firstCol="1" bandRow="1"/>
              <a:tblGrid>
                <a:gridCol w="558962">
                  <a:extLst>
                    <a:ext uri="{9D8B030D-6E8A-4147-A177-3AD203B41FA5}">
                      <a16:colId xmlns:a16="http://schemas.microsoft.com/office/drawing/2014/main" val="20000"/>
                    </a:ext>
                  </a:extLst>
                </a:gridCol>
                <a:gridCol w="2380416">
                  <a:extLst>
                    <a:ext uri="{9D8B030D-6E8A-4147-A177-3AD203B41FA5}">
                      <a16:colId xmlns:a16="http://schemas.microsoft.com/office/drawing/2014/main" val="20001"/>
                    </a:ext>
                  </a:extLst>
                </a:gridCol>
                <a:gridCol w="2154806">
                  <a:extLst>
                    <a:ext uri="{9D8B030D-6E8A-4147-A177-3AD203B41FA5}">
                      <a16:colId xmlns:a16="http://schemas.microsoft.com/office/drawing/2014/main" val="20002"/>
                    </a:ext>
                  </a:extLst>
                </a:gridCol>
                <a:gridCol w="1906175">
                  <a:extLst>
                    <a:ext uri="{9D8B030D-6E8A-4147-A177-3AD203B41FA5}">
                      <a16:colId xmlns:a16="http://schemas.microsoft.com/office/drawing/2014/main" val="20003"/>
                    </a:ext>
                  </a:extLst>
                </a:gridCol>
              </a:tblGrid>
              <a:tr h="718568">
                <a:tc gridSpan="2">
                  <a:txBody>
                    <a:bodyPr/>
                    <a:lstStyle/>
                    <a:p>
                      <a:pPr marL="0" marR="0" algn="ctr">
                        <a:spcBef>
                          <a:spcPts val="600"/>
                        </a:spcBef>
                        <a:spcAft>
                          <a:spcPts val="600"/>
                        </a:spcAft>
                      </a:pPr>
                      <a:r>
                        <a:rPr lang="en-US" sz="1400" dirty="0">
                          <a:effectLst/>
                          <a:latin typeface="Arial" panose="020B0604020202020204" pitchFamily="34" charset="0"/>
                          <a:ea typeface="Times New Roman"/>
                          <a:cs typeface="Arial" panose="020B0604020202020204" pitchFamily="34" charset="0"/>
                        </a:rPr>
                        <a:t>                  EU</a:t>
                      </a:r>
                    </a:p>
                    <a:p>
                      <a:pPr marL="0" marR="0" algn="l">
                        <a:spcBef>
                          <a:spcPts val="600"/>
                        </a:spcBef>
                        <a:spcAft>
                          <a:spcPts val="600"/>
                        </a:spcAft>
                      </a:pPr>
                      <a:r>
                        <a:rPr lang="en-US" sz="1400" dirty="0">
                          <a:effectLst/>
                          <a:latin typeface="Arial" panose="020B0604020202020204" pitchFamily="34" charset="0"/>
                          <a:ea typeface="Times New Roman"/>
                          <a:cs typeface="Arial" panose="020B0604020202020204" pitchFamily="34" charset="0"/>
                        </a:rPr>
                        <a:t>USA</a:t>
                      </a:r>
                    </a:p>
                  </a:txBody>
                  <a:tcPr marL="62215" marR="622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6350" cap="flat" cmpd="sng" algn="ctr">
                      <a:solidFill>
                        <a:srgbClr val="000000"/>
                      </a:solidFill>
                      <a:prstDash val="solid"/>
                      <a:round/>
                      <a:headEnd type="none" w="med" len="med"/>
                      <a:tailEnd type="none" w="med" len="med"/>
                    </a:lnTlToBr>
                  </a:tcPr>
                </a:tc>
                <a:tc hMerge="1">
                  <a:txBody>
                    <a:bodyPr/>
                    <a:lstStyle/>
                    <a:p>
                      <a:endParaRPr lang="en-US"/>
                    </a:p>
                  </a:txBody>
                  <a:tcPr/>
                </a:tc>
                <a:tc>
                  <a:txBody>
                    <a:bodyPr/>
                    <a:lstStyle/>
                    <a:p>
                      <a:pPr marL="0" marR="0" algn="ctr">
                        <a:spcBef>
                          <a:spcPts val="600"/>
                        </a:spcBef>
                        <a:spcAft>
                          <a:spcPts val="600"/>
                        </a:spcAft>
                      </a:pPr>
                      <a:r>
                        <a:rPr lang="en-US" sz="1600" dirty="0">
                          <a:effectLst/>
                          <a:latin typeface="Arial" panose="020B0604020202020204" pitchFamily="34" charset="0"/>
                          <a:ea typeface="Times New Roman"/>
                          <a:cs typeface="Arial" panose="020B0604020202020204" pitchFamily="34" charset="0"/>
                        </a:rPr>
                        <a:t>Free Trade</a:t>
                      </a: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dirty="0">
                          <a:effectLst/>
                          <a:latin typeface="Arial" panose="020B0604020202020204" pitchFamily="34" charset="0"/>
                          <a:ea typeface="Times New Roman"/>
                          <a:cs typeface="Arial" panose="020B0604020202020204" pitchFamily="34" charset="0"/>
                        </a:rPr>
                        <a:t>Import barriers</a:t>
                      </a: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71795">
                <a:tc>
                  <a:txBody>
                    <a:bodyPr/>
                    <a:lstStyle/>
                    <a:p>
                      <a:pPr marL="0" marR="0" algn="l">
                        <a:spcBef>
                          <a:spcPts val="600"/>
                        </a:spcBef>
                        <a:spcAft>
                          <a:spcPts val="600"/>
                        </a:spcAft>
                      </a:pPr>
                      <a:r>
                        <a:rPr lang="en-US" sz="1000">
                          <a:effectLst/>
                          <a:latin typeface="Verdana"/>
                          <a:ea typeface="Times New Roman"/>
                          <a:cs typeface="Times New Roman"/>
                        </a:rPr>
                        <a:t> </a:t>
                      </a:r>
                    </a:p>
                  </a:txBody>
                  <a:tcPr marL="62215" marR="622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dirty="0">
                          <a:effectLst/>
                          <a:latin typeface="Arial" panose="020B0604020202020204" pitchFamily="34" charset="0"/>
                          <a:ea typeface="Times New Roman"/>
                          <a:cs typeface="Arial" panose="020B0604020202020204" pitchFamily="34" charset="0"/>
                        </a:rPr>
                        <a:t>Free Trade</a:t>
                      </a:r>
                    </a:p>
                  </a:txBody>
                  <a:tcPr marL="62215" marR="6221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$,20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71795">
                <a:tc>
                  <a:txBody>
                    <a:bodyPr/>
                    <a:lstStyle/>
                    <a:p>
                      <a:pPr marL="0" marR="0" algn="just">
                        <a:spcBef>
                          <a:spcPts val="600"/>
                        </a:spcBef>
                        <a:spcAft>
                          <a:spcPts val="600"/>
                        </a:spcAft>
                      </a:pPr>
                      <a:r>
                        <a:rPr lang="en-US" sz="1000">
                          <a:effectLst/>
                          <a:latin typeface="Verdana"/>
                          <a:ea typeface="Times New Roman"/>
                          <a:cs typeface="Times New Roman"/>
                        </a:rPr>
                        <a:t> </a:t>
                      </a:r>
                    </a:p>
                  </a:txBody>
                  <a:tcPr marL="62215" marR="62215"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600" dirty="0">
                          <a:effectLst/>
                          <a:latin typeface="Arial" panose="020B0604020202020204" pitchFamily="34" charset="0"/>
                          <a:ea typeface="Times New Roman"/>
                          <a:cs typeface="Arial" panose="020B0604020202020204" pitchFamily="34" charset="0"/>
                        </a:rPr>
                        <a:t>Import barriers</a:t>
                      </a:r>
                    </a:p>
                  </a:txBody>
                  <a:tcPr marL="62215" marR="62215"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(20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$,-10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600"/>
                        </a:spcAft>
                      </a:pPr>
                      <a:r>
                        <a:rPr lang="en-US" sz="1400" b="1" i="1" dirty="0">
                          <a:effectLst/>
                          <a:latin typeface="Arial" panose="020B0604020202020204" pitchFamily="34" charset="0"/>
                          <a:ea typeface="Times New Roman"/>
                          <a:cs typeface="Arial" panose="020B0604020202020204" pitchFamily="34" charset="0"/>
                        </a:rPr>
                        <a:t>(-5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$,-5 </a:t>
                      </a:r>
                      <a:r>
                        <a:rPr lang="en-US" sz="1400" b="1" i="1" dirty="0" err="1">
                          <a:effectLst/>
                          <a:latin typeface="Arial" panose="020B0604020202020204" pitchFamily="34" charset="0"/>
                          <a:ea typeface="Times New Roman"/>
                          <a:cs typeface="Arial" panose="020B0604020202020204" pitchFamily="34" charset="0"/>
                        </a:rPr>
                        <a:t>Mrd</a:t>
                      </a:r>
                      <a:r>
                        <a:rPr lang="en-US" sz="1400" b="1" i="1" dirty="0">
                          <a:effectLst/>
                          <a:latin typeface="Arial" panose="020B0604020202020204" pitchFamily="34" charset="0"/>
                          <a:ea typeface="Times New Roman"/>
                          <a:cs typeface="Arial" panose="020B0604020202020204" pitchFamily="34" charset="0"/>
                        </a:rPr>
                        <a:t>. $)</a:t>
                      </a:r>
                      <a:endParaRPr lang="en-US" sz="1400" dirty="0">
                        <a:effectLst/>
                        <a:latin typeface="Arial" panose="020B0604020202020204" pitchFamily="34" charset="0"/>
                        <a:ea typeface="Times New Roman"/>
                        <a:cs typeface="Arial" panose="020B0604020202020204" pitchFamily="34" charset="0"/>
                      </a:endParaRPr>
                    </a:p>
                  </a:txBody>
                  <a:tcPr marL="62215" marR="622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7" name="Rectangle 2"/>
          <p:cNvSpPr>
            <a:spLocks noChangeArrowheads="1"/>
          </p:cNvSpPr>
          <p:nvPr/>
        </p:nvSpPr>
        <p:spPr bwMode="auto">
          <a:xfrm>
            <a:off x="1516212" y="654721"/>
            <a:ext cx="2400382" cy="307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2953" tIns="41476" rIns="82953" bIns="41476" numCol="1" anchor="ctr" anchorCtr="0" compatLnSpc="1">
            <a:prstTxWarp prst="textNoShape">
              <a:avLst/>
            </a:prstTxWarp>
            <a:spAutoFit/>
          </a:bodyPr>
          <a:lstStyle/>
          <a:p>
            <a:pPr algn="just" defTabSz="829544" fontAlgn="base">
              <a:spcBef>
                <a:spcPct val="0"/>
              </a:spcBef>
              <a:spcAft>
                <a:spcPct val="0"/>
              </a:spcAft>
            </a:pPr>
            <a:r>
              <a:rPr lang="en-US" altLang="en-US" sz="1452" b="1" i="1" dirty="0">
                <a:latin typeface="Arial" panose="020B0604020202020204" pitchFamily="34" charset="0"/>
                <a:ea typeface="Times New Roman" pitchFamily="18" charset="0"/>
                <a:cs typeface="Arial" panose="020B0604020202020204" pitchFamily="34" charset="0"/>
              </a:rPr>
              <a:t>Pay-off matrix: (USA, EU)</a:t>
            </a:r>
            <a:endParaRPr lang="en-US" altLang="en-US" sz="1452" dirty="0">
              <a:latin typeface="Arial" pitchFamily="34" charset="0"/>
              <a:cs typeface="Arial" pitchFamily="34" charset="0"/>
            </a:endParaRPr>
          </a:p>
        </p:txBody>
      </p:sp>
      <p:sp>
        <p:nvSpPr>
          <p:cNvPr id="9" name="Rechteck 8">
            <a:extLst>
              <a:ext uri="{FF2B5EF4-FFF2-40B4-BE49-F238E27FC236}">
                <a16:creationId xmlns:a16="http://schemas.microsoft.com/office/drawing/2014/main" id="{7894853C-FE1F-4DD2-BE5B-19B1CE6DCED0}"/>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480500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938284" y="249147"/>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00" dirty="0">
                <a:solidFill>
                  <a:sysClr val="windowText" lastClr="000000"/>
                </a:solidFill>
              </a:rPr>
              <a:t>Trade policy – International approach</a:t>
            </a:r>
          </a:p>
        </p:txBody>
      </p:sp>
      <p:sp>
        <p:nvSpPr>
          <p:cNvPr id="6" name="Content Placeholder 2"/>
          <p:cNvSpPr txBox="1">
            <a:spLocks/>
          </p:cNvSpPr>
          <p:nvPr/>
        </p:nvSpPr>
        <p:spPr>
          <a:xfrm>
            <a:off x="858349" y="1084197"/>
            <a:ext cx="7465744" cy="4105872"/>
          </a:xfrm>
          <a:prstGeom prst="rect">
            <a:avLst/>
          </a:prstGeom>
        </p:spPr>
        <p:txBody>
          <a:bodyPr/>
          <a:lstStyle>
            <a:lvl1pPr marL="0" marR="0" indent="0" rtl="0" hangingPunct="0">
              <a:spcBef>
                <a:spcPts val="0"/>
              </a:spcBef>
              <a:spcAft>
                <a:spcPts val="1417"/>
              </a:spcAft>
              <a:tabLst/>
              <a:defRPr lang="de-DE" sz="3200" b="0" i="0" u="none" strike="noStrike" kern="1200">
                <a:ln>
                  <a:noFill/>
                </a:ln>
                <a:latin typeface="Arial" pitchFamily="18"/>
              </a:defRPr>
            </a:lvl1pPr>
          </a:lstStyle>
          <a:p>
            <a:pPr>
              <a:spcBef>
                <a:spcPct val="50000"/>
              </a:spcBef>
            </a:pPr>
            <a:r>
              <a:rPr lang="en-US" sz="2600" kern="0" dirty="0">
                <a:solidFill>
                  <a:sysClr val="windowText" lastClr="000000"/>
                </a:solidFill>
                <a:latin typeface="Arial" panose="020B0604020202020204" pitchFamily="34" charset="0"/>
                <a:cs typeface="Arial" panose="020B0604020202020204" pitchFamily="34" charset="0"/>
              </a:rPr>
              <a:t>International negotiations can mobilize exporters to support free trade if they believe that this will increase their sales markets. </a:t>
            </a:r>
          </a:p>
          <a:p>
            <a:pPr>
              <a:spcBef>
                <a:spcPct val="50000"/>
              </a:spcBef>
            </a:pPr>
            <a:r>
              <a:rPr lang="en-US" sz="2600" kern="0" dirty="0">
                <a:solidFill>
                  <a:sysClr val="windowText" lastClr="000000"/>
                </a:solidFill>
                <a:latin typeface="Arial" panose="020B0604020202020204" pitchFamily="34" charset="0"/>
                <a:cs typeface="Arial" panose="020B0604020202020204" pitchFamily="34" charset="0"/>
              </a:rPr>
              <a:t>Such a policy can counteract a policy of foreclosure through import restrictions imposed by lobby groups.</a:t>
            </a:r>
          </a:p>
          <a:p>
            <a:pPr>
              <a:spcBef>
                <a:spcPct val="50000"/>
              </a:spcBef>
            </a:pPr>
            <a:endParaRPr lang="en-US" altLang="en-US" sz="2177" kern="0" dirty="0">
              <a:solidFill>
                <a:sysClr val="windowText" lastClr="000000"/>
              </a:solidFill>
              <a:latin typeface="Arial" panose="020B0604020202020204" pitchFamily="34" charset="0"/>
              <a:cs typeface="Arial" panose="020B0604020202020204" pitchFamily="34" charset="0"/>
            </a:endParaRPr>
          </a:p>
        </p:txBody>
      </p:sp>
      <p:sp>
        <p:nvSpPr>
          <p:cNvPr id="5" name="Rechteck 4">
            <a:extLst>
              <a:ext uri="{FF2B5EF4-FFF2-40B4-BE49-F238E27FC236}">
                <a16:creationId xmlns:a16="http://schemas.microsoft.com/office/drawing/2014/main" id="{261BE72A-20EB-442F-9509-4297D1BAD7FA}"/>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93823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1CA341-B6CC-A2F6-5085-4CAC30145FC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43A983A-A483-0A86-7226-5F8C591C3595}"/>
              </a:ext>
            </a:extLst>
          </p:cNvPr>
          <p:cNvSpPr txBox="1">
            <a:spLocks/>
          </p:cNvSpPr>
          <p:nvPr/>
        </p:nvSpPr>
        <p:spPr>
          <a:xfrm>
            <a:off x="1523999" y="24375"/>
            <a:ext cx="10213675"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Economies of Scale and Trade: New Trade Theory</a:t>
            </a:r>
          </a:p>
        </p:txBody>
      </p:sp>
      <p:sp>
        <p:nvSpPr>
          <p:cNvPr id="9" name="Textfeld 8">
            <a:extLst>
              <a:ext uri="{FF2B5EF4-FFF2-40B4-BE49-F238E27FC236}">
                <a16:creationId xmlns:a16="http://schemas.microsoft.com/office/drawing/2014/main" id="{362852F8-7A00-BF6B-6840-71474CF062C2}"/>
              </a:ext>
            </a:extLst>
          </p:cNvPr>
          <p:cNvSpPr txBox="1"/>
          <p:nvPr/>
        </p:nvSpPr>
        <p:spPr>
          <a:xfrm>
            <a:off x="955119" y="495298"/>
            <a:ext cx="9144000" cy="5519638"/>
          </a:xfrm>
          <a:prstGeom prst="rect">
            <a:avLst/>
          </a:prstGeom>
          <a:noFill/>
        </p:spPr>
        <p:txBody>
          <a:bodyPr wrap="square" rtlCol="0">
            <a:noAutofit/>
          </a:bodyPr>
          <a:lstStyle/>
          <a:p>
            <a:r>
              <a:rPr lang="en-US" sz="2400" dirty="0"/>
              <a:t>Is there trade if countries do not differ in their productivities?</a:t>
            </a:r>
          </a:p>
          <a:p>
            <a:endParaRPr lang="en-US" sz="2400" dirty="0"/>
          </a:p>
          <a:p>
            <a:endParaRPr lang="en-US" sz="2400" dirty="0"/>
          </a:p>
          <a:p>
            <a:r>
              <a:rPr lang="en-US" sz="2400" b="1" dirty="0"/>
              <a:t>New assumption:</a:t>
            </a:r>
          </a:p>
          <a:p>
            <a:endParaRPr lang="en-US" sz="2400" dirty="0"/>
          </a:p>
          <a:p>
            <a:endParaRPr lang="en-US" sz="2400" dirty="0"/>
          </a:p>
          <a:p>
            <a:pPr marL="342900" indent="-342900">
              <a:buFont typeface="Arial" panose="020B0604020202020204" pitchFamily="34" charset="0"/>
              <a:buChar char="•"/>
            </a:pPr>
            <a:r>
              <a:rPr lang="en-US" sz="2400" dirty="0"/>
              <a:t>Increasing returns to scale: Y=F(L) leads e.g. 2L↑ → 3Y↑</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With constant factor prices,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average costs fall as production increases</a:t>
            </a:r>
            <a:endParaRPr lang="de-DE" sz="2400" dirty="0"/>
          </a:p>
          <a:p>
            <a:endParaRPr lang="de-DE" sz="2000" dirty="0"/>
          </a:p>
        </p:txBody>
      </p:sp>
      <p:sp>
        <p:nvSpPr>
          <p:cNvPr id="5" name="Rechteck 4">
            <a:extLst>
              <a:ext uri="{FF2B5EF4-FFF2-40B4-BE49-F238E27FC236}">
                <a16:creationId xmlns:a16="http://schemas.microsoft.com/office/drawing/2014/main" id="{7FDA4914-92E4-C900-05F9-5E8C311BC9A2}"/>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00275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E44F0CE-0182-444E-BA2C-89BADDBC8016}"/>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2" name="Title 1">
            <a:extLst>
              <a:ext uri="{FF2B5EF4-FFF2-40B4-BE49-F238E27FC236}">
                <a16:creationId xmlns:a16="http://schemas.microsoft.com/office/drawing/2014/main" id="{246F99AD-5C8F-0908-3041-545FF72720FB}"/>
              </a:ext>
            </a:extLst>
          </p:cNvPr>
          <p:cNvSpPr txBox="1">
            <a:spLocks/>
          </p:cNvSpPr>
          <p:nvPr/>
        </p:nvSpPr>
        <p:spPr>
          <a:xfrm>
            <a:off x="1938284" y="249147"/>
            <a:ext cx="7465744" cy="640552"/>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3200" dirty="0">
                <a:solidFill>
                  <a:sysClr val="windowText" lastClr="000000"/>
                </a:solidFill>
              </a:rPr>
              <a:t>Trade policy – International approach</a:t>
            </a:r>
          </a:p>
        </p:txBody>
      </p:sp>
      <p:sp>
        <p:nvSpPr>
          <p:cNvPr id="7" name="Textfeld 6">
            <a:extLst>
              <a:ext uri="{FF2B5EF4-FFF2-40B4-BE49-F238E27FC236}">
                <a16:creationId xmlns:a16="http://schemas.microsoft.com/office/drawing/2014/main" id="{F2779635-C867-EA7A-5A6A-E88F37595F1F}"/>
              </a:ext>
            </a:extLst>
          </p:cNvPr>
          <p:cNvSpPr txBox="1"/>
          <p:nvPr/>
        </p:nvSpPr>
        <p:spPr>
          <a:xfrm>
            <a:off x="702860" y="889699"/>
            <a:ext cx="6100548" cy="5078313"/>
          </a:xfrm>
          <a:prstGeom prst="rect">
            <a:avLst/>
          </a:prstGeom>
          <a:noFill/>
        </p:spPr>
        <p:txBody>
          <a:bodyPr wrap="square">
            <a:spAutoFit/>
          </a:bodyPr>
          <a:lstStyle/>
          <a:p>
            <a:pPr marL="285750" indent="-285750">
              <a:buFont typeface="Arial" panose="020B0604020202020204" pitchFamily="34" charset="0"/>
              <a:buChar char="•"/>
            </a:pPr>
            <a:r>
              <a:rPr lang="de-DE" dirty="0"/>
              <a:t>International </a:t>
            </a:r>
            <a:r>
              <a:rPr lang="de-DE" dirty="0" err="1"/>
              <a:t>negotiations</a:t>
            </a:r>
            <a:r>
              <a:rPr lang="de-DE" dirty="0"/>
              <a:t> </a:t>
            </a:r>
            <a:r>
              <a:rPr lang="de-DE" dirty="0" err="1"/>
              <a:t>can</a:t>
            </a:r>
            <a:r>
              <a:rPr lang="de-DE" dirty="0"/>
              <a:t> </a:t>
            </a:r>
            <a:r>
              <a:rPr lang="de-DE" dirty="0" err="1"/>
              <a:t>prevent</a:t>
            </a:r>
            <a:r>
              <a:rPr lang="de-DE" dirty="0"/>
              <a:t> trade wars in </a:t>
            </a:r>
            <a:r>
              <a:rPr lang="de-DE" dirty="0" err="1"/>
              <a:t>which</a:t>
            </a:r>
            <a:r>
              <a:rPr lang="de-DE" dirty="0"/>
              <a:t> countries </a:t>
            </a:r>
            <a:r>
              <a:rPr lang="de-DE" dirty="0" err="1"/>
              <a:t>hinder</a:t>
            </a:r>
            <a:r>
              <a:rPr lang="de-DE" dirty="0"/>
              <a:t> </a:t>
            </a:r>
            <a:r>
              <a:rPr lang="de-DE" dirty="0" err="1"/>
              <a:t>each</a:t>
            </a:r>
            <a:r>
              <a:rPr lang="de-DE" dirty="0"/>
              <a:t> </a:t>
            </a:r>
            <a:r>
              <a:rPr lang="de-DE" dirty="0" err="1"/>
              <a:t>other</a:t>
            </a:r>
            <a:r>
              <a:rPr lang="de-DE" dirty="0"/>
              <a:t> </a:t>
            </a:r>
            <a:r>
              <a:rPr lang="de-DE" dirty="0" err="1"/>
              <a:t>with</a:t>
            </a:r>
            <a:r>
              <a:rPr lang="de-DE" dirty="0"/>
              <a:t> trade </a:t>
            </a:r>
            <a:r>
              <a:rPr lang="de-DE" dirty="0" err="1"/>
              <a:t>restrictions</a:t>
            </a:r>
            <a:r>
              <a:rPr lang="de-DE" dirty="0"/>
              <a:t>.</a:t>
            </a:r>
          </a:p>
          <a:p>
            <a:pPr marL="285750" indent="-285750">
              <a:buFont typeface="Arial" panose="020B0604020202020204" pitchFamily="34" charset="0"/>
              <a:buChar char="•"/>
            </a:pPr>
            <a:endParaRPr lang="de-DE" dirty="0"/>
          </a:p>
          <a:p>
            <a:pPr marL="742950" lvl="1" indent="-285750">
              <a:buFont typeface="Arial" panose="020B0604020202020204" pitchFamily="34" charset="0"/>
              <a:buChar char="•"/>
            </a:pPr>
            <a:r>
              <a:rPr lang="en-US" dirty="0"/>
              <a:t>A trade war can arise if each country has an incentive to introduce restrictions, regardless of what the other country does.</a:t>
            </a:r>
          </a:p>
          <a:p>
            <a:pPr marL="285750" indent="-285750">
              <a:buFont typeface="Arial" panose="020B0604020202020204" pitchFamily="34" charset="0"/>
              <a:buChar char="•"/>
            </a:pPr>
            <a:endParaRPr lang="en-US" dirty="0"/>
          </a:p>
          <a:p>
            <a:pPr marL="1200150" lvl="2" indent="-285750">
              <a:buFont typeface="Arial" panose="020B0604020202020204" pitchFamily="34" charset="0"/>
              <a:buChar char="•"/>
            </a:pPr>
            <a:r>
              <a:rPr lang="en-US" dirty="0"/>
              <a:t>This can lead to the result that each country introduces restrictions, although it would be in the interest of all countries to achieve the situation of free trade.</a:t>
            </a:r>
          </a:p>
          <a:p>
            <a:pPr marL="285750" indent="-285750">
              <a:buFont typeface="Arial" panose="020B0604020202020204" pitchFamily="34" charset="0"/>
              <a:buChar char="•"/>
            </a:pPr>
            <a:endParaRPr lang="en-US" dirty="0"/>
          </a:p>
          <a:p>
            <a:pPr marL="1657350" lvl="3" indent="-285750">
              <a:buFont typeface="Arial" panose="020B0604020202020204" pitchFamily="34" charset="0"/>
              <a:buChar char="•"/>
            </a:pPr>
            <a:r>
              <a:rPr lang="en-US" dirty="0"/>
              <a:t>The trading partners need an agreement that prevents trade restrictions.</a:t>
            </a:r>
            <a:endParaRPr lang="de-DE" dirty="0"/>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26654116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ihandform 1"/>
          <p:cNvSpPr/>
          <p:nvPr/>
        </p:nvSpPr>
        <p:spPr>
          <a:xfrm>
            <a:off x="3128947" y="110939"/>
            <a:ext cx="7552944" cy="46384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ctr" anchorCtr="0" compatLnSpc="1">
            <a:spAutoFit/>
          </a:bodyPr>
          <a:lstStyle/>
          <a:p>
            <a:pP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400" b="1" dirty="0">
                <a:solidFill>
                  <a:srgbClr val="000000"/>
                </a:solidFill>
                <a:latin typeface="Times New Roman" pitchFamily="18"/>
                <a:ea typeface="Droid Sans Fallback" pitchFamily="2"/>
                <a:cs typeface="Lohit Hindi" pitchFamily="2"/>
              </a:rPr>
              <a:t>Prisoners Dilemma</a:t>
            </a:r>
          </a:p>
        </p:txBody>
      </p:sp>
      <p:sp>
        <p:nvSpPr>
          <p:cNvPr id="4" name="Rechteck 3">
            <a:extLst>
              <a:ext uri="{FF2B5EF4-FFF2-40B4-BE49-F238E27FC236}">
                <a16:creationId xmlns:a16="http://schemas.microsoft.com/office/drawing/2014/main" id="{4A66C56B-64CC-49B0-93F6-74525A94A2FB}"/>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Freihandform 2">
            <a:extLst>
              <a:ext uri="{FF2B5EF4-FFF2-40B4-BE49-F238E27FC236}">
                <a16:creationId xmlns:a16="http://schemas.microsoft.com/office/drawing/2014/main" id="{491EF89A-E9C3-643F-BB48-929F9CC9691A}"/>
              </a:ext>
            </a:extLst>
          </p:cNvPr>
          <p:cNvSpPr/>
          <p:nvPr/>
        </p:nvSpPr>
        <p:spPr>
          <a:xfrm>
            <a:off x="347371" y="660421"/>
            <a:ext cx="11134646" cy="547143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a:p>
            <a:pPr marL="1257300" lvl="2" indent="-342900">
              <a:buFont typeface="Wingdings" panose="05000000000000000000" pitchFamily="2" charset="2"/>
              <a:buChar char="Ø"/>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US" sz="2000" dirty="0">
                <a:solidFill>
                  <a:srgbClr val="000000"/>
                </a:solidFill>
                <a:latin typeface="Times New Roman" pitchFamily="18"/>
                <a:ea typeface="Droid Sans Fallback" pitchFamily="2"/>
                <a:cs typeface="Lohit Hindi" pitchFamily="2"/>
              </a:rPr>
              <a:t>An excellent example of how to make money with the game-theoretical understanding of the prisoner's dilemma can be found in the English game show Golden Balls</a:t>
            </a:r>
            <a:endParaRPr lang="de-DE" sz="2000" dirty="0">
              <a:solidFill>
                <a:srgbClr val="000000"/>
              </a:solidFill>
              <a:latin typeface="Times New Roman" pitchFamily="18"/>
              <a:ea typeface="Droid Sans Fallback" pitchFamily="2"/>
              <a:cs typeface="Lohit Hindi" pitchFamily="2"/>
            </a:endParaRPr>
          </a:p>
          <a:p>
            <a:pPr lvl="4">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hlinkClick r:id="rId3"/>
              </a:rPr>
              <a:t>https://www.youtube.com/watch?v=S0qjK3TWZE8</a:t>
            </a:r>
            <a:endParaRPr lang="de-DE" sz="2000" dirty="0">
              <a:solidFill>
                <a:srgbClr val="000000"/>
              </a:solidFill>
              <a:latin typeface="Times New Roman" pitchFamily="18"/>
              <a:ea typeface="Droid Sans Fallback" pitchFamily="2"/>
              <a:cs typeface="Lohit Hindi" pitchFamily="2"/>
            </a:endParaRPr>
          </a:p>
          <a:p>
            <a:pPr lvl="4">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a:p>
            <a:pPr marL="1257300" lvl="2" indent="-342900">
              <a:buFont typeface="Wingdings" panose="05000000000000000000" pitchFamily="2" charset="2"/>
              <a:buChar char="Ø"/>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Tatort</a:t>
            </a:r>
          </a:p>
          <a:p>
            <a:pPr lvl="3">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						„Wir – Ihr – Sie“ </a:t>
            </a:r>
          </a:p>
          <a:p>
            <a:pPr lvl="3">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a:p>
            <a:pPr lvl="3">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hlinkClick r:id="rId4"/>
              </a:rPr>
              <a:t>https://www.daserste.de/unterhaltung/krimi/tatort/sendung/wir-ihr-sie-104.html</a:t>
            </a:r>
            <a:endParaRPr lang="de-DE" sz="2000" dirty="0">
              <a:solidFill>
                <a:srgbClr val="000000"/>
              </a:solidFill>
              <a:latin typeface="Times New Roman" pitchFamily="18"/>
              <a:ea typeface="Droid Sans Fallback" pitchFamily="2"/>
              <a:cs typeface="Lohit Hindi" pitchFamily="2"/>
            </a:endParaRPr>
          </a:p>
          <a:p>
            <a:pPr lvl="3">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		</a:t>
            </a: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de-DE" sz="2000" dirty="0">
                <a:solidFill>
                  <a:srgbClr val="000000"/>
                </a:solidFill>
                <a:latin typeface="Times New Roman" pitchFamily="18"/>
                <a:ea typeface="Droid Sans Fallback" pitchFamily="2"/>
                <a:cs typeface="Lohit Hindi" pitchFamily="2"/>
              </a:rPr>
              <a:t>		</a:t>
            </a: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a:p>
            <a:pPr lvl="2">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de-DE" sz="2000" dirty="0">
              <a:solidFill>
                <a:srgbClr val="000000"/>
              </a:solidFill>
              <a:latin typeface="Times New Roman" pitchFamily="18"/>
              <a:ea typeface="Droid Sans Fallback" pitchFamily="2"/>
              <a:cs typeface="Lohit Hindi" pitchFamily="2"/>
            </a:endParaRPr>
          </a:p>
        </p:txBody>
      </p:sp>
    </p:spTree>
    <p:extLst>
      <p:ext uri="{BB962C8B-B14F-4D97-AF65-F5344CB8AC3E}">
        <p14:creationId xmlns:p14="http://schemas.microsoft.com/office/powerpoint/2010/main" val="13360456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51" y="0"/>
            <a:ext cx="12172951" cy="542926"/>
          </a:xfrm>
          <a:prstGeom prst="rect">
            <a:avLst/>
          </a:prstGeom>
          <a:noFill/>
        </p:spPr>
        <p:txBody>
          <a:bodyPr wrap="square" rtlCol="0">
            <a:noAutofit/>
          </a:bodyPr>
          <a:lstStyle/>
          <a:p>
            <a:pPr algn="ctr"/>
            <a:r>
              <a:rPr lang="de-DE" sz="2800" b="1" dirty="0">
                <a:latin typeface="Times New Roman" panose="02020603050405020304" pitchFamily="18" charset="0"/>
                <a:cs typeface="Times New Roman" panose="02020603050405020304" pitchFamily="18" charset="0"/>
              </a:rPr>
              <a:t>Trade </a:t>
            </a:r>
            <a:r>
              <a:rPr lang="de-DE" sz="2800" b="1" dirty="0" err="1">
                <a:latin typeface="Times New Roman" panose="02020603050405020304" pitchFamily="18" charset="0"/>
                <a:cs typeface="Times New Roman" panose="02020603050405020304" pitchFamily="18" charset="0"/>
              </a:rPr>
              <a:t>Conflicts</a:t>
            </a:r>
            <a:r>
              <a:rPr lang="de-DE" sz="2800" b="1" dirty="0">
                <a:latin typeface="Times New Roman" panose="02020603050405020304" pitchFamily="18" charset="0"/>
                <a:cs typeface="Times New Roman" panose="02020603050405020304" pitchFamily="18" charset="0"/>
              </a:rPr>
              <a:t>: </a:t>
            </a:r>
            <a:r>
              <a:rPr lang="de-DE" sz="2800" b="1" dirty="0" err="1">
                <a:latin typeface="Times New Roman" panose="02020603050405020304" pitchFamily="18" charset="0"/>
                <a:cs typeface="Times New Roman" panose="02020603050405020304" pitchFamily="18" charset="0"/>
              </a:rPr>
              <a:t>Another</a:t>
            </a:r>
            <a:r>
              <a:rPr lang="de-DE" sz="2800" b="1" dirty="0">
                <a:latin typeface="Times New Roman" panose="02020603050405020304" pitchFamily="18" charset="0"/>
                <a:cs typeface="Times New Roman" panose="02020603050405020304" pitchFamily="18" charset="0"/>
              </a:rPr>
              <a:t> Approach!</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2" y="542926"/>
            <a:ext cx="12172951" cy="6055973"/>
          </a:xfrm>
          <a:prstGeom prst="rect">
            <a:avLst/>
          </a:prstGeom>
          <a:noFill/>
        </p:spPr>
        <p:txBody>
          <a:bodyPr wrap="square" rtlCol="0">
            <a:noAutofit/>
          </a:bodyPr>
          <a:lstStyle/>
          <a:p>
            <a:r>
              <a:rPr lang="en-US" dirty="0">
                <a:latin typeface="Times New Roman" panose="02020603050405020304" pitchFamily="18" charset="0"/>
                <a:cs typeface="Times New Roman" panose="02020603050405020304" pitchFamily="18" charset="0"/>
              </a:rPr>
              <a:t>There does not always have to be a clear balance or the possibility of a pareto-better state.</a:t>
            </a:r>
            <a:endParaRPr lang="de-DE" dirty="0">
              <a:latin typeface="Times New Roman" panose="02020603050405020304" pitchFamily="18" charset="0"/>
              <a:cs typeface="Times New Roman" panose="02020603050405020304" pitchFamily="18" charset="0"/>
            </a:endParaRPr>
          </a:p>
          <a:p>
            <a:endParaRPr lang="de-DE" dirty="0">
              <a:latin typeface="Times New Roman" panose="02020603050405020304" pitchFamily="18" charset="0"/>
              <a:cs typeface="Times New Roman" panose="02020603050405020304" pitchFamily="18" charset="0"/>
            </a:endParaRPr>
          </a:p>
          <a:p>
            <a:r>
              <a:rPr lang="de-DE" sz="2400" dirty="0" err="1">
                <a:latin typeface="Times New Roman" panose="02020603050405020304" pitchFamily="18" charset="0"/>
                <a:cs typeface="Times New Roman" panose="02020603050405020304" pitchFamily="18" charset="0"/>
              </a:rPr>
              <a:t>Example</a:t>
            </a:r>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en-US" sz="1600" dirty="0">
                <a:latin typeface="Times New Roman" panose="02020603050405020304" pitchFamily="18" charset="0"/>
                <a:cs typeface="Times New Roman" panose="02020603050405020304" pitchFamily="18" charset="0"/>
              </a:rPr>
              <a:t>See</a:t>
            </a:r>
          </a:p>
          <a:p>
            <a:r>
              <a:rPr lang="de-DE" sz="1600" b="1" i="0" dirty="0">
                <a:solidFill>
                  <a:srgbClr val="000000"/>
                </a:solidFill>
                <a:effectLst/>
                <a:latin typeface="Times New Roman" panose="02020603050405020304" pitchFamily="18" charset="0"/>
                <a:hlinkClick r:id="rId2"/>
              </a:rPr>
              <a:t>Internationale Handelskonflikte: eine verhaltensökonomische Analyse</a:t>
            </a:r>
            <a:endParaRPr lang="de-DE" sz="1600" dirty="0">
              <a:solidFill>
                <a:srgbClr val="000000"/>
              </a:solidFill>
              <a:latin typeface="Times New Roman" panose="02020603050405020304" pitchFamily="18" charset="0"/>
            </a:endParaRPr>
          </a:p>
          <a:p>
            <a:r>
              <a:rPr lang="de-DE" sz="1600" b="0" i="1">
                <a:solidFill>
                  <a:srgbClr val="000000"/>
                </a:solidFill>
                <a:effectLst/>
                <a:latin typeface="Times New Roman" panose="02020603050405020304" pitchFamily="18" charset="0"/>
              </a:rPr>
              <a:t>(</a:t>
            </a:r>
            <a:r>
              <a:rPr lang="de-DE" sz="1600" b="0" i="1" dirty="0">
                <a:solidFill>
                  <a:srgbClr val="000000"/>
                </a:solidFill>
                <a:effectLst/>
                <a:latin typeface="Times New Roman" panose="02020603050405020304" pitchFamily="18" charset="0"/>
              </a:rPr>
              <a:t>2024 Köster, Bernhard und Mühe, </a:t>
            </a:r>
            <a:r>
              <a:rPr lang="de-DE" sz="1600" b="0" i="1">
                <a:solidFill>
                  <a:srgbClr val="000000"/>
                </a:solidFill>
                <a:effectLst/>
                <a:latin typeface="Times New Roman" panose="02020603050405020304" pitchFamily="18" charset="0"/>
              </a:rPr>
              <a:t>Felix)</a:t>
            </a:r>
            <a:endParaRPr lang="de-DE" sz="1600" dirty="0">
              <a:solidFill>
                <a:srgbClr val="000000"/>
              </a:solidFill>
              <a:latin typeface="Times New Roman" panose="02020603050405020304" pitchFamily="18" charset="0"/>
            </a:endParaRPr>
          </a:p>
          <a:p>
            <a:r>
              <a:rPr lang="de-DE" sz="1600" b="0" i="0">
                <a:solidFill>
                  <a:srgbClr val="000000"/>
                </a:solidFill>
                <a:effectLst/>
                <a:latin typeface="Times New Roman" panose="02020603050405020304" pitchFamily="18" charset="0"/>
              </a:rPr>
              <a:t>WiSt</a:t>
            </a:r>
            <a:r>
              <a:rPr lang="de-DE" sz="1600" b="0" i="0" dirty="0">
                <a:solidFill>
                  <a:srgbClr val="000000"/>
                </a:solidFill>
                <a:effectLst/>
                <a:latin typeface="Times New Roman" panose="02020603050405020304" pitchFamily="18" charset="0"/>
              </a:rPr>
              <a:t> -- Wirtschaftswissenschaftliches Studium, Heft 5-2024, 26 -- 32</a:t>
            </a:r>
            <a:endParaRPr lang="en-US" sz="1600" dirty="0">
              <a:latin typeface="Times New Roman" panose="02020603050405020304" pitchFamily="18" charset="0"/>
              <a:cs typeface="Times New Roman" panose="02020603050405020304" pitchFamily="18" charset="0"/>
            </a:endParaRPr>
          </a:p>
        </p:txBody>
      </p:sp>
      <p:graphicFrame>
        <p:nvGraphicFramePr>
          <p:cNvPr id="4" name="Tabelle 3"/>
          <p:cNvGraphicFramePr>
            <a:graphicFrameLocks noGrp="1"/>
          </p:cNvGraphicFramePr>
          <p:nvPr/>
        </p:nvGraphicFramePr>
        <p:xfrm>
          <a:off x="561605" y="1859636"/>
          <a:ext cx="8128000" cy="201012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802306917"/>
                    </a:ext>
                  </a:extLst>
                </a:gridCol>
                <a:gridCol w="2032000">
                  <a:extLst>
                    <a:ext uri="{9D8B030D-6E8A-4147-A177-3AD203B41FA5}">
                      <a16:colId xmlns:a16="http://schemas.microsoft.com/office/drawing/2014/main" val="990537998"/>
                    </a:ext>
                  </a:extLst>
                </a:gridCol>
                <a:gridCol w="2032000">
                  <a:extLst>
                    <a:ext uri="{9D8B030D-6E8A-4147-A177-3AD203B41FA5}">
                      <a16:colId xmlns:a16="http://schemas.microsoft.com/office/drawing/2014/main" val="3576256599"/>
                    </a:ext>
                  </a:extLst>
                </a:gridCol>
                <a:gridCol w="2032000">
                  <a:extLst>
                    <a:ext uri="{9D8B030D-6E8A-4147-A177-3AD203B41FA5}">
                      <a16:colId xmlns:a16="http://schemas.microsoft.com/office/drawing/2014/main" val="3742254717"/>
                    </a:ext>
                  </a:extLst>
                </a:gridCol>
              </a:tblGrid>
              <a:tr h="502531">
                <a:tc rowSpan="2" gridSpan="2">
                  <a:txBody>
                    <a:bodyPr/>
                    <a:lstStyle/>
                    <a:p>
                      <a:pPr algn="ctr"/>
                      <a:endParaRPr lang="de-DE" dirty="0"/>
                    </a:p>
                  </a:txBody>
                  <a:tcPr anchor="ctr"/>
                </a:tc>
                <a:tc rowSpan="2" hMerge="1">
                  <a:txBody>
                    <a:bodyPr/>
                    <a:lstStyle/>
                    <a:p>
                      <a:endParaRPr lang="de-DE" dirty="0"/>
                    </a:p>
                  </a:txBody>
                  <a:tcPr/>
                </a:tc>
                <a:tc gridSpan="2">
                  <a:txBody>
                    <a:bodyPr/>
                    <a:lstStyle/>
                    <a:p>
                      <a:pPr algn="ctr"/>
                      <a:r>
                        <a:rPr lang="de-DE" dirty="0"/>
                        <a:t>Country B</a:t>
                      </a:r>
                    </a:p>
                  </a:txBody>
                  <a:tcPr anchor="ctr"/>
                </a:tc>
                <a:tc hMerge="1">
                  <a:txBody>
                    <a:bodyPr/>
                    <a:lstStyle/>
                    <a:p>
                      <a:endParaRPr lang="de-DE" dirty="0"/>
                    </a:p>
                  </a:txBody>
                  <a:tcPr/>
                </a:tc>
                <a:extLst>
                  <a:ext uri="{0D108BD9-81ED-4DB2-BD59-A6C34878D82A}">
                    <a16:rowId xmlns:a16="http://schemas.microsoft.com/office/drawing/2014/main" val="2084046840"/>
                  </a:ext>
                </a:extLst>
              </a:tr>
              <a:tr h="502531">
                <a:tc gridSpan="2" vMerge="1">
                  <a:txBody>
                    <a:bodyPr/>
                    <a:lstStyle/>
                    <a:p>
                      <a:endParaRPr lang="de-DE"/>
                    </a:p>
                  </a:txBody>
                  <a:tcPr/>
                </a:tc>
                <a:tc hMerge="1" vMerge="1">
                  <a:txBody>
                    <a:bodyPr/>
                    <a:lstStyle/>
                    <a:p>
                      <a:endParaRPr lang="de-DE" dirty="0"/>
                    </a:p>
                  </a:txBody>
                  <a:tcPr/>
                </a:tc>
                <a:tc>
                  <a:txBody>
                    <a:bodyPr/>
                    <a:lstStyle/>
                    <a:p>
                      <a:pPr algn="ctr"/>
                      <a:r>
                        <a:rPr lang="de-DE" dirty="0" err="1"/>
                        <a:t>Accept</a:t>
                      </a:r>
                      <a:r>
                        <a:rPr lang="de-DE" dirty="0"/>
                        <a:t> </a:t>
                      </a:r>
                      <a:r>
                        <a:rPr lang="de-DE" dirty="0" err="1"/>
                        <a:t>given</a:t>
                      </a:r>
                      <a:r>
                        <a:rPr lang="de-DE" dirty="0"/>
                        <a:t> </a:t>
                      </a:r>
                      <a:r>
                        <a:rPr lang="de-DE" dirty="0" err="1"/>
                        <a:t>rule</a:t>
                      </a:r>
                      <a:endParaRPr lang="de-DE" dirty="0"/>
                    </a:p>
                  </a:txBody>
                  <a:tcPr anchor="ctr"/>
                </a:tc>
                <a:tc>
                  <a:txBody>
                    <a:bodyPr/>
                    <a:lstStyle/>
                    <a:p>
                      <a:pPr algn="ctr"/>
                      <a:r>
                        <a:rPr lang="de-DE" dirty="0"/>
                        <a:t>Setting </a:t>
                      </a:r>
                      <a:r>
                        <a:rPr lang="de-DE" dirty="0" err="1"/>
                        <a:t>new</a:t>
                      </a:r>
                      <a:r>
                        <a:rPr lang="de-DE" dirty="0"/>
                        <a:t> </a:t>
                      </a:r>
                      <a:r>
                        <a:rPr lang="de-DE" dirty="0" err="1"/>
                        <a:t>rule</a:t>
                      </a:r>
                      <a:endParaRPr lang="de-DE" dirty="0"/>
                    </a:p>
                  </a:txBody>
                  <a:tcPr anchor="ctr"/>
                </a:tc>
                <a:extLst>
                  <a:ext uri="{0D108BD9-81ED-4DB2-BD59-A6C34878D82A}">
                    <a16:rowId xmlns:a16="http://schemas.microsoft.com/office/drawing/2014/main" val="1771757195"/>
                  </a:ext>
                </a:extLst>
              </a:tr>
              <a:tr h="502531">
                <a:tc rowSpan="2">
                  <a:txBody>
                    <a:bodyPr/>
                    <a:lstStyle/>
                    <a:p>
                      <a:pPr algn="ctr"/>
                      <a:r>
                        <a:rPr lang="de-DE" dirty="0"/>
                        <a:t>Country A</a:t>
                      </a:r>
                    </a:p>
                  </a:txBody>
                  <a:tcPr anchor="ctr"/>
                </a:tc>
                <a:tc>
                  <a:txBody>
                    <a:bodyPr/>
                    <a:lstStyle/>
                    <a:p>
                      <a:pPr algn="ctr"/>
                      <a:r>
                        <a:rPr lang="de-DE" dirty="0" err="1"/>
                        <a:t>Accept</a:t>
                      </a:r>
                      <a:r>
                        <a:rPr lang="de-DE" dirty="0"/>
                        <a:t> </a:t>
                      </a:r>
                      <a:r>
                        <a:rPr lang="de-DE" dirty="0" err="1"/>
                        <a:t>given</a:t>
                      </a:r>
                      <a:r>
                        <a:rPr lang="de-DE" dirty="0"/>
                        <a:t> </a:t>
                      </a:r>
                      <a:r>
                        <a:rPr lang="de-DE" dirty="0" err="1"/>
                        <a:t>rule</a:t>
                      </a:r>
                      <a:endParaRPr lang="de-DE" dirty="0"/>
                    </a:p>
                  </a:txBody>
                  <a:tcPr anchor="ctr"/>
                </a:tc>
                <a:tc>
                  <a:txBody>
                    <a:bodyPr/>
                    <a:lstStyle/>
                    <a:p>
                      <a:pPr algn="ctr"/>
                      <a:r>
                        <a:rPr lang="de-DE" dirty="0"/>
                        <a:t>( 4 , 4 )</a:t>
                      </a:r>
                    </a:p>
                  </a:txBody>
                  <a:tcPr anchor="ctr"/>
                </a:tc>
                <a:tc>
                  <a:txBody>
                    <a:bodyPr/>
                    <a:lstStyle/>
                    <a:p>
                      <a:pPr algn="ctr"/>
                      <a:r>
                        <a:rPr lang="de-DE" dirty="0"/>
                        <a:t>( 2 , 8 )</a:t>
                      </a:r>
                    </a:p>
                  </a:txBody>
                  <a:tcPr anchor="ctr"/>
                </a:tc>
                <a:extLst>
                  <a:ext uri="{0D108BD9-81ED-4DB2-BD59-A6C34878D82A}">
                    <a16:rowId xmlns:a16="http://schemas.microsoft.com/office/drawing/2014/main" val="1083082053"/>
                  </a:ext>
                </a:extLst>
              </a:tr>
              <a:tr h="502531">
                <a:tc vMerge="1">
                  <a:txBody>
                    <a:bodyPr/>
                    <a:lstStyle/>
                    <a:p>
                      <a:endParaRPr lang="de-DE" dirty="0"/>
                    </a:p>
                  </a:txBody>
                  <a:tcPr/>
                </a:tc>
                <a:tc>
                  <a:txBody>
                    <a:bodyPr/>
                    <a:lstStyle/>
                    <a:p>
                      <a:pPr algn="ctr"/>
                      <a:r>
                        <a:rPr lang="de-DE" dirty="0"/>
                        <a:t>Setting </a:t>
                      </a:r>
                      <a:r>
                        <a:rPr lang="de-DE" dirty="0" err="1"/>
                        <a:t>new</a:t>
                      </a:r>
                      <a:r>
                        <a:rPr lang="de-DE" dirty="0"/>
                        <a:t> </a:t>
                      </a:r>
                      <a:r>
                        <a:rPr lang="de-DE" dirty="0" err="1"/>
                        <a:t>rule</a:t>
                      </a:r>
                      <a:endParaRPr lang="de-DE" dirty="0"/>
                    </a:p>
                  </a:txBody>
                  <a:tcPr anchor="ctr"/>
                </a:tc>
                <a:tc>
                  <a:txBody>
                    <a:bodyPr/>
                    <a:lstStyle/>
                    <a:p>
                      <a:pPr algn="ctr"/>
                      <a:r>
                        <a:rPr lang="de-DE" dirty="0"/>
                        <a:t>( 10 , 0 )</a:t>
                      </a:r>
                    </a:p>
                  </a:txBody>
                  <a:tcPr anchor="ctr"/>
                </a:tc>
                <a:tc>
                  <a:txBody>
                    <a:bodyPr/>
                    <a:lstStyle/>
                    <a:p>
                      <a:pPr algn="ctr"/>
                      <a:r>
                        <a:rPr lang="de-DE" dirty="0"/>
                        <a:t>( -2 ,- 4 )</a:t>
                      </a:r>
                    </a:p>
                  </a:txBody>
                  <a:tcPr anchor="ctr"/>
                </a:tc>
                <a:extLst>
                  <a:ext uri="{0D108BD9-81ED-4DB2-BD59-A6C34878D82A}">
                    <a16:rowId xmlns:a16="http://schemas.microsoft.com/office/drawing/2014/main" val="3239020616"/>
                  </a:ext>
                </a:extLst>
              </a:tr>
            </a:tbl>
          </a:graphicData>
        </a:graphic>
      </p:graphicFrame>
      <p:sp>
        <p:nvSpPr>
          <p:cNvPr id="5" name="Rechteck 4">
            <a:extLst>
              <a:ext uri="{FF2B5EF4-FFF2-40B4-BE49-F238E27FC236}">
                <a16:creationId xmlns:a16="http://schemas.microsoft.com/office/drawing/2014/main" id="{CAAA050C-62F8-4801-9F0E-1A600FE6515E}"/>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1920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F2E3A-0CAA-87AA-835E-728CE64181A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870B44B-7779-1F47-D8AA-3FFB24DFD1B7}"/>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Economies of Scale and Trade</a:t>
            </a:r>
          </a:p>
        </p:txBody>
      </p:sp>
      <p:sp>
        <p:nvSpPr>
          <p:cNvPr id="9" name="Textfeld 8">
            <a:extLst>
              <a:ext uri="{FF2B5EF4-FFF2-40B4-BE49-F238E27FC236}">
                <a16:creationId xmlns:a16="http://schemas.microsoft.com/office/drawing/2014/main" id="{3E520E58-98FF-8227-6EF1-D44223F0FBFF}"/>
              </a:ext>
            </a:extLst>
          </p:cNvPr>
          <p:cNvSpPr txBox="1"/>
          <p:nvPr/>
        </p:nvSpPr>
        <p:spPr>
          <a:xfrm>
            <a:off x="80682" y="404663"/>
            <a:ext cx="11567032" cy="2216575"/>
          </a:xfrm>
          <a:prstGeom prst="rect">
            <a:avLst/>
          </a:prstGeom>
          <a:noFill/>
        </p:spPr>
        <p:txBody>
          <a:bodyPr wrap="square" rtlCol="0">
            <a:noAutofit/>
          </a:bodyPr>
          <a:lstStyle/>
          <a:p>
            <a:pPr marL="342900" indent="-342900">
              <a:buFont typeface="Arial" panose="020B0604020202020204" pitchFamily="34" charset="0"/>
              <a:buChar char="•"/>
            </a:pPr>
            <a:r>
              <a:rPr lang="en-US" sz="2000" dirty="0"/>
              <a:t>Consumers have a preference for the differentiation of a product (variants of a product)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Each country </a:t>
            </a:r>
            <a:r>
              <a:rPr lang="en-US" sz="2000" dirty="0" err="1"/>
              <a:t>specialises</a:t>
            </a:r>
            <a:r>
              <a:rPr lang="en-US" sz="2000" dirty="0"/>
              <a:t> in one product variant, produces the entire demand for the global market and uses its resources for this.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Due to the increasing economies of scale, the average production costs for each country fall</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r>
              <a:rPr lang="en-US" sz="2000" dirty="0"/>
              <a:t>		</a:t>
            </a:r>
            <a:endParaRPr lang="de-DE" sz="2400" dirty="0"/>
          </a:p>
          <a:p>
            <a:endParaRPr lang="de-DE" sz="2000" dirty="0"/>
          </a:p>
        </p:txBody>
      </p:sp>
      <p:sp>
        <p:nvSpPr>
          <p:cNvPr id="12" name="Rechteck 11">
            <a:extLst>
              <a:ext uri="{FF2B5EF4-FFF2-40B4-BE49-F238E27FC236}">
                <a16:creationId xmlns:a16="http://schemas.microsoft.com/office/drawing/2014/main" id="{DCD81862-8356-B2FF-6AF6-5EBA31C135A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0E64957A-C806-B278-2127-6251F36E9B43}"/>
              </a:ext>
            </a:extLst>
          </p:cNvPr>
          <p:cNvSpPr txBox="1"/>
          <p:nvPr/>
        </p:nvSpPr>
        <p:spPr>
          <a:xfrm>
            <a:off x="80682" y="2880169"/>
            <a:ext cx="8312204" cy="3416320"/>
          </a:xfrm>
          <a:prstGeom prst="rect">
            <a:avLst/>
          </a:prstGeom>
          <a:noFill/>
        </p:spPr>
        <p:txBody>
          <a:bodyPr wrap="square">
            <a:spAutoFit/>
          </a:bodyPr>
          <a:lstStyle/>
          <a:p>
            <a:r>
              <a:rPr lang="en-US" sz="1800" b="1" dirty="0"/>
              <a:t>Consequences:</a:t>
            </a:r>
          </a:p>
          <a:p>
            <a:endParaRPr lang="en-US" sz="1800" dirty="0"/>
          </a:p>
          <a:p>
            <a:pPr marL="285750" indent="-285750">
              <a:buFont typeface="Arial" panose="020B0604020202020204" pitchFamily="34" charset="0"/>
              <a:buChar char="•"/>
            </a:pPr>
            <a:r>
              <a:rPr lang="en-US" sz="1800" dirty="0"/>
              <a:t>Each country has </a:t>
            </a:r>
            <a:r>
              <a:rPr lang="en-US" sz="1800" dirty="0" err="1"/>
              <a:t>specialised</a:t>
            </a:r>
            <a:r>
              <a:rPr lang="en-US" sz="1800" dirty="0"/>
              <a:t>, but the number of product variants on the world market has not decreased.</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Overall, global production is produced at lower average costs than when individual countries are self-sufficient and producers can exploit economies of scale</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Due to the economies of scale, a country </a:t>
            </a:r>
            <a:r>
              <a:rPr lang="en-US" sz="1800" dirty="0" err="1"/>
              <a:t>specialises</a:t>
            </a:r>
            <a:r>
              <a:rPr lang="en-US" sz="1800" dirty="0"/>
              <a:t> in the production of some products and imports the others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r>
              <a:rPr lang="en-US" sz="1800" dirty="0"/>
              <a:t>Trade also takes place between countries with comparable production conditions</a:t>
            </a:r>
            <a:endParaRPr lang="de-DE" sz="2000" dirty="0"/>
          </a:p>
        </p:txBody>
      </p:sp>
    </p:spTree>
    <p:extLst>
      <p:ext uri="{BB962C8B-B14F-4D97-AF65-F5344CB8AC3E}">
        <p14:creationId xmlns:p14="http://schemas.microsoft.com/office/powerpoint/2010/main" val="20097579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3C40C-C68B-F6DD-EFA8-07B90DFB034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5DC0E0E-89B3-42FB-8472-6E603BD6C631}"/>
              </a:ext>
            </a:extLst>
          </p:cNvPr>
          <p:cNvSpPr txBox="1">
            <a:spLocks/>
          </p:cNvSpPr>
          <p:nvPr/>
        </p:nvSpPr>
        <p:spPr>
          <a:xfrm>
            <a:off x="-197223" y="-40442"/>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Internal and External Economies of Scale</a:t>
            </a:r>
          </a:p>
        </p:txBody>
      </p:sp>
      <p:sp>
        <p:nvSpPr>
          <p:cNvPr id="9" name="Textfeld 8">
            <a:extLst>
              <a:ext uri="{FF2B5EF4-FFF2-40B4-BE49-F238E27FC236}">
                <a16:creationId xmlns:a16="http://schemas.microsoft.com/office/drawing/2014/main" id="{B3C4C0F8-5E59-BA6D-5544-DE2FB92A36F5}"/>
              </a:ext>
            </a:extLst>
          </p:cNvPr>
          <p:cNvSpPr txBox="1"/>
          <p:nvPr/>
        </p:nvSpPr>
        <p:spPr>
          <a:xfrm>
            <a:off x="0" y="777885"/>
            <a:ext cx="7433534" cy="5967972"/>
          </a:xfrm>
          <a:prstGeom prst="rect">
            <a:avLst/>
          </a:prstGeom>
          <a:noFill/>
        </p:spPr>
        <p:txBody>
          <a:bodyPr wrap="square" rtlCol="0">
            <a:noAutofit/>
          </a:bodyPr>
          <a:lstStyle/>
          <a:p>
            <a:r>
              <a:rPr lang="en-US" sz="2000" b="1" dirty="0"/>
              <a:t>Internal economies of scale:</a:t>
            </a:r>
            <a:r>
              <a:rPr lang="en-US" sz="2000" dirty="0"/>
              <a:t>	</a:t>
            </a:r>
          </a:p>
          <a:p>
            <a:pPr marL="342900" indent="-342900">
              <a:buFont typeface="Arial" panose="020B0604020202020204" pitchFamily="34" charset="0"/>
              <a:buChar char="•"/>
            </a:pPr>
            <a:r>
              <a:rPr lang="en-US" sz="2000" dirty="0"/>
              <a:t>Average costs fall due to the size of the company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Due to high fixed costs, a certain size is necessary for efficient production (e.g. car sector/pharmaceutical sector)</a:t>
            </a:r>
          </a:p>
          <a:p>
            <a:pPr marL="342900" indent="-342900">
              <a:buFont typeface="Arial" panose="020B0604020202020204" pitchFamily="34" charset="0"/>
              <a:buChar char="•"/>
            </a:pPr>
            <a:r>
              <a:rPr lang="en-US" sz="2000" dirty="0"/>
              <a:t>Large companies produce differentiated products for which prices can vary.</a:t>
            </a:r>
          </a:p>
          <a:p>
            <a:endParaRPr lang="en-US" sz="2000" dirty="0"/>
          </a:p>
          <a:p>
            <a:r>
              <a:rPr lang="en-US" sz="2000" dirty="0"/>
              <a:t>Competition under monopolistic competition</a:t>
            </a:r>
          </a:p>
          <a:p>
            <a:endParaRPr lang="en-US" sz="2000" dirty="0"/>
          </a:p>
          <a:p>
            <a:r>
              <a:rPr lang="en-US" sz="2000" b="1" dirty="0"/>
              <a:t>External economies of scale:</a:t>
            </a:r>
            <a:r>
              <a:rPr lang="en-US" sz="2000" dirty="0"/>
              <a:t>	</a:t>
            </a:r>
          </a:p>
          <a:p>
            <a:pPr marL="342900" indent="-342900">
              <a:buFont typeface="Arial" panose="020B0604020202020204" pitchFamily="34" charset="0"/>
              <a:buChar char="•"/>
            </a:pPr>
            <a:r>
              <a:rPr lang="en-US" sz="2000" dirty="0"/>
              <a:t>Average costs fall due to the number of companies (depend on the size of the industrial sector)</a:t>
            </a:r>
          </a:p>
          <a:p>
            <a:pPr marL="342900" indent="-342900">
              <a:buFont typeface="Arial" panose="020B0604020202020204" pitchFamily="34" charset="0"/>
              <a:buChar char="•"/>
            </a:pPr>
            <a:r>
              <a:rPr lang="en-US" sz="2000" dirty="0"/>
              <a:t>In principle, small companies that offer the same product under </a:t>
            </a:r>
            <a:r>
              <a:rPr lang="en-US" sz="2000" dirty="0" err="1"/>
              <a:t>favourable</a:t>
            </a:r>
            <a:r>
              <a:rPr lang="en-US" sz="2000" dirty="0"/>
              <a:t> conditions (geography/tax environment) at the same price (clustering of suppliers/e.g. souvenir shops or start-ups for similar products)</a:t>
            </a:r>
          </a:p>
          <a:p>
            <a:pPr marL="342900" indent="-342900">
              <a:buFont typeface="Arial" panose="020B0604020202020204" pitchFamily="34" charset="0"/>
              <a:buChar char="•"/>
            </a:pPr>
            <a:r>
              <a:rPr lang="en-US" sz="2000" dirty="0"/>
              <a:t>Competition under perfect competition</a:t>
            </a:r>
            <a:endParaRPr lang="de-DE" sz="2000" dirty="0"/>
          </a:p>
          <a:p>
            <a:endParaRPr lang="de-DE" sz="2000" dirty="0"/>
          </a:p>
        </p:txBody>
      </p:sp>
      <p:sp>
        <p:nvSpPr>
          <p:cNvPr id="10" name="Rechteck 9">
            <a:extLst>
              <a:ext uri="{FF2B5EF4-FFF2-40B4-BE49-F238E27FC236}">
                <a16:creationId xmlns:a16="http://schemas.microsoft.com/office/drawing/2014/main" id="{E78767AE-A098-A96E-5DB2-79E6B94F0703}"/>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137567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9B0E20-7626-9E03-31FD-6630EE593045}"/>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7687E71-DDE7-720B-6DB3-B8BB04F6EA58}"/>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Internal Economies of Scale</a:t>
            </a:r>
          </a:p>
        </p:txBody>
      </p:sp>
      <p:sp>
        <p:nvSpPr>
          <p:cNvPr id="9" name="Textfeld 8">
            <a:extLst>
              <a:ext uri="{FF2B5EF4-FFF2-40B4-BE49-F238E27FC236}">
                <a16:creationId xmlns:a16="http://schemas.microsoft.com/office/drawing/2014/main" id="{E0C1B830-5859-70C5-6BC0-0CBA23F72139}"/>
              </a:ext>
            </a:extLst>
          </p:cNvPr>
          <p:cNvSpPr txBox="1"/>
          <p:nvPr/>
        </p:nvSpPr>
        <p:spPr>
          <a:xfrm>
            <a:off x="631116" y="868985"/>
            <a:ext cx="6947647" cy="5519638"/>
          </a:xfrm>
          <a:prstGeom prst="rect">
            <a:avLst/>
          </a:prstGeom>
          <a:noFill/>
        </p:spPr>
        <p:txBody>
          <a:bodyPr wrap="square" rtlCol="0">
            <a:noAutofit/>
          </a:bodyPr>
          <a:lstStyle/>
          <a:p>
            <a:pPr algn="ctr"/>
            <a:r>
              <a:rPr lang="de-DE" sz="2400" b="1" dirty="0" err="1"/>
              <a:t>Cost</a:t>
            </a:r>
            <a:r>
              <a:rPr lang="de-DE" sz="2400" b="1" dirty="0"/>
              <a:t> </a:t>
            </a:r>
            <a:r>
              <a:rPr lang="de-DE" sz="2400" b="1" dirty="0" err="1"/>
              <a:t>function</a:t>
            </a:r>
            <a:r>
              <a:rPr lang="de-DE" sz="2400" b="1" dirty="0"/>
              <a:t>:</a:t>
            </a:r>
          </a:p>
          <a:p>
            <a:endParaRPr lang="de-DE" sz="2400" dirty="0"/>
          </a:p>
          <a:p>
            <a:r>
              <a:rPr lang="de-DE" sz="2400" dirty="0"/>
              <a:t>Costs = Fixed </a:t>
            </a:r>
            <a:r>
              <a:rPr lang="de-DE" sz="2400" dirty="0" err="1"/>
              <a:t>costs</a:t>
            </a:r>
            <a:r>
              <a:rPr lang="de-DE" sz="2400" dirty="0"/>
              <a:t> + variable </a:t>
            </a:r>
            <a:r>
              <a:rPr lang="de-DE" sz="2400" dirty="0" err="1"/>
              <a:t>costs</a:t>
            </a:r>
            <a:endParaRPr lang="de-DE" sz="2400" dirty="0"/>
          </a:p>
          <a:p>
            <a:endParaRPr lang="de-DE" sz="2400" dirty="0"/>
          </a:p>
          <a:p>
            <a:pPr algn="ctr"/>
            <a:r>
              <a:rPr lang="de-DE" sz="2400" b="1" dirty="0"/>
              <a:t>K(x)=</a:t>
            </a:r>
            <a:r>
              <a:rPr lang="de-DE" sz="2400" b="1" dirty="0" err="1"/>
              <a:t>KF+k∙x</a:t>
            </a:r>
            <a:endParaRPr lang="de-DE" sz="2400" b="1" dirty="0"/>
          </a:p>
          <a:p>
            <a:pPr algn="ctr"/>
            <a:endParaRPr lang="de-DE" sz="2400" dirty="0"/>
          </a:p>
          <a:p>
            <a:r>
              <a:rPr lang="de-DE" sz="2400" dirty="0"/>
              <a:t>Average </a:t>
            </a:r>
            <a:r>
              <a:rPr lang="de-DE" sz="2400" dirty="0" err="1"/>
              <a:t>costs</a:t>
            </a:r>
            <a:r>
              <a:rPr lang="de-DE" sz="2400" dirty="0"/>
              <a:t> =</a:t>
            </a:r>
          </a:p>
          <a:p>
            <a:endParaRPr lang="de-DE" sz="2400" dirty="0"/>
          </a:p>
          <a:p>
            <a:pPr algn="ctr"/>
            <a:r>
              <a:rPr lang="de-DE" sz="2400" b="1" dirty="0"/>
              <a:t>DK(x)=KF/</a:t>
            </a:r>
            <a:r>
              <a:rPr lang="de-DE" sz="2400" b="1" dirty="0" err="1"/>
              <a:t>x+k</a:t>
            </a:r>
            <a:endParaRPr lang="de-DE" sz="2400" b="1" dirty="0"/>
          </a:p>
          <a:p>
            <a:endParaRPr lang="de-DE" sz="2400" dirty="0"/>
          </a:p>
          <a:p>
            <a:r>
              <a:rPr lang="de-DE" sz="2400" dirty="0" err="1"/>
              <a:t>Marinal</a:t>
            </a:r>
            <a:r>
              <a:rPr lang="de-DE" sz="2400" dirty="0"/>
              <a:t> </a:t>
            </a:r>
            <a:r>
              <a:rPr lang="de-DE" sz="2400" dirty="0" err="1"/>
              <a:t>costs</a:t>
            </a:r>
            <a:r>
              <a:rPr lang="de-DE" sz="2400" dirty="0"/>
              <a:t> =</a:t>
            </a:r>
          </a:p>
          <a:p>
            <a:endParaRPr lang="de-DE" sz="2400" dirty="0"/>
          </a:p>
          <a:p>
            <a:pPr algn="ctr"/>
            <a:r>
              <a:rPr lang="de-DE" sz="2400" b="1" dirty="0"/>
              <a:t>GK=</a:t>
            </a:r>
            <a:r>
              <a:rPr lang="de-DE" sz="2400" b="1" dirty="0" err="1"/>
              <a:t>dK</a:t>
            </a:r>
            <a:r>
              <a:rPr lang="de-DE" sz="2400" b="1" dirty="0"/>
              <a:t>/dx=K‘(x)=k</a:t>
            </a:r>
          </a:p>
          <a:p>
            <a:endParaRPr lang="de-DE" sz="2000" dirty="0"/>
          </a:p>
        </p:txBody>
      </p:sp>
      <p:sp>
        <p:nvSpPr>
          <p:cNvPr id="10" name="Rechteck 9">
            <a:extLst>
              <a:ext uri="{FF2B5EF4-FFF2-40B4-BE49-F238E27FC236}">
                <a16:creationId xmlns:a16="http://schemas.microsoft.com/office/drawing/2014/main" id="{3BC93030-3C21-7553-1E41-D5718B97BEB5}"/>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74045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BFD89-799B-CE58-7170-6B77A6E112A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2B80BE2B-0C34-F965-8EE1-666487D9B16E}"/>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a:solidFill>
                  <a:sysClr val="windowText" lastClr="000000"/>
                </a:solidFill>
              </a:rPr>
              <a:t>Internal Economies of Scale</a:t>
            </a:r>
          </a:p>
        </p:txBody>
      </p:sp>
      <p:sp>
        <p:nvSpPr>
          <p:cNvPr id="9" name="Textfeld 8">
            <a:extLst>
              <a:ext uri="{FF2B5EF4-FFF2-40B4-BE49-F238E27FC236}">
                <a16:creationId xmlns:a16="http://schemas.microsoft.com/office/drawing/2014/main" id="{DA1E2B85-F77D-7831-79B0-FD2AE1DCB5E6}"/>
              </a:ext>
            </a:extLst>
          </p:cNvPr>
          <p:cNvSpPr txBox="1"/>
          <p:nvPr/>
        </p:nvSpPr>
        <p:spPr>
          <a:xfrm>
            <a:off x="242048" y="5044392"/>
            <a:ext cx="8553036" cy="856137"/>
          </a:xfrm>
          <a:prstGeom prst="rect">
            <a:avLst/>
          </a:prstGeom>
          <a:noFill/>
        </p:spPr>
        <p:txBody>
          <a:bodyPr wrap="square" rtlCol="0">
            <a:noAutofit/>
          </a:bodyPr>
          <a:lstStyle/>
          <a:p>
            <a:r>
              <a:rPr lang="en-US" sz="2400" dirty="0"/>
              <a:t>Due to the fixed cost degression, the average costs decrease with increasing output quantity, but are above the marginal costs (e.g. with constant marginal costs).</a:t>
            </a:r>
            <a:endParaRPr lang="de-DE" sz="2000" dirty="0"/>
          </a:p>
        </p:txBody>
      </p:sp>
      <p:cxnSp>
        <p:nvCxnSpPr>
          <p:cNvPr id="6" name="Gerade Verbindung mit Pfeil 5">
            <a:extLst>
              <a:ext uri="{FF2B5EF4-FFF2-40B4-BE49-F238E27FC236}">
                <a16:creationId xmlns:a16="http://schemas.microsoft.com/office/drawing/2014/main" id="{9471CEEE-8C3E-C436-726E-B7996E1A1F9F}"/>
              </a:ext>
            </a:extLst>
          </p:cNvPr>
          <p:cNvCxnSpPr/>
          <p:nvPr/>
        </p:nvCxnSpPr>
        <p:spPr>
          <a:xfrm flipV="1">
            <a:off x="2999656" y="889966"/>
            <a:ext cx="0" cy="36724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Gerade Verbindung mit Pfeil 6">
            <a:extLst>
              <a:ext uri="{FF2B5EF4-FFF2-40B4-BE49-F238E27FC236}">
                <a16:creationId xmlns:a16="http://schemas.microsoft.com/office/drawing/2014/main" id="{EB3C7951-6F1B-AD95-A4C1-8ADC5291F093}"/>
              </a:ext>
            </a:extLst>
          </p:cNvPr>
          <p:cNvCxnSpPr>
            <a:cxnSpLocks/>
          </p:cNvCxnSpPr>
          <p:nvPr/>
        </p:nvCxnSpPr>
        <p:spPr>
          <a:xfrm>
            <a:off x="2999656" y="4562374"/>
            <a:ext cx="5251896"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Gerader Verbinder 7">
            <a:extLst>
              <a:ext uri="{FF2B5EF4-FFF2-40B4-BE49-F238E27FC236}">
                <a16:creationId xmlns:a16="http://schemas.microsoft.com/office/drawing/2014/main" id="{DD22FB98-5831-54E6-5336-912C090D1B59}"/>
              </a:ext>
            </a:extLst>
          </p:cNvPr>
          <p:cNvCxnSpPr>
            <a:cxnSpLocks/>
          </p:cNvCxnSpPr>
          <p:nvPr/>
        </p:nvCxnSpPr>
        <p:spPr>
          <a:xfrm flipV="1">
            <a:off x="3004430" y="3408886"/>
            <a:ext cx="4387715" cy="6543"/>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Freihandform: Form 9">
            <a:extLst>
              <a:ext uri="{FF2B5EF4-FFF2-40B4-BE49-F238E27FC236}">
                <a16:creationId xmlns:a16="http://schemas.microsoft.com/office/drawing/2014/main" id="{D4472508-26EF-952C-5484-4537143EFEEA}"/>
              </a:ext>
            </a:extLst>
          </p:cNvPr>
          <p:cNvSpPr/>
          <p:nvPr/>
        </p:nvSpPr>
        <p:spPr>
          <a:xfrm>
            <a:off x="3112168" y="1155033"/>
            <a:ext cx="3657600" cy="2081463"/>
          </a:xfrm>
          <a:custGeom>
            <a:avLst/>
            <a:gdLst>
              <a:gd name="connsiteX0" fmla="*/ 0 w 3657600"/>
              <a:gd name="connsiteY0" fmla="*/ 0 h 2081463"/>
              <a:gd name="connsiteX1" fmla="*/ 1251285 w 3657600"/>
              <a:gd name="connsiteY1" fmla="*/ 1600200 h 2081463"/>
              <a:gd name="connsiteX2" fmla="*/ 3657600 w 3657600"/>
              <a:gd name="connsiteY2" fmla="*/ 2081463 h 2081463"/>
            </a:gdLst>
            <a:ahLst/>
            <a:cxnLst>
              <a:cxn ang="0">
                <a:pos x="connsiteX0" y="connsiteY0"/>
              </a:cxn>
              <a:cxn ang="0">
                <a:pos x="connsiteX1" y="connsiteY1"/>
              </a:cxn>
              <a:cxn ang="0">
                <a:pos x="connsiteX2" y="connsiteY2"/>
              </a:cxn>
            </a:cxnLst>
            <a:rect l="l" t="t" r="r" b="b"/>
            <a:pathLst>
              <a:path w="3657600" h="2081463">
                <a:moveTo>
                  <a:pt x="0" y="0"/>
                </a:moveTo>
                <a:cubicBezTo>
                  <a:pt x="320842" y="626645"/>
                  <a:pt x="641685" y="1253290"/>
                  <a:pt x="1251285" y="1600200"/>
                </a:cubicBezTo>
                <a:cubicBezTo>
                  <a:pt x="1860885" y="1947110"/>
                  <a:pt x="2759242" y="2014286"/>
                  <a:pt x="3657600" y="20814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95CD0452-FF52-D78E-2222-569097CC6E8B}"/>
              </a:ext>
            </a:extLst>
          </p:cNvPr>
          <p:cNvSpPr txBox="1"/>
          <p:nvPr/>
        </p:nvSpPr>
        <p:spPr>
          <a:xfrm>
            <a:off x="5323019" y="2726170"/>
            <a:ext cx="2416432" cy="369332"/>
          </a:xfrm>
          <a:prstGeom prst="rect">
            <a:avLst/>
          </a:prstGeom>
          <a:noFill/>
        </p:spPr>
        <p:txBody>
          <a:bodyPr wrap="none" rtlCol="0">
            <a:spAutoFit/>
          </a:bodyPr>
          <a:lstStyle/>
          <a:p>
            <a:pPr algn="ctr"/>
            <a:r>
              <a:rPr lang="de-DE" b="1" dirty="0"/>
              <a:t>DK(x)=KF/</a:t>
            </a:r>
            <a:r>
              <a:rPr lang="de-DE" b="1" dirty="0" err="1"/>
              <a:t>x+k</a:t>
            </a:r>
            <a:r>
              <a:rPr lang="de-DE" b="1" dirty="0"/>
              <a:t>=KF/</a:t>
            </a:r>
            <a:r>
              <a:rPr lang="de-DE" b="1" dirty="0" err="1"/>
              <a:t>x+GK</a:t>
            </a:r>
            <a:endParaRPr lang="de-DE" b="1" dirty="0"/>
          </a:p>
        </p:txBody>
      </p:sp>
      <p:sp>
        <p:nvSpPr>
          <p:cNvPr id="12" name="Textfeld 11">
            <a:extLst>
              <a:ext uri="{FF2B5EF4-FFF2-40B4-BE49-F238E27FC236}">
                <a16:creationId xmlns:a16="http://schemas.microsoft.com/office/drawing/2014/main" id="{EAE70BFC-4F58-4E73-0D66-2909C4BF55AE}"/>
              </a:ext>
            </a:extLst>
          </p:cNvPr>
          <p:cNvSpPr txBox="1"/>
          <p:nvPr/>
        </p:nvSpPr>
        <p:spPr>
          <a:xfrm>
            <a:off x="7449984" y="3224220"/>
            <a:ext cx="2823570" cy="369332"/>
          </a:xfrm>
          <a:prstGeom prst="rect">
            <a:avLst/>
          </a:prstGeom>
          <a:noFill/>
        </p:spPr>
        <p:txBody>
          <a:bodyPr wrap="square" rtlCol="0">
            <a:spAutoFit/>
          </a:bodyPr>
          <a:lstStyle/>
          <a:p>
            <a:r>
              <a:rPr lang="de-DE" b="1" dirty="0"/>
              <a:t>GK=</a:t>
            </a:r>
            <a:r>
              <a:rPr lang="de-DE" b="1" dirty="0" err="1"/>
              <a:t>dK</a:t>
            </a:r>
            <a:r>
              <a:rPr lang="de-DE" b="1" dirty="0"/>
              <a:t>/dx=K‘(x)=k</a:t>
            </a:r>
          </a:p>
        </p:txBody>
      </p:sp>
      <p:sp>
        <p:nvSpPr>
          <p:cNvPr id="13" name="Textfeld 12">
            <a:extLst>
              <a:ext uri="{FF2B5EF4-FFF2-40B4-BE49-F238E27FC236}">
                <a16:creationId xmlns:a16="http://schemas.microsoft.com/office/drawing/2014/main" id="{7B051857-B798-E99C-5271-2A32EA878E5B}"/>
              </a:ext>
            </a:extLst>
          </p:cNvPr>
          <p:cNvSpPr txBox="1"/>
          <p:nvPr/>
        </p:nvSpPr>
        <p:spPr>
          <a:xfrm>
            <a:off x="7763544" y="4551131"/>
            <a:ext cx="284052" cy="369332"/>
          </a:xfrm>
          <a:prstGeom prst="rect">
            <a:avLst/>
          </a:prstGeom>
          <a:noFill/>
        </p:spPr>
        <p:txBody>
          <a:bodyPr wrap="none" rtlCol="0">
            <a:spAutoFit/>
          </a:bodyPr>
          <a:lstStyle/>
          <a:p>
            <a:r>
              <a:rPr lang="de-DE" dirty="0"/>
              <a:t>x</a:t>
            </a:r>
          </a:p>
        </p:txBody>
      </p:sp>
      <p:sp>
        <p:nvSpPr>
          <p:cNvPr id="14" name="Textfeld 13">
            <a:extLst>
              <a:ext uri="{FF2B5EF4-FFF2-40B4-BE49-F238E27FC236}">
                <a16:creationId xmlns:a16="http://schemas.microsoft.com/office/drawing/2014/main" id="{DA16DBFE-6E3C-094D-1E97-54152A507D4E}"/>
              </a:ext>
            </a:extLst>
          </p:cNvPr>
          <p:cNvSpPr txBox="1"/>
          <p:nvPr/>
        </p:nvSpPr>
        <p:spPr>
          <a:xfrm>
            <a:off x="2548892" y="926351"/>
            <a:ext cx="450764" cy="646331"/>
          </a:xfrm>
          <a:prstGeom prst="rect">
            <a:avLst/>
          </a:prstGeom>
          <a:noFill/>
        </p:spPr>
        <p:txBody>
          <a:bodyPr wrap="none" rtlCol="0">
            <a:spAutoFit/>
          </a:bodyPr>
          <a:lstStyle/>
          <a:p>
            <a:r>
              <a:rPr lang="de-DE" dirty="0"/>
              <a:t>DK</a:t>
            </a:r>
          </a:p>
          <a:p>
            <a:r>
              <a:rPr lang="de-DE" dirty="0"/>
              <a:t>GK</a:t>
            </a:r>
          </a:p>
        </p:txBody>
      </p:sp>
      <p:sp>
        <p:nvSpPr>
          <p:cNvPr id="17" name="Rechteck 16">
            <a:extLst>
              <a:ext uri="{FF2B5EF4-FFF2-40B4-BE49-F238E27FC236}">
                <a16:creationId xmlns:a16="http://schemas.microsoft.com/office/drawing/2014/main" id="{EA1518CE-E3A6-5D2D-BAA3-DDE3B1BE4284}"/>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518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15BD20-3E3D-04E3-EAA4-D0A3B2C1B04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E87E96B-B7C1-3AC4-2AB5-692CEF72A261}"/>
              </a:ext>
            </a:extLst>
          </p:cNvPr>
          <p:cNvSpPr txBox="1">
            <a:spLocks/>
          </p:cNvSpPr>
          <p:nvPr/>
        </p:nvSpPr>
        <p:spPr>
          <a:xfrm>
            <a:off x="1524000" y="-27384"/>
            <a:ext cx="9144000" cy="640485"/>
          </a:xfrm>
          <a:prstGeom prst="rect">
            <a:avLst/>
          </a:prstGeom>
        </p:spPr>
        <p:txBody>
          <a:bodyPr>
            <a:noAutofit/>
          </a:bodyPr>
          <a:lstStyle>
            <a:lvl1pPr algn="ctr" rtl="0" hangingPunct="0">
              <a:tabLst/>
              <a:defRPr lang="de-DE" sz="4400" b="0" i="0" u="none" strike="noStrike" kern="1200">
                <a:ln>
                  <a:noFill/>
                </a:ln>
                <a:latin typeface="Arial" pitchFamily="18"/>
              </a:defRPr>
            </a:lvl1pPr>
          </a:lstStyle>
          <a:p>
            <a:r>
              <a:rPr lang="en-US" sz="2800" dirty="0" err="1">
                <a:solidFill>
                  <a:sysClr val="windowText" lastClr="000000"/>
                </a:solidFill>
              </a:rPr>
              <a:t>Monoplistic</a:t>
            </a:r>
            <a:r>
              <a:rPr lang="en-US" sz="2800" dirty="0">
                <a:solidFill>
                  <a:sysClr val="windowText" lastClr="000000"/>
                </a:solidFill>
              </a:rPr>
              <a:t> competition</a:t>
            </a:r>
          </a:p>
        </p:txBody>
      </p:sp>
      <p:sp>
        <p:nvSpPr>
          <p:cNvPr id="9" name="Textfeld 8">
            <a:extLst>
              <a:ext uri="{FF2B5EF4-FFF2-40B4-BE49-F238E27FC236}">
                <a16:creationId xmlns:a16="http://schemas.microsoft.com/office/drawing/2014/main" id="{334E7E5F-0723-F4E9-8D6B-542367304F55}"/>
              </a:ext>
            </a:extLst>
          </p:cNvPr>
          <p:cNvSpPr txBox="1"/>
          <p:nvPr/>
        </p:nvSpPr>
        <p:spPr>
          <a:xfrm>
            <a:off x="235789" y="355681"/>
            <a:ext cx="8453816" cy="5519638"/>
          </a:xfrm>
          <a:prstGeom prst="rect">
            <a:avLst/>
          </a:prstGeom>
          <a:noFill/>
        </p:spPr>
        <p:txBody>
          <a:bodyPr wrap="square" rtlCol="0">
            <a:noAutofit/>
          </a:bodyPr>
          <a:lstStyle/>
          <a:p>
            <a:pPr algn="ctr"/>
            <a:r>
              <a:rPr lang="en-US" sz="2200" dirty="0"/>
              <a:t>Assumptions:</a:t>
            </a:r>
          </a:p>
          <a:p>
            <a:pPr algn="ctr"/>
            <a:endParaRPr lang="en-US" sz="2200" dirty="0"/>
          </a:p>
          <a:p>
            <a:pPr algn="ctr"/>
            <a:r>
              <a:rPr lang="en-US" sz="2200" dirty="0"/>
              <a:t>Few companies produce different product variants</a:t>
            </a:r>
          </a:p>
          <a:p>
            <a:pPr algn="ctr"/>
            <a:endParaRPr lang="en-US" sz="2200" dirty="0"/>
          </a:p>
          <a:p>
            <a:pPr algn="ctr"/>
            <a:r>
              <a:rPr lang="en-US" sz="2200" dirty="0"/>
              <a:t>Quasi-monopolies in the product variant (cf. monopoly)</a:t>
            </a:r>
          </a:p>
          <a:p>
            <a:pPr algn="ctr"/>
            <a:endParaRPr lang="en-US" sz="2200" dirty="0"/>
          </a:p>
          <a:p>
            <a:pPr algn="ctr"/>
            <a:r>
              <a:rPr lang="en-US" sz="2200" dirty="0"/>
              <a:t>However, the price is based on the industry average </a:t>
            </a:r>
          </a:p>
          <a:p>
            <a:pPr algn="ctr"/>
            <a:endParaRPr lang="en-US" sz="2200" dirty="0"/>
          </a:p>
          <a:p>
            <a:pPr algn="ctr"/>
            <a:r>
              <a:rPr lang="en-US" sz="2200" dirty="0"/>
              <a:t>Different and independent prices</a:t>
            </a:r>
          </a:p>
          <a:p>
            <a:pPr algn="ctr"/>
            <a:endParaRPr lang="en-US" sz="2200" dirty="0"/>
          </a:p>
          <a:p>
            <a:pPr algn="ctr"/>
            <a:r>
              <a:rPr lang="en-US" sz="2200" dirty="0"/>
              <a:t>Each company takes the prices of the other companies as given (cf. Cournot competition)</a:t>
            </a:r>
          </a:p>
          <a:p>
            <a:pPr algn="ctr"/>
            <a:endParaRPr lang="en-US" sz="2200" dirty="0"/>
          </a:p>
          <a:p>
            <a:pPr algn="ctr"/>
            <a:r>
              <a:rPr lang="en-US" sz="2200" dirty="0"/>
              <a:t>All companies have the same cost structure and face the same demand structure, even if they produce differentiated products</a:t>
            </a:r>
            <a:endParaRPr lang="de-DE" sz="2200" dirty="0"/>
          </a:p>
          <a:p>
            <a:endParaRPr lang="de-DE" sz="2000" dirty="0"/>
          </a:p>
        </p:txBody>
      </p:sp>
      <p:sp>
        <p:nvSpPr>
          <p:cNvPr id="11" name="Rechteck 10">
            <a:extLst>
              <a:ext uri="{FF2B5EF4-FFF2-40B4-BE49-F238E27FC236}">
                <a16:creationId xmlns:a16="http://schemas.microsoft.com/office/drawing/2014/main" id="{727F5538-E296-A55A-8388-9D656F4DB7A8}"/>
              </a:ext>
            </a:extLst>
          </p:cNvPr>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29156995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2751</Words>
  <Application>Microsoft Office PowerPoint</Application>
  <PresentationFormat>Breitbild</PresentationFormat>
  <Paragraphs>445</Paragraphs>
  <Slides>42</Slides>
  <Notes>33</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42</vt:i4>
      </vt:variant>
    </vt:vector>
  </HeadingPairs>
  <TitlesOfParts>
    <vt:vector size="52" baseType="lpstr">
      <vt:lpstr>Arial</vt:lpstr>
      <vt:lpstr>Calibri</vt:lpstr>
      <vt:lpstr>Calibri Light</vt:lpstr>
      <vt:lpstr>Cambria Math</vt:lpstr>
      <vt:lpstr>Sparkasse Rg</vt:lpstr>
      <vt:lpstr>Symbol</vt:lpstr>
      <vt:lpstr>Times New Roman</vt:lpstr>
      <vt:lpstr>Verdana</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Köster, Bernhard Johannes</cp:lastModifiedBy>
  <cp:revision>660</cp:revision>
  <dcterms:created xsi:type="dcterms:W3CDTF">2019-02-11T10:45:01Z</dcterms:created>
  <dcterms:modified xsi:type="dcterms:W3CDTF">2025-05-06T11:50:36Z</dcterms:modified>
</cp:coreProperties>
</file>